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4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12339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47120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99687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79231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567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4834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9694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4894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59591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52017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5B72E8-6598-48B5-987C-668061DB3F45}" type="datetimeFigureOut">
              <a:rPr lang="es-PE" smtClean="0"/>
              <a:t>10/10/2018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5C29D0-DF64-4312-8406-BF0118B28CE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884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652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64555" y="1558378"/>
            <a:ext cx="7891463" cy="2387600"/>
          </a:xfrm>
        </p:spPr>
        <p:txBody>
          <a:bodyPr>
            <a:normAutofit/>
          </a:bodyPr>
          <a:lstStyle/>
          <a:p>
            <a: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Proyecto: </a:t>
            </a:r>
            <a:b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s-PE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“Hacia la Gobernanza Compartida de la Reserva Comunal Huimeki”</a:t>
            </a:r>
            <a:endParaRPr lang="es-PE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6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34" y="743990"/>
            <a:ext cx="3168352" cy="675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34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3900702"/>
              </p:ext>
            </p:extLst>
          </p:nvPr>
        </p:nvGraphicFramePr>
        <p:xfrm>
          <a:off x="473074" y="981076"/>
          <a:ext cx="11271249" cy="53663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858"/>
                <a:gridCol w="6797735"/>
                <a:gridCol w="337388"/>
                <a:gridCol w="337388"/>
                <a:gridCol w="337388"/>
                <a:gridCol w="337388"/>
                <a:gridCol w="337388"/>
                <a:gridCol w="337388"/>
                <a:gridCol w="337388"/>
                <a:gridCol w="337388"/>
                <a:gridCol w="337388"/>
                <a:gridCol w="337388"/>
                <a:gridCol w="337388"/>
                <a:gridCol w="337388"/>
              </a:tblGrid>
              <a:tr h="209550">
                <a:tc rowSpan="3" gridSpan="2">
                  <a:txBody>
                    <a:bodyPr/>
                    <a:lstStyle/>
                    <a:p>
                      <a:pPr algn="ctr" fontAlgn="ctr"/>
                      <a:r>
                        <a:rPr lang="es-PE" sz="1600" u="none" strike="noStrike" dirty="0">
                          <a:effectLst/>
                          <a:latin typeface="Arial Narrow" panose="020B0606020202030204" pitchFamily="34" charset="0"/>
                        </a:rPr>
                        <a:t>Actividades</a:t>
                      </a:r>
                      <a:endParaRPr lang="es-PE" sz="16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2018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2019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209550">
                <a:tc gridSpan="2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N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D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E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F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M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A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M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J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J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A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S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O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 gridSpan="2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PE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100" u="none" strike="noStrike" dirty="0"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es-PE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Reuniones entre la Jefatura de la RC Huimeki y el Comité de Coordinación para revisión del saneamiento legal de las comunidades beneficiarias del ANP y convocatoria a Asamblea general de miembros para la Conformación del ECA de la RC Huimeki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Conformación del ECA de la RC Huimeki (Elección de la Junta Directiva del ECA)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Inscripción del ECA en SUNARP y SUNAT (Junta Directiva, Estatuto, RUC)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r>
                        <a:rPr lang="es-PE" sz="2000" u="none" strike="noStrike" smtClean="0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Reconocimiento del ECA por el SERNANP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Elaboración y revisión del Contrato de Administración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 smtClean="0">
                          <a:effectLst/>
                          <a:latin typeface="Arial Narrow" panose="020B0606020202030204" pitchFamily="34" charset="0"/>
                        </a:rPr>
                        <a:t>Suscripción </a:t>
                      </a:r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del contrato de administración de la RC Huimeki entre el SERNANP y el ECA 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Adición del ECA de la RC Huimeki al ANECAP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 smtClean="0">
                          <a:effectLst/>
                          <a:latin typeface="Arial Narrow" panose="020B0606020202030204" pitchFamily="34" charset="0"/>
                        </a:rPr>
                        <a:t>Elaboración </a:t>
                      </a:r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del Plan de Trabajo del ECA de la RC Huimeki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Incorporación de nuevos miembros a ECA de la RC Huimeki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Presentación y revisión del POA a la Junta Directiva del ECA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Elaboración del Plan Maestro de la RC Huimeki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PE" sz="2000" u="none" strike="noStrike" dirty="0">
                          <a:effectLst/>
                          <a:latin typeface="Arial Narrow" panose="020B0606020202030204" pitchFamily="34" charset="0"/>
                        </a:rPr>
                        <a:t>X</a:t>
                      </a:r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Subtítulo 2"/>
          <p:cNvSpPr txBox="1">
            <a:spLocks/>
          </p:cNvSpPr>
          <p:nvPr/>
        </p:nvSpPr>
        <p:spPr>
          <a:xfrm>
            <a:off x="1666874" y="215899"/>
            <a:ext cx="9144000" cy="59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800" b="1" dirty="0" smtClean="0">
                <a:latin typeface="Arial Narrow" panose="020B0606020202030204" pitchFamily="34" charset="0"/>
              </a:rPr>
              <a:t>Cronograma de actividades</a:t>
            </a:r>
          </a:p>
        </p:txBody>
      </p:sp>
    </p:spTree>
    <p:extLst>
      <p:ext uri="{BB962C8B-B14F-4D97-AF65-F5344CB8AC3E}">
        <p14:creationId xmlns:p14="http://schemas.microsoft.com/office/powerpoint/2010/main" val="14352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872485"/>
              </p:ext>
            </p:extLst>
          </p:nvPr>
        </p:nvGraphicFramePr>
        <p:xfrm>
          <a:off x="473074" y="981076"/>
          <a:ext cx="10971214" cy="51225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4858"/>
                <a:gridCol w="6797735"/>
                <a:gridCol w="1576921"/>
                <a:gridCol w="2171700"/>
              </a:tblGrid>
              <a:tr h="62865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 dirty="0" smtClean="0">
                          <a:effectLst/>
                          <a:latin typeface="Arial Narrow" panose="020B0606020202030204" pitchFamily="34" charset="0"/>
                        </a:rPr>
                        <a:t>Actividades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 dirty="0" smtClean="0">
                          <a:effectLst/>
                          <a:latin typeface="Arial Narrow" panose="020B0606020202030204" pitchFamily="34" charset="0"/>
                        </a:rPr>
                        <a:t>Fuente de Financiamiento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Reuniones entre la Jefatura de la RC Huimeki y el Comité de Coordinación para revisión del saneamiento legal de las comunidades beneficiarias del ANP y convocatoria a Asamblea general de miembros para la Conformación del ECA de la RC Huimeki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P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WWF</a:t>
                      </a:r>
                    </a:p>
                    <a:p>
                      <a:pPr algn="ctr" fontAlgn="ctr"/>
                      <a:r>
                        <a:rPr lang="es-P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(FUNDACIÓN SARASTRO)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es-P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RO, BIENES E INFRAESTRUCTURA DEL SERNANP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Conformación del ECA de la RC Huimeki (Elección de la Junta Directiva del ECA)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Inscripción del ECA en SUNARP y SUNAT (Junta Directiva, Estatuto, RUC)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Reconocimiento del ECA por el SERNANP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Elaboración y revisión del Contrato de Administración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s-P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CEDIA</a:t>
                      </a:r>
                    </a:p>
                    <a:p>
                      <a:pPr algn="ctr" fontAlgn="ctr"/>
                      <a:r>
                        <a:rPr lang="es-P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</a:rPr>
                        <a:t>(RAINFOREST TRUST)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 dirty="0" smtClean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 smtClean="0">
                          <a:effectLst/>
                          <a:latin typeface="Arial Narrow" panose="020B0606020202030204" pitchFamily="34" charset="0"/>
                        </a:rPr>
                        <a:t>Suscripción </a:t>
                      </a:r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del contrato de administración de la RC Huimeki entre el SERNANP y el ECA 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Adición del ECA de la RC Huimeki al ANECAP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 smtClean="0">
                          <a:effectLst/>
                          <a:latin typeface="Arial Narrow" panose="020B0606020202030204" pitchFamily="34" charset="0"/>
                        </a:rPr>
                        <a:t>Elaboración </a:t>
                      </a:r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del Plan de Trabajo del ECA de la RC Huimeki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Incorporación de nuevos miembros a ECA de la RC Huimeki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es-PE" sz="1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Presentación y revisión del POA a la Junta Directiva del ECA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ctr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85725" indent="0" algn="l" fontAlgn="ctr"/>
                      <a:r>
                        <a:rPr lang="es-PE" sz="1800" u="none" strike="noStrike" dirty="0">
                          <a:effectLst/>
                          <a:latin typeface="Arial Narrow" panose="020B0606020202030204" pitchFamily="34" charset="0"/>
                        </a:rPr>
                        <a:t>Elaboración del Plan Maestro de la RC Huimeki</a:t>
                      </a:r>
                      <a:endParaRPr lang="es-PE" sz="18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s-PE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ubtítulo 2"/>
          <p:cNvSpPr txBox="1">
            <a:spLocks/>
          </p:cNvSpPr>
          <p:nvPr/>
        </p:nvSpPr>
        <p:spPr>
          <a:xfrm>
            <a:off x="1666874" y="215899"/>
            <a:ext cx="9144000" cy="5984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PE" sz="2800" b="1" dirty="0" smtClean="0">
                <a:latin typeface="Arial Narrow" panose="020B0606020202030204" pitchFamily="34" charset="0"/>
              </a:rPr>
              <a:t>Cronograma de actividades</a:t>
            </a:r>
          </a:p>
        </p:txBody>
      </p:sp>
    </p:spTree>
    <p:extLst>
      <p:ext uri="{BB962C8B-B14F-4D97-AF65-F5344CB8AC3E}">
        <p14:creationId xmlns:p14="http://schemas.microsoft.com/office/powerpoint/2010/main" val="417458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846</TotalTime>
  <Words>394</Words>
  <Application>Microsoft Office PowerPoint</Application>
  <PresentationFormat>Panorámica</PresentationFormat>
  <Paragraphs>213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Arial Narrow</vt:lpstr>
      <vt:lpstr>Calibri</vt:lpstr>
      <vt:lpstr>Calibri Light</vt:lpstr>
      <vt:lpstr>Tema de Office</vt:lpstr>
      <vt:lpstr>Proyecto:  “Hacia la Gobernanza Compartida de la Reserva Comunal Huimeki”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Manejo de Podocnemis unifilis “taricaya” en la cuenca Aguarico – Reserva Comunal Airo Pai</dc:title>
  <dc:creator>Jesús Vacalla Ochoa</dc:creator>
  <cp:lastModifiedBy>Jesús Vacalla Ochoa</cp:lastModifiedBy>
  <cp:revision>46</cp:revision>
  <cp:lastPrinted>2017-04-20T19:52:41Z</cp:lastPrinted>
  <dcterms:created xsi:type="dcterms:W3CDTF">2017-04-20T13:46:23Z</dcterms:created>
  <dcterms:modified xsi:type="dcterms:W3CDTF">2018-10-10T21:38:11Z</dcterms:modified>
</cp:coreProperties>
</file>