
<file path=[Content_Types].xml><?xml version="1.0" encoding="utf-8"?>
<Types xmlns="http://schemas.openxmlformats.org/package/2006/content-types">
  <Override PartName="/ppt/slides/slide5.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notesSlides/notesSlide1.xml" ContentType="application/vnd.openxmlformats-officedocument.presentationml.notesSlide+xml"/>
  <Default Extension="png" ContentType="image/png"/>
  <Override PartName="/ppt/notesSlides/notesSlide2.xml" ContentType="application/vnd.openxmlformats-officedocument.presentationml.notesSlide+xml"/>
  <Override PartName="/ppt/notesSlides/notesSlide3.xml" ContentType="application/vnd.openxmlformats-officedocument.presentationml.notesSlide+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ppt/theme/themeOverride1.xml" ContentType="application/vnd.openxmlformats-officedocument.themeOverride+xml"/>
  <Override PartName="/ppt/theme/themeOverride2.xml" ContentType="application/vnd.openxmlformats-officedocument.themeOverride+xml"/>
  <Default Extension="wav" ContentType="audio/wav"/>
  <Override PartName="/docProps/app.xml" ContentType="application/vnd.openxmlformats-officedocument.extended-properties+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0.xml" ContentType="application/vnd.openxmlformats-officedocument.presentationml.slideLayout+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1" r:id="rId1"/>
  </p:sldMasterIdLst>
  <p:notesMasterIdLst>
    <p:notesMasterId r:id="rId7"/>
  </p:notesMasterIdLst>
  <p:sldIdLst>
    <p:sldId id="427" r:id="rId2"/>
    <p:sldId id="428" r:id="rId3"/>
    <p:sldId id="429" r:id="rId4"/>
    <p:sldId id="430" r:id="rId5"/>
    <p:sldId id="431" r:id="rId6"/>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clrMru>
    <a:srgbClr val="75AC42"/>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vertBarState="minimized">
    <p:restoredLeft sz="12132" autoAdjust="0"/>
    <p:restoredTop sz="81004" autoAdjust="0"/>
  </p:normalViewPr>
  <p:slideViewPr>
    <p:cSldViewPr>
      <p:cViewPr varScale="1">
        <p:scale>
          <a:sx n="55" d="100"/>
          <a:sy n="55" d="100"/>
        </p:scale>
        <p:origin x="-2220" y="-78"/>
      </p:cViewPr>
      <p:guideLst>
        <p:guide orient="horz" pos="2160"/>
        <p:guide pos="2880"/>
      </p:guideLst>
    </p:cSldViewPr>
  </p:slideViewPr>
  <p:outlineViewPr>
    <p:cViewPr>
      <p:scale>
        <a:sx n="33" d="100"/>
        <a:sy n="33" d="100"/>
      </p:scale>
      <p:origin x="0" y="31920"/>
    </p:cViewPr>
  </p:outlineViewPr>
  <p:notesTextViewPr>
    <p:cViewPr>
      <p:scale>
        <a:sx n="100" d="100"/>
        <a:sy n="100" d="100"/>
      </p:scale>
      <p:origin x="0" y="0"/>
    </p:cViewPr>
  </p:notesTextViewPr>
  <p:notesViewPr>
    <p:cSldViewPr>
      <p:cViewPr varScale="1">
        <p:scale>
          <a:sx n="83" d="100"/>
          <a:sy n="83" d="100"/>
        </p:scale>
        <p:origin x="-1896" y="-90"/>
      </p:cViewPr>
      <p:guideLst>
        <p:guide orient="horz" pos="2880"/>
        <p:guide pos="2160"/>
      </p:guideLst>
    </p:cSldViewPr>
  </p:notes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notesMaster" Target="notesMasters/notesMaster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ableStyles" Target="tableStyles.xml"/><Relationship Id="rId5" Type="http://schemas.openxmlformats.org/officeDocument/2006/relationships/slide" Target="slides/slide4.xml"/><Relationship Id="rId1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1D230121-5E98-4C37-BCBD-7B662465A527}" type="datetimeFigureOut">
              <a:rPr lang="en-US" smtClean="0"/>
              <a:pPr/>
              <a:t>2/24/2014</a:t>
            </a:fld>
            <a:endParaRPr lang="es-MX"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0DE48B56-071A-462C-A1BE-C7DA6A260CCD}" type="slidenum">
              <a:rPr lang="en-US" smtClean="0"/>
              <a:pPr/>
              <a:t>‹#›</a:t>
            </a:fld>
            <a:endParaRPr lang="es-MX" dirty="0"/>
          </a:p>
        </p:txBody>
      </p:sp>
    </p:spTree>
    <p:extLst>
      <p:ext uri="{BB962C8B-B14F-4D97-AF65-F5344CB8AC3E}">
        <p14:creationId xmlns:p14="http://schemas.microsoft.com/office/powerpoint/2010/main" xmlns="" val="410562034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2034"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4C2413C6-1E4F-467B-918D-64AFD11EC058}" type="slidenum">
              <a:rPr lang="en-US" smtClean="0"/>
              <a:pPr eaLnBrk="1" hangingPunct="1"/>
              <a:t>1</a:t>
            </a:fld>
            <a:endParaRPr lang="es-MX" dirty="0" smtClean="0"/>
          </a:p>
        </p:txBody>
      </p:sp>
      <p:sp>
        <p:nvSpPr>
          <p:cNvPr id="172035" name="Rectangle 2"/>
          <p:cNvSpPr>
            <a:spLocks noGrp="1" noRot="1" noChangeAspect="1" noChangeArrowheads="1" noTextEdit="1"/>
          </p:cNvSpPr>
          <p:nvPr>
            <p:ph type="sldImg"/>
          </p:nvPr>
        </p:nvSpPr>
        <p:spPr>
          <a:ln/>
        </p:spPr>
      </p:sp>
      <p:sp>
        <p:nvSpPr>
          <p:cNvPr id="172036"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eaLnBrk="1" hangingPunct="1"/>
            <a:r>
              <a:rPr lang="es-MX" b="1" dirty="0" smtClean="0"/>
              <a:t>Contenidos a Enfatizar: </a:t>
            </a:r>
          </a:p>
          <a:p>
            <a:r>
              <a:rPr lang="es-MX" dirty="0" smtClean="0"/>
              <a:t>El primer paso en el proceso de clasificación es localizar e identificar los recursos de información. En muchas organizaciones, esto puede ser difícil, ya que por lo general no se cuenta con un inventario detallado de los activos relacionados con la información. Esto se aplica en particular a las grandes organizaciones que tienen múltiples unidades de negocio independientes pero que no cuentan con un área de seguridad sólida centralizada. El proceso de identificación incluirá la determinación de la ubicación de los datos, así como de los propietarios, usuarios y custodios de los datos. El gerente de seguridad debe también considerar los datos que los proveedores de servicios externos almacenan. Estos proveedores de servicios pueden incluir empresas de protección de medios y archivo, procesadores de listas de correo, empresas que procesan correos que contienen información de la compañía, empresas que fungen como mensajeros o transportistas de información, así como proveedores de servicios externos. Los proveedores de servicios pueden incluir centros de datos que proporcionan funciones de anfitrión (hosting), servicios de nómina o administración de seguros médicos. El gerente de seguridad de la información que trabaje con las unidades de negocio debe establecer la clasificación de la información adecuada o los niveles de sensibilidad y gravedad para los recursos de información y asegurarse de que todos los negocios y las partes interesadas en TI tienen la oportunidad de revisar y aprobar las directrices establecidas para los niveles de control de acceso. El número de niveles debe mantenerse al mínimo. Las clasificaciones deben ser sencillas, por ejemplo clasificar por diferentes grados de sensibilidad y criticidad. Los gerentes de usuarios finales junto con el administrador de seguridad pueden entonces utilizar estas clasificaciones en su proceso de evaluación de riesgos para ayudar a determinar los niveles de acceso.</a:t>
            </a:r>
          </a:p>
          <a:p>
            <a:pPr eaLnBrk="1" hangingPunct="1"/>
            <a:endParaRPr lang="es-MX" b="1" dirty="0" smtClean="0"/>
          </a:p>
          <a:p>
            <a:pPr eaLnBrk="1" hangingPunct="1"/>
            <a:r>
              <a:rPr lang="es-MX" b="1" dirty="0" smtClean="0"/>
              <a:t>Páginas de Referencia del Manual de Preparación al Examen:</a:t>
            </a:r>
            <a:r>
              <a:rPr lang="es-MX" dirty="0" smtClean="0"/>
              <a:t>  Págs. 122</a:t>
            </a:r>
          </a:p>
          <a:p>
            <a:pPr eaLnBrk="1" hangingPunct="1"/>
            <a:endParaRPr lang="es-MX" dirty="0" smtClean="0"/>
          </a:p>
          <a:p>
            <a:pPr eaLnBrk="1" hangingPunct="1"/>
            <a:endParaRPr lang="es-MX" dirty="0" smtClean="0"/>
          </a:p>
          <a:p>
            <a:pPr eaLnBrk="1" hangingPunct="1"/>
            <a:endParaRPr lang="es-MX" dirty="0"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3058"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3504DC99-FC8B-445A-803C-725E27BE1F49}" type="slidenum">
              <a:rPr lang="en-US" smtClean="0"/>
              <a:pPr eaLnBrk="1" hangingPunct="1"/>
              <a:t>2</a:t>
            </a:fld>
            <a:endParaRPr lang="es-MX" dirty="0" smtClean="0"/>
          </a:p>
        </p:txBody>
      </p:sp>
      <p:sp>
        <p:nvSpPr>
          <p:cNvPr id="173059" name="Rectangle 2"/>
          <p:cNvSpPr>
            <a:spLocks noGrp="1" noRot="1" noChangeAspect="1" noChangeArrowheads="1" noTextEdit="1"/>
          </p:cNvSpPr>
          <p:nvPr>
            <p:ph type="sldImg"/>
          </p:nvPr>
        </p:nvSpPr>
        <p:spPr>
          <a:ln/>
        </p:spPr>
      </p:sp>
      <p:sp>
        <p:nvSpPr>
          <p:cNvPr id="173060"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eaLnBrk="1" hangingPunct="1"/>
            <a:r>
              <a:rPr lang="es-MX" b="1" dirty="0" smtClean="0"/>
              <a:t>Páginas de Referencia del Manual de Preparación al Examen:</a:t>
            </a:r>
            <a:r>
              <a:rPr lang="es-MX" dirty="0" smtClean="0"/>
              <a:t>  Pg. 122</a:t>
            </a: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82"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60CBACE8-939B-4768-AD54-2419859905ED}" type="slidenum">
              <a:rPr lang="en-US" smtClean="0"/>
              <a:pPr eaLnBrk="1" hangingPunct="1"/>
              <a:t>3</a:t>
            </a:fld>
            <a:endParaRPr lang="es-MX" dirty="0" smtClean="0"/>
          </a:p>
        </p:txBody>
      </p:sp>
      <p:sp>
        <p:nvSpPr>
          <p:cNvPr id="174083" name="Rectangle 2"/>
          <p:cNvSpPr>
            <a:spLocks noGrp="1" noRot="1" noChangeAspect="1" noChangeArrowheads="1" noTextEdit="1"/>
          </p:cNvSpPr>
          <p:nvPr>
            <p:ph type="sldImg"/>
          </p:nvPr>
        </p:nvSpPr>
        <p:spPr>
          <a:ln/>
        </p:spPr>
      </p:sp>
      <p:sp>
        <p:nvSpPr>
          <p:cNvPr id="174084"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eaLnBrk="1" hangingPunct="1"/>
            <a:r>
              <a:rPr lang="es-MX" b="1" dirty="0" smtClean="0"/>
              <a:t>Contenidos a Enfatizar: </a:t>
            </a:r>
          </a:p>
          <a:p>
            <a:r>
              <a:rPr lang="es-MX" dirty="0" smtClean="0"/>
              <a:t>Existen varias preguntas que deben formularse en cualquier modelo de clasificación de los activos de información, entre las que se incluyen:</a:t>
            </a:r>
          </a:p>
          <a:p>
            <a:r>
              <a:rPr lang="es-MX" dirty="0" smtClean="0"/>
              <a:t>¿Cuántos niveles de clasificación son convenientes para la organización?</a:t>
            </a:r>
          </a:p>
          <a:p>
            <a:r>
              <a:rPr lang="es-MX" dirty="0" smtClean="0"/>
              <a:t>¿Cómo se localizará la información?</a:t>
            </a:r>
          </a:p>
          <a:p>
            <a:r>
              <a:rPr lang="es-MX" dirty="0" smtClean="0"/>
              <a:t>¿Qué proceso se utiliza para determinar la clasificación?</a:t>
            </a:r>
          </a:p>
          <a:p>
            <a:r>
              <a:rPr lang="es-MX" dirty="0" smtClean="0"/>
              <a:t>¿Cómo se identificará la información clasificada?</a:t>
            </a:r>
          </a:p>
          <a:p>
            <a:r>
              <a:rPr lang="es-MX" dirty="0" smtClean="0"/>
              <a:t>¿Cómo se etiquetará?</a:t>
            </a:r>
          </a:p>
          <a:p>
            <a:r>
              <a:rPr lang="es-MX" dirty="0" smtClean="0"/>
              <a:t>¿Cómo se manejará?</a:t>
            </a:r>
          </a:p>
          <a:p>
            <a:r>
              <a:rPr lang="es-MX" dirty="0" smtClean="0"/>
              <a:t>¿Cómo se transportará?</a:t>
            </a:r>
          </a:p>
          <a:p>
            <a:r>
              <a:rPr lang="es-MX" dirty="0" smtClean="0"/>
              <a:t>¿Cómo se identificará la información clasificada?</a:t>
            </a:r>
          </a:p>
          <a:p>
            <a:r>
              <a:rPr lang="es-MX" dirty="0" smtClean="0"/>
              <a:t>¿Cuál es el ciclo de vida de la información (crear, actualizar, recuperar, archivar, eliminar)?</a:t>
            </a:r>
          </a:p>
          <a:p>
            <a:r>
              <a:rPr lang="es-MX" dirty="0" smtClean="0"/>
              <a:t>¿Cuáles son los procesos que están relacionados con las diversas etapas del ciclo de vida de los activos de información?</a:t>
            </a:r>
          </a:p>
          <a:p>
            <a:r>
              <a:rPr lang="es-MX" dirty="0" smtClean="0"/>
              <a:t>¿Cómo se mantendrá de acuerdo con las políticas o las leyes?</a:t>
            </a:r>
          </a:p>
          <a:p>
            <a:r>
              <a:rPr lang="es-MX" dirty="0" smtClean="0"/>
              <a:t>¿Cómo se destruirá en condiciones seguras al final del periodo de retención?</a:t>
            </a:r>
          </a:p>
          <a:p>
            <a:r>
              <a:rPr lang="es-MX" dirty="0" smtClean="0"/>
              <a:t>¿Quién tiene la propiedad de la información?</a:t>
            </a:r>
          </a:p>
          <a:p>
            <a:r>
              <a:rPr lang="es-MX" dirty="0" smtClean="0"/>
              <a:t>¿Quién tiene derechos de acceso?</a:t>
            </a:r>
          </a:p>
          <a:p>
            <a:r>
              <a:rPr lang="es-MX" dirty="0" smtClean="0"/>
              <a:t>¿Quién tiene autoridad para determinar el acceso a los datos?</a:t>
            </a:r>
          </a:p>
          <a:p>
            <a:r>
              <a:rPr lang="es-MX" dirty="0" smtClean="0"/>
              <a:t>¿Qué aprobaciones se requieren para el acceso?</a:t>
            </a:r>
          </a:p>
          <a:p>
            <a:pPr eaLnBrk="1" hangingPunct="1"/>
            <a:endParaRPr lang="es-MX" dirty="0" smtClean="0"/>
          </a:p>
          <a:p>
            <a:pPr eaLnBrk="1" hangingPunct="1"/>
            <a:r>
              <a:rPr lang="es-MX" b="1" dirty="0" smtClean="0"/>
              <a:t>Páginas de Referencia del Manual de Preparación al Examen:</a:t>
            </a:r>
            <a:r>
              <a:rPr lang="es-MX" dirty="0" smtClean="0"/>
              <a:t> </a:t>
            </a:r>
            <a:r>
              <a:rPr lang="es-MX" b="0" baseline="0" dirty="0" smtClean="0"/>
              <a:t> P</a:t>
            </a:r>
            <a:r>
              <a:rPr lang="es-MX" dirty="0" smtClean="0"/>
              <a:t>g. 122</a:t>
            </a:r>
          </a:p>
          <a:p>
            <a:pPr eaLnBrk="1" hangingPunct="1"/>
            <a:endParaRPr lang="es-MX" dirty="0"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5106"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128EBD42-24DA-4BDF-804D-EF30D1F69500}" type="slidenum">
              <a:rPr lang="en-US" smtClean="0"/>
              <a:pPr eaLnBrk="1" hangingPunct="1"/>
              <a:t>4</a:t>
            </a:fld>
            <a:endParaRPr lang="es-MX" dirty="0" smtClean="0"/>
          </a:p>
        </p:txBody>
      </p:sp>
      <p:sp>
        <p:nvSpPr>
          <p:cNvPr id="175107" name="Rectangle 2"/>
          <p:cNvSpPr>
            <a:spLocks noGrp="1" noRot="1" noChangeAspect="1" noChangeArrowheads="1" noTextEdit="1"/>
          </p:cNvSpPr>
          <p:nvPr>
            <p:ph type="sldImg"/>
          </p:nvPr>
        </p:nvSpPr>
        <p:spPr>
          <a:ln/>
        </p:spPr>
      </p:sp>
      <p:sp>
        <p:nvSpPr>
          <p:cNvPr id="175108"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eaLnBrk="1" hangingPunct="1"/>
            <a:r>
              <a:rPr lang="es-MX" b="1" dirty="0" smtClean="0"/>
              <a:t>Contenidos a Enfatizar: </a:t>
            </a:r>
          </a:p>
          <a:p>
            <a:r>
              <a:rPr lang="es-MX" dirty="0" smtClean="0"/>
              <a:t>Existen varios métodos para determinar la sensibilidad y criticidad de los recursos de información y el impacto que tienen los eventos adversos. </a:t>
            </a:r>
          </a:p>
          <a:p>
            <a:endParaRPr lang="es-MX" dirty="0" smtClean="0"/>
          </a:p>
          <a:p>
            <a:r>
              <a:rPr lang="es-MX" dirty="0" smtClean="0"/>
              <a:t>Un análisis del impacto en el negocio es a menudo realizada para identificar el impacto de los eventos adversos en actividades o procesos críticos de negocio. Los métodos dentro de los marcos COBIT, NIST y Octave del SEI son representativos de los recursos que el </a:t>
            </a:r>
            <a:r>
              <a:rPr lang="es-PE" dirty="0" smtClean="0"/>
              <a:t>Gerente de Seguridad de Información</a:t>
            </a:r>
            <a:r>
              <a:rPr lang="es-MX" dirty="0" smtClean="0"/>
              <a:t> puede utilizar en este esfuerzo.</a:t>
            </a:r>
          </a:p>
          <a:p>
            <a:endParaRPr lang="es-MX" dirty="0" smtClean="0"/>
          </a:p>
          <a:p>
            <a:r>
              <a:rPr lang="es-MX" dirty="0" smtClean="0"/>
              <a:t>Dado que existen numerosos incidentes adversos que pueden ocurrir, sería una tarea de enormes proporciones mencionarlos todos. Tal esfuerzo, obviamente, no es práctico</a:t>
            </a:r>
            <a:r>
              <a:rPr lang="es-MX" baseline="0" dirty="0" smtClean="0"/>
              <a:t> ni rentable. Un BIA generalmente se focaliza en el impacto que un tipo de evento puede tener en un proceso específico y crítico del negocio</a:t>
            </a:r>
            <a:r>
              <a:rPr lang="es-MX" u="none" dirty="0" smtClean="0"/>
              <a:t>.</a:t>
            </a:r>
          </a:p>
          <a:p>
            <a:endParaRPr lang="es-MX" dirty="0" smtClean="0"/>
          </a:p>
          <a:p>
            <a:pPr eaLnBrk="1" hangingPunct="1"/>
            <a:r>
              <a:rPr lang="es-MX" b="1" dirty="0" smtClean="0"/>
              <a:t>Páginas de Referencia del Manual de Preparación al Examen:</a:t>
            </a:r>
            <a:r>
              <a:rPr lang="es-MX" dirty="0" smtClean="0"/>
              <a:t>  Págs. 122</a:t>
            </a:r>
          </a:p>
          <a:p>
            <a:pPr lvl="1" eaLnBrk="1" hangingPunct="1"/>
            <a:r>
              <a:rPr lang="es-MX" i="1" dirty="0" smtClean="0"/>
              <a:t> </a:t>
            </a:r>
            <a:endParaRPr lang="es-MX" dirty="0" smtClean="0"/>
          </a:p>
          <a:p>
            <a:pPr eaLnBrk="1" hangingPunct="1"/>
            <a:endParaRPr lang="es-MX" dirty="0"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6130"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A8A246FC-A7A4-48CC-B432-C474E04A9E81}" type="slidenum">
              <a:rPr lang="en-US" smtClean="0"/>
              <a:pPr eaLnBrk="1" hangingPunct="1"/>
              <a:t>5</a:t>
            </a:fld>
            <a:endParaRPr lang="es-MX" dirty="0" smtClean="0"/>
          </a:p>
        </p:txBody>
      </p:sp>
      <p:sp>
        <p:nvSpPr>
          <p:cNvPr id="176131" name="Rectangle 2"/>
          <p:cNvSpPr>
            <a:spLocks noGrp="1" noRot="1" noChangeAspect="1" noChangeArrowheads="1" noTextEdit="1"/>
          </p:cNvSpPr>
          <p:nvPr>
            <p:ph type="sldImg"/>
          </p:nvPr>
        </p:nvSpPr>
        <p:spPr>
          <a:ln/>
        </p:spPr>
      </p:sp>
      <p:sp>
        <p:nvSpPr>
          <p:cNvPr id="176132"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eaLnBrk="1" hangingPunct="1"/>
            <a:r>
              <a:rPr lang="es-MX" b="1" dirty="0" smtClean="0"/>
              <a:t>Páginas de Referencia del Manual de Preparación al Examen:</a:t>
            </a:r>
            <a:r>
              <a:rPr lang="es-MX" dirty="0" smtClean="0"/>
              <a:t>  Pg. 123</a:t>
            </a:r>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hemeOverride" Target="../theme/themeOverride1.xml"/></Relationships>
</file>

<file path=ppt/slideLayouts/_rels/slideLayout8.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hemeOverride" Target="../theme/themeOverride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blank" preserve="1">
  <p:cSld name="1_Blank">
    <p:spTree>
      <p:nvGrpSpPr>
        <p:cNvPr id="1" name=""/>
        <p:cNvGrpSpPr/>
        <p:nvPr/>
      </p:nvGrpSpPr>
      <p:grpSpPr>
        <a:xfrm>
          <a:off x="0" y="0"/>
          <a:ext cx="0" cy="0"/>
          <a:chOff x="0" y="0"/>
          <a:chExt cx="0" cy="0"/>
        </a:xfrm>
      </p:grpSpPr>
      <p:pic>
        <p:nvPicPr>
          <p:cNvPr id="6" name="Picture 5" descr="CISM.Horizontal 4c.jpg"/>
          <p:cNvPicPr>
            <a:picLocks noChangeAspect="1"/>
          </p:cNvPicPr>
          <p:nvPr userDrawn="1"/>
        </p:nvPicPr>
        <p:blipFill>
          <a:blip r:embed="rId2" cstate="print"/>
          <a:stretch>
            <a:fillRect/>
          </a:stretch>
        </p:blipFill>
        <p:spPr>
          <a:xfrm>
            <a:off x="142844" y="142851"/>
            <a:ext cx="2643206" cy="1056201"/>
          </a:xfrm>
          <a:prstGeom prst="rect">
            <a:avLst/>
          </a:prstGeom>
        </p:spPr>
      </p:pic>
      <p:pic>
        <p:nvPicPr>
          <p:cNvPr id="7" name="Picture 6" descr="ISACAnewTag.4c.jpg"/>
          <p:cNvPicPr>
            <a:picLocks noChangeAspect="1"/>
          </p:cNvPicPr>
          <p:nvPr userDrawn="1"/>
        </p:nvPicPr>
        <p:blipFill>
          <a:blip r:embed="rId3" cstate="print"/>
          <a:stretch>
            <a:fillRect/>
          </a:stretch>
        </p:blipFill>
        <p:spPr>
          <a:xfrm>
            <a:off x="6643702" y="5929330"/>
            <a:ext cx="2381251" cy="795339"/>
          </a:xfrm>
          <a:prstGeom prst="rect">
            <a:avLst/>
          </a:prstGeom>
        </p:spPr>
      </p:pic>
      <p:cxnSp>
        <p:nvCxnSpPr>
          <p:cNvPr id="10" name="Straight Connector 9"/>
          <p:cNvCxnSpPr/>
          <p:nvPr userDrawn="1"/>
        </p:nvCxnSpPr>
        <p:spPr>
          <a:xfrm rot="5400000">
            <a:off x="-2428924" y="4000504"/>
            <a:ext cx="5286412" cy="1588"/>
          </a:xfrm>
          <a:prstGeom prst="line">
            <a:avLst/>
          </a:prstGeom>
          <a:ln w="44450" cmpd="thinThick">
            <a:solidFill>
              <a:schemeClr val="tx1">
                <a:lumMod val="50000"/>
                <a:lumOff val="50000"/>
              </a:schemeClr>
            </a:solidFill>
          </a:ln>
          <a:effectLst/>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userDrawn="1"/>
        </p:nvCxnSpPr>
        <p:spPr>
          <a:xfrm rot="10800000">
            <a:off x="2857488" y="6643710"/>
            <a:ext cx="3786214" cy="1588"/>
          </a:xfrm>
          <a:prstGeom prst="line">
            <a:avLst/>
          </a:prstGeom>
          <a:ln w="44450" cmpd="thinThick">
            <a:solidFill>
              <a:schemeClr val="tx1">
                <a:lumMod val="50000"/>
                <a:lumOff val="50000"/>
              </a:schemeClr>
            </a:solidFill>
          </a:ln>
          <a:effectLst/>
        </p:spPr>
        <p:style>
          <a:lnRef idx="1">
            <a:schemeClr val="accent1"/>
          </a:lnRef>
          <a:fillRef idx="0">
            <a:schemeClr val="accent1"/>
          </a:fillRef>
          <a:effectRef idx="0">
            <a:schemeClr val="accent1"/>
          </a:effectRef>
          <a:fontRef idx="minor">
            <a:schemeClr val="tx1"/>
          </a:fontRef>
        </p:style>
      </p:cxnSp>
      <p:sp>
        <p:nvSpPr>
          <p:cNvPr id="9" name="Slide Number Placeholder 4"/>
          <p:cNvSpPr>
            <a:spLocks noGrp="1"/>
          </p:cNvSpPr>
          <p:nvPr>
            <p:ph type="sldNum" sz="quarter" idx="12"/>
          </p:nvPr>
        </p:nvSpPr>
        <p:spPr>
          <a:xfrm>
            <a:off x="304800" y="6248400"/>
            <a:ext cx="457200" cy="288925"/>
          </a:xfrm>
          <a:prstGeom prst="rect">
            <a:avLst/>
          </a:prstGeom>
        </p:spPr>
        <p:txBody>
          <a:bodyPr/>
          <a:lstStyle>
            <a:lvl1pPr>
              <a:defRPr sz="1400">
                <a:solidFill>
                  <a:schemeClr val="tx2"/>
                </a:solidFill>
              </a:defRPr>
            </a:lvl1pPr>
          </a:lstStyle>
          <a:p>
            <a:fld id="{CA0F04EB-1548-4DDB-A38C-11FE191D4E1A}" type="slidenum">
              <a:rPr lang="en-US" smtClean="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solidFill>
                  <a:srgbClr val="75AC42"/>
                </a:solidFill>
              </a:defRPr>
            </a:lvl1pPr>
          </a:lstStyle>
          <a:p>
            <a:r>
              <a:rPr lang="en-US" dirty="0" smtClean="0"/>
              <a:t>Click to edit Master title style</a:t>
            </a:r>
            <a:endParaRPr lang="en-US" dirty="0"/>
          </a:p>
        </p:txBody>
      </p:sp>
      <p:sp>
        <p:nvSpPr>
          <p:cNvPr id="3" name="Picture Placeholder 2"/>
          <p:cNvSpPr>
            <a:spLocks noGrp="1"/>
          </p:cNvSpPr>
          <p:nvPr>
            <p:ph type="pic" idx="1"/>
          </p:nvPr>
        </p:nvSpPr>
        <p:spPr>
          <a:xfrm>
            <a:off x="1792288" y="1219199"/>
            <a:ext cx="5486400" cy="350837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5762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8" name="Slide Number Placeholder 4"/>
          <p:cNvSpPr>
            <a:spLocks noGrp="1"/>
          </p:cNvSpPr>
          <p:nvPr>
            <p:ph type="sldNum" sz="quarter" idx="12"/>
          </p:nvPr>
        </p:nvSpPr>
        <p:spPr>
          <a:xfrm>
            <a:off x="304800" y="6248400"/>
            <a:ext cx="457200" cy="288925"/>
          </a:xfrm>
          <a:prstGeom prst="rect">
            <a:avLst/>
          </a:prstGeom>
        </p:spPr>
        <p:txBody>
          <a:bodyPr/>
          <a:lstStyle>
            <a:lvl1pPr>
              <a:defRPr sz="1400">
                <a:solidFill>
                  <a:schemeClr val="tx2"/>
                </a:solidFill>
              </a:defRPr>
            </a:lvl1pPr>
          </a:lstStyle>
          <a:p>
            <a:fld id="{CA0F04EB-1548-4DDB-A38C-11FE191D4E1A}" type="slidenum">
              <a:rPr lang="en-US" smtClean="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noFill/>
        </p:spPr>
        <p:txBody>
          <a:bodyPr vert="horz" lIns="91440" tIns="45720" rIns="91440" bIns="45720" rtlCol="0" anchor="ctr">
            <a:noAutofit/>
          </a:bodyPr>
          <a:lstStyle>
            <a:lvl1pPr algn="ctr" defTabSz="914400" rtl="0" eaLnBrk="1" latinLnBrk="0" hangingPunct="1">
              <a:spcBef>
                <a:spcPct val="0"/>
              </a:spcBef>
              <a:buNone/>
              <a:defRPr lang="en-US" sz="4000" b="1" kern="1200">
                <a:solidFill>
                  <a:srgbClr val="75AC42"/>
                </a:solidFill>
                <a:latin typeface="+mj-lt"/>
                <a:ea typeface="+mj-ea"/>
                <a:cs typeface="+mj-cs"/>
              </a:defRPr>
            </a:lvl1pPr>
          </a:lstStyle>
          <a:p>
            <a:r>
              <a:rPr lang="en-US" dirty="0" smtClean="0"/>
              <a:t>Click to edit Master title style</a:t>
            </a:r>
            <a:endParaRPr lang="en-US" dirty="0"/>
          </a:p>
        </p:txBody>
      </p:sp>
      <p:sp>
        <p:nvSpPr>
          <p:cNvPr id="3" name="Vertical Text Placeholder 2"/>
          <p:cNvSpPr>
            <a:spLocks noGrp="1"/>
          </p:cNvSpPr>
          <p:nvPr>
            <p:ph type="body" orient="vert" idx="1"/>
          </p:nvPr>
        </p:nvSpPr>
        <p:spPr>
          <a:xfrm>
            <a:off x="457200" y="1600201"/>
            <a:ext cx="8229600" cy="4343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Slide Number Placeholder 4"/>
          <p:cNvSpPr txBox="1">
            <a:spLocks/>
          </p:cNvSpPr>
          <p:nvPr userDrawn="1"/>
        </p:nvSpPr>
        <p:spPr>
          <a:xfrm>
            <a:off x="304800" y="6248400"/>
            <a:ext cx="457200" cy="288925"/>
          </a:xfrm>
          <a:prstGeom prst="rect">
            <a:avLst/>
          </a:prstGeom>
        </p:spPr>
        <p:txBody>
          <a:bodyPr/>
          <a:lstStyle>
            <a:lvl1pPr>
              <a:defRPr sz="1400">
                <a:solidFill>
                  <a:schemeClr val="tx2"/>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CA0F04EB-1548-4DDB-A38C-11FE191D4E1A}" type="slidenum">
              <a:rPr kumimoji="0" lang="en-US" sz="1400" b="0" i="0" u="none" strike="noStrike" kern="1200" cap="none" spc="0" normalizeH="0" baseline="0" noProof="0" smtClean="0">
                <a:ln>
                  <a:noFill/>
                </a:ln>
                <a:solidFill>
                  <a:schemeClr val="tx2"/>
                </a:solidFill>
                <a:effectLst/>
                <a:uLnTx/>
                <a:uFillTx/>
                <a:latin typeface="+mn-lt"/>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a:t>
            </a:fld>
            <a:endParaRPr kumimoji="0" lang="es-MX" sz="1400" b="0" i="0" u="none" strike="noStrike" kern="1200" cap="none" spc="0" normalizeH="0" baseline="0" noProof="0" dirty="0" smtClean="0">
              <a:ln>
                <a:noFill/>
              </a:ln>
              <a:solidFill>
                <a:schemeClr val="tx2"/>
              </a:solidFill>
              <a:effectLst/>
              <a:uLnTx/>
              <a:uFillTx/>
              <a:latin typeface="+mn-lt"/>
              <a:ea typeface="+mn-ea"/>
              <a:cs typeface="+mn-cs"/>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1219199"/>
            <a:ext cx="2057400" cy="4724401"/>
          </a:xfrm>
        </p:spPr>
        <p:txBody>
          <a:bodyPr vert="eaVert">
            <a:normAutofit/>
          </a:bodyPr>
          <a:lstStyle>
            <a:lvl1pPr>
              <a:defRPr sz="4000" b="1"/>
            </a:lvl1pPr>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1219199"/>
            <a:ext cx="6019800" cy="4724401"/>
          </a:xfrm>
        </p:spPr>
        <p:txBody>
          <a:bodyPr vert="eaVert"/>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Slide Number Placeholder 4"/>
          <p:cNvSpPr>
            <a:spLocks noGrp="1"/>
          </p:cNvSpPr>
          <p:nvPr>
            <p:ph type="sldNum" sz="quarter" idx="12"/>
          </p:nvPr>
        </p:nvSpPr>
        <p:spPr>
          <a:xfrm>
            <a:off x="304800" y="6248400"/>
            <a:ext cx="457200" cy="288925"/>
          </a:xfrm>
          <a:prstGeom prst="rect">
            <a:avLst/>
          </a:prstGeom>
        </p:spPr>
        <p:txBody>
          <a:bodyPr/>
          <a:lstStyle>
            <a:lvl1pPr>
              <a:defRPr sz="1400">
                <a:solidFill>
                  <a:schemeClr val="tx2"/>
                </a:solidFill>
              </a:defRPr>
            </a:lvl1pPr>
          </a:lstStyle>
          <a:p>
            <a:fld id="{CA0F04EB-1548-4DDB-A38C-11FE191D4E1A}" type="slidenum">
              <a:rPr lang="en-US" smtClean="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lvl1pPr algn="ctr">
              <a:defRPr sz="4000" b="1"/>
            </a:lvl1pPr>
          </a:lstStyle>
          <a:p>
            <a:r>
              <a:rPr lang="en-US" dirty="0" smtClean="0"/>
              <a:t>Click to edit Master title style</a:t>
            </a:r>
            <a:endParaRPr lang="en-US" dirty="0"/>
          </a:p>
        </p:txBody>
      </p:sp>
      <p:sp>
        <p:nvSpPr>
          <p:cNvPr id="5" name="Slide Number Placeholder 4"/>
          <p:cNvSpPr>
            <a:spLocks noGrp="1"/>
          </p:cNvSpPr>
          <p:nvPr>
            <p:ph type="sldNum" sz="quarter" idx="12"/>
          </p:nvPr>
        </p:nvSpPr>
        <p:spPr>
          <a:xfrm>
            <a:off x="304800" y="6248400"/>
            <a:ext cx="457200" cy="288925"/>
          </a:xfrm>
          <a:prstGeom prst="rect">
            <a:avLst/>
          </a:prstGeom>
        </p:spPr>
        <p:txBody>
          <a:bodyPr/>
          <a:lstStyle>
            <a:lvl1pPr>
              <a:defRPr sz="1400">
                <a:solidFill>
                  <a:schemeClr val="tx2"/>
                </a:solidFill>
              </a:defRPr>
            </a:lvl1pPr>
          </a:lstStyle>
          <a:p>
            <a:fld id="{CA0F04EB-1548-4DDB-A38C-11FE191D4E1A}" type="slidenum">
              <a:rPr lang="en-US" smtClean="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noFill/>
        </p:spPr>
        <p:txBody>
          <a:bodyPr vert="horz" lIns="91440" tIns="45720" rIns="91440" bIns="45720" rtlCol="0" anchor="ctr">
            <a:noAutofit/>
          </a:bodyPr>
          <a:lstStyle>
            <a:lvl1pPr algn="ctr" defTabSz="914400" rtl="0" eaLnBrk="1" latinLnBrk="0" hangingPunct="1">
              <a:spcBef>
                <a:spcPct val="0"/>
              </a:spcBef>
              <a:buNone/>
              <a:defRPr lang="en-US" sz="4000" b="1" kern="1200">
                <a:solidFill>
                  <a:srgbClr val="75AC42"/>
                </a:solidFill>
                <a:latin typeface="+mj-lt"/>
                <a:ea typeface="+mj-ea"/>
                <a:cs typeface="+mj-cs"/>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8" name="Slide Number Placeholder 4"/>
          <p:cNvSpPr>
            <a:spLocks noGrp="1"/>
          </p:cNvSpPr>
          <p:nvPr>
            <p:ph type="sldNum" sz="quarter" idx="12"/>
          </p:nvPr>
        </p:nvSpPr>
        <p:spPr>
          <a:xfrm>
            <a:off x="304800" y="6248400"/>
            <a:ext cx="457200" cy="288925"/>
          </a:xfrm>
          <a:prstGeom prst="rect">
            <a:avLst/>
          </a:prstGeom>
        </p:spPr>
        <p:txBody>
          <a:bodyPr/>
          <a:lstStyle>
            <a:lvl1pPr>
              <a:defRPr sz="1400">
                <a:solidFill>
                  <a:schemeClr val="tx2"/>
                </a:solidFill>
              </a:defRPr>
            </a:lvl1pPr>
          </a:lstStyle>
          <a:p>
            <a:fld id="{CA0F04EB-1548-4DDB-A38C-11FE191D4E1A}" type="slidenum">
              <a:rPr lang="en-US" smtClean="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Slide Number Placeholder 4"/>
          <p:cNvSpPr>
            <a:spLocks noGrp="1"/>
          </p:cNvSpPr>
          <p:nvPr>
            <p:ph type="sldNum" sz="quarter" idx="12"/>
          </p:nvPr>
        </p:nvSpPr>
        <p:spPr>
          <a:xfrm>
            <a:off x="304800" y="6248400"/>
            <a:ext cx="457200" cy="288925"/>
          </a:xfrm>
          <a:prstGeom prst="rect">
            <a:avLst/>
          </a:prstGeom>
        </p:spPr>
        <p:txBody>
          <a:bodyPr/>
          <a:lstStyle>
            <a:lvl1pPr>
              <a:defRPr sz="1400">
                <a:solidFill>
                  <a:schemeClr val="tx2"/>
                </a:solidFill>
              </a:defRPr>
            </a:lvl1pPr>
          </a:lstStyle>
          <a:p>
            <a:fld id="{CA0F04EB-1548-4DDB-A38C-11FE191D4E1A}" type="slidenum">
              <a:rPr lang="en-US" smtClean="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ncepts and Definition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Content Placeholder 2"/>
          <p:cNvSpPr>
            <a:spLocks noGrp="1"/>
          </p:cNvSpPr>
          <p:nvPr>
            <p:ph idx="1"/>
          </p:nvPr>
        </p:nvSpPr>
        <p:spPr>
          <a:xfrm>
            <a:off x="457200" y="1600201"/>
            <a:ext cx="8229600" cy="604664"/>
          </a:xfrm>
        </p:spPr>
        <p:txBody>
          <a:bodyPr/>
          <a:lstStyle>
            <a:lvl1pPr>
              <a:buNone/>
              <a:defRPr b="1"/>
            </a:lvl1pPr>
          </a:lstStyle>
          <a:p>
            <a:pPr lvl="0"/>
            <a:r>
              <a:rPr lang="en-US" dirty="0" smtClean="0"/>
              <a:t>Click to edit Master text styles</a:t>
            </a:r>
          </a:p>
        </p:txBody>
      </p:sp>
      <p:sp>
        <p:nvSpPr>
          <p:cNvPr id="7" name="Slide Number Placeholder 4"/>
          <p:cNvSpPr>
            <a:spLocks noGrp="1"/>
          </p:cNvSpPr>
          <p:nvPr>
            <p:ph type="sldNum" sz="quarter" idx="12"/>
          </p:nvPr>
        </p:nvSpPr>
        <p:spPr>
          <a:xfrm>
            <a:off x="304800" y="6248400"/>
            <a:ext cx="457200" cy="288925"/>
          </a:xfrm>
          <a:prstGeom prst="rect">
            <a:avLst/>
          </a:prstGeom>
        </p:spPr>
        <p:txBody>
          <a:bodyPr/>
          <a:lstStyle>
            <a:lvl1pPr>
              <a:defRPr sz="1400">
                <a:solidFill>
                  <a:schemeClr val="tx2"/>
                </a:solidFill>
              </a:defRPr>
            </a:lvl1pPr>
          </a:lstStyle>
          <a:p>
            <a:fld id="{CA0F04EB-1548-4DDB-A38C-11FE191D4E1A}" type="slidenum">
              <a:rPr lang="en-US" smtClean="0"/>
              <a:pPr/>
              <a:t>‹#›</a:t>
            </a:fld>
            <a:endParaRPr lang="en-US" dirty="0"/>
          </a:p>
        </p:txBody>
      </p:sp>
      <p:sp>
        <p:nvSpPr>
          <p:cNvPr id="6" name="Content Placeholder 5"/>
          <p:cNvSpPr>
            <a:spLocks noGrp="1"/>
          </p:cNvSpPr>
          <p:nvPr>
            <p:ph sz="quarter" idx="13"/>
          </p:nvPr>
        </p:nvSpPr>
        <p:spPr>
          <a:xfrm>
            <a:off x="468313" y="2205038"/>
            <a:ext cx="8280400" cy="417671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dirty="0" smtClean="0"/>
              <a:t>Click to edit Master title style</a:t>
            </a:r>
            <a:endParaRPr lang="en-US" dirty="0"/>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7" name="Slide Number Placeholder 4"/>
          <p:cNvSpPr>
            <a:spLocks noGrp="1"/>
          </p:cNvSpPr>
          <p:nvPr>
            <p:ph type="sldNum" sz="quarter" idx="12"/>
          </p:nvPr>
        </p:nvSpPr>
        <p:spPr>
          <a:xfrm>
            <a:off x="304800" y="6248400"/>
            <a:ext cx="457200" cy="288925"/>
          </a:xfrm>
          <a:prstGeom prst="rect">
            <a:avLst/>
          </a:prstGeom>
        </p:spPr>
        <p:txBody>
          <a:bodyPr/>
          <a:lstStyle>
            <a:lvl1pPr>
              <a:defRPr sz="1400">
                <a:solidFill>
                  <a:schemeClr val="tx2"/>
                </a:solidFill>
              </a:defRPr>
            </a:lvl1pPr>
          </a:lstStyle>
          <a:p>
            <a:fld id="{CA0F04EB-1548-4DDB-A38C-11FE191D4E1A}" type="slidenum">
              <a:rPr lang="en-US" smtClean="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Obj" preserve="1">
  <p:cSld name="Two Content">
    <p:bg>
      <p:bgRef idx="1001">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noFill/>
        </p:spPr>
        <p:txBody>
          <a:bodyPr vert="horz" lIns="91440" tIns="45720" rIns="91440" bIns="45720" rtlCol="0" anchor="ctr">
            <a:noAutofit/>
          </a:bodyPr>
          <a:lstStyle>
            <a:lvl1pPr algn="ctr" defTabSz="914400" rtl="0" eaLnBrk="1" latinLnBrk="0" hangingPunct="1">
              <a:spcBef>
                <a:spcPct val="0"/>
              </a:spcBef>
              <a:buNone/>
              <a:defRPr lang="en-US" sz="4000" b="1" kern="1200">
                <a:solidFill>
                  <a:srgbClr val="75AC42"/>
                </a:solidFill>
                <a:latin typeface="+mj-lt"/>
                <a:ea typeface="+mj-ea"/>
                <a:cs typeface="+mj-cs"/>
              </a:defRPr>
            </a:lvl1pPr>
          </a:lstStyle>
          <a:p>
            <a:r>
              <a:rPr lang="en-US" dirty="0" smtClean="0"/>
              <a:t>Click to edit Master title style</a:t>
            </a:r>
            <a:endParaRPr lang="en-US" dirty="0"/>
          </a:p>
        </p:txBody>
      </p:sp>
      <p:sp>
        <p:nvSpPr>
          <p:cNvPr id="3" name="Content Placeholder 2"/>
          <p:cNvSpPr>
            <a:spLocks noGrp="1"/>
          </p:cNvSpPr>
          <p:nvPr>
            <p:ph sz="half" idx="1"/>
          </p:nvPr>
        </p:nvSpPr>
        <p:spPr>
          <a:xfrm>
            <a:off x="457200" y="1600200"/>
            <a:ext cx="4038600" cy="4525963"/>
          </a:xfrm>
        </p:spPr>
        <p:txBody>
          <a:bodyPr>
            <a:normAutofit/>
          </a:bodyPr>
          <a:lstStyle>
            <a:lvl1pPr algn="l" defTabSz="914400" rtl="0" eaLnBrk="1" latinLnBrk="0" hangingPunct="1">
              <a:spcBef>
                <a:spcPct val="20000"/>
              </a:spcBef>
              <a:defRPr lang="en-US" sz="2800" kern="1200" dirty="0" smtClean="0">
                <a:solidFill>
                  <a:schemeClr val="tx1"/>
                </a:solidFill>
                <a:latin typeface="+mn-lt"/>
                <a:ea typeface="+mn-ea"/>
                <a:cs typeface="+mn-cs"/>
              </a:defRPr>
            </a:lvl1pPr>
            <a:lvl2pPr algn="l" defTabSz="914400" rtl="0" eaLnBrk="1" latinLnBrk="0" hangingPunct="1">
              <a:spcBef>
                <a:spcPct val="20000"/>
              </a:spcBef>
              <a:defRPr lang="en-US" sz="2400" kern="1200" dirty="0" smtClean="0">
                <a:solidFill>
                  <a:schemeClr val="tx1"/>
                </a:solidFill>
                <a:latin typeface="+mn-lt"/>
                <a:ea typeface="+mn-ea"/>
                <a:cs typeface="+mn-cs"/>
              </a:defRPr>
            </a:lvl2pPr>
            <a:lvl3pPr algn="l" defTabSz="914400" rtl="0" eaLnBrk="1" latinLnBrk="0" hangingPunct="1">
              <a:spcBef>
                <a:spcPct val="20000"/>
              </a:spcBef>
              <a:defRPr lang="en-US" sz="2000" kern="1200" dirty="0" smtClean="0">
                <a:solidFill>
                  <a:schemeClr val="tx1"/>
                </a:solidFill>
                <a:latin typeface="+mn-lt"/>
                <a:ea typeface="+mn-ea"/>
                <a:cs typeface="+mn-cs"/>
              </a:defRPr>
            </a:lvl3pPr>
            <a:lvl4pPr algn="l" defTabSz="914400" rtl="0" eaLnBrk="1" latinLnBrk="0" hangingPunct="1">
              <a:spcBef>
                <a:spcPct val="20000"/>
              </a:spcBef>
              <a:defRPr lang="en-US" sz="1800" kern="1200" dirty="0" smtClean="0">
                <a:solidFill>
                  <a:schemeClr val="tx1"/>
                </a:solidFill>
                <a:latin typeface="+mn-lt"/>
                <a:ea typeface="+mn-ea"/>
                <a:cs typeface="+mn-cs"/>
              </a:defRPr>
            </a:lvl4pPr>
            <a:lvl5pPr algn="l" defTabSz="914400" rtl="0" eaLnBrk="1" latinLnBrk="0" hangingPunct="1">
              <a:spcBef>
                <a:spcPct val="20000"/>
              </a:spcBef>
              <a:defRPr lang="en-US" sz="1800" kern="1200" dirty="0">
                <a:solidFill>
                  <a:schemeClr val="tx1"/>
                </a:solidFill>
                <a:latin typeface="+mn-lt"/>
                <a:ea typeface="+mn-ea"/>
                <a:cs typeface="+mn-cs"/>
              </a:defRPr>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8" name="Slide Number Placeholder 4"/>
          <p:cNvSpPr>
            <a:spLocks noGrp="1"/>
          </p:cNvSpPr>
          <p:nvPr>
            <p:ph type="sldNum" sz="quarter" idx="12"/>
          </p:nvPr>
        </p:nvSpPr>
        <p:spPr>
          <a:xfrm>
            <a:off x="304800" y="6248400"/>
            <a:ext cx="457200" cy="288925"/>
          </a:xfrm>
          <a:prstGeom prst="rect">
            <a:avLst/>
          </a:prstGeom>
        </p:spPr>
        <p:txBody>
          <a:bodyPr/>
          <a:lstStyle>
            <a:lvl1pPr>
              <a:defRPr sz="1400">
                <a:solidFill>
                  <a:schemeClr val="tx2"/>
                </a:solidFill>
              </a:defRPr>
            </a:lvl1pPr>
          </a:lstStyle>
          <a:p>
            <a:fld id="{CA0F04EB-1548-4DDB-A38C-11FE191D4E1A}" type="slidenum">
              <a:rPr lang="en-US" smtClean="0"/>
              <a:pPr/>
              <a:t>‹#›</a:t>
            </a:fld>
            <a:endParaRPr lang="en-US" dirty="0"/>
          </a:p>
        </p:txBody>
      </p:sp>
    </p:spTree>
  </p:cSld>
  <p:clrMapOvr>
    <a:overrideClrMapping bg1="lt1" tx1="dk1" bg2="lt2" tx2="dk2" accent1="accent1" accent2="accent2" accent3="accent3" accent4="accent4" accent5="accent5" accent6="accent6" hlink="hlink" folHlink="folHlink"/>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woTxTwoObj" preserve="1">
  <p:cSld name="Comparison">
    <p:bg>
      <p:bgRef idx="1001">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lvl1pPr algn="ctr">
              <a:defRPr sz="4000" b="1"/>
            </a:lvl1pPr>
          </a:lstStyle>
          <a:p>
            <a:r>
              <a:rPr lang="en-US" dirty="0" smtClean="0"/>
              <a:t>Click to edit Master title style</a:t>
            </a:r>
            <a:endParaRPr lang="en-US" dirty="0"/>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768725"/>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768725"/>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0" name="Slide Number Placeholder 4"/>
          <p:cNvSpPr>
            <a:spLocks noGrp="1"/>
          </p:cNvSpPr>
          <p:nvPr>
            <p:ph type="sldNum" sz="quarter" idx="12"/>
          </p:nvPr>
        </p:nvSpPr>
        <p:spPr>
          <a:xfrm>
            <a:off x="304800" y="6248400"/>
            <a:ext cx="457200" cy="288925"/>
          </a:xfrm>
          <a:prstGeom prst="rect">
            <a:avLst/>
          </a:prstGeom>
        </p:spPr>
        <p:txBody>
          <a:bodyPr/>
          <a:lstStyle>
            <a:lvl1pPr>
              <a:defRPr sz="1400">
                <a:solidFill>
                  <a:schemeClr val="tx2"/>
                </a:solidFill>
              </a:defRPr>
            </a:lvl1pPr>
          </a:lstStyle>
          <a:p>
            <a:fld id="{CA0F04EB-1548-4DDB-A38C-11FE191D4E1A}" type="slidenum">
              <a:rPr lang="en-US" smtClean="0"/>
              <a:pPr/>
              <a:t>‹#›</a:t>
            </a:fld>
            <a:endParaRPr lang="en-US" dirty="0"/>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1219200"/>
            <a:ext cx="3008313" cy="137160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1219199"/>
            <a:ext cx="5111750" cy="4724401"/>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1"/>
            <a:ext cx="3008313" cy="450850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Click to edit Master text styles</a:t>
            </a:r>
          </a:p>
        </p:txBody>
      </p:sp>
      <p:sp>
        <p:nvSpPr>
          <p:cNvPr id="8" name="Slide Number Placeholder 4"/>
          <p:cNvSpPr>
            <a:spLocks noGrp="1"/>
          </p:cNvSpPr>
          <p:nvPr>
            <p:ph type="sldNum" sz="quarter" idx="12"/>
          </p:nvPr>
        </p:nvSpPr>
        <p:spPr>
          <a:xfrm>
            <a:off x="304800" y="6248400"/>
            <a:ext cx="457200" cy="288925"/>
          </a:xfrm>
          <a:prstGeom prst="rect">
            <a:avLst/>
          </a:prstGeom>
        </p:spPr>
        <p:txBody>
          <a:bodyPr/>
          <a:lstStyle>
            <a:lvl1pPr>
              <a:defRPr sz="1400">
                <a:solidFill>
                  <a:schemeClr val="tx2"/>
                </a:solidFill>
              </a:defRPr>
            </a:lvl1pPr>
          </a:lstStyle>
          <a:p>
            <a:fld id="{CA0F04EB-1548-4DDB-A38C-11FE191D4E1A}" type="slidenum">
              <a:rPr lang="en-US" smtClean="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jpe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Picture 6" descr="CISM.Horizontal 4c.jpg"/>
          <p:cNvPicPr>
            <a:picLocks noChangeAspect="1"/>
          </p:cNvPicPr>
          <p:nvPr userDrawn="1"/>
        </p:nvPicPr>
        <p:blipFill>
          <a:blip r:embed="rId14" cstate="print"/>
          <a:stretch>
            <a:fillRect/>
          </a:stretch>
        </p:blipFill>
        <p:spPr>
          <a:xfrm>
            <a:off x="142844" y="142851"/>
            <a:ext cx="2643206" cy="1056201"/>
          </a:xfrm>
          <a:prstGeom prst="rect">
            <a:avLst/>
          </a:prstGeom>
        </p:spPr>
      </p:pic>
      <p:pic>
        <p:nvPicPr>
          <p:cNvPr id="8" name="Picture 7" descr="ISACAnewTag.4c.jpg"/>
          <p:cNvPicPr>
            <a:picLocks noChangeAspect="1"/>
          </p:cNvPicPr>
          <p:nvPr userDrawn="1"/>
        </p:nvPicPr>
        <p:blipFill>
          <a:blip r:embed="rId15" cstate="print"/>
          <a:stretch>
            <a:fillRect/>
          </a:stretch>
        </p:blipFill>
        <p:spPr>
          <a:xfrm>
            <a:off x="6643702" y="5929330"/>
            <a:ext cx="2381251" cy="795339"/>
          </a:xfrm>
          <a:prstGeom prst="rect">
            <a:avLst/>
          </a:prstGeom>
        </p:spPr>
      </p:pic>
      <p:sp>
        <p:nvSpPr>
          <p:cNvPr id="9" name="TextBox 8"/>
          <p:cNvSpPr txBox="1"/>
          <p:nvPr userDrawn="1"/>
        </p:nvSpPr>
        <p:spPr>
          <a:xfrm>
            <a:off x="357158" y="6488668"/>
            <a:ext cx="2526654" cy="215444"/>
          </a:xfrm>
          <a:prstGeom prst="rect">
            <a:avLst/>
          </a:prstGeom>
          <a:noFill/>
        </p:spPr>
        <p:txBody>
          <a:bodyPr wrap="none" rtlCol="0">
            <a:spAutoFit/>
          </a:bodyPr>
          <a:lstStyle/>
          <a:p>
            <a:r>
              <a:rPr lang="es-MX" sz="800" dirty="0" smtClean="0">
                <a:solidFill>
                  <a:schemeClr val="tx1">
                    <a:lumMod val="50000"/>
                    <a:lumOff val="50000"/>
                  </a:schemeClr>
                </a:solidFill>
              </a:rPr>
              <a:t>©Copyright 2013 ISACA. Todos los derechos reservados.</a:t>
            </a:r>
            <a:endParaRPr lang="es-MX" sz="800" dirty="0">
              <a:solidFill>
                <a:schemeClr val="tx1">
                  <a:lumMod val="50000"/>
                  <a:lumOff val="50000"/>
                </a:schemeClr>
              </a:solidFill>
            </a:endParaRPr>
          </a:p>
        </p:txBody>
      </p:sp>
      <p:cxnSp>
        <p:nvCxnSpPr>
          <p:cNvPr id="10" name="Straight Connector 9"/>
          <p:cNvCxnSpPr/>
          <p:nvPr userDrawn="1"/>
        </p:nvCxnSpPr>
        <p:spPr>
          <a:xfrm rot="5400000">
            <a:off x="-2428924" y="4000504"/>
            <a:ext cx="5286412" cy="1588"/>
          </a:xfrm>
          <a:prstGeom prst="line">
            <a:avLst/>
          </a:prstGeom>
          <a:ln w="44450" cmpd="thinThick">
            <a:solidFill>
              <a:schemeClr val="tx1">
                <a:lumMod val="50000"/>
                <a:lumOff val="50000"/>
              </a:schemeClr>
            </a:solidFill>
          </a:ln>
          <a:effectLst/>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userDrawn="1"/>
        </p:nvCxnSpPr>
        <p:spPr>
          <a:xfrm rot="10800000">
            <a:off x="2857488" y="6643710"/>
            <a:ext cx="3786214" cy="1588"/>
          </a:xfrm>
          <a:prstGeom prst="line">
            <a:avLst/>
          </a:prstGeom>
          <a:ln w="44450" cmpd="thinThick">
            <a:solidFill>
              <a:schemeClr val="tx1">
                <a:lumMod val="50000"/>
                <a:lumOff val="50000"/>
              </a:schemeClr>
            </a:solidFill>
          </a:ln>
          <a:effectLst/>
        </p:spPr>
        <p:style>
          <a:lnRef idx="1">
            <a:schemeClr val="accent1"/>
          </a:lnRef>
          <a:fillRef idx="0">
            <a:schemeClr val="accent1"/>
          </a:fillRef>
          <a:effectRef idx="0">
            <a:schemeClr val="accent1"/>
          </a:effectRef>
          <a:fontRef idx="minor">
            <a:schemeClr val="tx1"/>
          </a:fontRef>
        </p:style>
      </p:cxnSp>
      <p:sp>
        <p:nvSpPr>
          <p:cNvPr id="2" name="Title Placeholder 1"/>
          <p:cNvSpPr>
            <a:spLocks noGrp="1"/>
          </p:cNvSpPr>
          <p:nvPr>
            <p:ph type="title"/>
          </p:nvPr>
        </p:nvSpPr>
        <p:spPr>
          <a:xfrm>
            <a:off x="2971800" y="274638"/>
            <a:ext cx="5715000" cy="1143000"/>
          </a:xfrm>
          <a:prstGeom prst="rect">
            <a:avLst/>
          </a:prstGeom>
          <a:noFill/>
        </p:spPr>
        <p:txBody>
          <a:bodyPr vert="horz" lIns="91440" tIns="45720" rIns="91440" bIns="45720" rtlCol="0" anchor="ctr">
            <a:no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2" name="Slide Number Placeholder 4"/>
          <p:cNvSpPr>
            <a:spLocks noGrp="1"/>
          </p:cNvSpPr>
          <p:nvPr>
            <p:ph type="sldNum" sz="quarter" idx="4"/>
          </p:nvPr>
        </p:nvSpPr>
        <p:spPr>
          <a:xfrm>
            <a:off x="304800" y="6248400"/>
            <a:ext cx="457200" cy="288925"/>
          </a:xfrm>
          <a:prstGeom prst="rect">
            <a:avLst/>
          </a:prstGeom>
        </p:spPr>
        <p:txBody>
          <a:bodyPr/>
          <a:lstStyle>
            <a:lvl1pPr>
              <a:defRPr sz="1400">
                <a:solidFill>
                  <a:schemeClr val="tx2"/>
                </a:solidFill>
              </a:defRPr>
            </a:lvl1pPr>
          </a:lstStyle>
          <a:p>
            <a:fld id="{CA0F04EB-1548-4DDB-A38C-11FE191D4E1A}" type="slidenum">
              <a:rPr lang="en-US" smtClean="0"/>
              <a:pPr/>
              <a:t>‹#›</a:t>
            </a:fld>
            <a:endParaRPr lang="en-US" dirty="0"/>
          </a:p>
        </p:txBody>
      </p:sp>
    </p:spTree>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74" r:id="rId5"/>
    <p:sldLayoutId id="2147483666" r:id="rId6"/>
    <p:sldLayoutId id="2147483667" r:id="rId7"/>
    <p:sldLayoutId id="2147483668" r:id="rId8"/>
    <p:sldLayoutId id="2147483669" r:id="rId9"/>
    <p:sldLayoutId id="2147483670" r:id="rId10"/>
    <p:sldLayoutId id="2147483671" r:id="rId11"/>
    <p:sldLayoutId id="2147483672" r:id="rId12"/>
  </p:sldLayoutIdLst>
  <p:hf hdr="0" ftr="0" dt="0"/>
  <p:txStyles>
    <p:titleStyle>
      <a:lvl1pPr algn="ctr" defTabSz="914400" rtl="0" eaLnBrk="1" latinLnBrk="0" hangingPunct="1">
        <a:spcBef>
          <a:spcPct val="0"/>
        </a:spcBef>
        <a:buNone/>
        <a:defRPr sz="4000" b="1" kern="1200">
          <a:solidFill>
            <a:srgbClr val="75AC42"/>
          </a:solidFill>
          <a:latin typeface="+mj-lt"/>
          <a:ea typeface="+mj-ea"/>
          <a:cs typeface="+mj-cs"/>
        </a:defRPr>
      </a:lvl1pPr>
    </p:titleStyle>
    <p:bodyStyle>
      <a:lvl1pPr marL="342900" indent="-342900" algn="l" defTabSz="914400" rtl="0" eaLnBrk="1" latinLnBrk="0" hangingPunct="1">
        <a:spcBef>
          <a:spcPct val="20000"/>
        </a:spcBef>
        <a:buClrTx/>
        <a:buFont typeface="Arial" pitchFamily="34" charset="0"/>
        <a:buChar char="•"/>
        <a:defRPr sz="3200" kern="1200">
          <a:solidFill>
            <a:schemeClr val="tx1"/>
          </a:solidFill>
          <a:latin typeface="+mn-lt"/>
          <a:ea typeface="+mn-ea"/>
          <a:cs typeface="+mn-cs"/>
        </a:defRPr>
      </a:lvl1pPr>
      <a:lvl2pPr marL="806450" indent="-349250" algn="l" defTabSz="914400" rtl="0" eaLnBrk="1" latinLnBrk="0" hangingPunct="1">
        <a:spcBef>
          <a:spcPct val="20000"/>
        </a:spcBef>
        <a:buClrTx/>
        <a:buFont typeface="Calibri"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ClrTx/>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Clr>
          <a:srgbClr val="00B050"/>
        </a:buClr>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xml"/><Relationship Id="rId1" Type="http://schemas.openxmlformats.org/officeDocument/2006/relationships/audio" Target="../media/audio1.wav"/><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1.xml"/><Relationship Id="rId1" Type="http://schemas.openxmlformats.org/officeDocument/2006/relationships/audio" Target="../media/audio2.wav"/><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4.xml"/><Relationship Id="rId1" Type="http://schemas.openxmlformats.org/officeDocument/2006/relationships/audio" Target="../media/audio3.wav"/><Relationship Id="rId4" Type="http://schemas.openxmlformats.org/officeDocument/2006/relationships/image" Target="../media/image5.pn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98306" name="Rectangle 2"/>
          <p:cNvSpPr>
            <a:spLocks noGrp="1" noChangeArrowheads="1"/>
          </p:cNvSpPr>
          <p:nvPr>
            <p:ph type="title" idx="4294967295"/>
          </p:nvPr>
        </p:nvSpPr>
        <p:spPr>
          <a:xfrm>
            <a:off x="3048000" y="228600"/>
            <a:ext cx="5867400" cy="1143000"/>
          </a:xfrm>
        </p:spPr>
        <p:txBody>
          <a:bodyPr>
            <a:normAutofit fontScale="90000"/>
          </a:bodyPr>
          <a:lstStyle/>
          <a:p>
            <a:pPr defTabSz="341313" eaLnBrk="1" hangingPunct="1">
              <a:buClr>
                <a:schemeClr val="bg2"/>
              </a:buClr>
            </a:pPr>
            <a:r>
              <a:rPr lang="es-MX" sz="4000" dirty="0" smtClean="0"/>
              <a:t>2.11.3 Clasificación de los activos de información</a:t>
            </a:r>
          </a:p>
        </p:txBody>
      </p:sp>
      <p:sp>
        <p:nvSpPr>
          <p:cNvPr id="98307" name="Rectangle 3"/>
          <p:cNvSpPr>
            <a:spLocks noGrp="1" noChangeArrowheads="1"/>
          </p:cNvSpPr>
          <p:nvPr>
            <p:ph type="body" idx="4294967295"/>
          </p:nvPr>
        </p:nvSpPr>
        <p:spPr>
          <a:xfrm>
            <a:off x="457200" y="1600200"/>
            <a:ext cx="8229600" cy="4419600"/>
          </a:xfrm>
        </p:spPr>
        <p:txBody>
          <a:bodyPr>
            <a:noAutofit/>
          </a:bodyPr>
          <a:lstStyle/>
          <a:p>
            <a:pPr eaLnBrk="1" hangingPunct="1">
              <a:spcBef>
                <a:spcPct val="15000"/>
              </a:spcBef>
              <a:buFontTx/>
              <a:buNone/>
            </a:pPr>
            <a:r>
              <a:rPr lang="es-MX" sz="2800" dirty="0" smtClean="0"/>
              <a:t>El </a:t>
            </a:r>
            <a:r>
              <a:rPr lang="es-PE" sz="2800" dirty="0" smtClean="0"/>
              <a:t>Gerente de Seguridad de Información</a:t>
            </a:r>
            <a:r>
              <a:rPr lang="es-MX" sz="2800" dirty="0" smtClean="0"/>
              <a:t> debe:</a:t>
            </a:r>
          </a:p>
          <a:p>
            <a:pPr>
              <a:spcBef>
                <a:spcPct val="15000"/>
              </a:spcBef>
            </a:pPr>
            <a:r>
              <a:rPr lang="es-MX" sz="2800" dirty="0" smtClean="0"/>
              <a:t>Localizar e identificar los recursos de información.</a:t>
            </a:r>
          </a:p>
          <a:p>
            <a:pPr>
              <a:spcBef>
                <a:spcPct val="15000"/>
              </a:spcBef>
            </a:pPr>
            <a:r>
              <a:rPr lang="es-MX" sz="2800" dirty="0" smtClean="0"/>
              <a:t>Determinar a los dueños, usuarios y custodios de la información.</a:t>
            </a:r>
          </a:p>
          <a:p>
            <a:pPr>
              <a:spcBef>
                <a:spcPct val="15000"/>
              </a:spcBef>
            </a:pPr>
            <a:r>
              <a:rPr lang="es-MX" sz="2800" dirty="0" smtClean="0"/>
              <a:t>Asignar clases o niveles de sensitividad y criticidad a los recursos de información. </a:t>
            </a:r>
          </a:p>
          <a:p>
            <a:pPr>
              <a:spcBef>
                <a:spcPct val="15000"/>
              </a:spcBef>
            </a:pPr>
            <a:r>
              <a:rPr lang="es-MX" sz="2800" dirty="0" smtClean="0"/>
              <a:t>Hacer clasificaciones simples.</a:t>
            </a:r>
            <a:endParaRPr lang="es-MX" dirty="0" smtClean="0"/>
          </a:p>
          <a:p>
            <a:pPr marL="0" indent="0">
              <a:spcBef>
                <a:spcPct val="15000"/>
              </a:spcBef>
              <a:buNone/>
            </a:pPr>
            <a:r>
              <a:rPr lang="es-MX" sz="2800" dirty="0" smtClean="0"/>
              <a:t>Asegurar que existen políticas, normas y procedimientos para etiquetar, manipular, procesar, almacenar, retener y destruir información.</a:t>
            </a:r>
          </a:p>
        </p:txBody>
      </p:sp>
      <p:pic>
        <p:nvPicPr>
          <p:cNvPr id="4" name="Dominio 2 D16">
            <a:hlinkClick r:id="" action="ppaction://media"/>
          </p:cNvPr>
          <p:cNvPicPr>
            <a:picLocks noRot="1" noChangeAspect="1"/>
          </p:cNvPicPr>
          <p:nvPr>
            <a:wavAudioFile r:embed="rId1" name="Dominio 2 D16"/>
          </p:nvPr>
        </p:nvPicPr>
        <p:blipFill>
          <a:blip r:embed="rId4"/>
          <a:stretch>
            <a:fillRect/>
          </a:stretch>
        </p:blipFill>
        <p:spPr>
          <a:xfrm>
            <a:off x="4419600" y="3276600"/>
            <a:ext cx="304800" cy="304800"/>
          </a:xfrm>
          <a:prstGeom prst="rect">
            <a:avLst/>
          </a:prstGeom>
        </p:spPr>
      </p:pic>
    </p:spTree>
    <p:extLst>
      <p:ext uri="{BB962C8B-B14F-4D97-AF65-F5344CB8AC3E}">
        <p14:creationId xmlns:p14="http://schemas.microsoft.com/office/powerpoint/2010/main" xmlns="" val="259049735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withEffect">
                                  <p:stCondLst>
                                    <p:cond delay="0"/>
                                  </p:stCondLst>
                                  <p:childTnLst>
                                    <p:set>
                                      <p:cBhvr>
                                        <p:cTn id="6" dur="1" fill="hold">
                                          <p:stCondLst>
                                            <p:cond delay="0"/>
                                          </p:stCondLst>
                                        </p:cTn>
                                        <p:tgtEl>
                                          <p:spTgt spid="98306"/>
                                        </p:tgtEl>
                                        <p:attrNameLst>
                                          <p:attrName>style.visibility</p:attrName>
                                        </p:attrNameLst>
                                      </p:cBhvr>
                                      <p:to>
                                        <p:strVal val="visible"/>
                                      </p:to>
                                    </p:set>
                                    <p:animEffect transition="in" filter="fade">
                                      <p:cBhvr>
                                        <p:cTn id="7" dur="2000"/>
                                        <p:tgtEl>
                                          <p:spTgt spid="98306"/>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98307">
                                            <p:txEl>
                                              <p:pRg st="0" end="0"/>
                                            </p:txEl>
                                          </p:spTgt>
                                        </p:tgtEl>
                                        <p:attrNameLst>
                                          <p:attrName>style.visibility</p:attrName>
                                        </p:attrNameLst>
                                      </p:cBhvr>
                                      <p:to>
                                        <p:strVal val="visible"/>
                                      </p:to>
                                    </p:set>
                                    <p:animEffect transition="in" filter="fade">
                                      <p:cBhvr>
                                        <p:cTn id="12" dur="2000"/>
                                        <p:tgtEl>
                                          <p:spTgt spid="98307">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98307">
                                            <p:txEl>
                                              <p:pRg st="1" end="1"/>
                                            </p:txEl>
                                          </p:spTgt>
                                        </p:tgtEl>
                                        <p:attrNameLst>
                                          <p:attrName>style.visibility</p:attrName>
                                        </p:attrNameLst>
                                      </p:cBhvr>
                                      <p:to>
                                        <p:strVal val="visible"/>
                                      </p:to>
                                    </p:set>
                                    <p:animEffect transition="in" filter="fade">
                                      <p:cBhvr>
                                        <p:cTn id="17" dur="2000"/>
                                        <p:tgtEl>
                                          <p:spTgt spid="98307">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98307">
                                            <p:txEl>
                                              <p:pRg st="2" end="2"/>
                                            </p:txEl>
                                          </p:spTgt>
                                        </p:tgtEl>
                                        <p:attrNameLst>
                                          <p:attrName>style.visibility</p:attrName>
                                        </p:attrNameLst>
                                      </p:cBhvr>
                                      <p:to>
                                        <p:strVal val="visible"/>
                                      </p:to>
                                    </p:set>
                                    <p:animEffect transition="in" filter="fade">
                                      <p:cBhvr>
                                        <p:cTn id="22" dur="2000"/>
                                        <p:tgtEl>
                                          <p:spTgt spid="98307">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98307">
                                            <p:txEl>
                                              <p:pRg st="3" end="3"/>
                                            </p:txEl>
                                          </p:spTgt>
                                        </p:tgtEl>
                                        <p:attrNameLst>
                                          <p:attrName>style.visibility</p:attrName>
                                        </p:attrNameLst>
                                      </p:cBhvr>
                                      <p:to>
                                        <p:strVal val="visible"/>
                                      </p:to>
                                    </p:set>
                                    <p:animEffect transition="in" filter="fade">
                                      <p:cBhvr>
                                        <p:cTn id="27" dur="2000"/>
                                        <p:tgtEl>
                                          <p:spTgt spid="98307">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98307">
                                            <p:txEl>
                                              <p:pRg st="4" end="4"/>
                                            </p:txEl>
                                          </p:spTgt>
                                        </p:tgtEl>
                                        <p:attrNameLst>
                                          <p:attrName>style.visibility</p:attrName>
                                        </p:attrNameLst>
                                      </p:cBhvr>
                                      <p:to>
                                        <p:strVal val="visible"/>
                                      </p:to>
                                    </p:set>
                                    <p:animEffect transition="in" filter="fade">
                                      <p:cBhvr>
                                        <p:cTn id="32" dur="2000"/>
                                        <p:tgtEl>
                                          <p:spTgt spid="98307">
                                            <p:txEl>
                                              <p:pRg st="4" end="4"/>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98307">
                                            <p:txEl>
                                              <p:pRg st="5" end="5"/>
                                            </p:txEl>
                                          </p:spTgt>
                                        </p:tgtEl>
                                        <p:attrNameLst>
                                          <p:attrName>style.visibility</p:attrName>
                                        </p:attrNameLst>
                                      </p:cBhvr>
                                      <p:to>
                                        <p:strVal val="visible"/>
                                      </p:to>
                                    </p:set>
                                    <p:animEffect transition="in" filter="fade">
                                      <p:cBhvr>
                                        <p:cTn id="37" dur="2000"/>
                                        <p:tgtEl>
                                          <p:spTgt spid="98307">
                                            <p:txEl>
                                              <p:pRg st="5" end="5"/>
                                            </p:txEl>
                                          </p:spTgt>
                                        </p:tgtEl>
                                      </p:cBhvr>
                                    </p:animEffect>
                                  </p:childTnLst>
                                </p:cTn>
                              </p:par>
                            </p:childTnLst>
                          </p:cTn>
                        </p:par>
                      </p:childTnLst>
                    </p:cTn>
                  </p:par>
                  <p:par>
                    <p:cTn id="38" fill="hold" nodeType="clickPar">
                      <p:stCondLst>
                        <p:cond delay="indefinite"/>
                      </p:stCondLst>
                      <p:childTnLst>
                        <p:par>
                          <p:cTn id="39" fill="hold" nodeType="withGroup">
                            <p:stCondLst>
                              <p:cond delay="0"/>
                            </p:stCondLst>
                            <p:childTnLst>
                              <p:par>
                                <p:cTn id="40" presetID="1" presetClass="entr" presetSubtype="0" fill="hold" nodeType="clickEffect">
                                  <p:stCondLst>
                                    <p:cond delay="0"/>
                                  </p:stCondLst>
                                  <p:childTnLst>
                                    <p:set>
                                      <p:cBhvr>
                                        <p:cTn id="41" dur="1" fill="hold">
                                          <p:stCondLst>
                                            <p:cond delay="0"/>
                                          </p:stCondLst>
                                        </p:cTn>
                                        <p:tgtEl>
                                          <p:spTgt spid="98307">
                                            <p:txEl>
                                              <p:pRg st="1" end="1"/>
                                            </p:txEl>
                                          </p:spTgt>
                                        </p:tgtEl>
                                        <p:attrNameLst>
                                          <p:attrName>style.visibility</p:attrName>
                                        </p:attrNameLst>
                                      </p:cBhvr>
                                      <p:to>
                                        <p:strVal val="visible"/>
                                      </p:to>
                                    </p:set>
                                  </p:childTnLst>
                                </p:cTn>
                              </p:par>
                            </p:childTnLst>
                          </p:cTn>
                        </p:par>
                      </p:childTnLst>
                    </p:cTn>
                  </p:par>
                  <p:par>
                    <p:cTn id="42" fill="hold" nodeType="clickPar">
                      <p:stCondLst>
                        <p:cond delay="indefinite"/>
                      </p:stCondLst>
                      <p:childTnLst>
                        <p:par>
                          <p:cTn id="43" fill="hold" nodeType="withGroup">
                            <p:stCondLst>
                              <p:cond delay="0"/>
                            </p:stCondLst>
                            <p:childTnLst>
                              <p:par>
                                <p:cTn id="44" presetID="1" presetClass="entr" presetSubtype="0" fill="hold" nodeType="clickEffect">
                                  <p:stCondLst>
                                    <p:cond delay="0"/>
                                  </p:stCondLst>
                                  <p:childTnLst>
                                    <p:set>
                                      <p:cBhvr>
                                        <p:cTn id="45" dur="1" fill="hold">
                                          <p:stCondLst>
                                            <p:cond delay="0"/>
                                          </p:stCondLst>
                                        </p:cTn>
                                        <p:tgtEl>
                                          <p:spTgt spid="98307">
                                            <p:txEl>
                                              <p:pRg st="2" end="2"/>
                                            </p:txEl>
                                          </p:spTgt>
                                        </p:tgtEl>
                                        <p:attrNameLst>
                                          <p:attrName>style.visibility</p:attrName>
                                        </p:attrNameLst>
                                      </p:cBhvr>
                                      <p:to>
                                        <p:strVal val="visible"/>
                                      </p:to>
                                    </p:set>
                                  </p:childTnLst>
                                </p:cTn>
                              </p:par>
                            </p:childTnLst>
                          </p:cTn>
                        </p:par>
                      </p:childTnLst>
                    </p:cTn>
                  </p:par>
                  <p:par>
                    <p:cTn id="46" fill="hold" nodeType="clickPar">
                      <p:stCondLst>
                        <p:cond delay="indefinite"/>
                      </p:stCondLst>
                      <p:childTnLst>
                        <p:par>
                          <p:cTn id="47" fill="hold" nodeType="withGroup">
                            <p:stCondLst>
                              <p:cond delay="0"/>
                            </p:stCondLst>
                            <p:childTnLst>
                              <p:par>
                                <p:cTn id="48" presetID="1" presetClass="entr" presetSubtype="0" fill="hold" nodeType="clickEffect">
                                  <p:stCondLst>
                                    <p:cond delay="0"/>
                                  </p:stCondLst>
                                  <p:childTnLst>
                                    <p:set>
                                      <p:cBhvr>
                                        <p:cTn id="49" dur="1" fill="hold">
                                          <p:stCondLst>
                                            <p:cond delay="0"/>
                                          </p:stCondLst>
                                        </p:cTn>
                                        <p:tgtEl>
                                          <p:spTgt spid="98307">
                                            <p:txEl>
                                              <p:pRg st="3" end="3"/>
                                            </p:txEl>
                                          </p:spTgt>
                                        </p:tgtEl>
                                        <p:attrNameLst>
                                          <p:attrName>style.visibility</p:attrName>
                                        </p:attrNameLst>
                                      </p:cBhvr>
                                      <p:to>
                                        <p:strVal val="visible"/>
                                      </p:to>
                                    </p:set>
                                  </p:childTnLst>
                                </p:cTn>
                              </p:par>
                            </p:childTnLst>
                          </p:cTn>
                        </p:par>
                      </p:childTnLst>
                    </p:cTn>
                  </p:par>
                  <p:par>
                    <p:cTn id="50" fill="hold" nodeType="clickPar">
                      <p:stCondLst>
                        <p:cond delay="indefinite"/>
                      </p:stCondLst>
                      <p:childTnLst>
                        <p:par>
                          <p:cTn id="51" fill="hold" nodeType="withGroup">
                            <p:stCondLst>
                              <p:cond delay="0"/>
                            </p:stCondLst>
                            <p:childTnLst>
                              <p:par>
                                <p:cTn id="52" presetID="1" presetClass="entr" presetSubtype="0" fill="hold" nodeType="clickEffect">
                                  <p:stCondLst>
                                    <p:cond delay="0"/>
                                  </p:stCondLst>
                                  <p:childTnLst>
                                    <p:set>
                                      <p:cBhvr>
                                        <p:cTn id="53" dur="1" fill="hold">
                                          <p:stCondLst>
                                            <p:cond delay="0"/>
                                          </p:stCondLst>
                                        </p:cTn>
                                        <p:tgtEl>
                                          <p:spTgt spid="98307">
                                            <p:txEl>
                                              <p:pRg st="4" end="4"/>
                                            </p:txEl>
                                          </p:spTgt>
                                        </p:tgtEl>
                                        <p:attrNameLst>
                                          <p:attrName>style.visibility</p:attrName>
                                        </p:attrNameLst>
                                      </p:cBhvr>
                                      <p:to>
                                        <p:strVal val="visible"/>
                                      </p:to>
                                    </p:set>
                                  </p:childTnLst>
                                </p:cTn>
                              </p:par>
                            </p:childTnLst>
                          </p:cTn>
                        </p:par>
                      </p:childTnLst>
                    </p:cTn>
                  </p:par>
                  <p:par>
                    <p:cTn id="54" fill="hold">
                      <p:stCondLst>
                        <p:cond delay="indefinite"/>
                      </p:stCondLst>
                      <p:childTnLst>
                        <p:par>
                          <p:cTn id="55" fill="hold">
                            <p:stCondLst>
                              <p:cond delay="0"/>
                            </p:stCondLst>
                            <p:childTnLst>
                              <p:par>
                                <p:cTn id="56" presetID="1" presetClass="entr" presetSubtype="0" fill="hold" nodeType="clickEffect">
                                  <p:stCondLst>
                                    <p:cond delay="0"/>
                                  </p:stCondLst>
                                  <p:childTnLst>
                                    <p:set>
                                      <p:cBhvr>
                                        <p:cTn id="57" dur="1" fill="hold">
                                          <p:stCondLst>
                                            <p:cond delay="0"/>
                                          </p:stCondLst>
                                        </p:cTn>
                                        <p:tgtEl>
                                          <p:spTgt spid="98307">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seq concurrent="1" nextAc="seek">
              <p:cTn id="58" restart="whenNotActive" fill="hold" evtFilter="cancelBubble" nodeType="interactiveSeq">
                <p:stCondLst>
                  <p:cond evt="onClick" delay="0">
                    <p:tgtEl>
                      <p:spTgt spid="4"/>
                    </p:tgtEl>
                  </p:cond>
                </p:stCondLst>
                <p:endSync evt="end" delay="0">
                  <p:rtn val="all"/>
                </p:endSync>
                <p:childTnLst>
                  <p:par>
                    <p:cTn id="59" fill="hold">
                      <p:stCondLst>
                        <p:cond delay="0"/>
                      </p:stCondLst>
                      <p:childTnLst>
                        <p:par>
                          <p:cTn id="60" fill="hold">
                            <p:stCondLst>
                              <p:cond delay="0"/>
                            </p:stCondLst>
                            <p:childTnLst>
                              <p:par>
                                <p:cTn id="61" presetID="1" presetClass="mediacall" presetSubtype="0" fill="hold" nodeType="clickEffect">
                                  <p:stCondLst>
                                    <p:cond delay="0"/>
                                  </p:stCondLst>
                                  <p:childTnLst>
                                    <p:cmd type="call" cmd="playFrom(0.0)">
                                      <p:cBhvr>
                                        <p:cTn id="62" dur="96021" fill="hold"/>
                                        <p:tgtEl>
                                          <p:spTgt spid="4"/>
                                        </p:tgtEl>
                                      </p:cBhvr>
                                    </p:cmd>
                                  </p:childTnLst>
                                </p:cTn>
                              </p:par>
                            </p:childTnLst>
                          </p:cTn>
                        </p:par>
                      </p:childTnLst>
                    </p:cTn>
                  </p:par>
                </p:childTnLst>
              </p:cTn>
              <p:nextCondLst>
                <p:cond evt="onClick" delay="0">
                  <p:tgtEl>
                    <p:spTgt spid="4"/>
                  </p:tgtEl>
                </p:cond>
              </p:nextCondLst>
            </p:seq>
            <p:audio>
              <p:cMediaNode>
                <p:cTn id="63" fill="hold" display="0">
                  <p:stCondLst>
                    <p:cond delay="indefinite"/>
                  </p:stCondLst>
                  <p:endCondLst>
                    <p:cond evt="onNext" delay="0">
                      <p:tgtEl>
                        <p:sldTgt/>
                      </p:tgtEl>
                    </p:cond>
                    <p:cond evt="onPrev" delay="0">
                      <p:tgtEl>
                        <p:sldTgt/>
                      </p:tgtEl>
                    </p:cond>
                    <p:cond evt="onStopAudio" delay="0">
                      <p:tgtEl>
                        <p:sldTgt/>
                      </p:tgtEl>
                    </p:cond>
                  </p:endCondLst>
                </p:cTn>
                <p:tgtEl>
                  <p:spTgt spid="4"/>
                </p:tgtEl>
              </p:cMediaNode>
            </p:audio>
          </p:childTnLst>
        </p:cTn>
      </p:par>
    </p:tnLst>
    <p:bldLst>
      <p:bldP spid="98306" grpId="0"/>
      <p:bldP spid="98307"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2"/>
          <p:cNvSpPr>
            <a:spLocks noGrp="1" noChangeArrowheads="1"/>
          </p:cNvSpPr>
          <p:nvPr>
            <p:ph type="title" idx="4294967295"/>
          </p:nvPr>
        </p:nvSpPr>
        <p:spPr>
          <a:xfrm>
            <a:off x="2362200" y="0"/>
            <a:ext cx="6781800" cy="1600200"/>
          </a:xfrm>
        </p:spPr>
        <p:txBody>
          <a:bodyPr/>
          <a:lstStyle/>
          <a:p>
            <a:pPr defTabSz="341313" eaLnBrk="1" hangingPunct="1">
              <a:buClr>
                <a:schemeClr val="bg2"/>
              </a:buClr>
            </a:pPr>
            <a:r>
              <a:rPr lang="es-MX" sz="4000" dirty="0" smtClean="0"/>
              <a:t>2.11.3 Clasificación de los activos de información </a:t>
            </a:r>
            <a:r>
              <a:rPr lang="es-MX" dirty="0" smtClean="0"/>
              <a:t> </a:t>
            </a:r>
          </a:p>
        </p:txBody>
      </p:sp>
      <p:sp>
        <p:nvSpPr>
          <p:cNvPr id="69635" name="Rectangle 3"/>
          <p:cNvSpPr>
            <a:spLocks noGrp="1" noChangeArrowheads="1"/>
          </p:cNvSpPr>
          <p:nvPr>
            <p:ph type="body" idx="4294967295"/>
          </p:nvPr>
        </p:nvSpPr>
        <p:spPr>
          <a:xfrm>
            <a:off x="533400" y="1905000"/>
            <a:ext cx="8610600" cy="4343400"/>
          </a:xfrm>
        </p:spPr>
        <p:txBody>
          <a:bodyPr/>
          <a:lstStyle/>
          <a:p>
            <a:pPr eaLnBrk="1" hangingPunct="1">
              <a:spcBef>
                <a:spcPct val="15000"/>
              </a:spcBef>
            </a:pPr>
            <a:r>
              <a:rPr lang="es-MX" sz="2800" dirty="0" smtClean="0"/>
              <a:t>Los gerentes de usuarios finales junto con el administrador de seguridad pueden utilizar estas clasificaciones en su proceso de valoración de riesgos para ayudar a determinar los niveles de acceso.</a:t>
            </a:r>
          </a:p>
          <a:p>
            <a:pPr eaLnBrk="1" hangingPunct="1">
              <a:spcBef>
                <a:spcPct val="15000"/>
              </a:spcBef>
            </a:pPr>
            <a:r>
              <a:rPr lang="es-MX" sz="2800" dirty="0" smtClean="0"/>
              <a:t>La clasificación de los activos de información reduce el riesgo de una protección insuficiente o el costo de sobreproteger los recursos de información al vincular la seguridad con los objetivos de negocio.</a:t>
            </a:r>
            <a:endParaRPr lang="es-MX" sz="2800" b="1" dirty="0" smtClean="0"/>
          </a:p>
          <a:p>
            <a:pPr eaLnBrk="1" hangingPunct="1">
              <a:buFontTx/>
              <a:buNone/>
            </a:pPr>
            <a:endParaRPr lang="es-MX" sz="2800" dirty="0" smtClean="0"/>
          </a:p>
        </p:txBody>
      </p:sp>
    </p:spTree>
    <p:extLst>
      <p:ext uri="{BB962C8B-B14F-4D97-AF65-F5344CB8AC3E}">
        <p14:creationId xmlns:p14="http://schemas.microsoft.com/office/powerpoint/2010/main" xmlns="" val="197606157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1" name="Rectangle 3"/>
          <p:cNvSpPr>
            <a:spLocks noGrp="1" noChangeArrowheads="1"/>
          </p:cNvSpPr>
          <p:nvPr>
            <p:ph type="body" idx="4294967295"/>
          </p:nvPr>
        </p:nvSpPr>
        <p:spPr>
          <a:xfrm>
            <a:off x="457200" y="1828800"/>
            <a:ext cx="8686800" cy="4343400"/>
          </a:xfrm>
        </p:spPr>
        <p:txBody>
          <a:bodyPr>
            <a:normAutofit/>
          </a:bodyPr>
          <a:lstStyle/>
          <a:p>
            <a:pPr marL="0" indent="0" eaLnBrk="1" hangingPunct="1">
              <a:lnSpc>
                <a:spcPct val="80000"/>
              </a:lnSpc>
              <a:buFontTx/>
              <a:buNone/>
              <a:defRPr/>
            </a:pPr>
            <a:r>
              <a:rPr lang="es-MX" sz="2500" dirty="0" smtClean="0"/>
              <a:t>Existen varias preguntas que deben formularse en cualquier modelo de clasificación de los activos de información, entre las que se incluyen:</a:t>
            </a:r>
          </a:p>
          <a:p>
            <a:pPr marL="238125" indent="-238125" eaLnBrk="1" hangingPunct="1">
              <a:lnSpc>
                <a:spcPct val="80000"/>
              </a:lnSpc>
              <a:defRPr/>
            </a:pPr>
            <a:r>
              <a:rPr lang="es-MX" sz="2400" dirty="0" smtClean="0"/>
              <a:t>¿Cuántos niveles de clasificación son convenientes para la organización?</a:t>
            </a:r>
          </a:p>
          <a:p>
            <a:pPr marL="238125" indent="-238125" eaLnBrk="1" hangingPunct="1">
              <a:lnSpc>
                <a:spcPct val="80000"/>
              </a:lnSpc>
              <a:defRPr/>
            </a:pPr>
            <a:r>
              <a:rPr lang="es-MX" sz="2400" dirty="0" smtClean="0"/>
              <a:t>¿Cómo se localizará la información?</a:t>
            </a:r>
          </a:p>
          <a:p>
            <a:pPr marL="238125" indent="-238125" eaLnBrk="1" hangingPunct="1">
              <a:lnSpc>
                <a:spcPct val="80000"/>
              </a:lnSpc>
              <a:defRPr/>
            </a:pPr>
            <a:r>
              <a:rPr lang="es-MX" sz="2400" dirty="0" smtClean="0"/>
              <a:t>¿Qué proceso se utiliza para determinar la clasificación?</a:t>
            </a:r>
          </a:p>
          <a:p>
            <a:pPr marL="238125" indent="-238125" eaLnBrk="1" hangingPunct="1">
              <a:lnSpc>
                <a:spcPct val="80000"/>
              </a:lnSpc>
              <a:defRPr/>
            </a:pPr>
            <a:r>
              <a:rPr lang="es-MX" sz="2400" dirty="0" smtClean="0"/>
              <a:t>¿Cómo se identificará la información clasificada?</a:t>
            </a:r>
          </a:p>
          <a:p>
            <a:pPr marL="238125" indent="-238125" eaLnBrk="1" hangingPunct="1">
              <a:lnSpc>
                <a:spcPct val="80000"/>
              </a:lnSpc>
              <a:defRPr/>
            </a:pPr>
            <a:r>
              <a:rPr lang="es-MX" sz="2400" dirty="0" smtClean="0"/>
              <a:t>¿Cómo se mantendrá de acuerdo con las políticas o las leyes?</a:t>
            </a:r>
          </a:p>
          <a:p>
            <a:pPr marL="238125" indent="-238125" eaLnBrk="1" hangingPunct="1">
              <a:lnSpc>
                <a:spcPct val="80000"/>
              </a:lnSpc>
              <a:defRPr/>
            </a:pPr>
            <a:r>
              <a:rPr lang="es-MX" sz="2400" dirty="0" smtClean="0"/>
              <a:t>¿Quién tiene derechos de acceso?</a:t>
            </a:r>
          </a:p>
          <a:p>
            <a:pPr marL="238125" indent="-238125" eaLnBrk="1" hangingPunct="1">
              <a:lnSpc>
                <a:spcPct val="80000"/>
              </a:lnSpc>
              <a:defRPr/>
            </a:pPr>
            <a:r>
              <a:rPr lang="es-MX" sz="2400" dirty="0" smtClean="0"/>
              <a:t>¿Quién tiene autoridad para determinar el acceso a los datos?</a:t>
            </a:r>
          </a:p>
          <a:p>
            <a:pPr marL="238125" indent="-238125" eaLnBrk="1" hangingPunct="1">
              <a:lnSpc>
                <a:spcPct val="80000"/>
              </a:lnSpc>
              <a:defRPr/>
            </a:pPr>
            <a:r>
              <a:rPr lang="es-MX" sz="2400" dirty="0" smtClean="0"/>
              <a:t>¿Qué aprobaciones se requieren para el acceso?</a:t>
            </a:r>
          </a:p>
        </p:txBody>
      </p:sp>
      <p:sp>
        <p:nvSpPr>
          <p:cNvPr id="70659" name="Rectangle 2"/>
          <p:cNvSpPr>
            <a:spLocks noChangeArrowheads="1"/>
          </p:cNvSpPr>
          <p:nvPr/>
        </p:nvSpPr>
        <p:spPr bwMode="auto">
          <a:xfrm>
            <a:off x="2667000" y="0"/>
            <a:ext cx="6172200" cy="1600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nchor="ctr"/>
          <a:lstStyle/>
          <a:p>
            <a:pPr algn="ctr" defTabSz="341313">
              <a:buClr>
                <a:schemeClr val="bg2"/>
              </a:buClr>
            </a:pPr>
            <a:r>
              <a:rPr lang="es-MX" sz="4000" b="1" dirty="0" smtClean="0">
                <a:solidFill>
                  <a:srgbClr val="75AC42"/>
                </a:solidFill>
                <a:latin typeface="+mj-lt"/>
              </a:rPr>
              <a:t>2.11.3 Clasificación de los activos de información </a:t>
            </a:r>
            <a:r>
              <a:rPr lang="es-MX" dirty="0" smtClean="0"/>
              <a:t> </a:t>
            </a:r>
            <a:endParaRPr lang="es-MX" sz="2800" b="1" dirty="0">
              <a:solidFill>
                <a:srgbClr val="75AC42"/>
              </a:solidFill>
              <a:latin typeface="+mj-lt"/>
              <a:ea typeface="+mj-ea"/>
              <a:cs typeface="+mj-cs"/>
            </a:endParaRPr>
          </a:p>
        </p:txBody>
      </p:sp>
      <p:pic>
        <p:nvPicPr>
          <p:cNvPr id="5" name="Dominio 2 D18">
            <a:hlinkClick r:id="" action="ppaction://media"/>
          </p:cNvPr>
          <p:cNvPicPr>
            <a:picLocks noRot="1" noChangeAspect="1"/>
          </p:cNvPicPr>
          <p:nvPr>
            <a:wavAudioFile r:embed="rId1" name="Dominio 2 D18"/>
          </p:nvPr>
        </p:nvPicPr>
        <p:blipFill>
          <a:blip r:embed="rId4"/>
          <a:stretch>
            <a:fillRect/>
          </a:stretch>
        </p:blipFill>
        <p:spPr>
          <a:xfrm>
            <a:off x="4419600" y="3276600"/>
            <a:ext cx="304800" cy="304800"/>
          </a:xfrm>
          <a:prstGeom prst="rect">
            <a:avLst/>
          </a:prstGeom>
        </p:spPr>
      </p:pic>
    </p:spTree>
    <p:extLst>
      <p:ext uri="{BB962C8B-B14F-4D97-AF65-F5344CB8AC3E}">
        <p14:creationId xmlns:p14="http://schemas.microsoft.com/office/powerpoint/2010/main" xmlns="" val="3641323457"/>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5"/>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56889" fill="hold"/>
                                        <p:tgtEl>
                                          <p:spTgt spid="5"/>
                                        </p:tgtEl>
                                      </p:cBhvr>
                                    </p:cmd>
                                  </p:childTnLst>
                                </p:cTn>
                              </p:par>
                            </p:childTnLst>
                          </p:cTn>
                        </p:par>
                      </p:childTnLst>
                    </p:cTn>
                  </p:par>
                </p:childTnLst>
              </p:cTn>
              <p:nextCondLst>
                <p:cond evt="onClick" delay="0">
                  <p:tgtEl>
                    <p:spTgt spid="5"/>
                  </p:tgtEl>
                </p:cond>
              </p:nextCondLst>
            </p:seq>
            <p:audio>
              <p:cMediaNode>
                <p:cTn id="7" fill="hold" display="0">
                  <p:stCondLst>
                    <p:cond delay="indefinite"/>
                  </p:stCondLst>
                  <p:endCondLst>
                    <p:cond evt="onNext" delay="0">
                      <p:tgtEl>
                        <p:sldTgt/>
                      </p:tgtEl>
                    </p:cond>
                    <p:cond evt="onPrev" delay="0">
                      <p:tgtEl>
                        <p:sldTgt/>
                      </p:tgtEl>
                    </p:cond>
                    <p:cond evt="onStopAudio" delay="0">
                      <p:tgtEl>
                        <p:sldTgt/>
                      </p:tgtEl>
                    </p:cond>
                  </p:endCondLst>
                </p:cTn>
                <p:tgtEl>
                  <p:spTgt spid="5"/>
                </p:tgtEl>
              </p:cMediaNode>
            </p:audio>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s-MX" dirty="0" smtClean="0"/>
              <a:t>2.11.3 Clasificación de los activos de información  </a:t>
            </a:r>
            <a:endParaRPr lang="es-MX" sz="2800" dirty="0"/>
          </a:p>
        </p:txBody>
      </p:sp>
      <p:sp>
        <p:nvSpPr>
          <p:cNvPr id="71682" name="Rectangle 3"/>
          <p:cNvSpPr>
            <a:spLocks noGrp="1" noChangeArrowheads="1"/>
          </p:cNvSpPr>
          <p:nvPr>
            <p:ph idx="1"/>
          </p:nvPr>
        </p:nvSpPr>
        <p:spPr>
          <a:xfrm>
            <a:off x="457200" y="1905000"/>
            <a:ext cx="8229600" cy="4221163"/>
          </a:xfrm>
        </p:spPr>
        <p:txBody>
          <a:bodyPr>
            <a:normAutofit/>
          </a:bodyPr>
          <a:lstStyle/>
          <a:p>
            <a:pPr marL="282575" indent="-282575">
              <a:lnSpc>
                <a:spcPts val="2800"/>
              </a:lnSpc>
              <a:spcBef>
                <a:spcPct val="0"/>
              </a:spcBef>
            </a:pPr>
            <a:r>
              <a:rPr lang="es-MX" sz="3000" dirty="0" smtClean="0"/>
              <a:t>Un análisis del impacto en el negocio ayuda a identificar el impacto de los eventos adversos en actividades o procesos críticos de negocio.</a:t>
            </a:r>
          </a:p>
          <a:p>
            <a:pPr marL="282575" indent="-282575">
              <a:lnSpc>
                <a:spcPts val="2800"/>
              </a:lnSpc>
              <a:spcBef>
                <a:spcPct val="0"/>
              </a:spcBef>
              <a:buNone/>
            </a:pPr>
            <a:endParaRPr lang="es-MX" sz="3000" dirty="0" smtClean="0"/>
          </a:p>
          <a:p>
            <a:pPr marL="282575" indent="-282575">
              <a:lnSpc>
                <a:spcPts val="2800"/>
              </a:lnSpc>
              <a:spcBef>
                <a:spcPct val="0"/>
              </a:spcBef>
            </a:pPr>
            <a:r>
              <a:rPr lang="es-MX" sz="3000" dirty="0" smtClean="0"/>
              <a:t>El </a:t>
            </a:r>
            <a:r>
              <a:rPr lang="es-PE" sz="3000" dirty="0" smtClean="0"/>
              <a:t>Gerente de Seguridad de Información</a:t>
            </a:r>
            <a:r>
              <a:rPr lang="es-MX" sz="3000" dirty="0" smtClean="0"/>
              <a:t> puede usar métodos que están dentro de los marcos COBIT, NIST y OCTAVE del SEI</a:t>
            </a:r>
          </a:p>
        </p:txBody>
      </p:sp>
      <p:sp>
        <p:nvSpPr>
          <p:cNvPr id="71683" name="Rectangle 2"/>
          <p:cNvSpPr>
            <a:spLocks noChangeArrowheads="1"/>
          </p:cNvSpPr>
          <p:nvPr/>
        </p:nvSpPr>
        <p:spPr bwMode="auto">
          <a:xfrm>
            <a:off x="2057400" y="0"/>
            <a:ext cx="6781800" cy="1600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nchor="ctr"/>
          <a:lstStyle/>
          <a:p>
            <a:pPr algn="r" defTabSz="341313">
              <a:buClr>
                <a:schemeClr val="bg2"/>
              </a:buClr>
            </a:pPr>
            <a:endParaRPr lang="en-US" sz="4000" b="1" dirty="0">
              <a:solidFill>
                <a:srgbClr val="00B050"/>
              </a:solidFill>
              <a:latin typeface="+mj-lt"/>
              <a:ea typeface="+mj-ea"/>
              <a:cs typeface="+mj-cs"/>
            </a:endParaRPr>
          </a:p>
        </p:txBody>
      </p:sp>
      <p:pic>
        <p:nvPicPr>
          <p:cNvPr id="5" name="Dominio 2 D19">
            <a:hlinkClick r:id="" action="ppaction://media"/>
          </p:cNvPr>
          <p:cNvPicPr>
            <a:picLocks noRot="1" noChangeAspect="1"/>
          </p:cNvPicPr>
          <p:nvPr>
            <a:wavAudioFile r:embed="rId1" name="Dominio 2 D19"/>
          </p:nvPr>
        </p:nvPicPr>
        <p:blipFill>
          <a:blip r:embed="rId4"/>
          <a:stretch>
            <a:fillRect/>
          </a:stretch>
        </p:blipFill>
        <p:spPr>
          <a:xfrm>
            <a:off x="4419600" y="3276600"/>
            <a:ext cx="304800" cy="304800"/>
          </a:xfrm>
          <a:prstGeom prst="rect">
            <a:avLst/>
          </a:prstGeom>
        </p:spPr>
      </p:pic>
    </p:spTree>
    <p:extLst>
      <p:ext uri="{BB962C8B-B14F-4D97-AF65-F5344CB8AC3E}">
        <p14:creationId xmlns:p14="http://schemas.microsoft.com/office/powerpoint/2010/main" xmlns="" val="1265871068"/>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5"/>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48366" fill="hold"/>
                                        <p:tgtEl>
                                          <p:spTgt spid="5"/>
                                        </p:tgtEl>
                                      </p:cBhvr>
                                    </p:cmd>
                                  </p:childTnLst>
                                </p:cTn>
                              </p:par>
                            </p:childTnLst>
                          </p:cTn>
                        </p:par>
                      </p:childTnLst>
                    </p:cTn>
                  </p:par>
                </p:childTnLst>
              </p:cTn>
              <p:nextCondLst>
                <p:cond evt="onClick" delay="0">
                  <p:tgtEl>
                    <p:spTgt spid="5"/>
                  </p:tgtEl>
                </p:cond>
              </p:nextCondLst>
            </p:seq>
            <p:audio>
              <p:cMediaNode>
                <p:cTn id="7" fill="hold" display="0">
                  <p:stCondLst>
                    <p:cond delay="indefinite"/>
                  </p:stCondLst>
                  <p:endCondLst>
                    <p:cond evt="onNext" delay="0">
                      <p:tgtEl>
                        <p:sldTgt/>
                      </p:tgtEl>
                    </p:cond>
                    <p:cond evt="onPrev" delay="0">
                      <p:tgtEl>
                        <p:sldTgt/>
                      </p:tgtEl>
                    </p:cond>
                    <p:cond evt="onStopAudio" delay="0">
                      <p:tgtEl>
                        <p:sldTgt/>
                      </p:tgtEl>
                    </p:cond>
                  </p:endCondLst>
                </p:cTn>
                <p:tgtEl>
                  <p:spTgt spid="5"/>
                </p:tgtEl>
              </p:cMediaNode>
            </p:audio>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2"/>
          <p:cNvSpPr>
            <a:spLocks noGrp="1" noChangeArrowheads="1"/>
          </p:cNvSpPr>
          <p:nvPr>
            <p:ph type="title" idx="4294967295"/>
          </p:nvPr>
        </p:nvSpPr>
        <p:spPr>
          <a:xfrm>
            <a:off x="3276600" y="274638"/>
            <a:ext cx="5867400" cy="1143000"/>
          </a:xfrm>
        </p:spPr>
        <p:txBody>
          <a:bodyPr>
            <a:normAutofit fontScale="90000"/>
          </a:bodyPr>
          <a:lstStyle/>
          <a:p>
            <a:r>
              <a:rPr lang="es-MX" sz="4000" dirty="0" smtClean="0"/>
              <a:t>2.11.4 </a:t>
            </a:r>
            <a:r>
              <a:rPr lang="es-MX" dirty="0" smtClean="0"/>
              <a:t>Valoración </a:t>
            </a:r>
            <a:r>
              <a:rPr lang="es-MX" sz="4000" dirty="0" smtClean="0"/>
              <a:t>y </a:t>
            </a:r>
            <a:r>
              <a:rPr lang="es-MX" dirty="0" smtClean="0"/>
              <a:t>análisis </a:t>
            </a:r>
            <a:r>
              <a:rPr lang="es-MX" sz="4000" dirty="0" smtClean="0"/>
              <a:t>de impactos</a:t>
            </a:r>
          </a:p>
        </p:txBody>
      </p:sp>
      <p:sp>
        <p:nvSpPr>
          <p:cNvPr id="68611" name="Rectangle 3"/>
          <p:cNvSpPr>
            <a:spLocks noGrp="1" noChangeArrowheads="1"/>
          </p:cNvSpPr>
          <p:nvPr>
            <p:ph type="body" idx="4294967295"/>
          </p:nvPr>
        </p:nvSpPr>
        <p:spPr>
          <a:xfrm>
            <a:off x="609600" y="1752600"/>
            <a:ext cx="8382000" cy="3992563"/>
          </a:xfrm>
        </p:spPr>
        <p:txBody>
          <a:bodyPr>
            <a:normAutofit lnSpcReduction="10000"/>
          </a:bodyPr>
          <a:lstStyle/>
          <a:p>
            <a:pPr marL="0" indent="0" eaLnBrk="1" hangingPunct="1">
              <a:buFontTx/>
              <a:buNone/>
              <a:defRPr/>
            </a:pPr>
            <a:r>
              <a:rPr lang="es-MX" dirty="0" smtClean="0"/>
              <a:t>Un enfoque común en la valoración de impacto es identificar una propuesta de valor de un activo a la organización en términos de:</a:t>
            </a:r>
          </a:p>
          <a:p>
            <a:pPr eaLnBrk="1" hangingPunct="1">
              <a:defRPr/>
            </a:pPr>
            <a:r>
              <a:rPr lang="es-MX" sz="2800" dirty="0" smtClean="0"/>
              <a:t>Costo de reemplazo.</a:t>
            </a:r>
          </a:p>
          <a:p>
            <a:pPr eaLnBrk="1" hangingPunct="1">
              <a:defRPr/>
            </a:pPr>
            <a:r>
              <a:rPr lang="es-MX" sz="2800" dirty="0" smtClean="0"/>
              <a:t>El impacto asociado con la pérdida de integridad.</a:t>
            </a:r>
          </a:p>
          <a:p>
            <a:pPr eaLnBrk="1" hangingPunct="1">
              <a:defRPr/>
            </a:pPr>
            <a:r>
              <a:rPr lang="es-MX" sz="2800" dirty="0" smtClean="0"/>
              <a:t>El impacto asociado con la pérdida de disponibilidad.</a:t>
            </a:r>
          </a:p>
          <a:p>
            <a:pPr eaLnBrk="1" hangingPunct="1">
              <a:defRPr/>
            </a:pPr>
            <a:r>
              <a:rPr lang="es-MX" sz="2800" dirty="0" smtClean="0"/>
              <a:t>El impacto asociado con la pérdida de confidencialidad.</a:t>
            </a:r>
          </a:p>
        </p:txBody>
      </p:sp>
    </p:spTree>
    <p:extLst>
      <p:ext uri="{BB962C8B-B14F-4D97-AF65-F5344CB8AC3E}">
        <p14:creationId xmlns:p14="http://schemas.microsoft.com/office/powerpoint/2010/main" xmlns="" val="1573468154"/>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docProps/app.xml><?xml version="1.0" encoding="utf-8"?>
<Properties xmlns="http://schemas.openxmlformats.org/officeDocument/2006/extended-properties" xmlns:vt="http://schemas.openxmlformats.org/officeDocument/2006/docPropsVTypes">
  <Template/>
  <TotalTime>3222</TotalTime>
  <Words>1088</Words>
  <Application>Microsoft Office PowerPoint</Application>
  <PresentationFormat>On-screen Show (4:3)</PresentationFormat>
  <Paragraphs>71</Paragraphs>
  <Slides>5</Slides>
  <Notes>5</Notes>
  <HiddenSlides>0</HiddenSlides>
  <MMClips>3</MMClips>
  <ScaleCrop>false</ScaleCrop>
  <HeadingPairs>
    <vt:vector size="4" baseType="variant">
      <vt:variant>
        <vt:lpstr>Theme</vt:lpstr>
      </vt:variant>
      <vt:variant>
        <vt:i4>1</vt:i4>
      </vt:variant>
      <vt:variant>
        <vt:lpstr>Slide Titles</vt:lpstr>
      </vt:variant>
      <vt:variant>
        <vt:i4>5</vt:i4>
      </vt:variant>
    </vt:vector>
  </HeadingPairs>
  <TitlesOfParts>
    <vt:vector size="6" baseType="lpstr">
      <vt:lpstr>Office Theme</vt:lpstr>
      <vt:lpstr>2.11.3 Clasificación de los activos de información</vt:lpstr>
      <vt:lpstr>2.11.3 Clasificación de los activos de información  </vt:lpstr>
      <vt:lpstr>Slide 3</vt:lpstr>
      <vt:lpstr>2.11.3 Clasificación de los activos de información  </vt:lpstr>
      <vt:lpstr>2.11.4 Valoración y análisis de impactos</vt:lpstr>
    </vt:vector>
  </TitlesOfParts>
  <Company>ISACA</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Information Risk Management and Compliance Chapter 2</dc:title>
  <dc:creator>Conference Administrator</dc:creator>
  <cp:lastModifiedBy>kcordero</cp:lastModifiedBy>
  <cp:revision>321</cp:revision>
  <dcterms:created xsi:type="dcterms:W3CDTF">2012-02-15T16:16:58Z</dcterms:created>
  <dcterms:modified xsi:type="dcterms:W3CDTF">2014-02-24T19:25:47Z</dcterms:modified>
</cp:coreProperties>
</file>