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2" r:id="rId2"/>
    <p:sldId id="274" r:id="rId3"/>
    <p:sldId id="275" r:id="rId4"/>
    <p:sldId id="276" r:id="rId5"/>
    <p:sldId id="277" r:id="rId6"/>
    <p:sldId id="278" r:id="rId7"/>
    <p:sldId id="280" r:id="rId8"/>
    <p:sldId id="282" r:id="rId9"/>
    <p:sldId id="283" r:id="rId10"/>
    <p:sldId id="284" r:id="rId11"/>
  </p:sldIdLst>
  <p:sldSz cx="9144000" cy="6858000" type="screen4x3"/>
  <p:notesSz cx="6858000" cy="9144000"/>
  <p:defaultTextStyle>
    <a:defPPr>
      <a:defRPr lang="es-C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1734" y="-12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BF850EF-4C4E-46EF-87B3-FD12232E6FEA}" type="datetimeFigureOut">
              <a:rPr lang="en-US" altLang="es-CR"/>
              <a:pPr/>
              <a:t>2/18/2014</a:t>
            </a:fld>
            <a:endParaRPr lang="en-US" altLang="es-C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_tradnl" noProof="0" smtClean="0"/>
              <a:t>Click to edit Master text styles</a:t>
            </a:r>
          </a:p>
          <a:p>
            <a:pPr lvl="1"/>
            <a:r>
              <a:rPr lang="es-ES_tradnl" noProof="0" smtClean="0"/>
              <a:t>Second level</a:t>
            </a:r>
          </a:p>
          <a:p>
            <a:pPr lvl="2"/>
            <a:r>
              <a:rPr lang="es-ES_tradnl" noProof="0" smtClean="0"/>
              <a:t>Third level</a:t>
            </a:r>
          </a:p>
          <a:p>
            <a:pPr lvl="3"/>
            <a:r>
              <a:rPr lang="es-ES_tradnl" noProof="0" smtClean="0"/>
              <a:t>Fourth level</a:t>
            </a:r>
          </a:p>
          <a:p>
            <a:pPr lvl="4"/>
            <a:r>
              <a:rPr lang="es-ES_tradnl" noProof="0" smtClean="0"/>
              <a:t>Fifth level</a:t>
            </a:r>
            <a:endParaRPr lang="en-US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88B6B08-4583-4B14-904B-35B519E83EFA}" type="slidenum">
              <a:rPr lang="en-US" altLang="es-CR"/>
              <a:pPr/>
              <a:t>‹Nº›</a:t>
            </a:fld>
            <a:endParaRPr lang="en-US" altLang="es-CR"/>
          </a:p>
        </p:txBody>
      </p:sp>
    </p:spTree>
    <p:extLst>
      <p:ext uri="{BB962C8B-B14F-4D97-AF65-F5344CB8AC3E}">
        <p14:creationId xmlns:p14="http://schemas.microsoft.com/office/powerpoint/2010/main" val="95232740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+mn-cs"/>
      </a:defRPr>
    </a:lvl1pPr>
    <a:lvl2pPr marL="4572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+mn-cs"/>
      </a:defRPr>
    </a:lvl2pPr>
    <a:lvl3pPr marL="9144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+mn-cs"/>
      </a:defRPr>
    </a:lvl3pPr>
    <a:lvl4pPr marL="13716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+mn-cs"/>
      </a:defRPr>
    </a:lvl4pPr>
    <a:lvl5pPr marL="18288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8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s-CR" smtClean="0"/>
          </a:p>
        </p:txBody>
      </p:sp>
      <p:sp>
        <p:nvSpPr>
          <p:cNvPr id="24579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7F8B870F-FE1E-4D2C-B159-2DDE521C8EAE}" type="slidenum">
              <a:rPr lang="en-US" altLang="es-CR" sz="1200"/>
              <a:pPr eaLnBrk="1" hangingPunct="1"/>
              <a:t>4</a:t>
            </a:fld>
            <a:endParaRPr lang="en-US" altLang="es-CR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2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s-CR" smtClean="0"/>
          </a:p>
        </p:txBody>
      </p:sp>
      <p:sp>
        <p:nvSpPr>
          <p:cNvPr id="25603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6CE46017-466A-4437-B297-51F0E72B65DB}" type="slidenum">
              <a:rPr lang="en-US" altLang="es-CR" sz="1200"/>
              <a:pPr eaLnBrk="1" hangingPunct="1"/>
              <a:t>5</a:t>
            </a:fld>
            <a:endParaRPr lang="en-US" altLang="es-CR" sz="12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6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s-CR" smtClean="0"/>
          </a:p>
        </p:txBody>
      </p:sp>
      <p:sp>
        <p:nvSpPr>
          <p:cNvPr id="26627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047C184F-7AC2-4F77-AE84-D7A17A3CA13E}" type="slidenum">
              <a:rPr lang="en-US" altLang="es-CR" sz="1200"/>
              <a:pPr eaLnBrk="1" hangingPunct="1"/>
              <a:t>6</a:t>
            </a:fld>
            <a:endParaRPr lang="en-US" altLang="es-CR" sz="12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0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s-CR" smtClean="0"/>
          </a:p>
        </p:txBody>
      </p:sp>
      <p:sp>
        <p:nvSpPr>
          <p:cNvPr id="27651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B724A10C-37CB-4338-AE4B-DB7AB091BE5F}" type="slidenum">
              <a:rPr lang="en-US" altLang="es-CR" sz="1200"/>
              <a:pPr eaLnBrk="1" hangingPunct="1"/>
              <a:t>7</a:t>
            </a:fld>
            <a:endParaRPr lang="en-US" altLang="es-CR" sz="120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4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s-CR" smtClean="0"/>
          </a:p>
        </p:txBody>
      </p:sp>
      <p:sp>
        <p:nvSpPr>
          <p:cNvPr id="28675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36E61957-E36F-4E95-BA1E-1A644E76503D}" type="slidenum">
              <a:rPr lang="en-US" altLang="es-CR" sz="1200"/>
              <a:pPr eaLnBrk="1" hangingPunct="1"/>
              <a:t>8</a:t>
            </a:fld>
            <a:endParaRPr lang="en-US" altLang="es-CR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9740E4B-E869-46E4-BC6C-F097F84D03D9}" type="datetimeFigureOut">
              <a:rPr lang="es-CR" altLang="es-CR"/>
              <a:pPr/>
              <a:t>18/02/2014</a:t>
            </a:fld>
            <a:endParaRPr lang="es-CR" altLang="es-C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410CBA-6993-46E3-B932-340D0D30B68B}" type="slidenum">
              <a:rPr lang="es-CR" altLang="es-CR"/>
              <a:pPr/>
              <a:t>‹Nº›</a:t>
            </a:fld>
            <a:endParaRPr lang="es-CR" altLang="es-CR"/>
          </a:p>
        </p:txBody>
      </p:sp>
    </p:spTree>
    <p:extLst>
      <p:ext uri="{BB962C8B-B14F-4D97-AF65-F5344CB8AC3E}">
        <p14:creationId xmlns:p14="http://schemas.microsoft.com/office/powerpoint/2010/main" val="21008890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FB39BC0-D036-48CA-97B0-36E8DB7B1704}" type="datetimeFigureOut">
              <a:rPr lang="es-CR" altLang="es-CR"/>
              <a:pPr/>
              <a:t>18/02/2014</a:t>
            </a:fld>
            <a:endParaRPr lang="es-CR" altLang="es-C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CD36FD-2193-4213-9FE8-2736217FED1F}" type="slidenum">
              <a:rPr lang="es-CR" altLang="es-CR"/>
              <a:pPr/>
              <a:t>‹Nº›</a:t>
            </a:fld>
            <a:endParaRPr lang="es-CR" altLang="es-CR"/>
          </a:p>
        </p:txBody>
      </p:sp>
    </p:spTree>
    <p:extLst>
      <p:ext uri="{BB962C8B-B14F-4D97-AF65-F5344CB8AC3E}">
        <p14:creationId xmlns:p14="http://schemas.microsoft.com/office/powerpoint/2010/main" val="29669487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593E117-7AC6-441C-A547-815E5DF9DECC}" type="datetimeFigureOut">
              <a:rPr lang="es-CR" altLang="es-CR"/>
              <a:pPr/>
              <a:t>18/02/2014</a:t>
            </a:fld>
            <a:endParaRPr lang="es-CR" altLang="es-C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CEB2B0-782C-4328-AE76-801B8C217DA4}" type="slidenum">
              <a:rPr lang="es-CR" altLang="es-CR"/>
              <a:pPr/>
              <a:t>‹Nº›</a:t>
            </a:fld>
            <a:endParaRPr lang="es-CR" altLang="es-CR"/>
          </a:p>
        </p:txBody>
      </p:sp>
    </p:spTree>
    <p:extLst>
      <p:ext uri="{BB962C8B-B14F-4D97-AF65-F5344CB8AC3E}">
        <p14:creationId xmlns:p14="http://schemas.microsoft.com/office/powerpoint/2010/main" val="2873005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9F536DE-F3CE-4AC7-BD1B-78D39736D44B}" type="datetimeFigureOut">
              <a:rPr lang="es-CR" altLang="es-CR"/>
              <a:pPr/>
              <a:t>18/02/2014</a:t>
            </a:fld>
            <a:endParaRPr lang="es-CR" altLang="es-C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93F1C6-1BB1-4EF3-B6A3-5BE89D1E2CDA}" type="slidenum">
              <a:rPr lang="es-CR" altLang="es-CR"/>
              <a:pPr/>
              <a:t>‹Nº›</a:t>
            </a:fld>
            <a:endParaRPr lang="es-CR" altLang="es-CR"/>
          </a:p>
        </p:txBody>
      </p:sp>
    </p:spTree>
    <p:extLst>
      <p:ext uri="{BB962C8B-B14F-4D97-AF65-F5344CB8AC3E}">
        <p14:creationId xmlns:p14="http://schemas.microsoft.com/office/powerpoint/2010/main" val="35718615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F442F52-7946-4AB5-8230-C645C888FBA7}" type="datetimeFigureOut">
              <a:rPr lang="es-CR" altLang="es-CR"/>
              <a:pPr/>
              <a:t>18/02/2014</a:t>
            </a:fld>
            <a:endParaRPr lang="es-CR" altLang="es-C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EF8D12-5138-452F-8E52-BEE67F2288A6}" type="slidenum">
              <a:rPr lang="es-CR" altLang="es-CR"/>
              <a:pPr/>
              <a:t>‹Nº›</a:t>
            </a:fld>
            <a:endParaRPr lang="es-CR" altLang="es-CR"/>
          </a:p>
        </p:txBody>
      </p:sp>
    </p:spTree>
    <p:extLst>
      <p:ext uri="{BB962C8B-B14F-4D97-AF65-F5344CB8AC3E}">
        <p14:creationId xmlns:p14="http://schemas.microsoft.com/office/powerpoint/2010/main" val="7010729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ADD34E-B029-4929-96C9-7E0301A359EC}" type="datetimeFigureOut">
              <a:rPr lang="es-CR" altLang="es-CR"/>
              <a:pPr/>
              <a:t>18/02/2014</a:t>
            </a:fld>
            <a:endParaRPr lang="es-CR" altLang="es-CR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R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CD3AA1-39A4-4564-836E-425F4E09B506}" type="slidenum">
              <a:rPr lang="es-CR" altLang="es-CR"/>
              <a:pPr/>
              <a:t>‹Nº›</a:t>
            </a:fld>
            <a:endParaRPr lang="es-CR" altLang="es-CR"/>
          </a:p>
        </p:txBody>
      </p:sp>
    </p:spTree>
    <p:extLst>
      <p:ext uri="{BB962C8B-B14F-4D97-AF65-F5344CB8AC3E}">
        <p14:creationId xmlns:p14="http://schemas.microsoft.com/office/powerpoint/2010/main" val="22676574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03D4F34-B31F-4F1B-BA84-0250EB9F137E}" type="datetimeFigureOut">
              <a:rPr lang="es-CR" altLang="es-CR"/>
              <a:pPr/>
              <a:t>18/02/2014</a:t>
            </a:fld>
            <a:endParaRPr lang="es-CR" altLang="es-CR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R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F89BB6-B10E-4094-A859-E2AB6DC50BB9}" type="slidenum">
              <a:rPr lang="es-CR" altLang="es-CR"/>
              <a:pPr/>
              <a:t>‹Nº›</a:t>
            </a:fld>
            <a:endParaRPr lang="es-CR" altLang="es-CR"/>
          </a:p>
        </p:txBody>
      </p:sp>
    </p:spTree>
    <p:extLst>
      <p:ext uri="{BB962C8B-B14F-4D97-AF65-F5344CB8AC3E}">
        <p14:creationId xmlns:p14="http://schemas.microsoft.com/office/powerpoint/2010/main" val="13243422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4A66E8F-C0A0-4A9F-9EAD-D5E02DA6F413}" type="datetimeFigureOut">
              <a:rPr lang="es-CR" altLang="es-CR"/>
              <a:pPr/>
              <a:t>18/02/2014</a:t>
            </a:fld>
            <a:endParaRPr lang="es-CR" altLang="es-CR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R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08CB1E-96A9-4D7B-8C01-02F7C991560C}" type="slidenum">
              <a:rPr lang="es-CR" altLang="es-CR"/>
              <a:pPr/>
              <a:t>‹Nº›</a:t>
            </a:fld>
            <a:endParaRPr lang="es-CR" altLang="es-CR"/>
          </a:p>
        </p:txBody>
      </p:sp>
    </p:spTree>
    <p:extLst>
      <p:ext uri="{BB962C8B-B14F-4D97-AF65-F5344CB8AC3E}">
        <p14:creationId xmlns:p14="http://schemas.microsoft.com/office/powerpoint/2010/main" val="1052177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61D33D7-B219-4D65-904C-379B270B0293}" type="datetimeFigureOut">
              <a:rPr lang="es-CR" altLang="es-CR"/>
              <a:pPr/>
              <a:t>18/02/2014</a:t>
            </a:fld>
            <a:endParaRPr lang="es-CR" altLang="es-CR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R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AED362-3A1D-4667-A633-F178E129616F}" type="slidenum">
              <a:rPr lang="es-CR" altLang="es-CR"/>
              <a:pPr/>
              <a:t>‹Nº›</a:t>
            </a:fld>
            <a:endParaRPr lang="es-CR" altLang="es-CR"/>
          </a:p>
        </p:txBody>
      </p:sp>
    </p:spTree>
    <p:extLst>
      <p:ext uri="{BB962C8B-B14F-4D97-AF65-F5344CB8AC3E}">
        <p14:creationId xmlns:p14="http://schemas.microsoft.com/office/powerpoint/2010/main" val="22384082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E9BACB1-A2A9-4450-BD16-1630020EA0A9}" type="datetimeFigureOut">
              <a:rPr lang="es-CR" altLang="es-CR"/>
              <a:pPr/>
              <a:t>18/02/2014</a:t>
            </a:fld>
            <a:endParaRPr lang="es-CR" altLang="es-CR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R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8C35AC-6141-440F-ABA0-8B8177E11EBE}" type="slidenum">
              <a:rPr lang="es-CR" altLang="es-CR"/>
              <a:pPr/>
              <a:t>‹Nº›</a:t>
            </a:fld>
            <a:endParaRPr lang="es-CR" altLang="es-CR"/>
          </a:p>
        </p:txBody>
      </p:sp>
    </p:spTree>
    <p:extLst>
      <p:ext uri="{BB962C8B-B14F-4D97-AF65-F5344CB8AC3E}">
        <p14:creationId xmlns:p14="http://schemas.microsoft.com/office/powerpoint/2010/main" val="16124702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CR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E0368EE-5BA4-474F-AF2E-A9A13EC7C454}" type="datetimeFigureOut">
              <a:rPr lang="es-CR" altLang="es-CR"/>
              <a:pPr/>
              <a:t>18/02/2014</a:t>
            </a:fld>
            <a:endParaRPr lang="es-CR" altLang="es-CR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R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EC59E4-8786-4131-87AF-9EC0A470956D}" type="slidenum">
              <a:rPr lang="es-CR" altLang="es-CR"/>
              <a:pPr/>
              <a:t>‹Nº›</a:t>
            </a:fld>
            <a:endParaRPr lang="es-CR" altLang="es-CR"/>
          </a:p>
        </p:txBody>
      </p:sp>
    </p:spTree>
    <p:extLst>
      <p:ext uri="{BB962C8B-B14F-4D97-AF65-F5344CB8AC3E}">
        <p14:creationId xmlns:p14="http://schemas.microsoft.com/office/powerpoint/2010/main" val="14291895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CR" smtClean="0"/>
              <a:t>Haga clic para modificar el estilo de título del patrón</a:t>
            </a:r>
            <a:endParaRPr lang="es-CR" altLang="es-CR" smtClean="0"/>
          </a:p>
        </p:txBody>
      </p:sp>
      <p:sp>
        <p:nvSpPr>
          <p:cNvPr id="1027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CR" smtClean="0"/>
              <a:t>Haga clic para modificar el estilo de texto del patrón</a:t>
            </a:r>
          </a:p>
          <a:p>
            <a:pPr lvl="1"/>
            <a:r>
              <a:rPr lang="es-ES" altLang="es-CR" smtClean="0"/>
              <a:t>Segundo nivel</a:t>
            </a:r>
          </a:p>
          <a:p>
            <a:pPr lvl="2"/>
            <a:r>
              <a:rPr lang="es-ES" altLang="es-CR" smtClean="0"/>
              <a:t>Tercer nivel</a:t>
            </a:r>
          </a:p>
          <a:p>
            <a:pPr lvl="3"/>
            <a:r>
              <a:rPr lang="es-ES" altLang="es-CR" smtClean="0"/>
              <a:t>Cuarto nivel</a:t>
            </a:r>
          </a:p>
          <a:p>
            <a:pPr lvl="4"/>
            <a:r>
              <a:rPr lang="es-ES" altLang="es-CR" smtClean="0"/>
              <a:t>Quinto nivel</a:t>
            </a:r>
            <a:endParaRPr lang="es-CR" altLang="es-CR" smtClean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6007B964-F497-465E-9EF4-ACE13926E5C3}" type="datetimeFigureOut">
              <a:rPr lang="es-CR" altLang="es-CR"/>
              <a:pPr/>
              <a:t>18/02/2014</a:t>
            </a:fld>
            <a:endParaRPr lang="es-CR" altLang="es-C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s-C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C11D16D3-7658-4C5F-8D66-2CB808053FD0}" type="slidenum">
              <a:rPr lang="es-CR" altLang="es-CR"/>
              <a:pPr/>
              <a:t>‹Nº›</a:t>
            </a:fld>
            <a:endParaRPr lang="es-CR" altLang="es-C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68313" y="3141663"/>
            <a:ext cx="8054975" cy="131762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s-CR" altLang="es-CR" sz="4600" dirty="0" err="1" smtClean="0">
                <a:ea typeface="ＭＳ Ｐゴシック" pitchFamily="34" charset="-128"/>
              </a:rPr>
              <a:t>Degree</a:t>
            </a:r>
            <a:r>
              <a:rPr lang="es-CR" altLang="es-CR" sz="4600" dirty="0" smtClean="0">
                <a:ea typeface="ＭＳ Ｐゴシック" pitchFamily="34" charset="-128"/>
              </a:rPr>
              <a:t> and </a:t>
            </a:r>
            <a:r>
              <a:rPr lang="es-CR" altLang="es-CR" sz="4600" dirty="0" err="1" smtClean="0">
                <a:ea typeface="ＭＳ Ｐゴシック" pitchFamily="34" charset="-128"/>
              </a:rPr>
              <a:t>Grad</a:t>
            </a:r>
            <a:r>
              <a:rPr lang="es-CR" altLang="es-CR" sz="4900" dirty="0" err="1" smtClean="0">
                <a:ea typeface="ＭＳ Ｐゴシック" pitchFamily="34" charset="-128"/>
              </a:rPr>
              <a:t>uation</a:t>
            </a:r>
            <a:r>
              <a:rPr lang="es-CR" altLang="es-CR" sz="4900" dirty="0" smtClean="0">
                <a:ea typeface="ＭＳ Ｐゴシック" pitchFamily="34" charset="-128"/>
              </a:rPr>
              <a:t> </a:t>
            </a:r>
            <a:r>
              <a:rPr lang="es-CR" altLang="es-CR" sz="4900" dirty="0" err="1" smtClean="0">
                <a:ea typeface="ＭＳ Ｐゴシック" pitchFamily="34" charset="-128"/>
              </a:rPr>
              <a:t>Seminar</a:t>
            </a:r>
            <a:r>
              <a:rPr lang="es-CR" altLang="es-CR" sz="4600" dirty="0" smtClean="0">
                <a:ea typeface="ＭＳ Ｐゴシック" pitchFamily="34" charset="-128"/>
              </a:rPr>
              <a:t/>
            </a:r>
            <a:br>
              <a:rPr lang="es-CR" altLang="es-CR" sz="4600" dirty="0" smtClean="0">
                <a:ea typeface="ＭＳ Ｐゴシック" pitchFamily="34" charset="-128"/>
              </a:rPr>
            </a:br>
            <a:r>
              <a:rPr lang="es-CR" altLang="es-CR" sz="4600" dirty="0" smtClean="0">
                <a:ea typeface="ＭＳ Ｐゴシック" pitchFamily="34" charset="-128"/>
              </a:rPr>
              <a:t/>
            </a:r>
            <a:br>
              <a:rPr lang="es-CR" altLang="es-CR" sz="4600" dirty="0" smtClean="0">
                <a:ea typeface="ＭＳ Ｐゴシック" pitchFamily="34" charset="-128"/>
              </a:rPr>
            </a:br>
            <a:r>
              <a:rPr lang="es-CR" altLang="es-CR" sz="4600" dirty="0" err="1" smtClean="0">
                <a:ea typeface="ＭＳ Ｐゴシック" pitchFamily="34" charset="-128"/>
              </a:rPr>
              <a:t>The</a:t>
            </a:r>
            <a:r>
              <a:rPr lang="es-CR" altLang="es-CR" sz="4600" dirty="0" smtClean="0">
                <a:ea typeface="ＭＳ Ｐゴシック" pitchFamily="34" charset="-128"/>
              </a:rPr>
              <a:t> </a:t>
            </a:r>
            <a:r>
              <a:rPr lang="es-CR" altLang="es-CR" sz="4600" dirty="0" err="1" smtClean="0">
                <a:ea typeface="ＭＳ Ｐゴシック" pitchFamily="34" charset="-128"/>
              </a:rPr>
              <a:t>Tests</a:t>
            </a:r>
            <a:r>
              <a:rPr lang="es-CR" altLang="es-CR" sz="4600" dirty="0" smtClean="0">
                <a:ea typeface="ＭＳ Ｐゴシック" pitchFamily="34" charset="-128"/>
              </a:rPr>
              <a:t/>
            </a:r>
            <a:br>
              <a:rPr lang="es-CR" altLang="es-CR" sz="4600" dirty="0" smtClean="0">
                <a:ea typeface="ＭＳ Ｐゴシック" pitchFamily="34" charset="-128"/>
              </a:rPr>
            </a:br>
            <a:r>
              <a:rPr lang="es-CR" altLang="es-CR" sz="4600" dirty="0" smtClean="0">
                <a:ea typeface="ＭＳ Ｐゴシック" pitchFamily="34" charset="-128"/>
              </a:rPr>
              <a:t/>
            </a:r>
            <a:br>
              <a:rPr lang="es-CR" altLang="es-CR" sz="4600" dirty="0" smtClean="0">
                <a:ea typeface="ＭＳ Ｐゴシック" pitchFamily="34" charset="-128"/>
              </a:rPr>
            </a:br>
            <a:endParaRPr lang="es-CR" altLang="es-CR" sz="4000" dirty="0" smtClean="0"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1 Título"/>
          <p:cNvSpPr>
            <a:spLocks noGrp="1"/>
          </p:cNvSpPr>
          <p:nvPr>
            <p:ph type="title"/>
          </p:nvPr>
        </p:nvSpPr>
        <p:spPr>
          <a:xfrm>
            <a:off x="539750" y="1557338"/>
            <a:ext cx="8229600" cy="1008062"/>
          </a:xfrm>
        </p:spPr>
        <p:txBody>
          <a:bodyPr/>
          <a:lstStyle/>
          <a:p>
            <a:r>
              <a:rPr lang="es-CR" altLang="es-CR" sz="3200" smtClean="0">
                <a:ea typeface="ＭＳ Ｐゴシック" pitchFamily="34" charset="-128"/>
              </a:rPr>
              <a:t>10 Important things according to the PMI </a:t>
            </a:r>
            <a:r>
              <a:rPr lang="es-CR" altLang="es-CR" sz="2400" smtClean="0">
                <a:ea typeface="ＭＳ Ｐゴシック" pitchFamily="34" charset="-128"/>
              </a:rPr>
              <a:t>(Adapted from Lledó, 2013)</a:t>
            </a:r>
            <a:endParaRPr lang="es-CR" altLang="es-CR" sz="3200" smtClean="0">
              <a:ea typeface="ＭＳ Ｐゴシック" pitchFamily="34" charset="-128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8313" y="2781300"/>
            <a:ext cx="8229600" cy="2982913"/>
          </a:xfrm>
        </p:spPr>
        <p:txBody>
          <a:bodyPr/>
          <a:lstStyle/>
          <a:p>
            <a:pPr marL="457200" indent="-457200">
              <a:buFont typeface="+mj-lt"/>
              <a:buAutoNum type="arabicPeriod" startAt="7"/>
              <a:defRPr/>
            </a:pPr>
            <a:r>
              <a:rPr lang="es-CR" sz="2000" dirty="0" smtClean="0"/>
              <a:t>The PM defines </a:t>
            </a:r>
            <a:r>
              <a:rPr lang="es-CR" sz="2000" dirty="0" err="1" smtClean="0"/>
              <a:t>metrics</a:t>
            </a:r>
            <a:r>
              <a:rPr lang="es-CR" sz="2000" dirty="0" smtClean="0"/>
              <a:t> </a:t>
            </a:r>
            <a:r>
              <a:rPr lang="es-CR" sz="2000" dirty="0"/>
              <a:t>to </a:t>
            </a:r>
            <a:r>
              <a:rPr lang="es-CR" sz="2000" dirty="0" smtClean="0"/>
              <a:t>measure quality before the project starts</a:t>
            </a:r>
          </a:p>
          <a:p>
            <a:pPr marL="457200" indent="-457200">
              <a:buFont typeface="+mj-lt"/>
              <a:buAutoNum type="arabicPeriod" startAt="7"/>
              <a:defRPr/>
            </a:pPr>
            <a:r>
              <a:rPr lang="es-CR" sz="2000" dirty="0"/>
              <a:t>Each knowledge area has its own plan: scope, time, cost, </a:t>
            </a:r>
            <a:r>
              <a:rPr lang="es-CR" sz="2000" dirty="0" smtClean="0"/>
              <a:t>quality, human resources, communications, </a:t>
            </a:r>
            <a:r>
              <a:rPr lang="es-CR" sz="2000" dirty="0" err="1" smtClean="0"/>
              <a:t>risk</a:t>
            </a:r>
            <a:r>
              <a:rPr lang="es-CR" sz="2000" dirty="0" smtClean="0"/>
              <a:t>, procurement and stakeholders</a:t>
            </a:r>
          </a:p>
          <a:p>
            <a:pPr marL="457200" indent="-457200">
              <a:buFont typeface="+mj-lt"/>
              <a:buAutoNum type="arabicPeriod" startAt="7"/>
              <a:defRPr/>
            </a:pPr>
            <a:r>
              <a:rPr lang="es-CR" sz="2000" dirty="0" smtClean="0"/>
              <a:t>The project plan </a:t>
            </a:r>
            <a:r>
              <a:rPr lang="es-CR" sz="2000" dirty="0" err="1" smtClean="0"/>
              <a:t>must</a:t>
            </a:r>
            <a:r>
              <a:rPr lang="es-CR" sz="2000" dirty="0" smtClean="0"/>
              <a:t> be </a:t>
            </a:r>
            <a:r>
              <a:rPr lang="es-CR" sz="2000" dirty="0" err="1" smtClean="0"/>
              <a:t>approved</a:t>
            </a:r>
            <a:r>
              <a:rPr lang="es-CR" sz="2000" dirty="0" smtClean="0"/>
              <a:t> </a:t>
            </a:r>
            <a:r>
              <a:rPr lang="es-CR" sz="2000" dirty="0" err="1" smtClean="0"/>
              <a:t>by</a:t>
            </a:r>
            <a:r>
              <a:rPr lang="es-CR" sz="2000" dirty="0" smtClean="0"/>
              <a:t> </a:t>
            </a:r>
            <a:r>
              <a:rPr lang="es-CR" sz="2000" dirty="0" err="1" smtClean="0"/>
              <a:t>all</a:t>
            </a:r>
            <a:r>
              <a:rPr lang="es-CR" sz="2000" dirty="0" smtClean="0"/>
              <a:t> </a:t>
            </a:r>
            <a:r>
              <a:rPr lang="es-CR" sz="2000" dirty="0" err="1" smtClean="0"/>
              <a:t>stakeholders</a:t>
            </a:r>
            <a:r>
              <a:rPr lang="es-CR" sz="2000" dirty="0" smtClean="0"/>
              <a:t>, </a:t>
            </a:r>
            <a:r>
              <a:rPr lang="es-CR" sz="2000" dirty="0" err="1" smtClean="0"/>
              <a:t>realistic</a:t>
            </a:r>
            <a:r>
              <a:rPr lang="es-CR" sz="2000" dirty="0" smtClean="0"/>
              <a:t>, and </a:t>
            </a:r>
            <a:r>
              <a:rPr lang="es-CR" sz="2000" dirty="0" err="1" smtClean="0"/>
              <a:t>everybody</a:t>
            </a:r>
            <a:r>
              <a:rPr lang="es-CR" sz="2000" dirty="0" smtClean="0"/>
              <a:t> </a:t>
            </a:r>
            <a:r>
              <a:rPr lang="es-CR" sz="2000" dirty="0" err="1" smtClean="0"/>
              <a:t>must</a:t>
            </a:r>
            <a:r>
              <a:rPr lang="es-CR" sz="2000" dirty="0" smtClean="0"/>
              <a:t> be </a:t>
            </a:r>
            <a:r>
              <a:rPr lang="es-CR" sz="2000" dirty="0" err="1" smtClean="0"/>
              <a:t>convinced</a:t>
            </a:r>
            <a:r>
              <a:rPr lang="es-CR" sz="2000" dirty="0" smtClean="0"/>
              <a:t> </a:t>
            </a:r>
            <a:r>
              <a:rPr lang="es-CR" sz="2000" dirty="0" err="1" smtClean="0"/>
              <a:t>that</a:t>
            </a:r>
            <a:r>
              <a:rPr lang="es-CR" sz="2000" dirty="0" smtClean="0"/>
              <a:t> </a:t>
            </a:r>
            <a:r>
              <a:rPr lang="es-CR" sz="2000" dirty="0" err="1" smtClean="0"/>
              <a:t>it</a:t>
            </a:r>
            <a:r>
              <a:rPr lang="es-CR" sz="2000" dirty="0" smtClean="0"/>
              <a:t> </a:t>
            </a:r>
            <a:r>
              <a:rPr lang="es-CR" sz="2000" dirty="0" err="1" smtClean="0"/>
              <a:t>is</a:t>
            </a:r>
            <a:r>
              <a:rPr lang="es-CR" sz="2000" dirty="0" smtClean="0"/>
              <a:t> </a:t>
            </a:r>
            <a:r>
              <a:rPr lang="es-CR" sz="2000" dirty="0" err="1" smtClean="0"/>
              <a:t>doable</a:t>
            </a:r>
            <a:endParaRPr lang="es-CR" sz="2000" dirty="0" smtClean="0"/>
          </a:p>
          <a:p>
            <a:pPr marL="457200" indent="-457200">
              <a:buFont typeface="+mj-lt"/>
              <a:buAutoNum type="arabicPeriod" startAt="7"/>
              <a:defRPr/>
            </a:pPr>
            <a:r>
              <a:rPr lang="es-CR" sz="2000" dirty="0" smtClean="0"/>
              <a:t>Every project closes </a:t>
            </a:r>
            <a:r>
              <a:rPr lang="es-CR" sz="2000" dirty="0" err="1" smtClean="0"/>
              <a:t>with</a:t>
            </a:r>
            <a:r>
              <a:rPr lang="es-CR" sz="2000" dirty="0" smtClean="0"/>
              <a:t> a </a:t>
            </a:r>
            <a:r>
              <a:rPr lang="es-CR" sz="2000" dirty="0" err="1" smtClean="0"/>
              <a:t>statement</a:t>
            </a:r>
            <a:r>
              <a:rPr lang="es-CR" sz="2000" dirty="0" smtClean="0"/>
              <a:t> of </a:t>
            </a:r>
            <a:r>
              <a:rPr lang="es-CR" sz="2000" dirty="0" err="1" smtClean="0"/>
              <a:t>the</a:t>
            </a:r>
            <a:r>
              <a:rPr lang="es-CR" sz="2000" dirty="0" smtClean="0"/>
              <a:t> lessons learned</a:t>
            </a:r>
          </a:p>
          <a:p>
            <a:pPr marL="0" indent="0">
              <a:buFont typeface="Arial" charset="0"/>
              <a:buNone/>
              <a:defRPr/>
            </a:pPr>
            <a:endParaRPr lang="es-CR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1 Título"/>
          <p:cNvSpPr>
            <a:spLocks noGrp="1"/>
          </p:cNvSpPr>
          <p:nvPr>
            <p:ph type="title"/>
          </p:nvPr>
        </p:nvSpPr>
        <p:spPr>
          <a:xfrm>
            <a:off x="468313" y="1268413"/>
            <a:ext cx="8229600" cy="1143000"/>
          </a:xfrm>
        </p:spPr>
        <p:txBody>
          <a:bodyPr/>
          <a:lstStyle/>
          <a:p>
            <a:r>
              <a:rPr lang="es-CR" altLang="es-CR" smtClean="0">
                <a:ea typeface="ＭＳ Ｐゴシック" pitchFamily="34" charset="-128"/>
              </a:rPr>
              <a:t>Test breakdown</a:t>
            </a:r>
          </a:p>
        </p:txBody>
      </p:sp>
      <p:sp>
        <p:nvSpPr>
          <p:cNvPr id="14338" name="2 Marcador de contenido"/>
          <p:cNvSpPr>
            <a:spLocks noGrp="1"/>
          </p:cNvSpPr>
          <p:nvPr>
            <p:ph idx="1"/>
          </p:nvPr>
        </p:nvSpPr>
        <p:spPr>
          <a:xfrm>
            <a:off x="468313" y="2420938"/>
            <a:ext cx="8229600" cy="3990975"/>
          </a:xfrm>
        </p:spPr>
        <p:txBody>
          <a:bodyPr/>
          <a:lstStyle/>
          <a:p>
            <a:r>
              <a:rPr lang="es-CR" altLang="es-CR" sz="2800" dirty="0" err="1" smtClean="0">
                <a:ea typeface="ＭＳ Ｐゴシック" pitchFamily="34" charset="-128"/>
              </a:rPr>
              <a:t>The</a:t>
            </a:r>
            <a:r>
              <a:rPr lang="es-CR" altLang="es-CR" sz="2800" dirty="0" smtClean="0">
                <a:ea typeface="ＭＳ Ｐゴシック" pitchFamily="34" charset="-128"/>
              </a:rPr>
              <a:t> </a:t>
            </a:r>
            <a:r>
              <a:rPr lang="es-CR" altLang="es-CR" sz="2800" dirty="0" err="1" smtClean="0">
                <a:ea typeface="ＭＳ Ｐゴシック" pitchFamily="34" charset="-128"/>
              </a:rPr>
              <a:t>questions</a:t>
            </a:r>
            <a:r>
              <a:rPr lang="es-CR" altLang="es-CR" sz="2800" dirty="0" smtClean="0">
                <a:ea typeface="ＭＳ Ｐゴシック" pitchFamily="34" charset="-128"/>
              </a:rPr>
              <a:t> </a:t>
            </a:r>
            <a:r>
              <a:rPr lang="es-CR" altLang="es-CR" sz="2800" dirty="0" err="1" smtClean="0">
                <a:ea typeface="ＭＳ Ｐゴシック" pitchFamily="34" charset="-128"/>
              </a:rPr>
              <a:t>on</a:t>
            </a:r>
            <a:r>
              <a:rPr lang="es-CR" altLang="es-CR" sz="2800" dirty="0" smtClean="0">
                <a:ea typeface="ＭＳ Ｐゴシック" pitchFamily="34" charset="-128"/>
              </a:rPr>
              <a:t> </a:t>
            </a:r>
            <a:r>
              <a:rPr lang="es-CR" altLang="es-CR" sz="2800" dirty="0" err="1" smtClean="0">
                <a:ea typeface="ＭＳ Ｐゴシック" pitchFamily="34" charset="-128"/>
              </a:rPr>
              <a:t>the</a:t>
            </a:r>
            <a:r>
              <a:rPr lang="es-CR" altLang="es-CR" sz="2800" dirty="0" smtClean="0">
                <a:ea typeface="ＭＳ Ｐゴシック" pitchFamily="34" charset="-128"/>
              </a:rPr>
              <a:t> PMP </a:t>
            </a:r>
            <a:r>
              <a:rPr lang="es-CR" altLang="es-CR" sz="2800" dirty="0" err="1" smtClean="0">
                <a:ea typeface="ＭＳ Ｐゴシック" pitchFamily="34" charset="-128"/>
              </a:rPr>
              <a:t>certification</a:t>
            </a:r>
            <a:r>
              <a:rPr lang="es-CR" altLang="es-CR" sz="2800" dirty="0" smtClean="0">
                <a:ea typeface="ＭＳ Ｐゴシック" pitchFamily="34" charset="-128"/>
              </a:rPr>
              <a:t> test, as </a:t>
            </a:r>
            <a:r>
              <a:rPr lang="es-CR" altLang="es-CR" sz="2800" dirty="0" err="1" smtClean="0">
                <a:ea typeface="ＭＳ Ｐゴシック" pitchFamily="34" charset="-128"/>
              </a:rPr>
              <a:t>well</a:t>
            </a:r>
            <a:r>
              <a:rPr lang="es-CR" altLang="es-CR" sz="2800" dirty="0" smtClean="0">
                <a:ea typeface="ＭＳ Ｐゴシック" pitchFamily="34" charset="-128"/>
              </a:rPr>
              <a:t> as </a:t>
            </a:r>
            <a:r>
              <a:rPr lang="es-CR" altLang="es-CR" sz="2800" dirty="0" err="1" smtClean="0">
                <a:ea typeface="ＭＳ Ｐゴシック" pitchFamily="34" charset="-128"/>
              </a:rPr>
              <a:t>the</a:t>
            </a:r>
            <a:r>
              <a:rPr lang="es-CR" altLang="es-CR" sz="2800" dirty="0" smtClean="0">
                <a:ea typeface="ＭＳ Ｐゴシック" pitchFamily="34" charset="-128"/>
              </a:rPr>
              <a:t> </a:t>
            </a:r>
            <a:r>
              <a:rPr lang="es-CR" altLang="es-CR" sz="2800" dirty="0" err="1" smtClean="0">
                <a:ea typeface="ＭＳ Ｐゴシック" pitchFamily="34" charset="-128"/>
              </a:rPr>
              <a:t>questions</a:t>
            </a:r>
            <a:r>
              <a:rPr lang="es-CR" altLang="es-CR" sz="2800" dirty="0" smtClean="0">
                <a:ea typeface="ＭＳ Ｐゴシック" pitchFamily="34" charset="-128"/>
              </a:rPr>
              <a:t> </a:t>
            </a:r>
            <a:r>
              <a:rPr lang="es-CR" altLang="es-CR" sz="2800" dirty="0" err="1" smtClean="0">
                <a:ea typeface="ＭＳ Ｐゴシック" pitchFamily="34" charset="-128"/>
              </a:rPr>
              <a:t>on</a:t>
            </a:r>
            <a:r>
              <a:rPr lang="es-CR" altLang="es-CR" sz="2800" dirty="0" smtClean="0">
                <a:ea typeface="ＭＳ Ｐゴシック" pitchFamily="34" charset="-128"/>
              </a:rPr>
              <a:t> </a:t>
            </a:r>
            <a:r>
              <a:rPr lang="es-CR" altLang="es-CR" sz="2800" dirty="0" err="1" smtClean="0">
                <a:ea typeface="ＭＳ Ｐゴシック" pitchFamily="34" charset="-128"/>
              </a:rPr>
              <a:t>the</a:t>
            </a:r>
            <a:r>
              <a:rPr lang="es-CR" altLang="es-CR" sz="2800" dirty="0" smtClean="0">
                <a:ea typeface="ＭＳ Ｐゴシック" pitchFamily="34" charset="-128"/>
              </a:rPr>
              <a:t> final and </a:t>
            </a:r>
            <a:r>
              <a:rPr lang="es-CR" altLang="es-CR" sz="2800" dirty="0" err="1" smtClean="0">
                <a:ea typeface="ＭＳ Ｐゴシック" pitchFamily="34" charset="-128"/>
              </a:rPr>
              <a:t>graduation</a:t>
            </a:r>
            <a:r>
              <a:rPr lang="es-CR" altLang="es-CR" sz="2800" dirty="0" smtClean="0">
                <a:ea typeface="ＭＳ Ｐゴシック" pitchFamily="34" charset="-128"/>
              </a:rPr>
              <a:t> </a:t>
            </a:r>
            <a:r>
              <a:rPr lang="es-CR" altLang="es-CR" sz="2800" dirty="0" err="1" smtClean="0">
                <a:ea typeface="ＭＳ Ｐゴシック" pitchFamily="34" charset="-128"/>
              </a:rPr>
              <a:t>tests</a:t>
            </a:r>
            <a:r>
              <a:rPr lang="es-CR" altLang="es-CR" sz="2800" dirty="0" smtClean="0">
                <a:ea typeface="ＭＳ Ｐゴシック" pitchFamily="34" charset="-128"/>
              </a:rPr>
              <a:t>, are as </a:t>
            </a:r>
            <a:r>
              <a:rPr lang="es-CR" altLang="es-CR" sz="2800" dirty="0" err="1" smtClean="0">
                <a:ea typeface="ＭＳ Ｐゴシック" pitchFamily="34" charset="-128"/>
              </a:rPr>
              <a:t>follows</a:t>
            </a:r>
            <a:r>
              <a:rPr lang="es-CR" altLang="es-CR" sz="2800" dirty="0" smtClean="0">
                <a:ea typeface="ＭＳ Ｐゴシック" pitchFamily="34" charset="-128"/>
              </a:rPr>
              <a:t>:</a:t>
            </a:r>
          </a:p>
          <a:p>
            <a:pPr lvl="1"/>
            <a:r>
              <a:rPr lang="es-CR" altLang="es-CR" sz="2400" dirty="0" smtClean="0">
                <a:ea typeface="ＭＳ Ｐゴシック" pitchFamily="34" charset="-128"/>
              </a:rPr>
              <a:t>Project </a:t>
            </a:r>
            <a:r>
              <a:rPr lang="es-CR" altLang="es-CR" sz="2400" dirty="0" err="1" smtClean="0">
                <a:ea typeface="ＭＳ Ｐゴシック" pitchFamily="34" charset="-128"/>
              </a:rPr>
              <a:t>Initiation</a:t>
            </a:r>
            <a:r>
              <a:rPr lang="es-CR" altLang="es-CR" sz="2400" dirty="0" smtClean="0">
                <a:ea typeface="ＭＳ Ｐゴシック" pitchFamily="34" charset="-128"/>
              </a:rPr>
              <a:t>			13%</a:t>
            </a:r>
          </a:p>
          <a:p>
            <a:pPr lvl="1"/>
            <a:r>
              <a:rPr lang="es-CR" altLang="es-CR" sz="2400" dirty="0" smtClean="0">
                <a:ea typeface="ＭＳ Ｐゴシック" pitchFamily="34" charset="-128"/>
              </a:rPr>
              <a:t>Project </a:t>
            </a:r>
            <a:r>
              <a:rPr lang="es-CR" altLang="es-CR" sz="2400" dirty="0" err="1" smtClean="0">
                <a:ea typeface="ＭＳ Ｐゴシック" pitchFamily="34" charset="-128"/>
              </a:rPr>
              <a:t>Planning</a:t>
            </a:r>
            <a:r>
              <a:rPr lang="es-CR" altLang="es-CR" sz="2400" dirty="0" smtClean="0">
                <a:ea typeface="ＭＳ Ｐゴシック" pitchFamily="34" charset="-128"/>
              </a:rPr>
              <a:t> 			24%</a:t>
            </a:r>
          </a:p>
          <a:p>
            <a:pPr lvl="1"/>
            <a:r>
              <a:rPr lang="es-CR" altLang="es-CR" sz="2400" dirty="0" smtClean="0">
                <a:ea typeface="ＭＳ Ｐゴシック" pitchFamily="34" charset="-128"/>
              </a:rPr>
              <a:t>Project </a:t>
            </a:r>
            <a:r>
              <a:rPr lang="es-CR" altLang="es-CR" sz="2400" dirty="0" err="1" smtClean="0">
                <a:ea typeface="ＭＳ Ｐゴシック" pitchFamily="34" charset="-128"/>
              </a:rPr>
              <a:t>Execution</a:t>
            </a:r>
            <a:r>
              <a:rPr lang="es-CR" altLang="es-CR" sz="2400" dirty="0" smtClean="0">
                <a:ea typeface="ＭＳ Ｐゴシック" pitchFamily="34" charset="-128"/>
              </a:rPr>
              <a:t>			30%</a:t>
            </a:r>
          </a:p>
          <a:p>
            <a:pPr lvl="1"/>
            <a:r>
              <a:rPr lang="es-CR" altLang="es-CR" sz="2400" dirty="0" smtClean="0">
                <a:ea typeface="ＭＳ Ｐゴシック" pitchFamily="34" charset="-128"/>
              </a:rPr>
              <a:t>Project </a:t>
            </a:r>
            <a:r>
              <a:rPr lang="es-CR" altLang="es-CR" sz="2400" dirty="0" err="1" smtClean="0">
                <a:ea typeface="ＭＳ Ｐゴシック" pitchFamily="34" charset="-128"/>
              </a:rPr>
              <a:t>Monitoring</a:t>
            </a:r>
            <a:r>
              <a:rPr lang="es-CR" altLang="es-CR" sz="2400" dirty="0" smtClean="0">
                <a:ea typeface="ＭＳ Ｐゴシック" pitchFamily="34" charset="-128"/>
              </a:rPr>
              <a:t> and Control	25%</a:t>
            </a:r>
          </a:p>
          <a:p>
            <a:pPr lvl="1"/>
            <a:r>
              <a:rPr lang="es-CR" altLang="es-CR" sz="2400" dirty="0" smtClean="0">
                <a:ea typeface="ＭＳ Ｐゴシック" pitchFamily="34" charset="-128"/>
              </a:rPr>
              <a:t>Project </a:t>
            </a:r>
            <a:r>
              <a:rPr lang="es-CR" altLang="es-CR" sz="2400" dirty="0" err="1" smtClean="0">
                <a:ea typeface="ＭＳ Ｐゴシック" pitchFamily="34" charset="-128"/>
              </a:rPr>
              <a:t>Closing</a:t>
            </a:r>
            <a:r>
              <a:rPr lang="es-CR" altLang="es-CR" sz="2400" dirty="0" smtClean="0">
                <a:ea typeface="ＭＳ Ｐゴシック" pitchFamily="34" charset="-128"/>
              </a:rPr>
              <a:t>				8%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1 Título"/>
          <p:cNvSpPr>
            <a:spLocks noGrp="1"/>
          </p:cNvSpPr>
          <p:nvPr>
            <p:ph type="title"/>
          </p:nvPr>
        </p:nvSpPr>
        <p:spPr>
          <a:xfrm>
            <a:off x="468313" y="1220788"/>
            <a:ext cx="8229600" cy="863600"/>
          </a:xfrm>
        </p:spPr>
        <p:txBody>
          <a:bodyPr/>
          <a:lstStyle/>
          <a:p>
            <a:pPr algn="l"/>
            <a:r>
              <a:rPr lang="es-CR" altLang="es-CR" sz="3600" smtClean="0">
                <a:ea typeface="ＭＳ Ｐゴシック" pitchFamily="34" charset="-128"/>
              </a:rPr>
              <a:t>There are different types of questions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8313" y="2565400"/>
            <a:ext cx="8229600" cy="3990975"/>
          </a:xfrm>
        </p:spPr>
        <p:txBody>
          <a:bodyPr/>
          <a:lstStyle/>
          <a:p>
            <a:pPr algn="just">
              <a:buFont typeface="Arial" charset="0"/>
              <a:buChar char="•"/>
              <a:defRPr/>
            </a:pPr>
            <a:r>
              <a:rPr lang="es-CR" sz="2400" dirty="0">
                <a:latin typeface="+mj-lt"/>
                <a:ea typeface="+mj-ea"/>
                <a:cs typeface="+mj-cs"/>
              </a:rPr>
              <a:t>You </a:t>
            </a:r>
            <a:r>
              <a:rPr lang="es-CR" sz="2400" dirty="0" err="1" smtClean="0">
                <a:latin typeface="+mj-lt"/>
                <a:ea typeface="+mj-ea"/>
                <a:cs typeface="+mj-cs"/>
              </a:rPr>
              <a:t>receive</a:t>
            </a:r>
            <a:r>
              <a:rPr lang="es-CR" sz="2400" dirty="0" smtClean="0">
                <a:latin typeface="+mj-lt"/>
                <a:ea typeface="+mj-ea"/>
                <a:cs typeface="+mj-cs"/>
              </a:rPr>
              <a:t> </a:t>
            </a:r>
            <a:r>
              <a:rPr lang="es-CR" sz="2400" dirty="0" err="1" smtClean="0">
                <a:latin typeface="+mj-lt"/>
                <a:ea typeface="+mj-ea"/>
                <a:cs typeface="+mj-cs"/>
              </a:rPr>
              <a:t>notification</a:t>
            </a:r>
            <a:r>
              <a:rPr lang="es-CR" sz="2400" dirty="0" smtClean="0">
                <a:latin typeface="+mj-lt"/>
                <a:ea typeface="+mj-ea"/>
                <a:cs typeface="+mj-cs"/>
              </a:rPr>
              <a:t> </a:t>
            </a:r>
            <a:r>
              <a:rPr lang="es-CR" sz="2400" dirty="0" err="1" smtClean="0">
                <a:latin typeface="+mj-lt"/>
                <a:ea typeface="+mj-ea"/>
                <a:cs typeface="+mj-cs"/>
              </a:rPr>
              <a:t>that</a:t>
            </a:r>
            <a:r>
              <a:rPr lang="es-CR" sz="2400" dirty="0" smtClean="0">
                <a:latin typeface="+mj-lt"/>
                <a:ea typeface="+mj-ea"/>
                <a:cs typeface="+mj-cs"/>
              </a:rPr>
              <a:t> a major item yo</a:t>
            </a:r>
            <a:r>
              <a:rPr lang="es-CR" sz="2400" dirty="0" smtClean="0"/>
              <a:t>u are purchasing for a project will be delayed. What is the best thing to do?</a:t>
            </a:r>
            <a:r>
              <a:rPr lang="es-CR" sz="2400" dirty="0" smtClean="0">
                <a:latin typeface="+mj-lt"/>
                <a:ea typeface="+mj-ea"/>
                <a:cs typeface="+mj-cs"/>
              </a:rPr>
              <a:t> </a:t>
            </a:r>
            <a:r>
              <a:rPr lang="es-CR" sz="240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(</a:t>
            </a:r>
            <a:r>
              <a:rPr lang="es-CR" sz="2400" dirty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Mulcahy, 2013)</a:t>
            </a:r>
          </a:p>
          <a:p>
            <a:pPr marL="914400" lvl="1" indent="-457200" algn="just">
              <a:buFont typeface="Arial" charset="0"/>
              <a:buAutoNum type="alphaUcPeriod"/>
              <a:defRPr/>
            </a:pPr>
            <a:r>
              <a:rPr lang="es-CR" sz="2400" dirty="0" smtClean="0">
                <a:latin typeface="+mj-lt"/>
                <a:ea typeface="+mj-ea"/>
                <a:cs typeface="+mj-cs"/>
              </a:rPr>
              <a:t>Ignore it; it will go away</a:t>
            </a:r>
            <a:endParaRPr lang="es-CR" sz="2400" dirty="0" smtClean="0"/>
          </a:p>
          <a:p>
            <a:pPr marL="914400" lvl="1" indent="-457200" algn="just">
              <a:buFont typeface="Arial" charset="0"/>
              <a:buAutoNum type="alphaUcPeriod"/>
              <a:defRPr/>
            </a:pPr>
            <a:r>
              <a:rPr lang="es-CR" sz="2400" dirty="0" smtClean="0"/>
              <a:t>Notify your boss</a:t>
            </a:r>
          </a:p>
          <a:p>
            <a:pPr marL="914400" lvl="1" indent="-457200" algn="just">
              <a:buFont typeface="Arial" charset="0"/>
              <a:buAutoNum type="alphaUcPeriod"/>
              <a:defRPr/>
            </a:pPr>
            <a:r>
              <a:rPr lang="es-CR" sz="2400" dirty="0" smtClean="0"/>
              <a:t>Let the customer know about it, and talk over options</a:t>
            </a:r>
          </a:p>
          <a:p>
            <a:pPr marL="914400" lvl="1" indent="-457200" algn="just">
              <a:buFont typeface="Arial" charset="0"/>
              <a:buAutoNum type="alphaUcPeriod"/>
              <a:defRPr/>
            </a:pPr>
            <a:r>
              <a:rPr lang="es-CR" sz="2400" dirty="0" smtClean="0"/>
              <a:t>Meet with the team and identify alternatives</a:t>
            </a:r>
          </a:p>
        </p:txBody>
      </p:sp>
      <p:sp>
        <p:nvSpPr>
          <p:cNvPr id="4" name="3 Rectángulo"/>
          <p:cNvSpPr/>
          <p:nvPr/>
        </p:nvSpPr>
        <p:spPr>
          <a:xfrm>
            <a:off x="2076450" y="2052638"/>
            <a:ext cx="3071813" cy="461962"/>
          </a:xfrm>
          <a:prstGeom prst="rect">
            <a:avLst/>
          </a:prstGeom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s-CR" altLang="es-CR" b="1">
                <a:latin typeface="Calibri" pitchFamily="34" charset="0"/>
              </a:rPr>
              <a:t>Situational…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7" dur="indefinite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8" dur="indefinite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1 Título"/>
          <p:cNvSpPr txBox="1">
            <a:spLocks/>
          </p:cNvSpPr>
          <p:nvPr/>
        </p:nvSpPr>
        <p:spPr bwMode="auto">
          <a:xfrm>
            <a:off x="565150" y="4508500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just" eaLnBrk="1" hangingPunct="1"/>
            <a:endParaRPr lang="es-CR" altLang="es-CR" sz="2800">
              <a:latin typeface="Calibri" pitchFamily="34" charset="0"/>
              <a:cs typeface="Arial" pitchFamily="34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395288" y="2997200"/>
            <a:ext cx="8328025" cy="1938338"/>
          </a:xfrm>
          <a:prstGeom prst="rect">
            <a:avLst/>
          </a:prstGeom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just" eaLnBrk="1" hangingPunct="1"/>
            <a:r>
              <a:rPr lang="es-CR" altLang="es-CR" dirty="0" err="1">
                <a:latin typeface="Calibri" pitchFamily="34" charset="0"/>
              </a:rPr>
              <a:t>Go</a:t>
            </a:r>
            <a:r>
              <a:rPr lang="es-CR" altLang="es-CR" dirty="0">
                <a:latin typeface="Calibri" pitchFamily="34" charset="0"/>
              </a:rPr>
              <a:t> back and </a:t>
            </a:r>
            <a:r>
              <a:rPr lang="es-CR" altLang="es-CR" dirty="0" err="1">
                <a:latin typeface="Calibri" pitchFamily="34" charset="0"/>
              </a:rPr>
              <a:t>check</a:t>
            </a:r>
            <a:r>
              <a:rPr lang="es-CR" altLang="es-CR" dirty="0">
                <a:latin typeface="Calibri" pitchFamily="34" charset="0"/>
              </a:rPr>
              <a:t> </a:t>
            </a:r>
            <a:r>
              <a:rPr lang="es-CR" altLang="es-CR" dirty="0" err="1">
                <a:latin typeface="Calibri" pitchFamily="34" charset="0"/>
              </a:rPr>
              <a:t>the</a:t>
            </a:r>
            <a:r>
              <a:rPr lang="es-CR" altLang="es-CR" dirty="0">
                <a:latin typeface="Calibri" pitchFamily="34" charset="0"/>
              </a:rPr>
              <a:t> </a:t>
            </a:r>
            <a:r>
              <a:rPr lang="es-CR" altLang="es-CR" dirty="0" err="1">
                <a:latin typeface="Calibri" pitchFamily="34" charset="0"/>
              </a:rPr>
              <a:t>previous</a:t>
            </a:r>
            <a:r>
              <a:rPr lang="es-CR" altLang="es-CR" dirty="0">
                <a:latin typeface="Calibri" pitchFamily="34" charset="0"/>
              </a:rPr>
              <a:t> </a:t>
            </a:r>
            <a:r>
              <a:rPr lang="es-CR" altLang="es-CR" dirty="0" err="1">
                <a:latin typeface="Calibri" pitchFamily="34" charset="0"/>
              </a:rPr>
              <a:t>question</a:t>
            </a:r>
            <a:r>
              <a:rPr lang="es-CR" altLang="es-CR" dirty="0">
                <a:latin typeface="Calibri" pitchFamily="34" charset="0"/>
              </a:rPr>
              <a:t> and </a:t>
            </a:r>
            <a:r>
              <a:rPr lang="es-CR" altLang="es-CR" dirty="0" err="1">
                <a:latin typeface="Calibri" pitchFamily="34" charset="0"/>
              </a:rPr>
              <a:t>answers</a:t>
            </a:r>
            <a:r>
              <a:rPr lang="es-CR" altLang="es-CR" dirty="0">
                <a:latin typeface="Calibri" pitchFamily="34" charset="0"/>
              </a:rPr>
              <a:t>. </a:t>
            </a:r>
            <a:r>
              <a:rPr lang="es-CR" altLang="es-CR" dirty="0" err="1" smtClean="0">
                <a:latin typeface="Calibri" pitchFamily="34" charset="0"/>
              </a:rPr>
              <a:t>Wouldn’t</a:t>
            </a:r>
            <a:r>
              <a:rPr lang="es-CR" altLang="es-CR" dirty="0" smtClean="0">
                <a:latin typeface="Calibri" pitchFamily="34" charset="0"/>
              </a:rPr>
              <a:t> </a:t>
            </a:r>
            <a:r>
              <a:rPr lang="es-CR" altLang="es-CR" dirty="0" err="1" smtClean="0">
                <a:latin typeface="Calibri" pitchFamily="34" charset="0"/>
              </a:rPr>
              <a:t>it</a:t>
            </a:r>
            <a:r>
              <a:rPr lang="es-CR" altLang="es-CR" dirty="0" smtClean="0">
                <a:latin typeface="Calibri" pitchFamily="34" charset="0"/>
              </a:rPr>
              <a:t> </a:t>
            </a:r>
            <a:r>
              <a:rPr lang="es-CR" altLang="es-CR" dirty="0" err="1" smtClean="0">
                <a:latin typeface="Calibri" pitchFamily="34" charset="0"/>
              </a:rPr>
              <a:t>also</a:t>
            </a:r>
            <a:r>
              <a:rPr lang="es-CR" altLang="es-CR" dirty="0" smtClean="0">
                <a:latin typeface="Calibri" pitchFamily="34" charset="0"/>
              </a:rPr>
              <a:t> be </a:t>
            </a:r>
            <a:r>
              <a:rPr lang="es-CR" altLang="es-CR" dirty="0" err="1" smtClean="0">
                <a:latin typeface="Calibri" pitchFamily="34" charset="0"/>
              </a:rPr>
              <a:t>right</a:t>
            </a:r>
            <a:r>
              <a:rPr lang="es-CR" altLang="es-CR" dirty="0" smtClean="0">
                <a:latin typeface="Calibri" pitchFamily="34" charset="0"/>
              </a:rPr>
              <a:t> to </a:t>
            </a:r>
            <a:r>
              <a:rPr lang="es-CR" altLang="es-CR" dirty="0" err="1">
                <a:latin typeface="Calibri" pitchFamily="34" charset="0"/>
              </a:rPr>
              <a:t>let</a:t>
            </a:r>
            <a:r>
              <a:rPr lang="es-CR" altLang="es-CR" dirty="0">
                <a:latin typeface="Calibri" pitchFamily="34" charset="0"/>
              </a:rPr>
              <a:t> </a:t>
            </a:r>
            <a:r>
              <a:rPr lang="es-CR" altLang="es-CR" dirty="0" err="1">
                <a:latin typeface="Calibri" pitchFamily="34" charset="0"/>
              </a:rPr>
              <a:t>the</a:t>
            </a:r>
            <a:r>
              <a:rPr lang="es-CR" altLang="es-CR" dirty="0">
                <a:latin typeface="Calibri" pitchFamily="34" charset="0"/>
              </a:rPr>
              <a:t> </a:t>
            </a:r>
            <a:r>
              <a:rPr lang="es-CR" altLang="es-CR" dirty="0" err="1">
                <a:latin typeface="Calibri" pitchFamily="34" charset="0"/>
              </a:rPr>
              <a:t>customer</a:t>
            </a:r>
            <a:r>
              <a:rPr lang="es-CR" altLang="es-CR" dirty="0">
                <a:latin typeface="Calibri" pitchFamily="34" charset="0"/>
              </a:rPr>
              <a:t> </a:t>
            </a:r>
            <a:r>
              <a:rPr lang="es-CR" altLang="es-CR" dirty="0" err="1">
                <a:latin typeface="Calibri" pitchFamily="34" charset="0"/>
              </a:rPr>
              <a:t>know</a:t>
            </a:r>
            <a:r>
              <a:rPr lang="es-CR" altLang="es-CR" dirty="0">
                <a:latin typeface="Calibri" pitchFamily="34" charset="0"/>
              </a:rPr>
              <a:t>?. </a:t>
            </a:r>
          </a:p>
          <a:p>
            <a:pPr algn="just" eaLnBrk="1" hangingPunct="1"/>
            <a:endParaRPr lang="es-CR" altLang="es-CR" dirty="0">
              <a:latin typeface="Calibri" pitchFamily="34" charset="0"/>
            </a:endParaRPr>
          </a:p>
          <a:p>
            <a:pPr algn="just" eaLnBrk="1" hangingPunct="1"/>
            <a:r>
              <a:rPr lang="es-CR" altLang="es-CR" dirty="0" err="1">
                <a:latin typeface="Calibri" pitchFamily="34" charset="0"/>
              </a:rPr>
              <a:t>That</a:t>
            </a:r>
            <a:r>
              <a:rPr lang="es-CR" altLang="es-CR" dirty="0">
                <a:latin typeface="Calibri" pitchFamily="34" charset="0"/>
              </a:rPr>
              <a:t> </a:t>
            </a:r>
            <a:r>
              <a:rPr lang="es-CR" altLang="es-CR" dirty="0" err="1">
                <a:latin typeface="Calibri" pitchFamily="34" charset="0"/>
              </a:rPr>
              <a:t>is</a:t>
            </a:r>
            <a:r>
              <a:rPr lang="es-CR" altLang="es-CR" dirty="0">
                <a:latin typeface="Calibri" pitchFamily="34" charset="0"/>
              </a:rPr>
              <a:t> </a:t>
            </a:r>
            <a:r>
              <a:rPr lang="es-CR" altLang="es-CR" dirty="0" err="1">
                <a:latin typeface="Calibri" pitchFamily="34" charset="0"/>
              </a:rPr>
              <a:t>correct</a:t>
            </a:r>
            <a:r>
              <a:rPr lang="es-CR" altLang="es-CR" dirty="0">
                <a:latin typeface="Calibri" pitchFamily="34" charset="0"/>
              </a:rPr>
              <a:t>, </a:t>
            </a:r>
            <a:r>
              <a:rPr lang="es-CR" altLang="es-CR" dirty="0" err="1">
                <a:latin typeface="Calibri" pitchFamily="34" charset="0"/>
              </a:rPr>
              <a:t>but</a:t>
            </a:r>
            <a:r>
              <a:rPr lang="es-CR" altLang="es-CR" dirty="0">
                <a:latin typeface="Calibri" pitchFamily="34" charset="0"/>
              </a:rPr>
              <a:t> </a:t>
            </a:r>
            <a:r>
              <a:rPr lang="es-CR" altLang="es-CR" dirty="0" err="1">
                <a:latin typeface="Calibri" pitchFamily="34" charset="0"/>
              </a:rPr>
              <a:t>notice</a:t>
            </a:r>
            <a:r>
              <a:rPr lang="es-CR" altLang="es-CR" dirty="0">
                <a:latin typeface="Calibri" pitchFamily="34" charset="0"/>
              </a:rPr>
              <a:t> </a:t>
            </a:r>
            <a:r>
              <a:rPr lang="es-CR" altLang="es-CR" dirty="0" err="1">
                <a:latin typeface="Calibri" pitchFamily="34" charset="0"/>
              </a:rPr>
              <a:t>that</a:t>
            </a:r>
            <a:r>
              <a:rPr lang="es-CR" altLang="es-CR" dirty="0">
                <a:latin typeface="Calibri" pitchFamily="34" charset="0"/>
              </a:rPr>
              <a:t> </a:t>
            </a:r>
            <a:r>
              <a:rPr lang="es-CR" altLang="es-CR" dirty="0" err="1">
                <a:latin typeface="Calibri" pitchFamily="34" charset="0"/>
              </a:rPr>
              <a:t>the</a:t>
            </a:r>
            <a:r>
              <a:rPr lang="es-CR" altLang="es-CR" dirty="0">
                <a:latin typeface="Calibri" pitchFamily="34" charset="0"/>
              </a:rPr>
              <a:t> </a:t>
            </a:r>
            <a:r>
              <a:rPr lang="es-CR" altLang="es-CR" dirty="0" err="1">
                <a:latin typeface="Calibri" pitchFamily="34" charset="0"/>
              </a:rPr>
              <a:t>question</a:t>
            </a:r>
            <a:r>
              <a:rPr lang="es-CR" altLang="es-CR" dirty="0">
                <a:latin typeface="Calibri" pitchFamily="34" charset="0"/>
              </a:rPr>
              <a:t> </a:t>
            </a:r>
            <a:r>
              <a:rPr lang="es-CR" altLang="es-CR" dirty="0" err="1">
                <a:latin typeface="Calibri" pitchFamily="34" charset="0"/>
              </a:rPr>
              <a:t>is</a:t>
            </a:r>
            <a:r>
              <a:rPr lang="es-CR" altLang="es-CR" dirty="0">
                <a:latin typeface="Calibri" pitchFamily="34" charset="0"/>
              </a:rPr>
              <a:t> </a:t>
            </a:r>
            <a:r>
              <a:rPr lang="es-CR" altLang="es-CR" dirty="0" err="1">
                <a:latin typeface="Calibri" pitchFamily="34" charset="0"/>
              </a:rPr>
              <a:t>what</a:t>
            </a:r>
            <a:r>
              <a:rPr lang="es-CR" altLang="es-CR" dirty="0">
                <a:latin typeface="Calibri" pitchFamily="34" charset="0"/>
              </a:rPr>
              <a:t> </a:t>
            </a:r>
            <a:r>
              <a:rPr lang="es-CR" altLang="es-CR" dirty="0" err="1">
                <a:latin typeface="Calibri" pitchFamily="34" charset="0"/>
              </a:rPr>
              <a:t>is</a:t>
            </a:r>
            <a:r>
              <a:rPr lang="es-CR" altLang="es-CR" dirty="0">
                <a:latin typeface="Calibri" pitchFamily="34" charset="0"/>
              </a:rPr>
              <a:t> </a:t>
            </a:r>
            <a:r>
              <a:rPr lang="es-CR" altLang="es-CR" dirty="0" err="1">
                <a:latin typeface="Calibri" pitchFamily="34" charset="0"/>
              </a:rPr>
              <a:t>the</a:t>
            </a:r>
            <a:r>
              <a:rPr lang="es-CR" altLang="es-CR" dirty="0">
                <a:latin typeface="Calibri" pitchFamily="34" charset="0"/>
              </a:rPr>
              <a:t> BEST </a:t>
            </a:r>
            <a:r>
              <a:rPr lang="es-CR" altLang="es-CR" dirty="0" err="1">
                <a:latin typeface="Calibri" pitchFamily="34" charset="0"/>
              </a:rPr>
              <a:t>thing</a:t>
            </a:r>
            <a:r>
              <a:rPr lang="es-CR" altLang="es-CR" dirty="0">
                <a:latin typeface="Calibri" pitchFamily="34" charset="0"/>
              </a:rPr>
              <a:t> to </a:t>
            </a:r>
            <a:r>
              <a:rPr lang="es-CR" altLang="es-CR" dirty="0" smtClean="0">
                <a:latin typeface="Calibri" pitchFamily="34" charset="0"/>
              </a:rPr>
              <a:t>do.</a:t>
            </a:r>
            <a:endParaRPr lang="es-CR" altLang="es-CR" dirty="0">
              <a:latin typeface="Calibri" pitchFamily="34" charset="0"/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395288" y="2276475"/>
            <a:ext cx="8328025" cy="461963"/>
          </a:xfrm>
          <a:prstGeom prst="rect">
            <a:avLst/>
          </a:prstGeom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s-CR" altLang="es-CR" b="1" dirty="0" err="1" smtClean="0">
                <a:latin typeface="Calibri" pitchFamily="34" charset="0"/>
              </a:rPr>
              <a:t>Questions</a:t>
            </a:r>
            <a:r>
              <a:rPr lang="es-CR" altLang="es-CR" b="1" dirty="0" smtClean="0">
                <a:latin typeface="Calibri" pitchFamily="34" charset="0"/>
              </a:rPr>
              <a:t> </a:t>
            </a:r>
            <a:r>
              <a:rPr lang="es-CR" altLang="es-CR" b="1" dirty="0" err="1" smtClean="0">
                <a:latin typeface="Calibri" pitchFamily="34" charset="0"/>
              </a:rPr>
              <a:t>with</a:t>
            </a:r>
            <a:r>
              <a:rPr lang="es-CR" altLang="es-CR" b="1" dirty="0" smtClean="0">
                <a:latin typeface="Calibri" pitchFamily="34" charset="0"/>
              </a:rPr>
              <a:t> </a:t>
            </a:r>
            <a:r>
              <a:rPr lang="es-CR" altLang="es-CR" b="1" dirty="0" err="1">
                <a:latin typeface="Calibri" pitchFamily="34" charset="0"/>
              </a:rPr>
              <a:t>several</a:t>
            </a:r>
            <a:r>
              <a:rPr lang="es-CR" altLang="es-CR" b="1" dirty="0">
                <a:latin typeface="Calibri" pitchFamily="34" charset="0"/>
              </a:rPr>
              <a:t> </a:t>
            </a:r>
            <a:r>
              <a:rPr lang="es-CR" altLang="es-CR" b="1" dirty="0" err="1" smtClean="0">
                <a:latin typeface="Calibri" pitchFamily="34" charset="0"/>
              </a:rPr>
              <a:t>correct</a:t>
            </a:r>
            <a:r>
              <a:rPr lang="es-CR" altLang="es-CR" b="1" dirty="0" smtClean="0">
                <a:latin typeface="Calibri" pitchFamily="34" charset="0"/>
              </a:rPr>
              <a:t> </a:t>
            </a:r>
            <a:r>
              <a:rPr lang="es-CR" altLang="es-CR" b="1" dirty="0" err="1" smtClean="0">
                <a:latin typeface="Calibri" pitchFamily="34" charset="0"/>
              </a:rPr>
              <a:t>answers</a:t>
            </a:r>
            <a:r>
              <a:rPr lang="es-CR" altLang="es-CR" b="1" dirty="0">
                <a:latin typeface="Calibri" pitchFamily="34" charset="0"/>
              </a:rPr>
              <a:t>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1 Título"/>
          <p:cNvSpPr txBox="1">
            <a:spLocks/>
          </p:cNvSpPr>
          <p:nvPr/>
        </p:nvSpPr>
        <p:spPr bwMode="auto">
          <a:xfrm>
            <a:off x="565150" y="4508500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just" eaLnBrk="1" hangingPunct="1"/>
            <a:endParaRPr lang="es-CR" altLang="es-CR" sz="2800">
              <a:latin typeface="Calibri" pitchFamily="34" charset="0"/>
              <a:cs typeface="Arial" pitchFamily="34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395288" y="2924175"/>
            <a:ext cx="8328025" cy="3416300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defRPr/>
            </a:pPr>
            <a:r>
              <a:rPr lang="es-CR" sz="2400" dirty="0">
                <a:latin typeface="Calibri"/>
                <a:ea typeface="+mj-ea"/>
                <a:cs typeface="Calibri"/>
              </a:rPr>
              <a:t>Experience shows that each time yo</a:t>
            </a:r>
            <a:r>
              <a:rPr lang="es-CR" sz="2400" dirty="0">
                <a:latin typeface="Calibri"/>
                <a:ea typeface="ＭＳ Ｐゴシック" charset="0"/>
                <a:cs typeface="Calibri"/>
              </a:rPr>
              <a:t>u double the the production of doors, unit costs decrease by 10%. Based on this, the company determines that production of 3000 doors should cost $21000. This case illustrates</a:t>
            </a:r>
            <a:r>
              <a:rPr lang="es-CR" sz="2400" dirty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: </a:t>
            </a:r>
            <a:r>
              <a:rPr lang="es-CR" sz="2000" dirty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(Mulcahy, 2013)</a:t>
            </a:r>
            <a:endParaRPr lang="es-CR" sz="2400" dirty="0">
              <a:solidFill>
                <a:srgbClr val="000000"/>
              </a:solidFill>
              <a:latin typeface="+mj-lt"/>
              <a:ea typeface="+mj-ea"/>
              <a:cs typeface="+mj-cs"/>
            </a:endParaRPr>
          </a:p>
          <a:p>
            <a:pPr algn="just">
              <a:defRPr/>
            </a:pPr>
            <a:endParaRPr lang="es-CR" sz="2400" dirty="0">
              <a:latin typeface="+mj-lt"/>
              <a:ea typeface="+mj-ea"/>
              <a:cs typeface="+mj-cs"/>
            </a:endParaRPr>
          </a:p>
          <a:p>
            <a:pPr marL="914400" lvl="1" indent="-457200" algn="just">
              <a:buFont typeface="+mj-lt"/>
              <a:buAutoNum type="alphaUcPeriod"/>
              <a:defRPr/>
            </a:pPr>
            <a:r>
              <a:rPr lang="es-CR" sz="2400" dirty="0">
                <a:latin typeface="+mj-lt"/>
                <a:ea typeface="+mj-ea"/>
                <a:cs typeface="+mj-cs"/>
              </a:rPr>
              <a:t>Learning cycle.</a:t>
            </a:r>
          </a:p>
          <a:p>
            <a:pPr marL="914400" lvl="1" indent="-457200" algn="just">
              <a:buFont typeface="+mj-lt"/>
              <a:buAutoNum type="alphaUcPeriod"/>
              <a:defRPr/>
            </a:pPr>
            <a:r>
              <a:rPr lang="es-CR" sz="2400" dirty="0">
                <a:latin typeface="+mj-lt"/>
                <a:ea typeface="+mj-ea"/>
                <a:cs typeface="+mj-cs"/>
              </a:rPr>
              <a:t>Parametric cost estimating.</a:t>
            </a:r>
          </a:p>
          <a:p>
            <a:pPr marL="914400" lvl="1" indent="-457200" algn="just">
              <a:buFont typeface="+mj-lt"/>
              <a:buAutoNum type="alphaUcPeriod"/>
              <a:defRPr/>
            </a:pPr>
            <a:r>
              <a:rPr lang="es-CR" sz="2400" dirty="0">
                <a:latin typeface="+mj-lt"/>
                <a:ea typeface="+mj-ea"/>
                <a:cs typeface="+mj-cs"/>
              </a:rPr>
              <a:t>Law of diminishing reso</a:t>
            </a:r>
            <a:r>
              <a:rPr lang="es-CR" sz="2400" dirty="0">
                <a:latin typeface="Calibri"/>
                <a:ea typeface="ＭＳ Ｐゴシック" charset="0"/>
                <a:cs typeface="Calibri"/>
              </a:rPr>
              <a:t>urces</a:t>
            </a:r>
            <a:r>
              <a:rPr lang="es-CR" sz="2400" dirty="0">
                <a:latin typeface="+mj-lt"/>
                <a:ea typeface="+mj-ea"/>
                <a:cs typeface="+mj-cs"/>
              </a:rPr>
              <a:t>.</a:t>
            </a:r>
          </a:p>
          <a:p>
            <a:pPr marL="914400" lvl="1" indent="-457200" algn="just">
              <a:buFont typeface="+mj-lt"/>
              <a:buAutoNum type="alphaUcPeriod"/>
              <a:defRPr/>
            </a:pPr>
            <a:r>
              <a:rPr lang="es-CR" sz="2400" dirty="0">
                <a:latin typeface="+mj-lt"/>
                <a:ea typeface="+mj-ea"/>
                <a:cs typeface="+mj-cs"/>
              </a:rPr>
              <a:t>80/20 r</a:t>
            </a:r>
            <a:r>
              <a:rPr lang="es-CR" sz="2400" dirty="0">
                <a:latin typeface="Calibri"/>
                <a:ea typeface="ＭＳ Ｐゴシック" charset="0"/>
                <a:cs typeface="Calibri"/>
              </a:rPr>
              <a:t>ule</a:t>
            </a:r>
            <a:r>
              <a:rPr lang="es-CR" sz="2400" dirty="0">
                <a:latin typeface="+mj-lt"/>
                <a:ea typeface="+mj-ea"/>
                <a:cs typeface="+mj-cs"/>
              </a:rPr>
              <a:t>.</a:t>
            </a:r>
          </a:p>
        </p:txBody>
      </p:sp>
      <p:sp>
        <p:nvSpPr>
          <p:cNvPr id="6" name="5 Rectángulo"/>
          <p:cNvSpPr/>
          <p:nvPr/>
        </p:nvSpPr>
        <p:spPr>
          <a:xfrm>
            <a:off x="395288" y="1989138"/>
            <a:ext cx="8328025" cy="461962"/>
          </a:xfrm>
          <a:prstGeom prst="rect">
            <a:avLst/>
          </a:prstGeom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just" eaLnBrk="1" hangingPunct="1"/>
            <a:r>
              <a:rPr lang="es-CR" altLang="es-CR" b="1" dirty="0" err="1" smtClean="0">
                <a:latin typeface="Calibri" pitchFamily="34" charset="0"/>
              </a:rPr>
              <a:t>Questions</a:t>
            </a:r>
            <a:r>
              <a:rPr lang="es-CR" altLang="es-CR" b="1" dirty="0" smtClean="0">
                <a:latin typeface="Calibri" pitchFamily="34" charset="0"/>
              </a:rPr>
              <a:t> </a:t>
            </a:r>
            <a:r>
              <a:rPr lang="es-CR" altLang="es-CR" b="1" dirty="0" err="1">
                <a:latin typeface="Calibri" pitchFamily="34" charset="0"/>
              </a:rPr>
              <a:t>with</a:t>
            </a:r>
            <a:r>
              <a:rPr lang="es-CR" altLang="es-CR" b="1" dirty="0">
                <a:latin typeface="Calibri" pitchFamily="34" charset="0"/>
              </a:rPr>
              <a:t> </a:t>
            </a:r>
            <a:r>
              <a:rPr lang="es-CR" altLang="es-CR" b="1" dirty="0" err="1">
                <a:latin typeface="Calibri" pitchFamily="34" charset="0"/>
              </a:rPr>
              <a:t>irrelevant</a:t>
            </a:r>
            <a:r>
              <a:rPr lang="es-CR" altLang="es-CR" b="1" dirty="0">
                <a:latin typeface="Calibri" pitchFamily="34" charset="0"/>
              </a:rPr>
              <a:t> </a:t>
            </a:r>
            <a:r>
              <a:rPr lang="es-CR" altLang="es-CR" b="1" dirty="0" err="1" smtClean="0">
                <a:latin typeface="Calibri" pitchFamily="34" charset="0"/>
              </a:rPr>
              <a:t>information</a:t>
            </a:r>
            <a:r>
              <a:rPr lang="es-CR" altLang="es-CR" b="1" dirty="0" smtClean="0">
                <a:latin typeface="Calibri" pitchFamily="34" charset="0"/>
              </a:rPr>
              <a:t>, </a:t>
            </a:r>
            <a:r>
              <a:rPr lang="es-CR" altLang="es-CR" b="1" dirty="0" err="1" smtClean="0">
                <a:latin typeface="Calibri" pitchFamily="34" charset="0"/>
              </a:rPr>
              <a:t>meant</a:t>
            </a:r>
            <a:r>
              <a:rPr lang="es-CR" altLang="es-CR" b="1" dirty="0" smtClean="0">
                <a:latin typeface="Calibri" pitchFamily="34" charset="0"/>
              </a:rPr>
              <a:t> </a:t>
            </a:r>
            <a:r>
              <a:rPr lang="es-CR" altLang="es-CR" b="1" dirty="0">
                <a:latin typeface="Calibri" pitchFamily="34" charset="0"/>
              </a:rPr>
              <a:t>to </a:t>
            </a:r>
            <a:r>
              <a:rPr lang="es-CR" altLang="es-CR" b="1" dirty="0" err="1">
                <a:latin typeface="Calibri" pitchFamily="34" charset="0"/>
              </a:rPr>
              <a:t>confuse</a:t>
            </a:r>
            <a:r>
              <a:rPr lang="es-CR" altLang="es-CR" b="1" dirty="0">
                <a:latin typeface="Calibri" pitchFamily="34" charset="0"/>
              </a:rPr>
              <a:t>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7" dur="indefinit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8" dur="indefinit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Rectángulo"/>
          <p:cNvSpPr/>
          <p:nvPr/>
        </p:nvSpPr>
        <p:spPr>
          <a:xfrm>
            <a:off x="395288" y="1989138"/>
            <a:ext cx="8328025" cy="3046412"/>
          </a:xfrm>
          <a:prstGeom prst="rect">
            <a:avLst/>
          </a:prstGeom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s-CR" altLang="es-CR" b="1" dirty="0" err="1">
                <a:latin typeface="Calibri" pitchFamily="34" charset="0"/>
              </a:rPr>
              <a:t>Questions</a:t>
            </a:r>
            <a:r>
              <a:rPr lang="es-CR" altLang="es-CR" b="1" dirty="0">
                <a:latin typeface="Calibri" pitchFamily="34" charset="0"/>
              </a:rPr>
              <a:t> </a:t>
            </a:r>
            <a:r>
              <a:rPr lang="es-CR" altLang="es-CR" b="1" dirty="0" err="1">
                <a:latin typeface="Calibri" pitchFamily="34" charset="0"/>
              </a:rPr>
              <a:t>with</a:t>
            </a:r>
            <a:r>
              <a:rPr lang="es-CR" altLang="es-CR" b="1" dirty="0">
                <a:latin typeface="Calibri" pitchFamily="34" charset="0"/>
              </a:rPr>
              <a:t> </a:t>
            </a:r>
            <a:r>
              <a:rPr lang="es-CR" altLang="es-CR" b="1" dirty="0" err="1">
                <a:latin typeface="Calibri" pitchFamily="34" charset="0"/>
              </a:rPr>
              <a:t>made</a:t>
            </a:r>
            <a:r>
              <a:rPr lang="es-CR" altLang="es-CR" b="1" dirty="0">
                <a:latin typeface="Calibri" pitchFamily="34" charset="0"/>
              </a:rPr>
              <a:t>-up </a:t>
            </a:r>
            <a:r>
              <a:rPr lang="es-CR" altLang="es-CR" b="1" dirty="0" err="1">
                <a:latin typeface="Calibri" pitchFamily="34" charset="0"/>
              </a:rPr>
              <a:t>terms</a:t>
            </a:r>
            <a:endParaRPr lang="es-CR" altLang="es-CR" b="1" dirty="0">
              <a:latin typeface="Calibri" pitchFamily="34" charset="0"/>
            </a:endParaRPr>
          </a:p>
          <a:p>
            <a:pPr eaLnBrk="1" hangingPunct="1"/>
            <a:r>
              <a:rPr lang="es-CR" altLang="es-CR" b="1" dirty="0" err="1">
                <a:latin typeface="Calibri" pitchFamily="34" charset="0"/>
              </a:rPr>
              <a:t>Questions</a:t>
            </a:r>
            <a:r>
              <a:rPr lang="es-CR" altLang="es-CR" b="1" dirty="0">
                <a:latin typeface="Calibri" pitchFamily="34" charset="0"/>
              </a:rPr>
              <a:t> </a:t>
            </a:r>
            <a:r>
              <a:rPr lang="es-CR" altLang="es-CR" b="1" dirty="0" err="1" smtClean="0">
                <a:latin typeface="Calibri" pitchFamily="34" charset="0"/>
              </a:rPr>
              <a:t>where</a:t>
            </a:r>
            <a:r>
              <a:rPr lang="es-CR" altLang="es-CR" b="1" dirty="0" smtClean="0">
                <a:latin typeface="Calibri" pitchFamily="34" charset="0"/>
              </a:rPr>
              <a:t> </a:t>
            </a:r>
            <a:r>
              <a:rPr lang="es-CR" altLang="es-CR" b="1" dirty="0" err="1">
                <a:latin typeface="Calibri" pitchFamily="34" charset="0"/>
              </a:rPr>
              <a:t>understanding</a:t>
            </a:r>
            <a:r>
              <a:rPr lang="es-CR" altLang="es-CR" b="1" dirty="0">
                <a:latin typeface="Calibri" pitchFamily="34" charset="0"/>
              </a:rPr>
              <a:t> </a:t>
            </a:r>
            <a:r>
              <a:rPr lang="es-CR" altLang="es-CR" b="1" dirty="0" err="1">
                <a:latin typeface="Calibri" pitchFamily="34" charset="0"/>
              </a:rPr>
              <a:t>is</a:t>
            </a:r>
            <a:r>
              <a:rPr lang="es-CR" altLang="es-CR" b="1" dirty="0">
                <a:latin typeface="Calibri" pitchFamily="34" charset="0"/>
              </a:rPr>
              <a:t> </a:t>
            </a:r>
            <a:r>
              <a:rPr lang="es-CR" altLang="es-CR" b="1" dirty="0" err="1">
                <a:latin typeface="Calibri" pitchFamily="34" charset="0"/>
              </a:rPr>
              <a:t>important</a:t>
            </a:r>
            <a:endParaRPr lang="es-CR" altLang="es-CR" b="1" dirty="0">
              <a:latin typeface="Calibri" pitchFamily="34" charset="0"/>
            </a:endParaRPr>
          </a:p>
          <a:p>
            <a:pPr eaLnBrk="1" hangingPunct="1"/>
            <a:r>
              <a:rPr lang="es-CR" altLang="es-CR" b="1" dirty="0" err="1">
                <a:latin typeface="Calibri" pitchFamily="34" charset="0"/>
              </a:rPr>
              <a:t>Questions</a:t>
            </a:r>
            <a:r>
              <a:rPr lang="es-CR" altLang="es-CR" b="1" dirty="0">
                <a:latin typeface="Calibri" pitchFamily="34" charset="0"/>
              </a:rPr>
              <a:t> </a:t>
            </a:r>
            <a:r>
              <a:rPr lang="es-CR" altLang="es-CR" b="1" dirty="0" err="1">
                <a:latin typeface="Calibri" pitchFamily="34" charset="0"/>
              </a:rPr>
              <a:t>with</a:t>
            </a:r>
            <a:r>
              <a:rPr lang="es-CR" altLang="es-CR" b="1" dirty="0">
                <a:latin typeface="Calibri" pitchFamily="34" charset="0"/>
              </a:rPr>
              <a:t> a new </a:t>
            </a:r>
            <a:r>
              <a:rPr lang="es-CR" altLang="es-CR" b="1" dirty="0" err="1">
                <a:latin typeface="Calibri" pitchFamily="34" charset="0"/>
              </a:rPr>
              <a:t>approach</a:t>
            </a:r>
            <a:r>
              <a:rPr lang="es-CR" altLang="es-CR" b="1" dirty="0">
                <a:latin typeface="Calibri" pitchFamily="34" charset="0"/>
              </a:rPr>
              <a:t> to </a:t>
            </a:r>
            <a:r>
              <a:rPr lang="es-CR" altLang="es-CR" b="1" dirty="0" err="1">
                <a:latin typeface="Calibri" pitchFamily="34" charset="0"/>
              </a:rPr>
              <a:t>known</a:t>
            </a:r>
            <a:r>
              <a:rPr lang="es-CR" altLang="es-CR" b="1" dirty="0">
                <a:latin typeface="Calibri" pitchFamily="34" charset="0"/>
              </a:rPr>
              <a:t> </a:t>
            </a:r>
            <a:r>
              <a:rPr lang="es-CR" altLang="es-CR" b="1" dirty="0" err="1">
                <a:latin typeface="Calibri" pitchFamily="34" charset="0"/>
              </a:rPr>
              <a:t>topic</a:t>
            </a:r>
            <a:endParaRPr lang="es-CR" altLang="es-CR" b="1" dirty="0">
              <a:latin typeface="Calibri" pitchFamily="34" charset="0"/>
            </a:endParaRPr>
          </a:p>
          <a:p>
            <a:pPr eaLnBrk="1" hangingPunct="1"/>
            <a:r>
              <a:rPr lang="es-CR" altLang="es-CR" b="1" dirty="0" err="1">
                <a:latin typeface="Calibri" pitchFamily="34" charset="0"/>
              </a:rPr>
              <a:t>Questions</a:t>
            </a:r>
            <a:r>
              <a:rPr lang="es-CR" altLang="es-CR" b="1" dirty="0">
                <a:latin typeface="Calibri" pitchFamily="34" charset="0"/>
              </a:rPr>
              <a:t> </a:t>
            </a:r>
            <a:r>
              <a:rPr lang="es-CR" altLang="es-CR" b="1" dirty="0" err="1">
                <a:latin typeface="Calibri" pitchFamily="34" charset="0"/>
              </a:rPr>
              <a:t>with</a:t>
            </a:r>
            <a:r>
              <a:rPr lang="es-CR" altLang="es-CR" b="1" dirty="0">
                <a:latin typeface="Calibri" pitchFamily="34" charset="0"/>
              </a:rPr>
              <a:t> more </a:t>
            </a:r>
            <a:r>
              <a:rPr lang="es-CR" altLang="es-CR" b="1" dirty="0" err="1">
                <a:latin typeface="Calibri" pitchFamily="34" charset="0"/>
              </a:rPr>
              <a:t>than</a:t>
            </a:r>
            <a:r>
              <a:rPr lang="es-CR" altLang="es-CR" b="1" dirty="0">
                <a:latin typeface="Calibri" pitchFamily="34" charset="0"/>
              </a:rPr>
              <a:t> </a:t>
            </a:r>
            <a:r>
              <a:rPr lang="es-CR" altLang="es-CR" b="1" dirty="0" err="1">
                <a:latin typeface="Calibri" pitchFamily="34" charset="0"/>
              </a:rPr>
              <a:t>one</a:t>
            </a:r>
            <a:r>
              <a:rPr lang="es-CR" altLang="es-CR" b="1" dirty="0">
                <a:latin typeface="Calibri" pitchFamily="34" charset="0"/>
              </a:rPr>
              <a:t> </a:t>
            </a:r>
            <a:r>
              <a:rPr lang="es-CR" altLang="es-CR" b="1" dirty="0" err="1">
                <a:latin typeface="Calibri" pitchFamily="34" charset="0"/>
              </a:rPr>
              <a:t>item</a:t>
            </a:r>
            <a:r>
              <a:rPr lang="es-CR" altLang="es-CR" b="1" dirty="0">
                <a:latin typeface="Calibri" pitchFamily="34" charset="0"/>
              </a:rPr>
              <a:t> </a:t>
            </a:r>
            <a:r>
              <a:rPr lang="es-CR" altLang="es-CR" b="1" dirty="0" smtClean="0">
                <a:latin typeface="Calibri" pitchFamily="34" charset="0"/>
              </a:rPr>
              <a:t>in </a:t>
            </a:r>
            <a:r>
              <a:rPr lang="es-CR" altLang="es-CR" b="1" dirty="0" err="1">
                <a:latin typeface="Calibri" pitchFamily="34" charset="0"/>
              </a:rPr>
              <a:t>each</a:t>
            </a:r>
            <a:r>
              <a:rPr lang="es-CR" altLang="es-CR" b="1" dirty="0">
                <a:latin typeface="Calibri" pitchFamily="34" charset="0"/>
              </a:rPr>
              <a:t> </a:t>
            </a:r>
            <a:r>
              <a:rPr lang="es-CR" altLang="es-CR" b="1" dirty="0" err="1">
                <a:latin typeface="Calibri" pitchFamily="34" charset="0"/>
              </a:rPr>
              <a:t>choice</a:t>
            </a:r>
            <a:endParaRPr lang="es-CR" altLang="es-CR" b="1" dirty="0">
              <a:latin typeface="Calibri" pitchFamily="34" charset="0"/>
            </a:endParaRPr>
          </a:p>
          <a:p>
            <a:pPr eaLnBrk="1" hangingPunct="1"/>
            <a:r>
              <a:rPr lang="es-CR" altLang="es-CR" b="1" dirty="0" err="1">
                <a:latin typeface="Calibri" pitchFamily="34" charset="0"/>
              </a:rPr>
              <a:t>Excessively</a:t>
            </a:r>
            <a:r>
              <a:rPr lang="es-CR" altLang="es-CR" b="1" dirty="0">
                <a:latin typeface="Calibri" pitchFamily="34" charset="0"/>
              </a:rPr>
              <a:t> </a:t>
            </a:r>
            <a:r>
              <a:rPr lang="es-CR" altLang="es-CR" b="1" dirty="0" err="1">
                <a:latin typeface="Calibri" pitchFamily="34" charset="0"/>
              </a:rPr>
              <a:t>wordy</a:t>
            </a:r>
            <a:r>
              <a:rPr lang="es-CR" altLang="es-CR" b="1" dirty="0">
                <a:latin typeface="Calibri" pitchFamily="34" charset="0"/>
              </a:rPr>
              <a:t> </a:t>
            </a:r>
            <a:r>
              <a:rPr lang="es-CR" altLang="es-CR" b="1" dirty="0" err="1">
                <a:latin typeface="Calibri" pitchFamily="34" charset="0"/>
              </a:rPr>
              <a:t>questions</a:t>
            </a:r>
            <a:endParaRPr lang="es-CR" altLang="es-CR" b="1" dirty="0">
              <a:latin typeface="Calibri" pitchFamily="34" charset="0"/>
            </a:endParaRPr>
          </a:p>
          <a:p>
            <a:pPr eaLnBrk="1" hangingPunct="1"/>
            <a:r>
              <a:rPr lang="es-CR" altLang="es-CR" b="1" dirty="0" err="1">
                <a:latin typeface="Calibri" pitchFamily="34" charset="0"/>
              </a:rPr>
              <a:t>Questions</a:t>
            </a:r>
            <a:r>
              <a:rPr lang="es-CR" altLang="es-CR" b="1" dirty="0">
                <a:latin typeface="Calibri" pitchFamily="34" charset="0"/>
              </a:rPr>
              <a:t> </a:t>
            </a:r>
            <a:r>
              <a:rPr lang="es-CR" altLang="es-CR" b="1" dirty="0" err="1" smtClean="0">
                <a:latin typeface="Calibri" pitchFamily="34" charset="0"/>
              </a:rPr>
              <a:t>where</a:t>
            </a:r>
            <a:r>
              <a:rPr lang="es-CR" altLang="es-CR" b="1" dirty="0" smtClean="0">
                <a:latin typeface="Calibri" pitchFamily="34" charset="0"/>
              </a:rPr>
              <a:t> </a:t>
            </a:r>
            <a:r>
              <a:rPr lang="es-CR" altLang="es-CR" b="1" dirty="0" err="1">
                <a:latin typeface="Calibri" pitchFamily="34" charset="0"/>
              </a:rPr>
              <a:t>you</a:t>
            </a:r>
            <a:r>
              <a:rPr lang="es-CR" altLang="es-CR" b="1" dirty="0">
                <a:latin typeface="Calibri" pitchFamily="34" charset="0"/>
              </a:rPr>
              <a:t> </a:t>
            </a:r>
            <a:r>
              <a:rPr lang="es-CR" altLang="es-CR" b="1" dirty="0" err="1">
                <a:latin typeface="Calibri" pitchFamily="34" charset="0"/>
              </a:rPr>
              <a:t>definitely</a:t>
            </a:r>
            <a:r>
              <a:rPr lang="es-CR" altLang="es-CR" b="1" dirty="0">
                <a:latin typeface="Calibri" pitchFamily="34" charset="0"/>
              </a:rPr>
              <a:t> </a:t>
            </a:r>
            <a:r>
              <a:rPr lang="es-CR" altLang="es-CR" b="1" dirty="0" err="1">
                <a:latin typeface="Calibri" pitchFamily="34" charset="0"/>
              </a:rPr>
              <a:t>don</a:t>
            </a:r>
            <a:r>
              <a:rPr lang="es-CR" altLang="en-US" b="1" dirty="0" err="1">
                <a:latin typeface="Calibri" pitchFamily="34" charset="0"/>
              </a:rPr>
              <a:t>’</a:t>
            </a:r>
            <a:r>
              <a:rPr lang="es-CR" altLang="es-CR" b="1" dirty="0" err="1">
                <a:latin typeface="Calibri" pitchFamily="34" charset="0"/>
              </a:rPr>
              <a:t>t</a:t>
            </a:r>
            <a:r>
              <a:rPr lang="es-CR" altLang="es-CR" b="1" dirty="0">
                <a:latin typeface="Calibri" pitchFamily="34" charset="0"/>
              </a:rPr>
              <a:t> </a:t>
            </a:r>
            <a:r>
              <a:rPr lang="es-CR" altLang="es-CR" b="1" dirty="0" err="1">
                <a:latin typeface="Calibri" pitchFamily="34" charset="0"/>
              </a:rPr>
              <a:t>know</a:t>
            </a:r>
            <a:r>
              <a:rPr lang="es-CR" altLang="es-CR" b="1" dirty="0">
                <a:latin typeface="Calibri" pitchFamily="34" charset="0"/>
              </a:rPr>
              <a:t> </a:t>
            </a:r>
            <a:r>
              <a:rPr lang="es-CR" altLang="es-CR" b="1" dirty="0" err="1">
                <a:latin typeface="Calibri" pitchFamily="34" charset="0"/>
              </a:rPr>
              <a:t>the</a:t>
            </a:r>
            <a:r>
              <a:rPr lang="es-CR" altLang="es-CR" b="1" dirty="0">
                <a:latin typeface="Calibri" pitchFamily="34" charset="0"/>
              </a:rPr>
              <a:t> </a:t>
            </a:r>
            <a:r>
              <a:rPr lang="es-CR" altLang="es-CR" b="1" dirty="0" err="1">
                <a:latin typeface="Calibri" pitchFamily="34" charset="0"/>
              </a:rPr>
              <a:t>answer</a:t>
            </a:r>
            <a:endParaRPr lang="es-CR" altLang="es-CR" b="1" dirty="0">
              <a:latin typeface="Calibri" pitchFamily="34" charset="0"/>
            </a:endParaRPr>
          </a:p>
          <a:p>
            <a:pPr eaLnBrk="1" hangingPunct="1"/>
            <a:endParaRPr lang="es-CR" altLang="es-CR" dirty="0">
              <a:latin typeface="Calibri" pitchFamily="34" charset="0"/>
            </a:endParaRPr>
          </a:p>
          <a:p>
            <a:pPr eaLnBrk="1" hangingPunct="1"/>
            <a:r>
              <a:rPr lang="es-CR" altLang="es-CR" b="1" dirty="0">
                <a:latin typeface="Calibri" pitchFamily="34" charset="0"/>
              </a:rPr>
              <a:t>And so </a:t>
            </a:r>
            <a:r>
              <a:rPr lang="es-CR" altLang="es-CR" b="1" dirty="0" err="1">
                <a:latin typeface="Calibri" pitchFamily="34" charset="0"/>
              </a:rPr>
              <a:t>forth</a:t>
            </a:r>
            <a:r>
              <a:rPr lang="es-CR" altLang="es-CR" b="1" dirty="0">
                <a:latin typeface="Calibri" pitchFamily="34" charset="0"/>
              </a:rPr>
              <a:t>….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395288" y="2349500"/>
            <a:ext cx="8328025" cy="3785652"/>
          </a:xfrm>
          <a:prstGeom prst="rect">
            <a:avLst/>
          </a:prstGeom>
        </p:spPr>
        <p:txBody>
          <a:bodyPr>
            <a:spAutoFit/>
          </a:bodyPr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just" eaLnBrk="1" hangingPunct="1">
              <a:buFont typeface="Arial" pitchFamily="34" charset="0"/>
              <a:buChar char="•"/>
            </a:pPr>
            <a:r>
              <a:rPr lang="es-CR" altLang="es-CR" dirty="0" err="1">
                <a:latin typeface="Calibri" pitchFamily="34" charset="0"/>
              </a:rPr>
              <a:t>Answer</a:t>
            </a:r>
            <a:r>
              <a:rPr lang="es-CR" altLang="es-CR" dirty="0">
                <a:latin typeface="Calibri" pitchFamily="34" charset="0"/>
              </a:rPr>
              <a:t> </a:t>
            </a:r>
            <a:r>
              <a:rPr lang="es-CR" altLang="es-CR" dirty="0" err="1">
                <a:latin typeface="Calibri" pitchFamily="34" charset="0"/>
              </a:rPr>
              <a:t>according</a:t>
            </a:r>
            <a:r>
              <a:rPr lang="es-CR" altLang="es-CR" dirty="0">
                <a:latin typeface="Calibri" pitchFamily="34" charset="0"/>
              </a:rPr>
              <a:t> to </a:t>
            </a:r>
            <a:r>
              <a:rPr lang="es-CR" altLang="es-CR" dirty="0" err="1">
                <a:latin typeface="Calibri" pitchFamily="34" charset="0"/>
              </a:rPr>
              <a:t>the</a:t>
            </a:r>
            <a:r>
              <a:rPr lang="es-CR" altLang="es-CR" dirty="0">
                <a:latin typeface="Calibri" pitchFamily="34" charset="0"/>
              </a:rPr>
              <a:t> PMBOK®, </a:t>
            </a:r>
            <a:r>
              <a:rPr lang="es-CR" altLang="es-CR" dirty="0" err="1">
                <a:latin typeface="Calibri" pitchFamily="34" charset="0"/>
              </a:rPr>
              <a:t>not</a:t>
            </a:r>
            <a:r>
              <a:rPr lang="es-CR" altLang="es-CR" dirty="0">
                <a:latin typeface="Calibri" pitchFamily="34" charset="0"/>
              </a:rPr>
              <a:t> </a:t>
            </a:r>
            <a:r>
              <a:rPr lang="es-CR" altLang="es-CR" dirty="0" err="1">
                <a:latin typeface="Calibri" pitchFamily="34" charset="0"/>
              </a:rPr>
              <a:t>your</a:t>
            </a:r>
            <a:r>
              <a:rPr lang="es-CR" altLang="es-CR" dirty="0">
                <a:latin typeface="Calibri" pitchFamily="34" charset="0"/>
              </a:rPr>
              <a:t> </a:t>
            </a:r>
            <a:r>
              <a:rPr lang="es-CR" altLang="es-CR" dirty="0" err="1">
                <a:latin typeface="Calibri" pitchFamily="34" charset="0"/>
              </a:rPr>
              <a:t>experience</a:t>
            </a:r>
            <a:r>
              <a:rPr lang="es-CR" altLang="es-CR" dirty="0">
                <a:latin typeface="Calibri" pitchFamily="34" charset="0"/>
              </a:rPr>
              <a:t>.</a:t>
            </a:r>
          </a:p>
          <a:p>
            <a:pPr algn="just" eaLnBrk="1" hangingPunct="1">
              <a:buFont typeface="Arial" pitchFamily="34" charset="0"/>
              <a:buChar char="•"/>
            </a:pPr>
            <a:r>
              <a:rPr lang="es-CR" altLang="es-CR" dirty="0" err="1">
                <a:latin typeface="Calibri" pitchFamily="34" charset="0"/>
              </a:rPr>
              <a:t>Read</a:t>
            </a:r>
            <a:r>
              <a:rPr lang="es-CR" altLang="es-CR" dirty="0">
                <a:latin typeface="Calibri" pitchFamily="34" charset="0"/>
              </a:rPr>
              <a:t> </a:t>
            </a:r>
            <a:r>
              <a:rPr lang="es-CR" altLang="es-CR" dirty="0" err="1">
                <a:latin typeface="Calibri" pitchFamily="34" charset="0"/>
              </a:rPr>
              <a:t>the</a:t>
            </a:r>
            <a:r>
              <a:rPr lang="es-CR" altLang="es-CR" dirty="0">
                <a:latin typeface="Calibri" pitchFamily="34" charset="0"/>
              </a:rPr>
              <a:t> 4 </a:t>
            </a:r>
            <a:r>
              <a:rPr lang="es-CR" altLang="es-CR" dirty="0" err="1">
                <a:latin typeface="Calibri" pitchFamily="34" charset="0"/>
              </a:rPr>
              <a:t>options</a:t>
            </a:r>
            <a:r>
              <a:rPr lang="es-CR" altLang="es-CR" dirty="0">
                <a:latin typeface="Calibri" pitchFamily="34" charset="0"/>
              </a:rPr>
              <a:t> </a:t>
            </a:r>
            <a:r>
              <a:rPr lang="es-CR" altLang="es-CR" dirty="0" err="1">
                <a:latin typeface="Calibri" pitchFamily="34" charset="0"/>
              </a:rPr>
              <a:t>before</a:t>
            </a:r>
            <a:r>
              <a:rPr lang="es-CR" altLang="es-CR" dirty="0">
                <a:latin typeface="Calibri" pitchFamily="34" charset="0"/>
              </a:rPr>
              <a:t> </a:t>
            </a:r>
            <a:r>
              <a:rPr lang="es-CR" altLang="es-CR" dirty="0" err="1">
                <a:latin typeface="Calibri" pitchFamily="34" charset="0"/>
              </a:rPr>
              <a:t>you</a:t>
            </a:r>
            <a:r>
              <a:rPr lang="es-CR" altLang="es-CR" dirty="0">
                <a:latin typeface="Calibri" pitchFamily="34" charset="0"/>
              </a:rPr>
              <a:t> </a:t>
            </a:r>
            <a:r>
              <a:rPr lang="es-CR" altLang="es-CR" dirty="0" err="1">
                <a:latin typeface="Calibri" pitchFamily="34" charset="0"/>
              </a:rPr>
              <a:t>answer</a:t>
            </a:r>
            <a:r>
              <a:rPr lang="es-CR" altLang="es-CR" dirty="0">
                <a:latin typeface="Calibri" pitchFamily="34" charset="0"/>
              </a:rPr>
              <a:t>.</a:t>
            </a:r>
          </a:p>
          <a:p>
            <a:pPr algn="just" eaLnBrk="1" hangingPunct="1">
              <a:buFont typeface="Arial" pitchFamily="34" charset="0"/>
              <a:buChar char="•"/>
            </a:pPr>
            <a:r>
              <a:rPr lang="es-CR" altLang="es-CR" dirty="0" err="1">
                <a:latin typeface="Calibri" pitchFamily="34" charset="0"/>
              </a:rPr>
              <a:t>Quickly</a:t>
            </a:r>
            <a:r>
              <a:rPr lang="es-CR" altLang="es-CR" dirty="0">
                <a:latin typeface="Calibri" pitchFamily="34" charset="0"/>
              </a:rPr>
              <a:t> </a:t>
            </a:r>
            <a:r>
              <a:rPr lang="es-CR" altLang="es-CR" dirty="0" err="1">
                <a:latin typeface="Calibri" pitchFamily="34" charset="0"/>
              </a:rPr>
              <a:t>eliminate</a:t>
            </a:r>
            <a:r>
              <a:rPr lang="es-CR" altLang="es-CR" dirty="0">
                <a:latin typeface="Calibri" pitchFamily="34" charset="0"/>
              </a:rPr>
              <a:t> </a:t>
            </a:r>
            <a:r>
              <a:rPr lang="es-CR" altLang="es-CR" dirty="0" err="1">
                <a:latin typeface="Calibri" pitchFamily="34" charset="0"/>
              </a:rPr>
              <a:t>the</a:t>
            </a:r>
            <a:r>
              <a:rPr lang="es-CR" altLang="es-CR" dirty="0">
                <a:latin typeface="Calibri" pitchFamily="34" charset="0"/>
              </a:rPr>
              <a:t> </a:t>
            </a:r>
            <a:r>
              <a:rPr lang="es-CR" altLang="es-CR" dirty="0" err="1">
                <a:latin typeface="Calibri" pitchFamily="34" charset="0"/>
              </a:rPr>
              <a:t>wrong</a:t>
            </a:r>
            <a:r>
              <a:rPr lang="es-CR" altLang="es-CR" dirty="0">
                <a:latin typeface="Calibri" pitchFamily="34" charset="0"/>
              </a:rPr>
              <a:t> </a:t>
            </a:r>
            <a:r>
              <a:rPr lang="es-CR" altLang="es-CR" dirty="0" err="1" smtClean="0">
                <a:latin typeface="Calibri" pitchFamily="34" charset="0"/>
              </a:rPr>
              <a:t>answers</a:t>
            </a:r>
            <a:r>
              <a:rPr lang="es-CR" altLang="es-CR" dirty="0">
                <a:latin typeface="Calibri" pitchFamily="34" charset="0"/>
              </a:rPr>
              <a:t>.</a:t>
            </a:r>
          </a:p>
          <a:p>
            <a:pPr algn="just" eaLnBrk="1" hangingPunct="1">
              <a:buFont typeface="Arial" pitchFamily="34" charset="0"/>
              <a:buChar char="•"/>
            </a:pPr>
            <a:r>
              <a:rPr lang="es-CR" altLang="es-CR" dirty="0">
                <a:latin typeface="Calibri" pitchFamily="34" charset="0"/>
              </a:rPr>
              <a:t>Be </a:t>
            </a:r>
            <a:r>
              <a:rPr lang="es-CR" altLang="es-CR" dirty="0" err="1">
                <a:latin typeface="Calibri" pitchFamily="34" charset="0"/>
              </a:rPr>
              <a:t>fast</a:t>
            </a:r>
            <a:r>
              <a:rPr lang="es-CR" altLang="es-CR" dirty="0">
                <a:latin typeface="Calibri" pitchFamily="34" charset="0"/>
              </a:rPr>
              <a:t>, </a:t>
            </a:r>
            <a:r>
              <a:rPr lang="es-CR" altLang="es-CR" dirty="0" err="1">
                <a:latin typeface="Calibri" pitchFamily="34" charset="0"/>
              </a:rPr>
              <a:t>you</a:t>
            </a:r>
            <a:r>
              <a:rPr lang="es-CR" altLang="es-CR" dirty="0">
                <a:latin typeface="Calibri" pitchFamily="34" charset="0"/>
              </a:rPr>
              <a:t> </a:t>
            </a:r>
            <a:r>
              <a:rPr lang="es-CR" altLang="es-CR" dirty="0" err="1">
                <a:latin typeface="Calibri" pitchFamily="34" charset="0"/>
              </a:rPr>
              <a:t>have</a:t>
            </a:r>
            <a:r>
              <a:rPr lang="es-CR" altLang="es-CR" dirty="0">
                <a:latin typeface="Calibri" pitchFamily="34" charset="0"/>
              </a:rPr>
              <a:t> in </a:t>
            </a:r>
            <a:r>
              <a:rPr lang="es-CR" altLang="es-CR" dirty="0" err="1">
                <a:latin typeface="Calibri" pitchFamily="34" charset="0"/>
              </a:rPr>
              <a:t>average</a:t>
            </a:r>
            <a:r>
              <a:rPr lang="es-CR" altLang="es-CR" dirty="0">
                <a:latin typeface="Calibri" pitchFamily="34" charset="0"/>
              </a:rPr>
              <a:t> 1 minute and 12 </a:t>
            </a:r>
            <a:r>
              <a:rPr lang="es-CR" altLang="es-CR" dirty="0" err="1">
                <a:latin typeface="Calibri" pitchFamily="34" charset="0"/>
              </a:rPr>
              <a:t>seconds</a:t>
            </a:r>
            <a:r>
              <a:rPr lang="es-CR" altLang="es-CR" dirty="0">
                <a:latin typeface="Calibri" pitchFamily="34" charset="0"/>
              </a:rPr>
              <a:t> to </a:t>
            </a:r>
            <a:r>
              <a:rPr lang="es-CR" altLang="es-CR" dirty="0" err="1">
                <a:latin typeface="Calibri" pitchFamily="34" charset="0"/>
              </a:rPr>
              <a:t>answer</a:t>
            </a:r>
            <a:r>
              <a:rPr lang="es-CR" altLang="es-CR" dirty="0">
                <a:latin typeface="Calibri" pitchFamily="34" charset="0"/>
              </a:rPr>
              <a:t> </a:t>
            </a:r>
            <a:r>
              <a:rPr lang="es-CR" altLang="es-CR" dirty="0" err="1">
                <a:latin typeface="Calibri" pitchFamily="34" charset="0"/>
              </a:rPr>
              <a:t>each</a:t>
            </a:r>
            <a:r>
              <a:rPr lang="es-CR" altLang="es-CR" dirty="0">
                <a:latin typeface="Calibri" pitchFamily="34" charset="0"/>
              </a:rPr>
              <a:t> </a:t>
            </a:r>
            <a:r>
              <a:rPr lang="es-CR" altLang="es-CR" dirty="0" err="1">
                <a:latin typeface="Calibri" pitchFamily="34" charset="0"/>
              </a:rPr>
              <a:t>question</a:t>
            </a:r>
            <a:r>
              <a:rPr lang="es-CR" altLang="es-CR" dirty="0">
                <a:latin typeface="Calibri" pitchFamily="34" charset="0"/>
              </a:rPr>
              <a:t>.</a:t>
            </a:r>
          </a:p>
          <a:p>
            <a:pPr algn="just" eaLnBrk="1" hangingPunct="1">
              <a:buFont typeface="Arial" pitchFamily="34" charset="0"/>
              <a:buChar char="•"/>
            </a:pPr>
            <a:r>
              <a:rPr lang="es-CR" altLang="es-CR" dirty="0" err="1">
                <a:latin typeface="Calibri" pitchFamily="34" charset="0"/>
              </a:rPr>
              <a:t>When</a:t>
            </a:r>
            <a:r>
              <a:rPr lang="es-CR" altLang="es-CR" dirty="0">
                <a:latin typeface="Calibri" pitchFamily="34" charset="0"/>
              </a:rPr>
              <a:t> </a:t>
            </a:r>
            <a:r>
              <a:rPr lang="es-CR" altLang="es-CR" dirty="0" err="1">
                <a:latin typeface="Calibri" pitchFamily="34" charset="0"/>
              </a:rPr>
              <a:t>answering</a:t>
            </a:r>
            <a:r>
              <a:rPr lang="es-CR" altLang="es-CR" dirty="0">
                <a:latin typeface="Calibri" pitchFamily="34" charset="0"/>
              </a:rPr>
              <a:t> </a:t>
            </a:r>
            <a:r>
              <a:rPr lang="es-CR" altLang="es-CR" dirty="0" err="1">
                <a:latin typeface="Calibri" pitchFamily="34" charset="0"/>
              </a:rPr>
              <a:t>think</a:t>
            </a:r>
            <a:r>
              <a:rPr lang="es-CR" altLang="es-CR" dirty="0">
                <a:latin typeface="Calibri" pitchFamily="34" charset="0"/>
              </a:rPr>
              <a:t> of </a:t>
            </a:r>
            <a:r>
              <a:rPr lang="es-CR" altLang="es-CR" dirty="0" err="1">
                <a:latin typeface="Calibri" pitchFamily="34" charset="0"/>
              </a:rPr>
              <a:t>big</a:t>
            </a:r>
            <a:r>
              <a:rPr lang="es-CR" altLang="es-CR" dirty="0">
                <a:latin typeface="Calibri" pitchFamily="34" charset="0"/>
              </a:rPr>
              <a:t> </a:t>
            </a:r>
            <a:r>
              <a:rPr lang="es-CR" altLang="es-CR" dirty="0" err="1">
                <a:latin typeface="Calibri" pitchFamily="34" charset="0"/>
              </a:rPr>
              <a:t>projects</a:t>
            </a:r>
            <a:r>
              <a:rPr lang="es-CR" altLang="es-CR" dirty="0">
                <a:latin typeface="Calibri" pitchFamily="34" charset="0"/>
              </a:rPr>
              <a:t>.</a:t>
            </a:r>
          </a:p>
          <a:p>
            <a:pPr algn="just" eaLnBrk="1" hangingPunct="1">
              <a:buFont typeface="Arial" pitchFamily="34" charset="0"/>
              <a:buChar char="•"/>
            </a:pPr>
            <a:r>
              <a:rPr lang="es-CR" altLang="es-CR" dirty="0">
                <a:latin typeface="Calibri" pitchFamily="34" charset="0"/>
              </a:rPr>
              <a:t>In </a:t>
            </a:r>
            <a:r>
              <a:rPr lang="es-CR" altLang="es-CR" dirty="0" err="1">
                <a:latin typeface="Calibri" pitchFamily="34" charset="0"/>
              </a:rPr>
              <a:t>excessively</a:t>
            </a:r>
            <a:r>
              <a:rPr lang="es-CR" altLang="es-CR" dirty="0">
                <a:latin typeface="Calibri" pitchFamily="34" charset="0"/>
              </a:rPr>
              <a:t> </a:t>
            </a:r>
            <a:r>
              <a:rPr lang="es-CR" altLang="es-CR" dirty="0" err="1">
                <a:latin typeface="Calibri" pitchFamily="34" charset="0"/>
              </a:rPr>
              <a:t>wordy</a:t>
            </a:r>
            <a:r>
              <a:rPr lang="es-CR" altLang="es-CR" dirty="0">
                <a:latin typeface="Calibri" pitchFamily="34" charset="0"/>
              </a:rPr>
              <a:t> </a:t>
            </a:r>
            <a:r>
              <a:rPr lang="es-CR" altLang="es-CR" dirty="0" err="1">
                <a:latin typeface="Calibri" pitchFamily="34" charset="0"/>
              </a:rPr>
              <a:t>questions</a:t>
            </a:r>
            <a:r>
              <a:rPr lang="es-CR" altLang="es-CR" dirty="0">
                <a:latin typeface="Calibri" pitchFamily="34" charset="0"/>
              </a:rPr>
              <a:t>, </a:t>
            </a:r>
            <a:r>
              <a:rPr lang="es-CR" altLang="es-CR" dirty="0" err="1">
                <a:latin typeface="Calibri" pitchFamily="34" charset="0"/>
              </a:rPr>
              <a:t>quickly</a:t>
            </a:r>
            <a:r>
              <a:rPr lang="es-CR" altLang="es-CR" dirty="0">
                <a:latin typeface="Calibri" pitchFamily="34" charset="0"/>
              </a:rPr>
              <a:t> </a:t>
            </a:r>
            <a:r>
              <a:rPr lang="es-CR" altLang="es-CR" dirty="0" err="1">
                <a:latin typeface="Calibri" pitchFamily="34" charset="0"/>
              </a:rPr>
              <a:t>identify</a:t>
            </a:r>
            <a:r>
              <a:rPr lang="es-CR" altLang="es-CR" dirty="0">
                <a:latin typeface="Calibri" pitchFamily="34" charset="0"/>
              </a:rPr>
              <a:t> </a:t>
            </a:r>
            <a:r>
              <a:rPr lang="es-CR" altLang="es-CR" dirty="0" err="1">
                <a:latin typeface="Calibri" pitchFamily="34" charset="0"/>
              </a:rPr>
              <a:t>the</a:t>
            </a:r>
            <a:r>
              <a:rPr lang="es-CR" altLang="es-CR" dirty="0">
                <a:latin typeface="Calibri" pitchFamily="34" charset="0"/>
              </a:rPr>
              <a:t> </a:t>
            </a:r>
            <a:r>
              <a:rPr lang="es-CR" altLang="es-CR" dirty="0" smtClean="0">
                <a:latin typeface="Calibri" pitchFamily="34" charset="0"/>
              </a:rPr>
              <a:t>real </a:t>
            </a:r>
            <a:r>
              <a:rPr lang="es-CR" altLang="es-CR" dirty="0" err="1" smtClean="0">
                <a:latin typeface="Calibri" pitchFamily="34" charset="0"/>
              </a:rPr>
              <a:t>question</a:t>
            </a:r>
            <a:r>
              <a:rPr lang="es-CR" altLang="es-CR" dirty="0">
                <a:latin typeface="Calibri" pitchFamily="34" charset="0"/>
              </a:rPr>
              <a:t>.</a:t>
            </a:r>
          </a:p>
          <a:p>
            <a:pPr algn="just" eaLnBrk="1" hangingPunct="1">
              <a:buFont typeface="Arial" pitchFamily="34" charset="0"/>
              <a:buChar char="•"/>
            </a:pPr>
            <a:r>
              <a:rPr lang="es-CR" altLang="es-CR" dirty="0" err="1">
                <a:latin typeface="Calibri" pitchFamily="34" charset="0"/>
              </a:rPr>
              <a:t>Notice</a:t>
            </a:r>
            <a:r>
              <a:rPr lang="es-CR" altLang="es-CR" dirty="0">
                <a:latin typeface="Calibri" pitchFamily="34" charset="0"/>
              </a:rPr>
              <a:t> </a:t>
            </a:r>
            <a:r>
              <a:rPr lang="es-CR" altLang="es-CR" dirty="0" err="1">
                <a:latin typeface="Calibri" pitchFamily="34" charset="0"/>
              </a:rPr>
              <a:t>that</a:t>
            </a:r>
            <a:r>
              <a:rPr lang="es-CR" altLang="es-CR" dirty="0">
                <a:latin typeface="Calibri" pitchFamily="34" charset="0"/>
              </a:rPr>
              <a:t> a </a:t>
            </a:r>
            <a:r>
              <a:rPr lang="es-CR" altLang="es-CR" dirty="0" err="1">
                <a:latin typeface="Calibri" pitchFamily="34" charset="0"/>
              </a:rPr>
              <a:t>gramatically</a:t>
            </a:r>
            <a:r>
              <a:rPr lang="es-CR" altLang="es-CR" dirty="0">
                <a:latin typeface="Calibri" pitchFamily="34" charset="0"/>
              </a:rPr>
              <a:t> </a:t>
            </a:r>
            <a:r>
              <a:rPr lang="es-CR" altLang="es-CR" dirty="0" err="1">
                <a:latin typeface="Calibri" pitchFamily="34" charset="0"/>
              </a:rPr>
              <a:t>incorrect</a:t>
            </a:r>
            <a:r>
              <a:rPr lang="es-CR" altLang="es-CR" dirty="0">
                <a:latin typeface="Calibri" pitchFamily="34" charset="0"/>
              </a:rPr>
              <a:t> </a:t>
            </a:r>
            <a:r>
              <a:rPr lang="es-CR" altLang="es-CR" dirty="0" err="1">
                <a:latin typeface="Calibri" pitchFamily="34" charset="0"/>
              </a:rPr>
              <a:t>sentence</a:t>
            </a:r>
            <a:r>
              <a:rPr lang="es-CR" altLang="es-CR" dirty="0">
                <a:latin typeface="Calibri" pitchFamily="34" charset="0"/>
              </a:rPr>
              <a:t> </a:t>
            </a:r>
            <a:r>
              <a:rPr lang="es-CR" altLang="es-CR" dirty="0" smtClean="0">
                <a:latin typeface="Calibri" pitchFamily="34" charset="0"/>
              </a:rPr>
              <a:t>in </a:t>
            </a:r>
            <a:r>
              <a:rPr lang="es-CR" altLang="es-CR" dirty="0" err="1">
                <a:latin typeface="Calibri" pitchFamily="34" charset="0"/>
              </a:rPr>
              <a:t>an</a:t>
            </a:r>
            <a:r>
              <a:rPr lang="es-CR" altLang="es-CR" dirty="0">
                <a:latin typeface="Calibri" pitchFamily="34" charset="0"/>
              </a:rPr>
              <a:t> </a:t>
            </a:r>
            <a:r>
              <a:rPr lang="es-CR" altLang="es-CR" dirty="0" err="1">
                <a:latin typeface="Calibri" pitchFamily="34" charset="0"/>
              </a:rPr>
              <a:t>answer</a:t>
            </a:r>
            <a:r>
              <a:rPr lang="es-CR" altLang="es-CR" dirty="0">
                <a:latin typeface="Calibri" pitchFamily="34" charset="0"/>
              </a:rPr>
              <a:t> </a:t>
            </a:r>
            <a:r>
              <a:rPr lang="es-CR" altLang="es-CR" dirty="0" err="1">
                <a:latin typeface="Calibri" pitchFamily="34" charset="0"/>
              </a:rPr>
              <a:t>doesn</a:t>
            </a:r>
            <a:r>
              <a:rPr lang="es-CR" altLang="en-US" dirty="0" err="1">
                <a:latin typeface="Calibri" pitchFamily="34" charset="0"/>
              </a:rPr>
              <a:t>’</a:t>
            </a:r>
            <a:r>
              <a:rPr lang="es-CR" altLang="es-CR" dirty="0" err="1">
                <a:latin typeface="Calibri" pitchFamily="34" charset="0"/>
              </a:rPr>
              <a:t>t</a:t>
            </a:r>
            <a:r>
              <a:rPr lang="es-CR" altLang="es-CR" dirty="0">
                <a:latin typeface="Calibri" pitchFamily="34" charset="0"/>
              </a:rPr>
              <a:t> </a:t>
            </a:r>
            <a:r>
              <a:rPr lang="es-CR" altLang="es-CR" dirty="0" err="1">
                <a:latin typeface="Calibri" pitchFamily="34" charset="0"/>
              </a:rPr>
              <a:t>disqualify</a:t>
            </a:r>
            <a:r>
              <a:rPr lang="es-CR" altLang="es-CR" dirty="0">
                <a:latin typeface="Calibri" pitchFamily="34" charset="0"/>
              </a:rPr>
              <a:t> </a:t>
            </a:r>
            <a:r>
              <a:rPr lang="es-CR" altLang="es-CR" dirty="0" err="1" smtClean="0">
                <a:latin typeface="Calibri" pitchFamily="34" charset="0"/>
              </a:rPr>
              <a:t>it</a:t>
            </a:r>
            <a:r>
              <a:rPr lang="es-CR" altLang="es-CR" dirty="0" smtClean="0">
                <a:latin typeface="Calibri" pitchFamily="34" charset="0"/>
              </a:rPr>
              <a:t> </a:t>
            </a:r>
            <a:r>
              <a:rPr lang="es-CR" altLang="es-CR" dirty="0">
                <a:latin typeface="Calibri" pitchFamily="34" charset="0"/>
              </a:rPr>
              <a:t>as </a:t>
            </a:r>
            <a:r>
              <a:rPr lang="es-CR" altLang="es-CR" dirty="0" err="1">
                <a:latin typeface="Calibri" pitchFamily="34" charset="0"/>
              </a:rPr>
              <a:t>the</a:t>
            </a:r>
            <a:r>
              <a:rPr lang="es-CR" altLang="es-CR" dirty="0">
                <a:latin typeface="Calibri" pitchFamily="34" charset="0"/>
              </a:rPr>
              <a:t> </a:t>
            </a:r>
            <a:r>
              <a:rPr lang="es-CR" altLang="es-CR" dirty="0" err="1">
                <a:latin typeface="Calibri" pitchFamily="34" charset="0"/>
              </a:rPr>
              <a:t>right</a:t>
            </a:r>
            <a:r>
              <a:rPr lang="es-CR" altLang="es-CR" dirty="0">
                <a:latin typeface="Calibri" pitchFamily="34" charset="0"/>
              </a:rPr>
              <a:t> </a:t>
            </a:r>
            <a:r>
              <a:rPr lang="es-CR" altLang="es-CR" dirty="0" err="1">
                <a:latin typeface="Calibri" pitchFamily="34" charset="0"/>
              </a:rPr>
              <a:t>answer</a:t>
            </a:r>
            <a:r>
              <a:rPr lang="es-CR" altLang="es-CR" dirty="0">
                <a:latin typeface="Calibri" pitchFamily="34" charset="0"/>
              </a:rPr>
              <a:t>.</a:t>
            </a:r>
          </a:p>
        </p:txBody>
      </p:sp>
      <p:sp>
        <p:nvSpPr>
          <p:cNvPr id="19458" name="1 Título"/>
          <p:cNvSpPr>
            <a:spLocks noGrp="1"/>
          </p:cNvSpPr>
          <p:nvPr>
            <p:ph type="ctrTitle"/>
          </p:nvPr>
        </p:nvSpPr>
        <p:spPr>
          <a:xfrm>
            <a:off x="323850" y="1125538"/>
            <a:ext cx="7129463" cy="1079500"/>
          </a:xfrm>
        </p:spPr>
        <p:txBody>
          <a:bodyPr/>
          <a:lstStyle/>
          <a:p>
            <a:r>
              <a:rPr lang="es-CR" altLang="es-CR" sz="3200" b="1" smtClean="0">
                <a:ea typeface="ＭＳ Ｐゴシック" pitchFamily="34" charset="-128"/>
              </a:rPr>
              <a:t>Tips for the test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1 Título"/>
          <p:cNvSpPr txBox="1">
            <a:spLocks/>
          </p:cNvSpPr>
          <p:nvPr/>
        </p:nvSpPr>
        <p:spPr bwMode="auto">
          <a:xfrm>
            <a:off x="565150" y="4508500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just" eaLnBrk="1" hangingPunct="1"/>
            <a:endParaRPr lang="es-CR" altLang="es-CR" sz="2800">
              <a:latin typeface="Calibri" pitchFamily="34" charset="0"/>
              <a:cs typeface="Arial" pitchFamily="34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388938" y="2246313"/>
            <a:ext cx="8328025" cy="2462212"/>
          </a:xfrm>
          <a:prstGeom prst="rect">
            <a:avLst/>
          </a:prstGeom>
        </p:spPr>
        <p:txBody>
          <a:bodyPr>
            <a:spAutoFit/>
          </a:bodyPr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just" eaLnBrk="1" hangingPunct="1">
              <a:buFont typeface="Arial" pitchFamily="34" charset="0"/>
              <a:buChar char="•"/>
            </a:pPr>
            <a:r>
              <a:rPr lang="es-CR" altLang="es-CR" sz="2200" b="1" dirty="0" err="1">
                <a:latin typeface="Calibri" pitchFamily="34" charset="0"/>
              </a:rPr>
              <a:t>Don</a:t>
            </a:r>
            <a:r>
              <a:rPr lang="es-CR" altLang="en-US" sz="2200" b="1" dirty="0" err="1">
                <a:latin typeface="Calibri" pitchFamily="34" charset="0"/>
              </a:rPr>
              <a:t>’</a:t>
            </a:r>
            <a:r>
              <a:rPr lang="es-CR" altLang="es-CR" sz="2200" b="1" dirty="0" err="1">
                <a:latin typeface="Calibri" pitchFamily="34" charset="0"/>
              </a:rPr>
              <a:t>t</a:t>
            </a:r>
            <a:r>
              <a:rPr lang="es-CR" altLang="es-CR" sz="2200" b="1" dirty="0">
                <a:latin typeface="Calibri" pitchFamily="34" charset="0"/>
              </a:rPr>
              <a:t> be </a:t>
            </a:r>
            <a:r>
              <a:rPr lang="es-CR" altLang="es-CR" sz="2200" b="1" dirty="0" err="1">
                <a:latin typeface="Calibri" pitchFamily="34" charset="0"/>
              </a:rPr>
              <a:t>upset</a:t>
            </a:r>
            <a:r>
              <a:rPr lang="es-CR" altLang="es-CR" sz="2200" b="1" dirty="0">
                <a:latin typeface="Calibri" pitchFamily="34" charset="0"/>
              </a:rPr>
              <a:t> </a:t>
            </a:r>
            <a:r>
              <a:rPr lang="es-CR" altLang="es-CR" sz="2200" dirty="0" err="1">
                <a:latin typeface="Calibri" pitchFamily="34" charset="0"/>
              </a:rPr>
              <a:t>with</a:t>
            </a:r>
            <a:r>
              <a:rPr lang="es-CR" altLang="es-CR" sz="2200" dirty="0">
                <a:latin typeface="Calibri" pitchFamily="34" charset="0"/>
              </a:rPr>
              <a:t> </a:t>
            </a:r>
            <a:r>
              <a:rPr lang="es-CR" altLang="es-CR" sz="2200" dirty="0" err="1">
                <a:latin typeface="Calibri" pitchFamily="34" charset="0"/>
              </a:rPr>
              <a:t>impossible</a:t>
            </a:r>
            <a:r>
              <a:rPr lang="es-CR" altLang="es-CR" sz="2200" dirty="0">
                <a:latin typeface="Calibri" pitchFamily="34" charset="0"/>
              </a:rPr>
              <a:t> </a:t>
            </a:r>
            <a:r>
              <a:rPr lang="es-CR" altLang="es-CR" sz="2200" dirty="0" err="1">
                <a:latin typeface="Calibri" pitchFamily="34" charset="0"/>
              </a:rPr>
              <a:t>questions</a:t>
            </a:r>
            <a:r>
              <a:rPr lang="es-CR" altLang="es-CR" sz="2200" dirty="0">
                <a:latin typeface="Calibri" pitchFamily="34" charset="0"/>
              </a:rPr>
              <a:t>, </a:t>
            </a:r>
            <a:r>
              <a:rPr lang="es-CR" altLang="es-CR" sz="2200" dirty="0" err="1">
                <a:latin typeface="Calibri" pitchFamily="34" charset="0"/>
              </a:rPr>
              <a:t>if</a:t>
            </a:r>
            <a:r>
              <a:rPr lang="es-CR" altLang="es-CR" sz="2200" dirty="0">
                <a:latin typeface="Calibri" pitchFamily="34" charset="0"/>
              </a:rPr>
              <a:t> </a:t>
            </a:r>
            <a:r>
              <a:rPr lang="es-CR" altLang="es-CR" sz="2200" dirty="0" err="1">
                <a:latin typeface="Calibri" pitchFamily="34" charset="0"/>
              </a:rPr>
              <a:t>you</a:t>
            </a:r>
            <a:r>
              <a:rPr lang="es-CR" altLang="es-CR" sz="2200" dirty="0">
                <a:latin typeface="Calibri" pitchFamily="34" charset="0"/>
              </a:rPr>
              <a:t> </a:t>
            </a:r>
            <a:r>
              <a:rPr lang="es-CR" altLang="es-CR" sz="2200" dirty="0" err="1">
                <a:latin typeface="Calibri" pitchFamily="34" charset="0"/>
              </a:rPr>
              <a:t>definitely</a:t>
            </a:r>
            <a:r>
              <a:rPr lang="es-CR" altLang="es-CR" sz="2200" dirty="0">
                <a:latin typeface="Calibri" pitchFamily="34" charset="0"/>
              </a:rPr>
              <a:t> </a:t>
            </a:r>
            <a:r>
              <a:rPr lang="es-CR" altLang="es-CR" sz="2200" dirty="0" err="1">
                <a:latin typeface="Calibri" pitchFamily="34" charset="0"/>
              </a:rPr>
              <a:t>don</a:t>
            </a:r>
            <a:r>
              <a:rPr lang="es-CR" altLang="en-US" sz="2200" dirty="0" err="1">
                <a:latin typeface="Calibri" pitchFamily="34" charset="0"/>
              </a:rPr>
              <a:t>’</a:t>
            </a:r>
            <a:r>
              <a:rPr lang="es-CR" altLang="es-CR" sz="2200" dirty="0" err="1">
                <a:latin typeface="Calibri" pitchFamily="34" charset="0"/>
              </a:rPr>
              <a:t>t</a:t>
            </a:r>
            <a:r>
              <a:rPr lang="es-CR" altLang="es-CR" sz="2200" dirty="0">
                <a:latin typeface="Calibri" pitchFamily="34" charset="0"/>
              </a:rPr>
              <a:t> </a:t>
            </a:r>
            <a:r>
              <a:rPr lang="es-CR" altLang="es-CR" sz="2200" dirty="0" err="1">
                <a:latin typeface="Calibri" pitchFamily="34" charset="0"/>
              </a:rPr>
              <a:t>know</a:t>
            </a:r>
            <a:r>
              <a:rPr lang="es-CR" altLang="es-CR" sz="2200" dirty="0">
                <a:latin typeface="Calibri" pitchFamily="34" charset="0"/>
              </a:rPr>
              <a:t> </a:t>
            </a:r>
            <a:r>
              <a:rPr lang="es-CR" altLang="es-CR" sz="2200" dirty="0" err="1">
                <a:latin typeface="Calibri" pitchFamily="34" charset="0"/>
              </a:rPr>
              <a:t>the</a:t>
            </a:r>
            <a:r>
              <a:rPr lang="es-CR" altLang="es-CR" sz="2200" dirty="0">
                <a:latin typeface="Calibri" pitchFamily="34" charset="0"/>
              </a:rPr>
              <a:t> </a:t>
            </a:r>
            <a:r>
              <a:rPr lang="es-CR" altLang="es-CR" sz="2200" dirty="0" err="1">
                <a:latin typeface="Calibri" pitchFamily="34" charset="0"/>
              </a:rPr>
              <a:t>answer</a:t>
            </a:r>
            <a:r>
              <a:rPr lang="es-CR" altLang="es-CR" sz="2200" dirty="0">
                <a:latin typeface="Calibri" pitchFamily="34" charset="0"/>
              </a:rPr>
              <a:t>, </a:t>
            </a:r>
            <a:r>
              <a:rPr lang="es-CR" altLang="es-CR" sz="2200" dirty="0" err="1">
                <a:latin typeface="Calibri" pitchFamily="34" charset="0"/>
              </a:rPr>
              <a:t>mark</a:t>
            </a:r>
            <a:r>
              <a:rPr lang="es-CR" altLang="es-CR" sz="2200" dirty="0">
                <a:latin typeface="Calibri" pitchFamily="34" charset="0"/>
              </a:rPr>
              <a:t> </a:t>
            </a:r>
            <a:r>
              <a:rPr lang="es-CR" altLang="es-CR" sz="2200" dirty="0" err="1">
                <a:latin typeface="Calibri" pitchFamily="34" charset="0"/>
              </a:rPr>
              <a:t>any</a:t>
            </a:r>
            <a:r>
              <a:rPr lang="es-CR" altLang="es-CR" sz="2200" dirty="0">
                <a:latin typeface="Calibri" pitchFamily="34" charset="0"/>
              </a:rPr>
              <a:t> of </a:t>
            </a:r>
            <a:r>
              <a:rPr lang="es-CR" altLang="es-CR" sz="2200" dirty="0" err="1">
                <a:latin typeface="Calibri" pitchFamily="34" charset="0"/>
              </a:rPr>
              <a:t>them</a:t>
            </a:r>
            <a:r>
              <a:rPr lang="es-CR" altLang="es-CR" sz="2200" dirty="0">
                <a:latin typeface="Calibri" pitchFamily="34" charset="0"/>
              </a:rPr>
              <a:t>. Do </a:t>
            </a:r>
            <a:r>
              <a:rPr lang="es-CR" altLang="es-CR" sz="2200" dirty="0" err="1">
                <a:latin typeface="Calibri" pitchFamily="34" charset="0"/>
              </a:rPr>
              <a:t>not</a:t>
            </a:r>
            <a:r>
              <a:rPr lang="es-CR" altLang="es-CR" sz="2200" dirty="0">
                <a:latin typeface="Calibri" pitchFamily="34" charset="0"/>
              </a:rPr>
              <a:t> </a:t>
            </a:r>
            <a:r>
              <a:rPr lang="es-CR" altLang="es-CR" sz="2200" dirty="0" err="1">
                <a:latin typeface="Calibri" pitchFamily="34" charset="0"/>
              </a:rPr>
              <a:t>leave</a:t>
            </a:r>
            <a:r>
              <a:rPr lang="es-CR" altLang="es-CR" sz="2200" dirty="0">
                <a:latin typeface="Calibri" pitchFamily="34" charset="0"/>
              </a:rPr>
              <a:t> </a:t>
            </a:r>
            <a:r>
              <a:rPr lang="es-CR" altLang="es-CR" sz="2200" dirty="0" err="1">
                <a:latin typeface="Calibri" pitchFamily="34" charset="0"/>
              </a:rPr>
              <a:t>questions</a:t>
            </a:r>
            <a:r>
              <a:rPr lang="es-CR" altLang="es-CR" sz="2200" dirty="0">
                <a:latin typeface="Calibri" pitchFamily="34" charset="0"/>
              </a:rPr>
              <a:t> </a:t>
            </a:r>
            <a:r>
              <a:rPr lang="es-CR" altLang="es-CR" sz="2200" dirty="0" err="1" smtClean="0">
                <a:latin typeface="Calibri" pitchFamily="34" charset="0"/>
              </a:rPr>
              <a:t>unanswered</a:t>
            </a:r>
            <a:r>
              <a:rPr lang="es-CR" altLang="es-CR" sz="2200" dirty="0" smtClean="0">
                <a:latin typeface="Calibri" pitchFamily="34" charset="0"/>
              </a:rPr>
              <a:t>.</a:t>
            </a:r>
            <a:endParaRPr lang="es-CR" altLang="es-CR" sz="2200" dirty="0">
              <a:latin typeface="Calibri" pitchFamily="34" charset="0"/>
            </a:endParaRPr>
          </a:p>
          <a:p>
            <a:pPr algn="just" eaLnBrk="1" hangingPunct="1">
              <a:buFont typeface="Arial" pitchFamily="34" charset="0"/>
              <a:buChar char="•"/>
            </a:pPr>
            <a:r>
              <a:rPr lang="es-CR" altLang="es-CR" sz="2200" b="1" dirty="0" err="1">
                <a:latin typeface="Calibri" pitchFamily="34" charset="0"/>
              </a:rPr>
              <a:t>If</a:t>
            </a:r>
            <a:r>
              <a:rPr lang="es-CR" altLang="es-CR" sz="2200" b="1" dirty="0">
                <a:latin typeface="Calibri" pitchFamily="34" charset="0"/>
              </a:rPr>
              <a:t> </a:t>
            </a:r>
            <a:r>
              <a:rPr lang="es-CR" altLang="es-CR" sz="2200" b="1" dirty="0" err="1">
                <a:latin typeface="Calibri" pitchFamily="34" charset="0"/>
              </a:rPr>
              <a:t>you</a:t>
            </a:r>
            <a:r>
              <a:rPr lang="es-CR" altLang="es-CR" sz="2200" b="1" dirty="0">
                <a:latin typeface="Calibri" pitchFamily="34" charset="0"/>
              </a:rPr>
              <a:t> </a:t>
            </a:r>
            <a:r>
              <a:rPr lang="es-CR" altLang="es-CR" sz="2200" b="1" dirty="0" err="1">
                <a:latin typeface="Calibri" pitchFamily="34" charset="0"/>
              </a:rPr>
              <a:t>study</a:t>
            </a:r>
            <a:r>
              <a:rPr lang="es-CR" altLang="es-CR" sz="2200" b="1" dirty="0">
                <a:latin typeface="Calibri" pitchFamily="34" charset="0"/>
              </a:rPr>
              <a:t> </a:t>
            </a:r>
            <a:r>
              <a:rPr lang="es-CR" altLang="es-CR" sz="2200" b="1" dirty="0" err="1">
                <a:latin typeface="Calibri" pitchFamily="34" charset="0"/>
              </a:rPr>
              <a:t>well</a:t>
            </a:r>
            <a:r>
              <a:rPr lang="es-CR" altLang="es-CR" sz="2200" dirty="0">
                <a:latin typeface="Calibri" pitchFamily="34" charset="0"/>
              </a:rPr>
              <a:t>, </a:t>
            </a:r>
            <a:r>
              <a:rPr lang="es-CR" altLang="es-CR" sz="2200" dirty="0" err="1" smtClean="0">
                <a:latin typeface="Calibri" pitchFamily="34" charset="0"/>
              </a:rPr>
              <a:t>you</a:t>
            </a:r>
            <a:r>
              <a:rPr lang="es-CR" altLang="es-CR" sz="2200" dirty="0" smtClean="0">
                <a:latin typeface="Calibri" pitchFamily="34" charset="0"/>
              </a:rPr>
              <a:t> </a:t>
            </a:r>
            <a:r>
              <a:rPr lang="es-CR" altLang="es-CR" sz="2200" dirty="0" err="1" smtClean="0">
                <a:latin typeface="Calibri" pitchFamily="34" charset="0"/>
              </a:rPr>
              <a:t>will</a:t>
            </a:r>
            <a:r>
              <a:rPr lang="es-CR" altLang="es-CR" sz="2200" dirty="0" smtClean="0">
                <a:latin typeface="Calibri" pitchFamily="34" charset="0"/>
              </a:rPr>
              <a:t> </a:t>
            </a:r>
            <a:r>
              <a:rPr lang="es-CR" altLang="es-CR" sz="2200" dirty="0" err="1" smtClean="0">
                <a:latin typeface="Calibri" pitchFamily="34" charset="0"/>
              </a:rPr>
              <a:t>most</a:t>
            </a:r>
            <a:r>
              <a:rPr lang="es-CR" altLang="es-CR" sz="2200" dirty="0" smtClean="0">
                <a:latin typeface="Calibri" pitchFamily="34" charset="0"/>
              </a:rPr>
              <a:t> </a:t>
            </a:r>
            <a:r>
              <a:rPr lang="es-CR" altLang="es-CR" sz="2200" dirty="0" err="1">
                <a:latin typeface="Calibri" pitchFamily="34" charset="0"/>
              </a:rPr>
              <a:t>likely</a:t>
            </a:r>
            <a:r>
              <a:rPr lang="es-CR" altLang="es-CR" sz="2200" dirty="0">
                <a:latin typeface="Calibri" pitchFamily="34" charset="0"/>
              </a:rPr>
              <a:t> </a:t>
            </a:r>
            <a:r>
              <a:rPr lang="es-CR" altLang="es-CR" sz="2200" dirty="0" err="1" smtClean="0">
                <a:latin typeface="Calibri" pitchFamily="34" charset="0"/>
              </a:rPr>
              <a:t>only</a:t>
            </a:r>
            <a:r>
              <a:rPr lang="es-CR" altLang="es-CR" sz="2200" dirty="0" smtClean="0">
                <a:latin typeface="Calibri" pitchFamily="34" charset="0"/>
              </a:rPr>
              <a:t> </a:t>
            </a:r>
            <a:r>
              <a:rPr lang="es-CR" altLang="es-CR" sz="2200" dirty="0" err="1" smtClean="0">
                <a:latin typeface="Calibri" pitchFamily="34" charset="0"/>
              </a:rPr>
              <a:t>have</a:t>
            </a:r>
            <a:r>
              <a:rPr lang="es-CR" altLang="es-CR" sz="2200" dirty="0" smtClean="0">
                <a:latin typeface="Calibri" pitchFamily="34" charset="0"/>
              </a:rPr>
              <a:t> </a:t>
            </a:r>
            <a:r>
              <a:rPr lang="es-CR" altLang="es-CR" sz="2200" dirty="0" err="1">
                <a:latin typeface="Calibri" pitchFamily="34" charset="0"/>
              </a:rPr>
              <a:t>doubts</a:t>
            </a:r>
            <a:r>
              <a:rPr lang="es-CR" altLang="es-CR" sz="2200" dirty="0">
                <a:latin typeface="Calibri" pitchFamily="34" charset="0"/>
              </a:rPr>
              <a:t> in </a:t>
            </a:r>
            <a:r>
              <a:rPr lang="es-CR" altLang="es-CR" sz="2200" dirty="0" err="1" smtClean="0">
                <a:latin typeface="Calibri" pitchFamily="34" charset="0"/>
              </a:rPr>
              <a:t>about</a:t>
            </a:r>
            <a:r>
              <a:rPr lang="es-CR" altLang="es-CR" sz="2200" dirty="0" smtClean="0">
                <a:latin typeface="Calibri" pitchFamily="34" charset="0"/>
              </a:rPr>
              <a:t> </a:t>
            </a:r>
            <a:r>
              <a:rPr lang="es-CR" altLang="es-CR" sz="2200" dirty="0">
                <a:latin typeface="Calibri" pitchFamily="34" charset="0"/>
              </a:rPr>
              <a:t>20% of </a:t>
            </a:r>
            <a:r>
              <a:rPr lang="es-CR" altLang="es-CR" sz="2200" dirty="0" err="1">
                <a:latin typeface="Calibri" pitchFamily="34" charset="0"/>
              </a:rPr>
              <a:t>the</a:t>
            </a:r>
            <a:r>
              <a:rPr lang="es-CR" altLang="es-CR" sz="2200" dirty="0">
                <a:latin typeface="Calibri" pitchFamily="34" charset="0"/>
              </a:rPr>
              <a:t> </a:t>
            </a:r>
            <a:r>
              <a:rPr lang="es-CR" altLang="es-CR" sz="2200" dirty="0" err="1">
                <a:latin typeface="Calibri" pitchFamily="34" charset="0"/>
              </a:rPr>
              <a:t>questions</a:t>
            </a:r>
            <a:r>
              <a:rPr lang="es-CR" altLang="es-CR" sz="2200" dirty="0">
                <a:latin typeface="Calibri" pitchFamily="34" charset="0"/>
              </a:rPr>
              <a:t>. </a:t>
            </a:r>
            <a:r>
              <a:rPr lang="es-CR" altLang="es-CR" sz="2200" dirty="0" err="1">
                <a:latin typeface="Calibri" pitchFamily="34" charset="0"/>
              </a:rPr>
              <a:t>Just</a:t>
            </a:r>
            <a:r>
              <a:rPr lang="es-CR" altLang="es-CR" sz="2200" dirty="0">
                <a:latin typeface="Calibri" pitchFamily="34" charset="0"/>
              </a:rPr>
              <a:t> </a:t>
            </a:r>
            <a:r>
              <a:rPr lang="es-CR" altLang="es-CR" sz="2200" dirty="0" err="1" smtClean="0">
                <a:latin typeface="Calibri" pitchFamily="34" charset="0"/>
              </a:rPr>
              <a:t>continue</a:t>
            </a:r>
            <a:r>
              <a:rPr lang="es-CR" altLang="es-CR" sz="2200" dirty="0" smtClean="0">
                <a:latin typeface="Calibri" pitchFamily="34" charset="0"/>
              </a:rPr>
              <a:t>, </a:t>
            </a:r>
            <a:r>
              <a:rPr lang="es-CR" altLang="es-CR" sz="2200" dirty="0">
                <a:latin typeface="Calibri" pitchFamily="34" charset="0"/>
              </a:rPr>
              <a:t>and </a:t>
            </a:r>
            <a:r>
              <a:rPr lang="es-CR" altLang="es-CR" sz="2200" dirty="0" err="1">
                <a:latin typeface="Calibri" pitchFamily="34" charset="0"/>
              </a:rPr>
              <a:t>after</a:t>
            </a:r>
            <a:r>
              <a:rPr lang="es-CR" altLang="es-CR" sz="2200" dirty="0">
                <a:latin typeface="Calibri" pitchFamily="34" charset="0"/>
              </a:rPr>
              <a:t> </a:t>
            </a:r>
            <a:r>
              <a:rPr lang="es-CR" altLang="es-CR" sz="2200" dirty="0" err="1">
                <a:latin typeface="Calibri" pitchFamily="34" charset="0"/>
              </a:rPr>
              <a:t>you</a:t>
            </a:r>
            <a:r>
              <a:rPr lang="es-CR" altLang="es-CR" sz="2200" dirty="0">
                <a:latin typeface="Calibri" pitchFamily="34" charset="0"/>
              </a:rPr>
              <a:t> </a:t>
            </a:r>
            <a:r>
              <a:rPr lang="es-CR" altLang="es-CR" sz="2200" dirty="0" err="1">
                <a:latin typeface="Calibri" pitchFamily="34" charset="0"/>
              </a:rPr>
              <a:t>finish</a:t>
            </a:r>
            <a:r>
              <a:rPr lang="es-CR" altLang="es-CR" sz="2200" dirty="0">
                <a:latin typeface="Calibri" pitchFamily="34" charset="0"/>
              </a:rPr>
              <a:t> </a:t>
            </a:r>
            <a:r>
              <a:rPr lang="es-CR" altLang="es-CR" sz="2200" dirty="0" err="1">
                <a:latin typeface="Calibri" pitchFamily="34" charset="0"/>
              </a:rPr>
              <a:t>the</a:t>
            </a:r>
            <a:r>
              <a:rPr lang="es-CR" altLang="es-CR" sz="2200" dirty="0">
                <a:latin typeface="Calibri" pitchFamily="34" charset="0"/>
              </a:rPr>
              <a:t> </a:t>
            </a:r>
            <a:r>
              <a:rPr lang="es-CR" altLang="es-CR" sz="2200" dirty="0" err="1">
                <a:latin typeface="Calibri" pitchFamily="34" charset="0"/>
              </a:rPr>
              <a:t>ones</a:t>
            </a:r>
            <a:r>
              <a:rPr lang="es-CR" altLang="es-CR" sz="2200" dirty="0">
                <a:latin typeface="Calibri" pitchFamily="34" charset="0"/>
              </a:rPr>
              <a:t> </a:t>
            </a:r>
            <a:r>
              <a:rPr lang="es-CR" altLang="es-CR" sz="2200" dirty="0" err="1">
                <a:latin typeface="Calibri" pitchFamily="34" charset="0"/>
              </a:rPr>
              <a:t>you</a:t>
            </a:r>
            <a:r>
              <a:rPr lang="es-CR" altLang="es-CR" sz="2200" dirty="0">
                <a:latin typeface="Calibri" pitchFamily="34" charset="0"/>
              </a:rPr>
              <a:t> </a:t>
            </a:r>
            <a:r>
              <a:rPr lang="es-CR" altLang="es-CR" sz="2200" dirty="0" err="1">
                <a:latin typeface="Calibri" pitchFamily="34" charset="0"/>
              </a:rPr>
              <a:t>know</a:t>
            </a:r>
            <a:r>
              <a:rPr lang="es-CR" altLang="es-CR" sz="2200" dirty="0">
                <a:latin typeface="Calibri" pitchFamily="34" charset="0"/>
              </a:rPr>
              <a:t>, </a:t>
            </a:r>
            <a:r>
              <a:rPr lang="es-CR" altLang="es-CR" sz="2200" dirty="0" err="1">
                <a:latin typeface="Calibri" pitchFamily="34" charset="0"/>
              </a:rPr>
              <a:t>go</a:t>
            </a:r>
            <a:r>
              <a:rPr lang="es-CR" altLang="es-CR" sz="2200" dirty="0">
                <a:latin typeface="Calibri" pitchFamily="34" charset="0"/>
              </a:rPr>
              <a:t> back to </a:t>
            </a:r>
            <a:r>
              <a:rPr lang="es-CR" altLang="es-CR" sz="2200" dirty="0" err="1">
                <a:latin typeface="Calibri" pitchFamily="34" charset="0"/>
              </a:rPr>
              <a:t>review</a:t>
            </a:r>
            <a:r>
              <a:rPr lang="es-CR" altLang="es-CR" sz="2200" dirty="0">
                <a:latin typeface="Calibri" pitchFamily="34" charset="0"/>
              </a:rPr>
              <a:t> </a:t>
            </a:r>
            <a:r>
              <a:rPr lang="es-CR" altLang="es-CR" sz="2200" dirty="0" err="1">
                <a:latin typeface="Calibri" pitchFamily="34" charset="0"/>
              </a:rPr>
              <a:t>the</a:t>
            </a:r>
            <a:r>
              <a:rPr lang="es-CR" altLang="es-CR" sz="2200" dirty="0">
                <a:latin typeface="Calibri" pitchFamily="34" charset="0"/>
              </a:rPr>
              <a:t> 20% </a:t>
            </a:r>
            <a:r>
              <a:rPr lang="es-CR" altLang="es-CR" sz="2200" dirty="0" err="1" smtClean="0">
                <a:latin typeface="Calibri" pitchFamily="34" charset="0"/>
              </a:rPr>
              <a:t>where</a:t>
            </a:r>
            <a:r>
              <a:rPr lang="es-CR" altLang="es-CR" sz="2200" dirty="0" smtClean="0">
                <a:latin typeface="Calibri" pitchFamily="34" charset="0"/>
              </a:rPr>
              <a:t> </a:t>
            </a:r>
            <a:r>
              <a:rPr lang="es-CR" altLang="es-CR" sz="2200" dirty="0" err="1">
                <a:latin typeface="Calibri" pitchFamily="34" charset="0"/>
              </a:rPr>
              <a:t>you</a:t>
            </a:r>
            <a:r>
              <a:rPr lang="es-CR" altLang="es-CR" sz="2200" dirty="0">
                <a:latin typeface="Calibri" pitchFamily="34" charset="0"/>
              </a:rPr>
              <a:t> </a:t>
            </a:r>
            <a:r>
              <a:rPr lang="es-CR" altLang="es-CR" sz="2200" dirty="0" err="1" smtClean="0">
                <a:latin typeface="Calibri" pitchFamily="34" charset="0"/>
              </a:rPr>
              <a:t>had</a:t>
            </a:r>
            <a:r>
              <a:rPr lang="es-CR" altLang="es-CR" sz="2200" dirty="0" smtClean="0">
                <a:latin typeface="Calibri" pitchFamily="34" charset="0"/>
              </a:rPr>
              <a:t> </a:t>
            </a:r>
            <a:r>
              <a:rPr lang="es-CR" altLang="es-CR" sz="2200" dirty="0" err="1" smtClean="0">
                <a:latin typeface="Calibri" pitchFamily="34" charset="0"/>
              </a:rPr>
              <a:t>doubts</a:t>
            </a:r>
            <a:r>
              <a:rPr lang="es-CR" altLang="es-CR" sz="2200" dirty="0">
                <a:latin typeface="Calibri" pitchFamily="34" charset="0"/>
              </a:rPr>
              <a:t>.</a:t>
            </a:r>
          </a:p>
          <a:p>
            <a:pPr algn="just" eaLnBrk="1" hangingPunct="1">
              <a:buFont typeface="Arial" pitchFamily="34" charset="0"/>
              <a:buChar char="•"/>
            </a:pPr>
            <a:r>
              <a:rPr lang="es-CR" altLang="es-CR" sz="2200" b="1" dirty="0" err="1">
                <a:latin typeface="Calibri" pitchFamily="34" charset="0"/>
              </a:rPr>
              <a:t>Take</a:t>
            </a:r>
            <a:r>
              <a:rPr lang="es-CR" altLang="es-CR" sz="2200" b="1" dirty="0">
                <a:latin typeface="Calibri" pitchFamily="34" charset="0"/>
              </a:rPr>
              <a:t> </a:t>
            </a:r>
            <a:r>
              <a:rPr lang="es-CR" altLang="es-CR" sz="2200" b="1" dirty="0" err="1">
                <a:latin typeface="Calibri" pitchFamily="34" charset="0"/>
              </a:rPr>
              <a:t>the</a:t>
            </a:r>
            <a:r>
              <a:rPr lang="es-CR" altLang="es-CR" sz="2200" b="1" dirty="0">
                <a:latin typeface="Calibri" pitchFamily="34" charset="0"/>
              </a:rPr>
              <a:t> </a:t>
            </a:r>
            <a:r>
              <a:rPr lang="es-CR" altLang="es-CR" sz="2200" b="1" dirty="0" err="1">
                <a:latin typeface="Calibri" pitchFamily="34" charset="0"/>
              </a:rPr>
              <a:t>night</a:t>
            </a:r>
            <a:r>
              <a:rPr lang="es-CR" altLang="es-CR" sz="2200" b="1" dirty="0">
                <a:latin typeface="Calibri" pitchFamily="34" charset="0"/>
              </a:rPr>
              <a:t> </a:t>
            </a:r>
            <a:r>
              <a:rPr lang="es-CR" altLang="es-CR" sz="2200" dirty="0" err="1" smtClean="0">
                <a:latin typeface="Calibri" pitchFamily="34" charset="0"/>
              </a:rPr>
              <a:t>before</a:t>
            </a:r>
            <a:r>
              <a:rPr lang="es-CR" altLang="es-CR" sz="2200" dirty="0" smtClean="0">
                <a:latin typeface="Calibri" pitchFamily="34" charset="0"/>
              </a:rPr>
              <a:t> </a:t>
            </a:r>
            <a:r>
              <a:rPr lang="es-CR" altLang="es-CR" sz="2200" dirty="0" err="1">
                <a:latin typeface="Calibri" pitchFamily="34" charset="0"/>
              </a:rPr>
              <a:t>the</a:t>
            </a:r>
            <a:r>
              <a:rPr lang="es-CR" altLang="es-CR" sz="2200" dirty="0">
                <a:latin typeface="Calibri" pitchFamily="34" charset="0"/>
              </a:rPr>
              <a:t> </a:t>
            </a:r>
            <a:r>
              <a:rPr lang="es-CR" altLang="es-CR" sz="2200" dirty="0" err="1" smtClean="0">
                <a:latin typeface="Calibri" pitchFamily="34" charset="0"/>
              </a:rPr>
              <a:t>exam</a:t>
            </a:r>
            <a:r>
              <a:rPr lang="es-CR" altLang="es-CR" sz="2200" dirty="0" smtClean="0">
                <a:latin typeface="Calibri" pitchFamily="34" charset="0"/>
              </a:rPr>
              <a:t> off,</a:t>
            </a:r>
            <a:r>
              <a:rPr lang="es-CR" altLang="es-CR" sz="2200" b="1" dirty="0" smtClean="0">
                <a:latin typeface="Calibri" pitchFamily="34" charset="0"/>
              </a:rPr>
              <a:t> </a:t>
            </a:r>
            <a:r>
              <a:rPr lang="es-CR" altLang="es-CR" sz="2200" dirty="0" smtClean="0">
                <a:latin typeface="Calibri" pitchFamily="34" charset="0"/>
              </a:rPr>
              <a:t>in </a:t>
            </a:r>
            <a:r>
              <a:rPr lang="es-CR" altLang="es-CR" sz="2200" dirty="0" err="1">
                <a:latin typeface="Calibri" pitchFamily="34" charset="0"/>
              </a:rPr>
              <a:t>order</a:t>
            </a:r>
            <a:r>
              <a:rPr lang="es-CR" altLang="es-CR" sz="2200" dirty="0">
                <a:latin typeface="Calibri" pitchFamily="34" charset="0"/>
              </a:rPr>
              <a:t> to be </a:t>
            </a:r>
            <a:r>
              <a:rPr lang="es-CR" altLang="es-CR" sz="2200" dirty="0" err="1">
                <a:latin typeface="Calibri" pitchFamily="34" charset="0"/>
              </a:rPr>
              <a:t>fully</a:t>
            </a:r>
            <a:r>
              <a:rPr lang="es-CR" altLang="es-CR" sz="2200" dirty="0">
                <a:latin typeface="Calibri" pitchFamily="34" charset="0"/>
              </a:rPr>
              <a:t> </a:t>
            </a:r>
            <a:r>
              <a:rPr lang="es-CR" altLang="es-CR" sz="2200" dirty="0" err="1">
                <a:latin typeface="Calibri" pitchFamily="34" charset="0"/>
              </a:rPr>
              <a:t>rested</a:t>
            </a:r>
            <a:r>
              <a:rPr lang="es-CR" altLang="es-CR" sz="2200" dirty="0">
                <a:latin typeface="Calibri" pitchFamily="34" charset="0"/>
              </a:rPr>
              <a:t>.</a:t>
            </a:r>
          </a:p>
        </p:txBody>
      </p:sp>
      <p:sp>
        <p:nvSpPr>
          <p:cNvPr id="20483" name="1 Título"/>
          <p:cNvSpPr>
            <a:spLocks noGrp="1"/>
          </p:cNvSpPr>
          <p:nvPr>
            <p:ph type="ctrTitle"/>
          </p:nvPr>
        </p:nvSpPr>
        <p:spPr>
          <a:xfrm>
            <a:off x="322263" y="1052513"/>
            <a:ext cx="7129462" cy="1081087"/>
          </a:xfrm>
        </p:spPr>
        <p:txBody>
          <a:bodyPr/>
          <a:lstStyle/>
          <a:p>
            <a:r>
              <a:rPr lang="es-CR" altLang="es-CR" sz="3200" b="1" smtClean="0">
                <a:ea typeface="ＭＳ Ｐゴシック" pitchFamily="34" charset="-128"/>
              </a:rPr>
              <a:t>Tips for the test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1 Título"/>
          <p:cNvSpPr>
            <a:spLocks noGrp="1"/>
          </p:cNvSpPr>
          <p:nvPr>
            <p:ph type="title"/>
          </p:nvPr>
        </p:nvSpPr>
        <p:spPr>
          <a:xfrm>
            <a:off x="468313" y="1412875"/>
            <a:ext cx="8229600" cy="1008063"/>
          </a:xfrm>
        </p:spPr>
        <p:txBody>
          <a:bodyPr/>
          <a:lstStyle/>
          <a:p>
            <a:r>
              <a:rPr lang="es-CR" altLang="es-CR" sz="3200" smtClean="0">
                <a:ea typeface="ＭＳ Ｐゴシック" pitchFamily="34" charset="-128"/>
              </a:rPr>
              <a:t>10 Important things according to the PMI </a:t>
            </a:r>
            <a:r>
              <a:rPr lang="es-CR" altLang="es-CR" sz="2400" smtClean="0">
                <a:ea typeface="ＭＳ Ｐゴシック" pitchFamily="34" charset="-128"/>
              </a:rPr>
              <a:t>(Adapted from Lledó, 2013)</a:t>
            </a:r>
            <a:endParaRPr lang="es-CR" altLang="es-CR" smtClean="0">
              <a:ea typeface="ＭＳ Ｐゴシック" pitchFamily="34" charset="-128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39750" y="2565400"/>
            <a:ext cx="8229600" cy="3703638"/>
          </a:xfrm>
        </p:spPr>
        <p:txBody>
          <a:bodyPr/>
          <a:lstStyle/>
          <a:p>
            <a:pPr marL="457200" indent="-457200">
              <a:buFont typeface="Calibri" pitchFamily="34" charset="0"/>
              <a:buAutoNum type="arabicPeriod"/>
            </a:pPr>
            <a:r>
              <a:rPr lang="es-CR" altLang="es-CR" sz="2000" dirty="0" err="1" smtClean="0">
                <a:ea typeface="ＭＳ Ｐゴシック" pitchFamily="34" charset="-128"/>
              </a:rPr>
              <a:t>The</a:t>
            </a:r>
            <a:r>
              <a:rPr lang="es-CR" altLang="es-CR" sz="2000" dirty="0" smtClean="0">
                <a:ea typeface="ＭＳ Ｐゴシック" pitchFamily="34" charset="-128"/>
              </a:rPr>
              <a:t> </a:t>
            </a:r>
            <a:r>
              <a:rPr lang="es-CR" altLang="es-CR" sz="2000" dirty="0" err="1" smtClean="0">
                <a:ea typeface="ＭＳ Ｐゴシック" pitchFamily="34" charset="-128"/>
              </a:rPr>
              <a:t>company</a:t>
            </a:r>
            <a:r>
              <a:rPr lang="es-CR" altLang="es-CR" sz="2000" dirty="0" smtClean="0">
                <a:ea typeface="ＭＳ Ｐゴシック" pitchFamily="34" charset="-128"/>
              </a:rPr>
              <a:t> has </a:t>
            </a:r>
            <a:r>
              <a:rPr lang="es-CR" altLang="es-CR" sz="2000" dirty="0" err="1" smtClean="0">
                <a:ea typeface="ＭＳ Ｐゴシック" pitchFamily="34" charset="-128"/>
              </a:rPr>
              <a:t>defined</a:t>
            </a:r>
            <a:r>
              <a:rPr lang="es-CR" altLang="es-CR" sz="2000" dirty="0" smtClean="0">
                <a:ea typeface="ＭＳ Ｐゴシック" pitchFamily="34" charset="-128"/>
              </a:rPr>
              <a:t> and uses </a:t>
            </a:r>
            <a:r>
              <a:rPr lang="es-CR" altLang="es-CR" sz="2000" dirty="0" err="1" smtClean="0">
                <a:ea typeface="ＭＳ Ｐゴシック" pitchFamily="34" charset="-128"/>
              </a:rPr>
              <a:t>policies</a:t>
            </a:r>
            <a:r>
              <a:rPr lang="es-CR" altLang="es-CR" sz="2000" dirty="0" smtClean="0">
                <a:ea typeface="ＭＳ Ｐゴシック" pitchFamily="34" charset="-128"/>
              </a:rPr>
              <a:t> and </a:t>
            </a:r>
            <a:r>
              <a:rPr lang="es-CR" altLang="es-CR" sz="2000" dirty="0" err="1" smtClean="0">
                <a:ea typeface="ＭＳ Ｐゴシック" pitchFamily="34" charset="-128"/>
              </a:rPr>
              <a:t>processes</a:t>
            </a:r>
            <a:r>
              <a:rPr lang="es-CR" altLang="es-CR" sz="2000" dirty="0" smtClean="0">
                <a:ea typeface="ＭＳ Ｐゴシック" pitchFamily="34" charset="-128"/>
              </a:rPr>
              <a:t> </a:t>
            </a:r>
            <a:r>
              <a:rPr lang="es-CR" altLang="es-CR" sz="2000" dirty="0" err="1" smtClean="0">
                <a:ea typeface="ＭＳ Ｐゴシック" pitchFamily="34" charset="-128"/>
              </a:rPr>
              <a:t>for</a:t>
            </a:r>
            <a:r>
              <a:rPr lang="es-CR" altLang="es-CR" sz="2000" dirty="0" smtClean="0">
                <a:ea typeface="ＭＳ Ｐゴシック" pitchFamily="34" charset="-128"/>
              </a:rPr>
              <a:t> </a:t>
            </a:r>
            <a:r>
              <a:rPr lang="es-CR" altLang="es-CR" sz="2000" dirty="0" err="1" smtClean="0">
                <a:ea typeface="ＭＳ Ｐゴシック" pitchFamily="34" charset="-128"/>
              </a:rPr>
              <a:t>project</a:t>
            </a:r>
            <a:r>
              <a:rPr lang="es-CR" altLang="es-CR" sz="2000" dirty="0" smtClean="0">
                <a:ea typeface="ＭＳ Ｐゴシック" pitchFamily="34" charset="-128"/>
              </a:rPr>
              <a:t> </a:t>
            </a:r>
            <a:r>
              <a:rPr lang="es-CR" altLang="es-CR" sz="2000" dirty="0" err="1" smtClean="0">
                <a:ea typeface="ＭＳ Ｐゴシック" pitchFamily="34" charset="-128"/>
              </a:rPr>
              <a:t>management</a:t>
            </a:r>
            <a:endParaRPr lang="es-CR" altLang="es-CR" sz="2000" dirty="0" smtClean="0">
              <a:ea typeface="ＭＳ Ｐゴシック" pitchFamily="34" charset="-128"/>
            </a:endParaRPr>
          </a:p>
          <a:p>
            <a:pPr marL="457200" indent="-457200">
              <a:buFont typeface="Calibri" pitchFamily="34" charset="0"/>
              <a:buAutoNum type="arabicPeriod"/>
            </a:pPr>
            <a:r>
              <a:rPr lang="es-CR" altLang="es-CR" sz="2000" dirty="0" err="1" smtClean="0">
                <a:ea typeface="ＭＳ Ｐゴシック" pitchFamily="34" charset="-128"/>
              </a:rPr>
              <a:t>There</a:t>
            </a:r>
            <a:r>
              <a:rPr lang="es-CR" altLang="es-CR" sz="2000" dirty="0" smtClean="0">
                <a:ea typeface="ＭＳ Ｐゴシック" pitchFamily="34" charset="-128"/>
              </a:rPr>
              <a:t> </a:t>
            </a:r>
            <a:r>
              <a:rPr lang="es-CR" altLang="es-CR" sz="2000" dirty="0" err="1" smtClean="0">
                <a:ea typeface="ＭＳ Ｐゴシック" pitchFamily="34" charset="-128"/>
              </a:rPr>
              <a:t>is</a:t>
            </a:r>
            <a:r>
              <a:rPr lang="es-CR" altLang="es-CR" sz="2000" dirty="0" smtClean="0">
                <a:ea typeface="ＭＳ Ｐゴシック" pitchFamily="34" charset="-128"/>
              </a:rPr>
              <a:t> </a:t>
            </a:r>
            <a:r>
              <a:rPr lang="es-CR" altLang="es-CR" sz="2000" dirty="0" err="1" smtClean="0">
                <a:ea typeface="ＭＳ Ｐゴシック" pitchFamily="34" charset="-128"/>
              </a:rPr>
              <a:t>always</a:t>
            </a:r>
            <a:r>
              <a:rPr lang="es-CR" altLang="es-CR" sz="2000" dirty="0" smtClean="0">
                <a:ea typeface="ＭＳ Ｐゴシック" pitchFamily="34" charset="-128"/>
              </a:rPr>
              <a:t> </a:t>
            </a:r>
            <a:r>
              <a:rPr lang="es-CR" altLang="es-CR" sz="2000" dirty="0" err="1" smtClean="0">
                <a:ea typeface="ＭＳ Ｐゴシック" pitchFamily="34" charset="-128"/>
              </a:rPr>
              <a:t>historical</a:t>
            </a:r>
            <a:r>
              <a:rPr lang="es-CR" altLang="es-CR" sz="2000" dirty="0" smtClean="0">
                <a:ea typeface="ＭＳ Ｐゴシック" pitchFamily="34" charset="-128"/>
              </a:rPr>
              <a:t> </a:t>
            </a:r>
            <a:r>
              <a:rPr lang="es-CR" altLang="es-CR" sz="2000" dirty="0" err="1" smtClean="0">
                <a:ea typeface="ＭＳ Ｐゴシック" pitchFamily="34" charset="-128"/>
              </a:rPr>
              <a:t>information</a:t>
            </a:r>
            <a:r>
              <a:rPr lang="es-CR" altLang="es-CR" sz="2000" dirty="0" smtClean="0">
                <a:ea typeface="ＭＳ Ｐゴシック" pitchFamily="34" charset="-128"/>
              </a:rPr>
              <a:t> </a:t>
            </a:r>
            <a:r>
              <a:rPr lang="es-CR" altLang="es-CR" sz="2000" dirty="0" err="1" smtClean="0">
                <a:ea typeface="ＭＳ Ｐゴシック" pitchFamily="34" charset="-128"/>
              </a:rPr>
              <a:t>on</a:t>
            </a:r>
            <a:r>
              <a:rPr lang="es-CR" altLang="es-CR" sz="2000" dirty="0" smtClean="0">
                <a:ea typeface="ＭＳ Ｐゴシック" pitchFamily="34" charset="-128"/>
              </a:rPr>
              <a:t> similar </a:t>
            </a:r>
            <a:r>
              <a:rPr lang="es-CR" altLang="es-CR" sz="2000" dirty="0" err="1" smtClean="0">
                <a:ea typeface="ＭＳ Ｐゴシック" pitchFamily="34" charset="-128"/>
              </a:rPr>
              <a:t>projects</a:t>
            </a:r>
            <a:r>
              <a:rPr lang="es-CR" altLang="es-CR" sz="2000" dirty="0" smtClean="0">
                <a:ea typeface="ＭＳ Ｐゴシック" pitchFamily="34" charset="-128"/>
              </a:rPr>
              <a:t> </a:t>
            </a:r>
            <a:r>
              <a:rPr lang="es-CR" altLang="es-CR" sz="2000" dirty="0" err="1" smtClean="0">
                <a:ea typeface="ＭＳ Ｐゴシック" pitchFamily="34" charset="-128"/>
              </a:rPr>
              <a:t>available</a:t>
            </a:r>
            <a:r>
              <a:rPr lang="es-CR" altLang="es-CR" sz="2000" dirty="0" smtClean="0">
                <a:ea typeface="ＭＳ Ｐゴシック" pitchFamily="34" charset="-128"/>
              </a:rPr>
              <a:t> </a:t>
            </a:r>
            <a:r>
              <a:rPr lang="es-CR" altLang="es-CR" sz="2000" dirty="0" err="1" smtClean="0">
                <a:ea typeface="ＭＳ Ｐゴシック" pitchFamily="34" charset="-128"/>
              </a:rPr>
              <a:t>for</a:t>
            </a:r>
            <a:r>
              <a:rPr lang="es-CR" altLang="es-CR" sz="2000" dirty="0" smtClean="0">
                <a:ea typeface="ＭＳ Ｐゴシック" pitchFamily="34" charset="-128"/>
              </a:rPr>
              <a:t> </a:t>
            </a:r>
            <a:r>
              <a:rPr lang="es-CR" altLang="es-CR" sz="2000" dirty="0" err="1" smtClean="0">
                <a:ea typeface="ＭＳ Ｐゴシック" pitchFamily="34" charset="-128"/>
              </a:rPr>
              <a:t>reference</a:t>
            </a:r>
            <a:r>
              <a:rPr lang="es-CR" altLang="es-CR" sz="2000" dirty="0" smtClean="0">
                <a:ea typeface="ＭＳ Ｐゴシック" pitchFamily="34" charset="-128"/>
              </a:rPr>
              <a:t> in </a:t>
            </a:r>
            <a:r>
              <a:rPr lang="es-CR" altLang="es-CR" sz="2000" dirty="0" err="1" smtClean="0">
                <a:ea typeface="ＭＳ Ｐゴシック" pitchFamily="34" charset="-128"/>
              </a:rPr>
              <a:t>planning</a:t>
            </a:r>
            <a:r>
              <a:rPr lang="es-CR" altLang="es-CR" sz="2000" dirty="0" smtClean="0">
                <a:ea typeface="ＭＳ Ｐゴシック" pitchFamily="34" charset="-128"/>
              </a:rPr>
              <a:t> a </a:t>
            </a:r>
            <a:r>
              <a:rPr lang="es-CR" altLang="es-CR" sz="2000" dirty="0" err="1" smtClean="0">
                <a:ea typeface="ＭＳ Ｐゴシック" pitchFamily="34" charset="-128"/>
              </a:rPr>
              <a:t>future</a:t>
            </a:r>
            <a:r>
              <a:rPr lang="es-CR" altLang="es-CR" sz="2000" dirty="0" smtClean="0">
                <a:ea typeface="ＭＳ Ｐゴシック" pitchFamily="34" charset="-128"/>
              </a:rPr>
              <a:t> </a:t>
            </a:r>
            <a:r>
              <a:rPr lang="es-CR" altLang="es-CR" sz="2000" dirty="0" err="1" smtClean="0">
                <a:ea typeface="ＭＳ Ｐゴシック" pitchFamily="34" charset="-128"/>
              </a:rPr>
              <a:t>project</a:t>
            </a:r>
            <a:endParaRPr lang="es-CR" altLang="es-CR" sz="2000" dirty="0" smtClean="0">
              <a:ea typeface="ＭＳ Ｐゴシック" pitchFamily="34" charset="-128"/>
            </a:endParaRPr>
          </a:p>
          <a:p>
            <a:pPr marL="457200" indent="-457200">
              <a:buFont typeface="Calibri" pitchFamily="34" charset="0"/>
              <a:buAutoNum type="arabicPeriod"/>
            </a:pPr>
            <a:r>
              <a:rPr lang="es-CR" altLang="es-CR" sz="2000" dirty="0" err="1" smtClean="0">
                <a:ea typeface="ＭＳ Ｐゴシック" pitchFamily="34" charset="-128"/>
              </a:rPr>
              <a:t>The</a:t>
            </a:r>
            <a:r>
              <a:rPr lang="es-CR" altLang="es-CR" sz="2000" dirty="0" smtClean="0">
                <a:ea typeface="ＭＳ Ｐゴシック" pitchFamily="34" charset="-128"/>
              </a:rPr>
              <a:t> Project Manager (PM) </a:t>
            </a:r>
            <a:r>
              <a:rPr lang="es-CR" altLang="es-CR" sz="2000" dirty="0" err="1" smtClean="0">
                <a:ea typeface="ＭＳ Ｐゴシック" pitchFamily="34" charset="-128"/>
              </a:rPr>
              <a:t>is</a:t>
            </a:r>
            <a:r>
              <a:rPr lang="es-CR" altLang="es-CR" sz="2000" dirty="0" smtClean="0">
                <a:ea typeface="ＭＳ Ｐゴシック" pitchFamily="34" charset="-128"/>
              </a:rPr>
              <a:t> </a:t>
            </a:r>
            <a:r>
              <a:rPr lang="es-CR" altLang="es-CR" sz="2000" dirty="0" err="1" smtClean="0">
                <a:ea typeface="ＭＳ Ｐゴシック" pitchFamily="34" charset="-128"/>
              </a:rPr>
              <a:t>assigned</a:t>
            </a:r>
            <a:r>
              <a:rPr lang="es-CR" altLang="es-CR" sz="2000" dirty="0" smtClean="0">
                <a:ea typeface="ＭＳ Ｐゴシック" pitchFamily="34" charset="-128"/>
              </a:rPr>
              <a:t> </a:t>
            </a:r>
            <a:r>
              <a:rPr lang="es-CR" altLang="es-CR" sz="2000" dirty="0" err="1" smtClean="0">
                <a:ea typeface="ＭＳ Ｐゴシック" pitchFamily="34" charset="-128"/>
              </a:rPr>
              <a:t>during</a:t>
            </a:r>
            <a:r>
              <a:rPr lang="es-CR" altLang="es-CR" sz="2000" dirty="0" smtClean="0">
                <a:ea typeface="ＭＳ Ｐゴシック" pitchFamily="34" charset="-128"/>
              </a:rPr>
              <a:t> </a:t>
            </a:r>
            <a:r>
              <a:rPr lang="es-CR" altLang="es-CR" sz="2000" dirty="0" err="1" smtClean="0">
                <a:ea typeface="ＭＳ Ｐゴシック" pitchFamily="34" charset="-128"/>
              </a:rPr>
              <a:t>the</a:t>
            </a:r>
            <a:r>
              <a:rPr lang="es-CR" altLang="es-CR" sz="2000" dirty="0" smtClean="0">
                <a:ea typeface="ＭＳ Ｐゴシック" pitchFamily="34" charset="-128"/>
              </a:rPr>
              <a:t> </a:t>
            </a:r>
            <a:r>
              <a:rPr lang="es-CR" altLang="es-CR" sz="2000" dirty="0" err="1" smtClean="0">
                <a:ea typeface="ＭＳ Ｐゴシック" pitchFamily="34" charset="-128"/>
              </a:rPr>
              <a:t>project</a:t>
            </a:r>
            <a:r>
              <a:rPr lang="es-CR" altLang="es-CR" sz="2000" dirty="0" smtClean="0">
                <a:ea typeface="ＭＳ Ｐゴシック" pitchFamily="34" charset="-128"/>
              </a:rPr>
              <a:t> </a:t>
            </a:r>
            <a:r>
              <a:rPr lang="es-CR" altLang="es-CR" sz="2000" dirty="0" err="1" smtClean="0">
                <a:ea typeface="ＭＳ Ｐゴシック" pitchFamily="34" charset="-128"/>
              </a:rPr>
              <a:t>initiation</a:t>
            </a:r>
            <a:r>
              <a:rPr lang="es-CR" altLang="es-CR" sz="2000" dirty="0" smtClean="0">
                <a:ea typeface="ＭＳ Ｐゴシック" pitchFamily="34" charset="-128"/>
              </a:rPr>
              <a:t>, he/</a:t>
            </a:r>
            <a:r>
              <a:rPr lang="es-CR" altLang="es-CR" sz="2000" dirty="0" err="1" smtClean="0">
                <a:ea typeface="ＭＳ Ｐゴシック" pitchFamily="34" charset="-128"/>
              </a:rPr>
              <a:t>she</a:t>
            </a:r>
            <a:r>
              <a:rPr lang="es-CR" altLang="es-CR" sz="2000" dirty="0" smtClean="0">
                <a:ea typeface="ＭＳ Ｐゴシック" pitchFamily="34" charset="-128"/>
              </a:rPr>
              <a:t> has </a:t>
            </a:r>
            <a:r>
              <a:rPr lang="es-CR" altLang="es-CR" sz="2000" dirty="0" err="1" smtClean="0">
                <a:ea typeface="ＭＳ Ｐゴシック" pitchFamily="34" charset="-128"/>
              </a:rPr>
              <a:t>power</a:t>
            </a:r>
            <a:r>
              <a:rPr lang="es-CR" altLang="es-CR" sz="2000" dirty="0" smtClean="0">
                <a:ea typeface="ＭＳ Ｐゴシック" pitchFamily="34" charset="-128"/>
              </a:rPr>
              <a:t>, </a:t>
            </a:r>
            <a:r>
              <a:rPr lang="es-CR" altLang="es-CR" sz="2000" dirty="0" err="1" smtClean="0">
                <a:ea typeface="ＭＳ Ｐゴシック" pitchFamily="34" charset="-128"/>
              </a:rPr>
              <a:t>authority</a:t>
            </a:r>
            <a:r>
              <a:rPr lang="es-CR" altLang="es-CR" sz="2000" dirty="0" smtClean="0">
                <a:ea typeface="ＭＳ Ｐゴシック" pitchFamily="34" charset="-128"/>
              </a:rPr>
              <a:t> and </a:t>
            </a:r>
            <a:r>
              <a:rPr lang="es-CR" altLang="es-CR" sz="2000" dirty="0" err="1" smtClean="0">
                <a:ea typeface="ＭＳ Ｐゴシック" pitchFamily="34" charset="-128"/>
              </a:rPr>
              <a:t>his</a:t>
            </a:r>
            <a:r>
              <a:rPr lang="es-CR" altLang="es-CR" sz="2000" dirty="0" smtClean="0">
                <a:ea typeface="ＭＳ Ｐゴシック" pitchFamily="34" charset="-128"/>
              </a:rPr>
              <a:t>/</a:t>
            </a:r>
            <a:r>
              <a:rPr lang="es-CR" altLang="es-CR" sz="2000" dirty="0" err="1" smtClean="0">
                <a:ea typeface="ＭＳ Ｐゴシック" pitchFamily="34" charset="-128"/>
              </a:rPr>
              <a:t>her</a:t>
            </a:r>
            <a:r>
              <a:rPr lang="es-CR" altLang="es-CR" sz="2000" dirty="0" smtClean="0">
                <a:ea typeface="ＭＳ Ｐゴシック" pitchFamily="34" charset="-128"/>
              </a:rPr>
              <a:t> role </a:t>
            </a:r>
            <a:r>
              <a:rPr lang="es-CR" altLang="es-CR" sz="2000" dirty="0" err="1" smtClean="0">
                <a:ea typeface="ＭＳ Ｐゴシック" pitchFamily="34" charset="-128"/>
              </a:rPr>
              <a:t>is</a:t>
            </a:r>
            <a:r>
              <a:rPr lang="es-CR" altLang="es-CR" sz="2000" dirty="0" smtClean="0">
                <a:ea typeface="ＭＳ Ｐゴシック" pitchFamily="34" charset="-128"/>
              </a:rPr>
              <a:t> to </a:t>
            </a:r>
            <a:r>
              <a:rPr lang="es-CR" altLang="es-CR" sz="2000" dirty="0" err="1" smtClean="0">
                <a:ea typeface="ＭＳ Ｐゴシック" pitchFamily="34" charset="-128"/>
              </a:rPr>
              <a:t>prevent</a:t>
            </a:r>
            <a:r>
              <a:rPr lang="es-CR" altLang="es-CR" sz="2000" dirty="0" smtClean="0">
                <a:ea typeface="ＭＳ Ｐゴシック" pitchFamily="34" charset="-128"/>
              </a:rPr>
              <a:t> </a:t>
            </a:r>
            <a:r>
              <a:rPr lang="es-CR" altLang="es-CR" sz="2000" dirty="0" err="1" smtClean="0">
                <a:ea typeface="ＭＳ Ｐゴシック" pitchFamily="34" charset="-128"/>
              </a:rPr>
              <a:t>problems</a:t>
            </a:r>
            <a:r>
              <a:rPr lang="es-CR" altLang="es-CR" sz="2000" dirty="0" smtClean="0">
                <a:ea typeface="ＭＳ Ｐゴシック" pitchFamily="34" charset="-128"/>
              </a:rPr>
              <a:t>, </a:t>
            </a:r>
            <a:r>
              <a:rPr lang="es-CR" altLang="es-CR" sz="2000" dirty="0" err="1" smtClean="0">
                <a:ea typeface="ＭＳ Ｐゴシック" pitchFamily="34" charset="-128"/>
              </a:rPr>
              <a:t>not</a:t>
            </a:r>
            <a:r>
              <a:rPr lang="es-CR" altLang="es-CR" sz="2000" dirty="0" smtClean="0">
                <a:ea typeface="ＭＳ Ｐゴシック" pitchFamily="34" charset="-128"/>
              </a:rPr>
              <a:t> to </a:t>
            </a:r>
            <a:r>
              <a:rPr lang="es-CR" altLang="es-CR" sz="2000" dirty="0" err="1" smtClean="0">
                <a:ea typeface="ＭＳ Ｐゴシック" pitchFamily="34" charset="-128"/>
              </a:rPr>
              <a:t>deal</a:t>
            </a:r>
            <a:r>
              <a:rPr lang="es-CR" altLang="es-CR" sz="2000" dirty="0" smtClean="0">
                <a:ea typeface="ＭＳ Ｐゴシック" pitchFamily="34" charset="-128"/>
              </a:rPr>
              <a:t> </a:t>
            </a:r>
            <a:r>
              <a:rPr lang="es-CR" altLang="es-CR" sz="2000" dirty="0" err="1" smtClean="0">
                <a:ea typeface="ＭＳ Ｐゴシック" pitchFamily="34" charset="-128"/>
              </a:rPr>
              <a:t>with</a:t>
            </a:r>
            <a:r>
              <a:rPr lang="es-CR" altLang="es-CR" sz="2000" dirty="0" smtClean="0">
                <a:ea typeface="ＭＳ Ｐゴシック" pitchFamily="34" charset="-128"/>
              </a:rPr>
              <a:t> </a:t>
            </a:r>
            <a:r>
              <a:rPr lang="es-CR" altLang="es-CR" sz="2000" dirty="0" err="1" smtClean="0">
                <a:ea typeface="ＭＳ Ｐゴシック" pitchFamily="34" charset="-128"/>
              </a:rPr>
              <a:t>them</a:t>
            </a:r>
            <a:endParaRPr lang="es-CR" altLang="es-CR" sz="2000" dirty="0" smtClean="0">
              <a:ea typeface="ＭＳ Ｐゴシック" pitchFamily="34" charset="-128"/>
            </a:endParaRPr>
          </a:p>
          <a:p>
            <a:pPr marL="457200" indent="-457200">
              <a:buFont typeface="Calibri" pitchFamily="34" charset="0"/>
              <a:buAutoNum type="arabicPeriod"/>
            </a:pPr>
            <a:r>
              <a:rPr lang="es-CR" altLang="es-CR" sz="2000" dirty="0" err="1" smtClean="0">
                <a:ea typeface="ＭＳ Ｐゴシック" pitchFamily="34" charset="-128"/>
              </a:rPr>
              <a:t>All</a:t>
            </a:r>
            <a:r>
              <a:rPr lang="es-CR" altLang="es-CR" sz="2000" dirty="0" smtClean="0">
                <a:ea typeface="ＭＳ Ｐゴシック" pitchFamily="34" charset="-128"/>
              </a:rPr>
              <a:t> </a:t>
            </a:r>
            <a:r>
              <a:rPr lang="es-CR" altLang="es-CR" sz="2000" dirty="0" err="1" smtClean="0">
                <a:ea typeface="ＭＳ Ｐゴシック" pitchFamily="34" charset="-128"/>
              </a:rPr>
              <a:t>work</a:t>
            </a:r>
            <a:r>
              <a:rPr lang="es-CR" altLang="es-CR" sz="2000" dirty="0" smtClean="0">
                <a:ea typeface="ＭＳ Ｐゴシック" pitchFamily="34" charset="-128"/>
              </a:rPr>
              <a:t> and </a:t>
            </a:r>
            <a:r>
              <a:rPr lang="es-CR" altLang="es-CR" sz="2000" dirty="0" err="1" smtClean="0">
                <a:ea typeface="ＭＳ Ｐゴシック" pitchFamily="34" charset="-128"/>
              </a:rPr>
              <a:t>stakeholders</a:t>
            </a:r>
            <a:r>
              <a:rPr lang="es-CR" altLang="es-CR" sz="2000" dirty="0" smtClean="0">
                <a:ea typeface="ＭＳ Ｐゴシック" pitchFamily="34" charset="-128"/>
              </a:rPr>
              <a:t> are </a:t>
            </a:r>
            <a:r>
              <a:rPr lang="es-CR" altLang="es-CR" sz="2000" dirty="0" err="1" smtClean="0">
                <a:ea typeface="ＭＳ Ｐゴシック" pitchFamily="34" charset="-128"/>
              </a:rPr>
              <a:t>identified</a:t>
            </a:r>
            <a:r>
              <a:rPr lang="es-CR" altLang="es-CR" sz="2000" dirty="0" smtClean="0">
                <a:ea typeface="ＭＳ Ｐゴシック" pitchFamily="34" charset="-128"/>
              </a:rPr>
              <a:t> </a:t>
            </a:r>
            <a:r>
              <a:rPr lang="es-CR" altLang="es-CR" sz="2000" dirty="0" err="1" smtClean="0">
                <a:ea typeface="ＭＳ Ｐゴシック" pitchFamily="34" charset="-128"/>
              </a:rPr>
              <a:t>before</a:t>
            </a:r>
            <a:r>
              <a:rPr lang="es-CR" altLang="es-CR" sz="2000" dirty="0" smtClean="0">
                <a:ea typeface="ＭＳ Ｐゴシック" pitchFamily="34" charset="-128"/>
              </a:rPr>
              <a:t> </a:t>
            </a:r>
            <a:r>
              <a:rPr lang="es-CR" altLang="es-CR" sz="2000" dirty="0" err="1" smtClean="0">
                <a:ea typeface="ＭＳ Ｐゴシック" pitchFamily="34" charset="-128"/>
              </a:rPr>
              <a:t>the</a:t>
            </a:r>
            <a:r>
              <a:rPr lang="es-CR" altLang="es-CR" sz="2000" dirty="0" smtClean="0">
                <a:ea typeface="ＭＳ Ｐゴシック" pitchFamily="34" charset="-128"/>
              </a:rPr>
              <a:t> </a:t>
            </a:r>
            <a:r>
              <a:rPr lang="es-CR" altLang="es-CR" sz="2000" dirty="0" err="1" smtClean="0">
                <a:ea typeface="ＭＳ Ｐゴシック" pitchFamily="34" charset="-128"/>
              </a:rPr>
              <a:t>project</a:t>
            </a:r>
            <a:r>
              <a:rPr lang="es-CR" altLang="es-CR" sz="2000" dirty="0" smtClean="0">
                <a:ea typeface="ＭＳ Ｐゴシック" pitchFamily="34" charset="-128"/>
              </a:rPr>
              <a:t> </a:t>
            </a:r>
            <a:r>
              <a:rPr lang="es-CR" altLang="es-CR" sz="2000" dirty="0" err="1" smtClean="0">
                <a:ea typeface="ＭＳ Ｐゴシック" pitchFamily="34" charset="-128"/>
              </a:rPr>
              <a:t>starts</a:t>
            </a:r>
            <a:endParaRPr lang="es-CR" altLang="es-CR" sz="2000" dirty="0" smtClean="0">
              <a:ea typeface="ＭＳ Ｐゴシック" pitchFamily="34" charset="-128"/>
            </a:endParaRPr>
          </a:p>
          <a:p>
            <a:pPr marL="457200" indent="-457200">
              <a:buFont typeface="Calibri" pitchFamily="34" charset="0"/>
              <a:buAutoNum type="arabicPeriod"/>
            </a:pPr>
            <a:r>
              <a:rPr lang="es-CR" altLang="es-CR" sz="2000" dirty="0" err="1" smtClean="0">
                <a:ea typeface="ＭＳ Ｐゴシック" pitchFamily="34" charset="-128"/>
              </a:rPr>
              <a:t>The</a:t>
            </a:r>
            <a:r>
              <a:rPr lang="es-CR" altLang="es-CR" sz="2000" dirty="0" smtClean="0">
                <a:ea typeface="ＭＳ Ｐゴシック" pitchFamily="34" charset="-128"/>
              </a:rPr>
              <a:t> WBS </a:t>
            </a:r>
            <a:r>
              <a:rPr lang="es-CR" altLang="es-CR" sz="2000" dirty="0" err="1" smtClean="0">
                <a:ea typeface="ＭＳ Ｐゴシック" pitchFamily="34" charset="-128"/>
              </a:rPr>
              <a:t>is</a:t>
            </a:r>
            <a:r>
              <a:rPr lang="es-CR" altLang="es-CR" sz="2000" dirty="0" smtClean="0">
                <a:ea typeface="ＭＳ Ｐゴシック" pitchFamily="34" charset="-128"/>
              </a:rPr>
              <a:t> </a:t>
            </a:r>
            <a:r>
              <a:rPr lang="es-CR" altLang="es-CR" sz="2000" dirty="0" err="1" smtClean="0">
                <a:ea typeface="ＭＳ Ｐゴシック" pitchFamily="34" charset="-128"/>
              </a:rPr>
              <a:t>the</a:t>
            </a:r>
            <a:r>
              <a:rPr lang="es-CR" altLang="es-CR" sz="2000" dirty="0" smtClean="0">
                <a:ea typeface="ＭＳ Ｐゴシック" pitchFamily="34" charset="-128"/>
              </a:rPr>
              <a:t> </a:t>
            </a:r>
            <a:r>
              <a:rPr lang="es-CR" altLang="es-CR" sz="2000" dirty="0" err="1" smtClean="0">
                <a:ea typeface="ＭＳ Ｐゴシック" pitchFamily="34" charset="-128"/>
              </a:rPr>
              <a:t>basis</a:t>
            </a:r>
            <a:r>
              <a:rPr lang="es-CR" altLang="es-CR" sz="2000" dirty="0" smtClean="0">
                <a:ea typeface="ＭＳ Ｐゴシック" pitchFamily="34" charset="-128"/>
              </a:rPr>
              <a:t> </a:t>
            </a:r>
            <a:r>
              <a:rPr lang="es-CR" altLang="es-CR" sz="2000" dirty="0" err="1" smtClean="0">
                <a:ea typeface="ＭＳ Ｐゴシック" pitchFamily="34" charset="-128"/>
              </a:rPr>
              <a:t>for</a:t>
            </a:r>
            <a:r>
              <a:rPr lang="es-CR" altLang="es-CR" sz="2000" dirty="0" smtClean="0">
                <a:ea typeface="ＭＳ Ｐゴシック" pitchFamily="34" charset="-128"/>
              </a:rPr>
              <a:t> </a:t>
            </a:r>
            <a:r>
              <a:rPr lang="es-CR" altLang="es-CR" sz="2000" dirty="0" err="1" smtClean="0">
                <a:ea typeface="ＭＳ Ｐゴシック" pitchFamily="34" charset="-128"/>
              </a:rPr>
              <a:t>all</a:t>
            </a:r>
            <a:r>
              <a:rPr lang="es-CR" altLang="es-CR" sz="2000" dirty="0" smtClean="0">
                <a:ea typeface="ＭＳ Ｐゴシック" pitchFamily="34" charset="-128"/>
              </a:rPr>
              <a:t> </a:t>
            </a:r>
            <a:r>
              <a:rPr lang="es-CR" altLang="es-CR" sz="2000" dirty="0" err="1" smtClean="0">
                <a:ea typeface="ＭＳ Ｐゴシック" pitchFamily="34" charset="-128"/>
              </a:rPr>
              <a:t>project</a:t>
            </a:r>
            <a:r>
              <a:rPr lang="es-CR" altLang="es-CR" sz="2000" dirty="0" smtClean="0">
                <a:ea typeface="ＭＳ Ｐゴシック" pitchFamily="34" charset="-128"/>
              </a:rPr>
              <a:t> </a:t>
            </a:r>
            <a:r>
              <a:rPr lang="es-CR" altLang="es-CR" sz="2000" dirty="0" err="1" smtClean="0">
                <a:ea typeface="ＭＳ Ｐゴシック" pitchFamily="34" charset="-128"/>
              </a:rPr>
              <a:t>planning</a:t>
            </a:r>
            <a:endParaRPr lang="es-CR" altLang="es-CR" sz="2000" dirty="0" smtClean="0">
              <a:ea typeface="ＭＳ Ｐゴシック" pitchFamily="34" charset="-128"/>
            </a:endParaRPr>
          </a:p>
          <a:p>
            <a:pPr marL="457200" indent="-457200">
              <a:buFont typeface="Calibri" pitchFamily="34" charset="0"/>
              <a:buAutoNum type="arabicPeriod"/>
            </a:pPr>
            <a:r>
              <a:rPr lang="es-CR" altLang="es-CR" sz="2000" dirty="0" smtClean="0">
                <a:ea typeface="ＭＳ Ｐゴシック" pitchFamily="34" charset="-128"/>
              </a:rPr>
              <a:t>Time and </a:t>
            </a:r>
            <a:r>
              <a:rPr lang="es-CR" altLang="es-CR" sz="2000" dirty="0" err="1" smtClean="0">
                <a:ea typeface="ＭＳ Ｐゴシック" pitchFamily="34" charset="-128"/>
              </a:rPr>
              <a:t>cost</a:t>
            </a:r>
            <a:r>
              <a:rPr lang="es-CR" altLang="es-CR" sz="2000" dirty="0" smtClean="0">
                <a:ea typeface="ＭＳ Ｐゴシック" pitchFamily="34" charset="-128"/>
              </a:rPr>
              <a:t> </a:t>
            </a:r>
            <a:r>
              <a:rPr lang="es-CR" altLang="es-CR" sz="2000" dirty="0" err="1" smtClean="0">
                <a:ea typeface="ＭＳ Ｐゴシック" pitchFamily="34" charset="-128"/>
              </a:rPr>
              <a:t>estimates</a:t>
            </a:r>
            <a:r>
              <a:rPr lang="es-CR" altLang="es-CR" sz="2000" dirty="0" smtClean="0">
                <a:ea typeface="ＭＳ Ｐゴシック" pitchFamily="34" charset="-128"/>
              </a:rPr>
              <a:t> </a:t>
            </a:r>
            <a:r>
              <a:rPr lang="es-CR" altLang="es-CR" sz="2000" dirty="0" err="1" smtClean="0">
                <a:ea typeface="ＭＳ Ｐゴシック" pitchFamily="34" charset="-128"/>
              </a:rPr>
              <a:t>aren</a:t>
            </a:r>
            <a:r>
              <a:rPr lang="es-CR" altLang="en-US" sz="2000" dirty="0" err="1" smtClean="0">
                <a:ea typeface="ＭＳ Ｐゴシック" pitchFamily="34" charset="-128"/>
              </a:rPr>
              <a:t>’</a:t>
            </a:r>
            <a:r>
              <a:rPr lang="es-CR" altLang="es-CR" sz="2000" dirty="0" err="1" smtClean="0">
                <a:ea typeface="ＭＳ Ｐゴシック" pitchFamily="34" charset="-128"/>
              </a:rPr>
              <a:t>t</a:t>
            </a:r>
            <a:r>
              <a:rPr lang="es-CR" altLang="es-CR" sz="2000" dirty="0" smtClean="0">
                <a:ea typeface="ＭＳ Ｐゴシック" pitchFamily="34" charset="-128"/>
              </a:rPr>
              <a:t> final </a:t>
            </a:r>
            <a:r>
              <a:rPr lang="es-CR" altLang="es-CR" sz="2000" dirty="0" err="1" smtClean="0">
                <a:ea typeface="ＭＳ Ｐゴシック" pitchFamily="34" charset="-128"/>
              </a:rPr>
              <a:t>until</a:t>
            </a:r>
            <a:r>
              <a:rPr lang="es-CR" altLang="es-CR" sz="2000" dirty="0" smtClean="0">
                <a:ea typeface="ＭＳ Ｐゴシック" pitchFamily="34" charset="-128"/>
              </a:rPr>
              <a:t> a </a:t>
            </a:r>
            <a:r>
              <a:rPr lang="es-CR" altLang="es-CR" sz="2000" dirty="0" err="1" smtClean="0">
                <a:ea typeface="ＭＳ Ｐゴシック" pitchFamily="34" charset="-128"/>
              </a:rPr>
              <a:t>risk</a:t>
            </a:r>
            <a:r>
              <a:rPr lang="es-CR" altLang="es-CR" sz="2000" dirty="0" smtClean="0">
                <a:ea typeface="ＭＳ Ｐゴシック" pitchFamily="34" charset="-128"/>
              </a:rPr>
              <a:t> </a:t>
            </a:r>
            <a:r>
              <a:rPr lang="es-CR" altLang="es-CR" sz="2000" dirty="0" err="1" smtClean="0">
                <a:ea typeface="ＭＳ Ｐゴシック" pitchFamily="34" charset="-128"/>
              </a:rPr>
              <a:t>analysis</a:t>
            </a:r>
            <a:r>
              <a:rPr lang="es-CR" altLang="es-CR" sz="2000" dirty="0" smtClean="0">
                <a:ea typeface="ＭＳ Ｐゴシック" pitchFamily="34" charset="-128"/>
              </a:rPr>
              <a:t> </a:t>
            </a:r>
            <a:r>
              <a:rPr lang="es-CR" altLang="es-CR" sz="2000" dirty="0" err="1" smtClean="0">
                <a:ea typeface="ＭＳ Ｐゴシック" pitchFamily="34" charset="-128"/>
              </a:rPr>
              <a:t>is</a:t>
            </a:r>
            <a:r>
              <a:rPr lang="es-CR" altLang="es-CR" sz="2000" dirty="0" smtClean="0">
                <a:ea typeface="ＭＳ Ｐゴシック" pitchFamily="34" charset="-128"/>
              </a:rPr>
              <a:t> </a:t>
            </a:r>
            <a:r>
              <a:rPr lang="es-CR" altLang="es-CR" sz="2000" dirty="0" err="1" smtClean="0">
                <a:ea typeface="ＭＳ Ｐゴシック" pitchFamily="34" charset="-128"/>
              </a:rPr>
              <a:t>completed</a:t>
            </a:r>
            <a:endParaRPr lang="es-CR" altLang="es-CR" sz="2000" dirty="0" smtClean="0"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9109</TotalTime>
  <Words>613</Words>
  <Application>Microsoft Office PowerPoint</Application>
  <PresentationFormat>Presentación en pantalla (4:3)</PresentationFormat>
  <Paragraphs>63</Paragraphs>
  <Slides>10</Slides>
  <Notes>5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Tema de Office</vt:lpstr>
      <vt:lpstr>Degree and Graduation Seminar  The Tests  </vt:lpstr>
      <vt:lpstr>Test breakdown</vt:lpstr>
      <vt:lpstr>There are different types of questions</vt:lpstr>
      <vt:lpstr>Presentación de PowerPoint</vt:lpstr>
      <vt:lpstr>Presentación de PowerPoint</vt:lpstr>
      <vt:lpstr>Presentación de PowerPoint</vt:lpstr>
      <vt:lpstr>Tips for the test</vt:lpstr>
      <vt:lpstr>Tips for the test</vt:lpstr>
      <vt:lpstr>10 Important things according to the PMI (Adapted from Lledó, 2013)</vt:lpstr>
      <vt:lpstr>10 Important things according to the PMI (Adapted from Lledó, 2013)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abustamante</dc:creator>
  <cp:lastModifiedBy>Angela Herrera</cp:lastModifiedBy>
  <cp:revision>46</cp:revision>
  <dcterms:created xsi:type="dcterms:W3CDTF">2012-05-28T23:03:22Z</dcterms:created>
  <dcterms:modified xsi:type="dcterms:W3CDTF">2014-02-18T15:55:42Z</dcterms:modified>
</cp:coreProperties>
</file>