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348" r:id="rId2"/>
    <p:sldId id="380" r:id="rId3"/>
    <p:sldId id="340" r:id="rId4"/>
    <p:sldId id="341" r:id="rId5"/>
    <p:sldId id="381" r:id="rId6"/>
    <p:sldId id="382" r:id="rId7"/>
    <p:sldId id="383" r:id="rId8"/>
    <p:sldId id="358" r:id="rId9"/>
    <p:sldId id="359" r:id="rId10"/>
    <p:sldId id="360" r:id="rId11"/>
    <p:sldId id="384" r:id="rId12"/>
    <p:sldId id="364" r:id="rId13"/>
    <p:sldId id="385" r:id="rId14"/>
    <p:sldId id="386" r:id="rId15"/>
    <p:sldId id="387" r:id="rId16"/>
    <p:sldId id="366" r:id="rId17"/>
    <p:sldId id="388" r:id="rId18"/>
    <p:sldId id="389" r:id="rId19"/>
    <p:sldId id="391" r:id="rId20"/>
    <p:sldId id="368" r:id="rId21"/>
    <p:sldId id="392" r:id="rId22"/>
    <p:sldId id="393" r:id="rId23"/>
    <p:sldId id="394" r:id="rId24"/>
    <p:sldId id="396" r:id="rId25"/>
    <p:sldId id="395" r:id="rId26"/>
    <p:sldId id="397" r:id="rId27"/>
    <p:sldId id="398" r:id="rId28"/>
    <p:sldId id="399" r:id="rId29"/>
    <p:sldId id="400" r:id="rId30"/>
    <p:sldId id="401" r:id="rId31"/>
    <p:sldId id="402" r:id="rId32"/>
    <p:sldId id="379" r:id="rId33"/>
  </p:sldIdLst>
  <p:sldSz cx="9144000" cy="6858000" type="screen4x3"/>
  <p:notesSz cx="6858000" cy="9144000"/>
  <p:defaultTex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7" d="100"/>
          <a:sy n="67" d="100"/>
        </p:scale>
        <p:origin x="-1254" y="-8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E5EB35-097F-CC46-9FD4-F7273471F8AE}" type="doc">
      <dgm:prSet loTypeId="urn:microsoft.com/office/officeart/2005/8/layout/process1" loCatId="" qsTypeId="urn:microsoft.com/office/officeart/2005/8/quickstyle/simple4" qsCatId="simple" csTypeId="urn:microsoft.com/office/officeart/2005/8/colors/accent1_2" csCatId="accent1" phldr="1"/>
      <dgm:spPr/>
    </dgm:pt>
    <dgm:pt modelId="{C136C661-D9F9-D642-BDE9-12F0EF2BB812}">
      <dgm:prSet phldrT="[Text]"/>
      <dgm:spPr/>
      <dgm:t>
        <a:bodyPr/>
        <a:lstStyle/>
        <a:p>
          <a:r>
            <a:rPr lang="en-US" dirty="0" smtClean="0"/>
            <a:t>Initiating</a:t>
          </a:r>
          <a:endParaRPr lang="en-US" dirty="0"/>
        </a:p>
      </dgm:t>
    </dgm:pt>
    <dgm:pt modelId="{BC1158EF-373C-4B44-9331-D823C91C3444}" type="parTrans" cxnId="{C5F889D5-E110-FA46-8C5E-36FF6943283D}">
      <dgm:prSet/>
      <dgm:spPr/>
      <dgm:t>
        <a:bodyPr/>
        <a:lstStyle/>
        <a:p>
          <a:endParaRPr lang="en-US"/>
        </a:p>
      </dgm:t>
    </dgm:pt>
    <dgm:pt modelId="{C20D8D1C-52D4-7342-B9F4-E0D0656C9113}" type="sibTrans" cxnId="{C5F889D5-E110-FA46-8C5E-36FF6943283D}">
      <dgm:prSet/>
      <dgm:spPr/>
      <dgm:t>
        <a:bodyPr/>
        <a:lstStyle/>
        <a:p>
          <a:endParaRPr lang="en-US"/>
        </a:p>
      </dgm:t>
    </dgm:pt>
    <dgm:pt modelId="{041190FE-003B-6A48-B090-2E7B87B32B2D}">
      <dgm:prSet phldrT="[Text]"/>
      <dgm:spPr/>
      <dgm:t>
        <a:bodyPr/>
        <a:lstStyle/>
        <a:p>
          <a:r>
            <a:rPr lang="en-US" dirty="0" smtClean="0"/>
            <a:t>Planning</a:t>
          </a:r>
          <a:endParaRPr lang="en-US" dirty="0"/>
        </a:p>
      </dgm:t>
    </dgm:pt>
    <dgm:pt modelId="{B4A24844-641A-A340-9A42-70EF275AE4A7}" type="parTrans" cxnId="{520650AE-8BFD-444E-A7C8-6735BDCDE895}">
      <dgm:prSet/>
      <dgm:spPr/>
      <dgm:t>
        <a:bodyPr/>
        <a:lstStyle/>
        <a:p>
          <a:endParaRPr lang="en-US"/>
        </a:p>
      </dgm:t>
    </dgm:pt>
    <dgm:pt modelId="{E16DB339-EAC4-914A-A547-6C548DE8B130}" type="sibTrans" cxnId="{520650AE-8BFD-444E-A7C8-6735BDCDE895}">
      <dgm:prSet/>
      <dgm:spPr/>
      <dgm:t>
        <a:bodyPr/>
        <a:lstStyle/>
        <a:p>
          <a:endParaRPr lang="en-US"/>
        </a:p>
      </dgm:t>
    </dgm:pt>
    <dgm:pt modelId="{DE1B0D89-AAAB-F441-8718-6E82BF52AC17}">
      <dgm:prSet phldrT="[Text]"/>
      <dgm:spPr/>
      <dgm:t>
        <a:bodyPr/>
        <a:lstStyle/>
        <a:p>
          <a:r>
            <a:rPr lang="en-US" dirty="0" smtClean="0"/>
            <a:t>Exec</a:t>
          </a:r>
          <a:r>
            <a:rPr lang="es-CR" dirty="0" smtClean="0"/>
            <a:t>u</a:t>
          </a:r>
          <a:r>
            <a:rPr lang="en-US" dirty="0" err="1" smtClean="0"/>
            <a:t>tion</a:t>
          </a:r>
          <a:endParaRPr lang="en-US" dirty="0"/>
        </a:p>
      </dgm:t>
    </dgm:pt>
    <dgm:pt modelId="{FA8F4260-1B98-914E-84B1-ECE5DF9D1283}" type="parTrans" cxnId="{6C552A98-8DDE-0A42-9B51-FC598C1A46B6}">
      <dgm:prSet/>
      <dgm:spPr/>
      <dgm:t>
        <a:bodyPr/>
        <a:lstStyle/>
        <a:p>
          <a:endParaRPr lang="en-US"/>
        </a:p>
      </dgm:t>
    </dgm:pt>
    <dgm:pt modelId="{EAA7A3D4-5B03-0A48-8B3B-0FFDBE2D99BD}" type="sibTrans" cxnId="{6C552A98-8DDE-0A42-9B51-FC598C1A46B6}">
      <dgm:prSet/>
      <dgm:spPr/>
      <dgm:t>
        <a:bodyPr/>
        <a:lstStyle/>
        <a:p>
          <a:endParaRPr lang="en-US"/>
        </a:p>
      </dgm:t>
    </dgm:pt>
    <dgm:pt modelId="{73023123-D051-9B40-A981-DFB86526DBD6}">
      <dgm:prSet phldrT="[Text]"/>
      <dgm:spPr/>
      <dgm:t>
        <a:bodyPr/>
        <a:lstStyle/>
        <a:p>
          <a:r>
            <a:rPr lang="en-US" dirty="0" smtClean="0"/>
            <a:t>Closing</a:t>
          </a:r>
          <a:endParaRPr lang="en-US" dirty="0"/>
        </a:p>
      </dgm:t>
    </dgm:pt>
    <dgm:pt modelId="{10449792-5055-514F-944E-578DF122321D}" type="parTrans" cxnId="{8DFABEF5-27F9-6C44-90CD-35AE5F60B52D}">
      <dgm:prSet/>
      <dgm:spPr/>
      <dgm:t>
        <a:bodyPr/>
        <a:lstStyle/>
        <a:p>
          <a:endParaRPr lang="en-US"/>
        </a:p>
      </dgm:t>
    </dgm:pt>
    <dgm:pt modelId="{6D7DB309-F295-FE49-8F14-1B2F0FEED81C}" type="sibTrans" cxnId="{8DFABEF5-27F9-6C44-90CD-35AE5F60B52D}">
      <dgm:prSet/>
      <dgm:spPr/>
      <dgm:t>
        <a:bodyPr/>
        <a:lstStyle/>
        <a:p>
          <a:endParaRPr lang="en-US"/>
        </a:p>
      </dgm:t>
    </dgm:pt>
    <dgm:pt modelId="{478B78C6-356E-5F4B-A128-3E42824A36FA}" type="pres">
      <dgm:prSet presAssocID="{C7E5EB35-097F-CC46-9FD4-F7273471F8AE}" presName="Name0" presStyleCnt="0">
        <dgm:presLayoutVars>
          <dgm:dir/>
          <dgm:resizeHandles val="exact"/>
        </dgm:presLayoutVars>
      </dgm:prSet>
      <dgm:spPr/>
    </dgm:pt>
    <dgm:pt modelId="{853D6184-3A7F-4A4A-AE5A-34A03ADD2C46}" type="pres">
      <dgm:prSet presAssocID="{C136C661-D9F9-D642-BDE9-12F0EF2BB812}" presName="node" presStyleLbl="node1" presStyleIdx="0" presStyleCnt="4">
        <dgm:presLayoutVars>
          <dgm:bulletEnabled val="1"/>
        </dgm:presLayoutVars>
      </dgm:prSet>
      <dgm:spPr/>
      <dgm:t>
        <a:bodyPr/>
        <a:lstStyle/>
        <a:p>
          <a:endParaRPr lang="en-US"/>
        </a:p>
      </dgm:t>
    </dgm:pt>
    <dgm:pt modelId="{26AA6440-8F20-7549-A647-18FDF934D151}" type="pres">
      <dgm:prSet presAssocID="{C20D8D1C-52D4-7342-B9F4-E0D0656C9113}" presName="sibTrans" presStyleLbl="sibTrans2D1" presStyleIdx="0" presStyleCnt="3"/>
      <dgm:spPr/>
      <dgm:t>
        <a:bodyPr/>
        <a:lstStyle/>
        <a:p>
          <a:endParaRPr lang="en-US"/>
        </a:p>
      </dgm:t>
    </dgm:pt>
    <dgm:pt modelId="{6FD68170-5DE1-214D-AEC9-A3D7C5B26529}" type="pres">
      <dgm:prSet presAssocID="{C20D8D1C-52D4-7342-B9F4-E0D0656C9113}" presName="connectorText" presStyleLbl="sibTrans2D1" presStyleIdx="0" presStyleCnt="3"/>
      <dgm:spPr/>
      <dgm:t>
        <a:bodyPr/>
        <a:lstStyle/>
        <a:p>
          <a:endParaRPr lang="en-US"/>
        </a:p>
      </dgm:t>
    </dgm:pt>
    <dgm:pt modelId="{B09B4722-036C-0B4D-8BC8-A04E5D4E7F8B}" type="pres">
      <dgm:prSet presAssocID="{041190FE-003B-6A48-B090-2E7B87B32B2D}" presName="node" presStyleLbl="node1" presStyleIdx="1" presStyleCnt="4">
        <dgm:presLayoutVars>
          <dgm:bulletEnabled val="1"/>
        </dgm:presLayoutVars>
      </dgm:prSet>
      <dgm:spPr/>
      <dgm:t>
        <a:bodyPr/>
        <a:lstStyle/>
        <a:p>
          <a:endParaRPr lang="en-US"/>
        </a:p>
      </dgm:t>
    </dgm:pt>
    <dgm:pt modelId="{4853E522-3FBC-CD4B-843F-89BA1FC7E697}" type="pres">
      <dgm:prSet presAssocID="{E16DB339-EAC4-914A-A547-6C548DE8B130}" presName="sibTrans" presStyleLbl="sibTrans2D1" presStyleIdx="1" presStyleCnt="3"/>
      <dgm:spPr/>
      <dgm:t>
        <a:bodyPr/>
        <a:lstStyle/>
        <a:p>
          <a:endParaRPr lang="en-US"/>
        </a:p>
      </dgm:t>
    </dgm:pt>
    <dgm:pt modelId="{B84FC137-73A8-3E43-828A-6D6ED707D84C}" type="pres">
      <dgm:prSet presAssocID="{E16DB339-EAC4-914A-A547-6C548DE8B130}" presName="connectorText" presStyleLbl="sibTrans2D1" presStyleIdx="1" presStyleCnt="3"/>
      <dgm:spPr/>
      <dgm:t>
        <a:bodyPr/>
        <a:lstStyle/>
        <a:p>
          <a:endParaRPr lang="en-US"/>
        </a:p>
      </dgm:t>
    </dgm:pt>
    <dgm:pt modelId="{4F760333-ED39-B94C-840B-D78D7D63B119}" type="pres">
      <dgm:prSet presAssocID="{DE1B0D89-AAAB-F441-8718-6E82BF52AC17}" presName="node" presStyleLbl="node1" presStyleIdx="2" presStyleCnt="4">
        <dgm:presLayoutVars>
          <dgm:bulletEnabled val="1"/>
        </dgm:presLayoutVars>
      </dgm:prSet>
      <dgm:spPr/>
      <dgm:t>
        <a:bodyPr/>
        <a:lstStyle/>
        <a:p>
          <a:endParaRPr lang="en-US"/>
        </a:p>
      </dgm:t>
    </dgm:pt>
    <dgm:pt modelId="{33FC1ADF-AF91-F542-B504-0AE1AED5C746}" type="pres">
      <dgm:prSet presAssocID="{EAA7A3D4-5B03-0A48-8B3B-0FFDBE2D99BD}" presName="sibTrans" presStyleLbl="sibTrans2D1" presStyleIdx="2" presStyleCnt="3"/>
      <dgm:spPr/>
      <dgm:t>
        <a:bodyPr/>
        <a:lstStyle/>
        <a:p>
          <a:endParaRPr lang="en-US"/>
        </a:p>
      </dgm:t>
    </dgm:pt>
    <dgm:pt modelId="{2AC95164-4DD8-ED41-8D4C-18CC0E512F5E}" type="pres">
      <dgm:prSet presAssocID="{EAA7A3D4-5B03-0A48-8B3B-0FFDBE2D99BD}" presName="connectorText" presStyleLbl="sibTrans2D1" presStyleIdx="2" presStyleCnt="3"/>
      <dgm:spPr/>
      <dgm:t>
        <a:bodyPr/>
        <a:lstStyle/>
        <a:p>
          <a:endParaRPr lang="en-US"/>
        </a:p>
      </dgm:t>
    </dgm:pt>
    <dgm:pt modelId="{ECA5EBD7-EB66-7141-8E52-1901BD78F3AC}" type="pres">
      <dgm:prSet presAssocID="{73023123-D051-9B40-A981-DFB86526DBD6}" presName="node" presStyleLbl="node1" presStyleIdx="3" presStyleCnt="4">
        <dgm:presLayoutVars>
          <dgm:bulletEnabled val="1"/>
        </dgm:presLayoutVars>
      </dgm:prSet>
      <dgm:spPr/>
      <dgm:t>
        <a:bodyPr/>
        <a:lstStyle/>
        <a:p>
          <a:endParaRPr lang="en-US"/>
        </a:p>
      </dgm:t>
    </dgm:pt>
  </dgm:ptLst>
  <dgm:cxnLst>
    <dgm:cxn modelId="{C5F889D5-E110-FA46-8C5E-36FF6943283D}" srcId="{C7E5EB35-097F-CC46-9FD4-F7273471F8AE}" destId="{C136C661-D9F9-D642-BDE9-12F0EF2BB812}" srcOrd="0" destOrd="0" parTransId="{BC1158EF-373C-4B44-9331-D823C91C3444}" sibTransId="{C20D8D1C-52D4-7342-B9F4-E0D0656C9113}"/>
    <dgm:cxn modelId="{B2E5BDA1-445D-BC4E-B030-6EBF4AA89504}" type="presOf" srcId="{C20D8D1C-52D4-7342-B9F4-E0D0656C9113}" destId="{6FD68170-5DE1-214D-AEC9-A3D7C5B26529}" srcOrd="1" destOrd="0" presId="urn:microsoft.com/office/officeart/2005/8/layout/process1"/>
    <dgm:cxn modelId="{44CA0460-C08B-CA41-B68C-566E148DB1C6}" type="presOf" srcId="{DE1B0D89-AAAB-F441-8718-6E82BF52AC17}" destId="{4F760333-ED39-B94C-840B-D78D7D63B119}" srcOrd="0" destOrd="0" presId="urn:microsoft.com/office/officeart/2005/8/layout/process1"/>
    <dgm:cxn modelId="{E8611C1D-BB3C-AC4B-9846-A35C756E36ED}" type="presOf" srcId="{E16DB339-EAC4-914A-A547-6C548DE8B130}" destId="{B84FC137-73A8-3E43-828A-6D6ED707D84C}" srcOrd="1" destOrd="0" presId="urn:microsoft.com/office/officeart/2005/8/layout/process1"/>
    <dgm:cxn modelId="{0C9C3974-2547-6741-B759-E5576E8211F4}" type="presOf" srcId="{C7E5EB35-097F-CC46-9FD4-F7273471F8AE}" destId="{478B78C6-356E-5F4B-A128-3E42824A36FA}" srcOrd="0" destOrd="0" presId="urn:microsoft.com/office/officeart/2005/8/layout/process1"/>
    <dgm:cxn modelId="{A3069C12-8D2D-5D4E-AB5B-C33155F84CBD}" type="presOf" srcId="{C136C661-D9F9-D642-BDE9-12F0EF2BB812}" destId="{853D6184-3A7F-4A4A-AE5A-34A03ADD2C46}" srcOrd="0" destOrd="0" presId="urn:microsoft.com/office/officeart/2005/8/layout/process1"/>
    <dgm:cxn modelId="{6C552A98-8DDE-0A42-9B51-FC598C1A46B6}" srcId="{C7E5EB35-097F-CC46-9FD4-F7273471F8AE}" destId="{DE1B0D89-AAAB-F441-8718-6E82BF52AC17}" srcOrd="2" destOrd="0" parTransId="{FA8F4260-1B98-914E-84B1-ECE5DF9D1283}" sibTransId="{EAA7A3D4-5B03-0A48-8B3B-0FFDBE2D99BD}"/>
    <dgm:cxn modelId="{773E804C-BCA7-6F45-A980-1C12273BB57E}" type="presOf" srcId="{EAA7A3D4-5B03-0A48-8B3B-0FFDBE2D99BD}" destId="{33FC1ADF-AF91-F542-B504-0AE1AED5C746}" srcOrd="0" destOrd="0" presId="urn:microsoft.com/office/officeart/2005/8/layout/process1"/>
    <dgm:cxn modelId="{3FE42A56-326F-7B4E-B118-5B8B5098A1BE}" type="presOf" srcId="{C20D8D1C-52D4-7342-B9F4-E0D0656C9113}" destId="{26AA6440-8F20-7549-A647-18FDF934D151}" srcOrd="0" destOrd="0" presId="urn:microsoft.com/office/officeart/2005/8/layout/process1"/>
    <dgm:cxn modelId="{520650AE-8BFD-444E-A7C8-6735BDCDE895}" srcId="{C7E5EB35-097F-CC46-9FD4-F7273471F8AE}" destId="{041190FE-003B-6A48-B090-2E7B87B32B2D}" srcOrd="1" destOrd="0" parTransId="{B4A24844-641A-A340-9A42-70EF275AE4A7}" sibTransId="{E16DB339-EAC4-914A-A547-6C548DE8B130}"/>
    <dgm:cxn modelId="{179C5F29-697D-A64F-824C-B3D6ECEA48C1}" type="presOf" srcId="{E16DB339-EAC4-914A-A547-6C548DE8B130}" destId="{4853E522-3FBC-CD4B-843F-89BA1FC7E697}" srcOrd="0" destOrd="0" presId="urn:microsoft.com/office/officeart/2005/8/layout/process1"/>
    <dgm:cxn modelId="{FCB3FDF9-DCB3-3444-9DE0-76A008557F1E}" type="presOf" srcId="{041190FE-003B-6A48-B090-2E7B87B32B2D}" destId="{B09B4722-036C-0B4D-8BC8-A04E5D4E7F8B}" srcOrd="0" destOrd="0" presId="urn:microsoft.com/office/officeart/2005/8/layout/process1"/>
    <dgm:cxn modelId="{6CBC56C0-1557-2241-BDD3-43FE415C56BB}" type="presOf" srcId="{EAA7A3D4-5B03-0A48-8B3B-0FFDBE2D99BD}" destId="{2AC95164-4DD8-ED41-8D4C-18CC0E512F5E}" srcOrd="1" destOrd="0" presId="urn:microsoft.com/office/officeart/2005/8/layout/process1"/>
    <dgm:cxn modelId="{8DFABEF5-27F9-6C44-90CD-35AE5F60B52D}" srcId="{C7E5EB35-097F-CC46-9FD4-F7273471F8AE}" destId="{73023123-D051-9B40-A981-DFB86526DBD6}" srcOrd="3" destOrd="0" parTransId="{10449792-5055-514F-944E-578DF122321D}" sibTransId="{6D7DB309-F295-FE49-8F14-1B2F0FEED81C}"/>
    <dgm:cxn modelId="{79550C85-F4AB-484E-8FDD-155FDC19A851}" type="presOf" srcId="{73023123-D051-9B40-A981-DFB86526DBD6}" destId="{ECA5EBD7-EB66-7141-8E52-1901BD78F3AC}" srcOrd="0" destOrd="0" presId="urn:microsoft.com/office/officeart/2005/8/layout/process1"/>
    <dgm:cxn modelId="{7D9D5E07-FC2C-0746-8AAA-A136BE199B01}" type="presParOf" srcId="{478B78C6-356E-5F4B-A128-3E42824A36FA}" destId="{853D6184-3A7F-4A4A-AE5A-34A03ADD2C46}" srcOrd="0" destOrd="0" presId="urn:microsoft.com/office/officeart/2005/8/layout/process1"/>
    <dgm:cxn modelId="{3D4C0A58-3684-2D48-A25A-7E3B0DB4EB42}" type="presParOf" srcId="{478B78C6-356E-5F4B-A128-3E42824A36FA}" destId="{26AA6440-8F20-7549-A647-18FDF934D151}" srcOrd="1" destOrd="0" presId="urn:microsoft.com/office/officeart/2005/8/layout/process1"/>
    <dgm:cxn modelId="{C9B06CC5-09B7-C245-BA75-D36A1C6FD5AE}" type="presParOf" srcId="{26AA6440-8F20-7549-A647-18FDF934D151}" destId="{6FD68170-5DE1-214D-AEC9-A3D7C5B26529}" srcOrd="0" destOrd="0" presId="urn:microsoft.com/office/officeart/2005/8/layout/process1"/>
    <dgm:cxn modelId="{C166E432-E746-8B41-ADD5-4C12F62A3F4C}" type="presParOf" srcId="{478B78C6-356E-5F4B-A128-3E42824A36FA}" destId="{B09B4722-036C-0B4D-8BC8-A04E5D4E7F8B}" srcOrd="2" destOrd="0" presId="urn:microsoft.com/office/officeart/2005/8/layout/process1"/>
    <dgm:cxn modelId="{33525410-FC8F-A947-B5A4-55C379B260E2}" type="presParOf" srcId="{478B78C6-356E-5F4B-A128-3E42824A36FA}" destId="{4853E522-3FBC-CD4B-843F-89BA1FC7E697}" srcOrd="3" destOrd="0" presId="urn:microsoft.com/office/officeart/2005/8/layout/process1"/>
    <dgm:cxn modelId="{E1C22326-5763-6A4A-B706-9F679C4E2B91}" type="presParOf" srcId="{4853E522-3FBC-CD4B-843F-89BA1FC7E697}" destId="{B84FC137-73A8-3E43-828A-6D6ED707D84C}" srcOrd="0" destOrd="0" presId="urn:microsoft.com/office/officeart/2005/8/layout/process1"/>
    <dgm:cxn modelId="{911CB6FD-774E-7740-83E2-28659C7ECB6C}" type="presParOf" srcId="{478B78C6-356E-5F4B-A128-3E42824A36FA}" destId="{4F760333-ED39-B94C-840B-D78D7D63B119}" srcOrd="4" destOrd="0" presId="urn:microsoft.com/office/officeart/2005/8/layout/process1"/>
    <dgm:cxn modelId="{3D159FB2-CB1B-5C41-AFA1-5BF7C588FE2B}" type="presParOf" srcId="{478B78C6-356E-5F4B-A128-3E42824A36FA}" destId="{33FC1ADF-AF91-F542-B504-0AE1AED5C746}" srcOrd="5" destOrd="0" presId="urn:microsoft.com/office/officeart/2005/8/layout/process1"/>
    <dgm:cxn modelId="{A09F725E-FD4A-9A4F-8909-680C30B03297}" type="presParOf" srcId="{33FC1ADF-AF91-F542-B504-0AE1AED5C746}" destId="{2AC95164-4DD8-ED41-8D4C-18CC0E512F5E}" srcOrd="0" destOrd="0" presId="urn:microsoft.com/office/officeart/2005/8/layout/process1"/>
    <dgm:cxn modelId="{DB99897C-0098-EA4B-8DAD-2A6C3AFD759D}" type="presParOf" srcId="{478B78C6-356E-5F4B-A128-3E42824A36FA}" destId="{ECA5EBD7-EB66-7141-8E52-1901BD78F3AC}"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DC07C44-4EF2-8244-ABE9-5FB1DD28B029}" type="doc">
      <dgm:prSet loTypeId="urn:microsoft.com/office/officeart/2005/8/layout/default" loCatId="" qsTypeId="urn:microsoft.com/office/officeart/2005/8/quickstyle/simple4" qsCatId="simple" csTypeId="urn:microsoft.com/office/officeart/2005/8/colors/accent1_2" csCatId="accent1" phldr="1"/>
      <dgm:spPr/>
      <dgm:t>
        <a:bodyPr/>
        <a:lstStyle/>
        <a:p>
          <a:endParaRPr lang="en-US"/>
        </a:p>
      </dgm:t>
    </dgm:pt>
    <dgm:pt modelId="{C2A93BEA-31B6-214A-8F6D-43E6AF13AC28}">
      <dgm:prSet phldrT="[Text]"/>
      <dgm:spPr/>
      <dgm:t>
        <a:bodyPr/>
        <a:lstStyle/>
        <a:p>
          <a:r>
            <a:rPr lang="en-US" dirty="0" smtClean="0"/>
            <a:t>Integration</a:t>
          </a:r>
          <a:endParaRPr lang="en-US" dirty="0"/>
        </a:p>
      </dgm:t>
    </dgm:pt>
    <dgm:pt modelId="{94197AAF-9792-2242-99A3-7445774B19D3}" type="parTrans" cxnId="{7F6AF8AE-F8BA-4E4B-B46D-1D383386D03A}">
      <dgm:prSet/>
      <dgm:spPr/>
      <dgm:t>
        <a:bodyPr/>
        <a:lstStyle/>
        <a:p>
          <a:endParaRPr lang="en-US"/>
        </a:p>
      </dgm:t>
    </dgm:pt>
    <dgm:pt modelId="{7DDC8D3C-1419-CE40-BCF0-CF5C3D2E8E3D}" type="sibTrans" cxnId="{7F6AF8AE-F8BA-4E4B-B46D-1D383386D03A}">
      <dgm:prSet/>
      <dgm:spPr/>
      <dgm:t>
        <a:bodyPr/>
        <a:lstStyle/>
        <a:p>
          <a:endParaRPr lang="en-US"/>
        </a:p>
      </dgm:t>
    </dgm:pt>
    <dgm:pt modelId="{03F338FE-2F74-8C4E-9CD8-740AF99C501E}">
      <dgm:prSet phldrT="[Text]"/>
      <dgm:spPr/>
      <dgm:t>
        <a:bodyPr/>
        <a:lstStyle/>
        <a:p>
          <a:r>
            <a:rPr lang="en-US" dirty="0" err="1" smtClean="0"/>
            <a:t>Comm</a:t>
          </a:r>
          <a:r>
            <a:rPr lang="es-CR" dirty="0" smtClean="0"/>
            <a:t>unications</a:t>
          </a:r>
          <a:endParaRPr lang="en-US" dirty="0"/>
        </a:p>
      </dgm:t>
    </dgm:pt>
    <dgm:pt modelId="{35FB4AA7-F5A6-1F43-A1CB-7015DBCD665C}" type="parTrans" cxnId="{6EA7FB7F-1096-7E42-804A-729762426DC6}">
      <dgm:prSet/>
      <dgm:spPr/>
      <dgm:t>
        <a:bodyPr/>
        <a:lstStyle/>
        <a:p>
          <a:endParaRPr lang="en-US"/>
        </a:p>
      </dgm:t>
    </dgm:pt>
    <dgm:pt modelId="{DE1112D3-213D-DD4E-B893-FF8DE1DC416A}" type="sibTrans" cxnId="{6EA7FB7F-1096-7E42-804A-729762426DC6}">
      <dgm:prSet/>
      <dgm:spPr/>
      <dgm:t>
        <a:bodyPr/>
        <a:lstStyle/>
        <a:p>
          <a:endParaRPr lang="en-US"/>
        </a:p>
      </dgm:t>
    </dgm:pt>
    <dgm:pt modelId="{8F7C919A-C9A8-E540-8C2F-5D836E7050D1}">
      <dgm:prSet phldrT="[Text]"/>
      <dgm:spPr/>
      <dgm:t>
        <a:bodyPr/>
        <a:lstStyle/>
        <a:p>
          <a:r>
            <a:rPr lang="en-US" dirty="0" smtClean="0"/>
            <a:t>H</a:t>
          </a:r>
          <a:r>
            <a:rPr lang="es-CR" dirty="0" smtClean="0"/>
            <a:t>uman resources</a:t>
          </a:r>
          <a:endParaRPr lang="en-US" dirty="0"/>
        </a:p>
      </dgm:t>
    </dgm:pt>
    <dgm:pt modelId="{7B30B040-5072-F64A-9FC9-2E862A863C22}" type="parTrans" cxnId="{FFF373F1-5DD0-694A-B9C7-DB335DDE974C}">
      <dgm:prSet/>
      <dgm:spPr/>
      <dgm:t>
        <a:bodyPr/>
        <a:lstStyle/>
        <a:p>
          <a:endParaRPr lang="en-US"/>
        </a:p>
      </dgm:t>
    </dgm:pt>
    <dgm:pt modelId="{8FD28CD7-48EB-D345-B2F8-2C6FD575DA96}" type="sibTrans" cxnId="{FFF373F1-5DD0-694A-B9C7-DB335DDE974C}">
      <dgm:prSet/>
      <dgm:spPr/>
      <dgm:t>
        <a:bodyPr/>
        <a:lstStyle/>
        <a:p>
          <a:endParaRPr lang="en-US"/>
        </a:p>
      </dgm:t>
    </dgm:pt>
    <dgm:pt modelId="{AC9DA67A-3176-204B-957C-16C4967308F0}">
      <dgm:prSet phldrT="[Text]"/>
      <dgm:spPr/>
      <dgm:t>
        <a:bodyPr/>
        <a:lstStyle/>
        <a:p>
          <a:r>
            <a:rPr lang="en-US" dirty="0" smtClean="0"/>
            <a:t>Scope</a:t>
          </a:r>
          <a:endParaRPr lang="en-US" dirty="0"/>
        </a:p>
      </dgm:t>
    </dgm:pt>
    <dgm:pt modelId="{3162B857-41A8-0446-A2FF-8724508BEBBD}" type="parTrans" cxnId="{6AD4B480-F656-3D4C-9139-6262F60115C1}">
      <dgm:prSet/>
      <dgm:spPr/>
      <dgm:t>
        <a:bodyPr/>
        <a:lstStyle/>
        <a:p>
          <a:endParaRPr lang="en-US"/>
        </a:p>
      </dgm:t>
    </dgm:pt>
    <dgm:pt modelId="{BC6A8370-915B-6946-B360-57EF989611C6}" type="sibTrans" cxnId="{6AD4B480-F656-3D4C-9139-6262F60115C1}">
      <dgm:prSet/>
      <dgm:spPr/>
      <dgm:t>
        <a:bodyPr/>
        <a:lstStyle/>
        <a:p>
          <a:endParaRPr lang="en-US"/>
        </a:p>
      </dgm:t>
    </dgm:pt>
    <dgm:pt modelId="{CD31A6BE-BB3E-844C-902C-AF9C135ABFB2}">
      <dgm:prSet phldrT="[Text]"/>
      <dgm:spPr/>
      <dgm:t>
        <a:bodyPr/>
        <a:lstStyle/>
        <a:p>
          <a:r>
            <a:rPr lang="en-US" dirty="0" smtClean="0"/>
            <a:t>Time</a:t>
          </a:r>
          <a:endParaRPr lang="en-US" dirty="0"/>
        </a:p>
      </dgm:t>
    </dgm:pt>
    <dgm:pt modelId="{7544A94A-6021-9D49-8839-758AE6894B4B}" type="parTrans" cxnId="{4E394BCD-116E-D44E-8279-4F6CEFD7974F}">
      <dgm:prSet/>
      <dgm:spPr/>
      <dgm:t>
        <a:bodyPr/>
        <a:lstStyle/>
        <a:p>
          <a:endParaRPr lang="en-US"/>
        </a:p>
      </dgm:t>
    </dgm:pt>
    <dgm:pt modelId="{7F5FF85C-DF6F-F34F-A680-A17C834714BD}" type="sibTrans" cxnId="{4E394BCD-116E-D44E-8279-4F6CEFD7974F}">
      <dgm:prSet/>
      <dgm:spPr/>
      <dgm:t>
        <a:bodyPr/>
        <a:lstStyle/>
        <a:p>
          <a:endParaRPr lang="en-US"/>
        </a:p>
      </dgm:t>
    </dgm:pt>
    <dgm:pt modelId="{5851DAE4-320C-7C4E-AE62-D34C7BB099AB}">
      <dgm:prSet phldrT="[Text]"/>
      <dgm:spPr/>
      <dgm:t>
        <a:bodyPr/>
        <a:lstStyle/>
        <a:p>
          <a:r>
            <a:rPr lang="en-US" dirty="0" smtClean="0"/>
            <a:t>Cost </a:t>
          </a:r>
          <a:endParaRPr lang="en-US" dirty="0"/>
        </a:p>
      </dgm:t>
    </dgm:pt>
    <dgm:pt modelId="{C79F7BC1-D185-3541-A151-41DF0207BA08}" type="parTrans" cxnId="{B1A78C9E-8E9B-CE42-87E8-652844747082}">
      <dgm:prSet/>
      <dgm:spPr/>
      <dgm:t>
        <a:bodyPr/>
        <a:lstStyle/>
        <a:p>
          <a:endParaRPr lang="en-US"/>
        </a:p>
      </dgm:t>
    </dgm:pt>
    <dgm:pt modelId="{B14D7520-8385-CF47-8AAD-F5F6A894806A}" type="sibTrans" cxnId="{B1A78C9E-8E9B-CE42-87E8-652844747082}">
      <dgm:prSet/>
      <dgm:spPr/>
      <dgm:t>
        <a:bodyPr/>
        <a:lstStyle/>
        <a:p>
          <a:endParaRPr lang="en-US"/>
        </a:p>
      </dgm:t>
    </dgm:pt>
    <dgm:pt modelId="{92E04CCA-887E-8E44-8302-3005E06AF7BA}">
      <dgm:prSet phldrT="[Text]"/>
      <dgm:spPr/>
      <dgm:t>
        <a:bodyPr/>
        <a:lstStyle/>
        <a:p>
          <a:r>
            <a:rPr lang="en-US" dirty="0" smtClean="0"/>
            <a:t>Q</a:t>
          </a:r>
          <a:r>
            <a:rPr lang="es-CR" dirty="0" smtClean="0"/>
            <a:t>uality</a:t>
          </a:r>
          <a:endParaRPr lang="en-US" dirty="0"/>
        </a:p>
      </dgm:t>
    </dgm:pt>
    <dgm:pt modelId="{615522C0-77D5-A04C-BF43-8B18386BCBBD}" type="parTrans" cxnId="{ACB96F9E-FA84-BC45-867C-0DB6FAC368E7}">
      <dgm:prSet/>
      <dgm:spPr/>
      <dgm:t>
        <a:bodyPr/>
        <a:lstStyle/>
        <a:p>
          <a:endParaRPr lang="en-US"/>
        </a:p>
      </dgm:t>
    </dgm:pt>
    <dgm:pt modelId="{AB967CD6-99A8-FF45-8851-68FEE004C28C}" type="sibTrans" cxnId="{ACB96F9E-FA84-BC45-867C-0DB6FAC368E7}">
      <dgm:prSet/>
      <dgm:spPr/>
      <dgm:t>
        <a:bodyPr/>
        <a:lstStyle/>
        <a:p>
          <a:endParaRPr lang="en-US"/>
        </a:p>
      </dgm:t>
    </dgm:pt>
    <dgm:pt modelId="{CDAB8CCE-920E-6046-9734-B48F75A67C12}">
      <dgm:prSet phldrT="[Text]"/>
      <dgm:spPr/>
      <dgm:t>
        <a:bodyPr/>
        <a:lstStyle/>
        <a:p>
          <a:r>
            <a:rPr lang="en-US" dirty="0" smtClean="0"/>
            <a:t>Risk </a:t>
          </a:r>
          <a:endParaRPr lang="en-US" dirty="0"/>
        </a:p>
      </dgm:t>
    </dgm:pt>
    <dgm:pt modelId="{328A4B9E-1159-B041-8E64-C7721DC1D71F}" type="parTrans" cxnId="{C6E18725-5EC1-9840-88FE-83E15C4D0769}">
      <dgm:prSet/>
      <dgm:spPr/>
      <dgm:t>
        <a:bodyPr/>
        <a:lstStyle/>
        <a:p>
          <a:endParaRPr lang="en-US"/>
        </a:p>
      </dgm:t>
    </dgm:pt>
    <dgm:pt modelId="{F4FA57C1-F221-7C43-9331-DBDA6AEC1EB9}" type="sibTrans" cxnId="{C6E18725-5EC1-9840-88FE-83E15C4D0769}">
      <dgm:prSet/>
      <dgm:spPr/>
      <dgm:t>
        <a:bodyPr/>
        <a:lstStyle/>
        <a:p>
          <a:endParaRPr lang="en-US"/>
        </a:p>
      </dgm:t>
    </dgm:pt>
    <dgm:pt modelId="{9C6D8902-AABE-8F44-9098-8B0A4A78DE45}">
      <dgm:prSet phldrT="[Text]"/>
      <dgm:spPr/>
      <dgm:t>
        <a:bodyPr/>
        <a:lstStyle/>
        <a:p>
          <a:r>
            <a:rPr lang="en-US" dirty="0" err="1" smtClean="0"/>
            <a:t>Proc</a:t>
          </a:r>
          <a:r>
            <a:rPr lang="es-CR" dirty="0" smtClean="0"/>
            <a:t>urement </a:t>
          </a:r>
          <a:endParaRPr lang="en-US" dirty="0"/>
        </a:p>
      </dgm:t>
    </dgm:pt>
    <dgm:pt modelId="{991463B9-85E4-254A-A8D3-AD7F03EA1DDB}" type="parTrans" cxnId="{692D32ED-E1E3-CB44-85ED-DC427E3BD587}">
      <dgm:prSet/>
      <dgm:spPr/>
      <dgm:t>
        <a:bodyPr/>
        <a:lstStyle/>
        <a:p>
          <a:endParaRPr lang="en-US"/>
        </a:p>
      </dgm:t>
    </dgm:pt>
    <dgm:pt modelId="{3829D1F8-A8BD-4345-BA82-AA350EFE9B1C}" type="sibTrans" cxnId="{692D32ED-E1E3-CB44-85ED-DC427E3BD587}">
      <dgm:prSet/>
      <dgm:spPr/>
      <dgm:t>
        <a:bodyPr/>
        <a:lstStyle/>
        <a:p>
          <a:endParaRPr lang="en-US"/>
        </a:p>
      </dgm:t>
    </dgm:pt>
    <dgm:pt modelId="{B1A13E47-14D8-CA47-A867-CFC74AE6D148}">
      <dgm:prSet phldrT="[Text]"/>
      <dgm:spPr/>
      <dgm:t>
        <a:bodyPr/>
        <a:lstStyle/>
        <a:p>
          <a:r>
            <a:rPr lang="en-US" dirty="0" smtClean="0"/>
            <a:t>Stakeholders</a:t>
          </a:r>
          <a:endParaRPr lang="en-US" dirty="0"/>
        </a:p>
      </dgm:t>
    </dgm:pt>
    <dgm:pt modelId="{E2CB72AB-9D58-7B4C-AED0-8B5314A86E5A}" type="parTrans" cxnId="{D56A7090-E302-2747-BD37-9F6719C42C23}">
      <dgm:prSet/>
      <dgm:spPr/>
      <dgm:t>
        <a:bodyPr/>
        <a:lstStyle/>
        <a:p>
          <a:endParaRPr lang="en-US"/>
        </a:p>
      </dgm:t>
    </dgm:pt>
    <dgm:pt modelId="{FA002975-7511-6C48-9FCA-AA7431A20C93}" type="sibTrans" cxnId="{D56A7090-E302-2747-BD37-9F6719C42C23}">
      <dgm:prSet/>
      <dgm:spPr/>
      <dgm:t>
        <a:bodyPr/>
        <a:lstStyle/>
        <a:p>
          <a:endParaRPr lang="en-US"/>
        </a:p>
      </dgm:t>
    </dgm:pt>
    <dgm:pt modelId="{23E391ED-AD96-774C-A26A-5209AA7D0131}" type="pres">
      <dgm:prSet presAssocID="{5DC07C44-4EF2-8244-ABE9-5FB1DD28B029}" presName="diagram" presStyleCnt="0">
        <dgm:presLayoutVars>
          <dgm:dir/>
          <dgm:resizeHandles val="exact"/>
        </dgm:presLayoutVars>
      </dgm:prSet>
      <dgm:spPr/>
      <dgm:t>
        <a:bodyPr/>
        <a:lstStyle/>
        <a:p>
          <a:endParaRPr lang="en-US"/>
        </a:p>
      </dgm:t>
    </dgm:pt>
    <dgm:pt modelId="{3F1F0772-A09A-9746-BD76-D3D0CF6BDC30}" type="pres">
      <dgm:prSet presAssocID="{C2A93BEA-31B6-214A-8F6D-43E6AF13AC28}" presName="node" presStyleLbl="node1" presStyleIdx="0" presStyleCnt="10">
        <dgm:presLayoutVars>
          <dgm:bulletEnabled val="1"/>
        </dgm:presLayoutVars>
      </dgm:prSet>
      <dgm:spPr/>
      <dgm:t>
        <a:bodyPr/>
        <a:lstStyle/>
        <a:p>
          <a:endParaRPr lang="en-US"/>
        </a:p>
      </dgm:t>
    </dgm:pt>
    <dgm:pt modelId="{DD270C0A-4036-9F42-9BCD-C91FDF677AD4}" type="pres">
      <dgm:prSet presAssocID="{7DDC8D3C-1419-CE40-BCF0-CF5C3D2E8E3D}" presName="sibTrans" presStyleCnt="0"/>
      <dgm:spPr/>
    </dgm:pt>
    <dgm:pt modelId="{7A3722B4-3062-8146-98B6-B873B2A308C9}" type="pres">
      <dgm:prSet presAssocID="{AC9DA67A-3176-204B-957C-16C4967308F0}" presName="node" presStyleLbl="node1" presStyleIdx="1" presStyleCnt="10">
        <dgm:presLayoutVars>
          <dgm:bulletEnabled val="1"/>
        </dgm:presLayoutVars>
      </dgm:prSet>
      <dgm:spPr/>
      <dgm:t>
        <a:bodyPr/>
        <a:lstStyle/>
        <a:p>
          <a:endParaRPr lang="en-US"/>
        </a:p>
      </dgm:t>
    </dgm:pt>
    <dgm:pt modelId="{FF9D085F-C12D-A640-990E-CAD47A84989B}" type="pres">
      <dgm:prSet presAssocID="{BC6A8370-915B-6946-B360-57EF989611C6}" presName="sibTrans" presStyleCnt="0"/>
      <dgm:spPr/>
    </dgm:pt>
    <dgm:pt modelId="{45578268-75F8-EA44-ADB0-85B628F28229}" type="pres">
      <dgm:prSet presAssocID="{CD31A6BE-BB3E-844C-902C-AF9C135ABFB2}" presName="node" presStyleLbl="node1" presStyleIdx="2" presStyleCnt="10">
        <dgm:presLayoutVars>
          <dgm:bulletEnabled val="1"/>
        </dgm:presLayoutVars>
      </dgm:prSet>
      <dgm:spPr/>
      <dgm:t>
        <a:bodyPr/>
        <a:lstStyle/>
        <a:p>
          <a:endParaRPr lang="en-US"/>
        </a:p>
      </dgm:t>
    </dgm:pt>
    <dgm:pt modelId="{CA089AF5-8F7B-184D-B26F-4856975B2B3B}" type="pres">
      <dgm:prSet presAssocID="{7F5FF85C-DF6F-F34F-A680-A17C834714BD}" presName="sibTrans" presStyleCnt="0"/>
      <dgm:spPr/>
    </dgm:pt>
    <dgm:pt modelId="{2C2C8B2F-212F-904A-8C7E-C11A63B7AAEA}" type="pres">
      <dgm:prSet presAssocID="{5851DAE4-320C-7C4E-AE62-D34C7BB099AB}" presName="node" presStyleLbl="node1" presStyleIdx="3" presStyleCnt="10">
        <dgm:presLayoutVars>
          <dgm:bulletEnabled val="1"/>
        </dgm:presLayoutVars>
      </dgm:prSet>
      <dgm:spPr/>
      <dgm:t>
        <a:bodyPr/>
        <a:lstStyle/>
        <a:p>
          <a:endParaRPr lang="en-US"/>
        </a:p>
      </dgm:t>
    </dgm:pt>
    <dgm:pt modelId="{A6AF5352-4896-D146-8AA3-50987710B379}" type="pres">
      <dgm:prSet presAssocID="{B14D7520-8385-CF47-8AAD-F5F6A894806A}" presName="sibTrans" presStyleCnt="0"/>
      <dgm:spPr/>
    </dgm:pt>
    <dgm:pt modelId="{892E5530-E8B8-2648-93EC-EBA54461C6FA}" type="pres">
      <dgm:prSet presAssocID="{92E04CCA-887E-8E44-8302-3005E06AF7BA}" presName="node" presStyleLbl="node1" presStyleIdx="4" presStyleCnt="10">
        <dgm:presLayoutVars>
          <dgm:bulletEnabled val="1"/>
        </dgm:presLayoutVars>
      </dgm:prSet>
      <dgm:spPr/>
      <dgm:t>
        <a:bodyPr/>
        <a:lstStyle/>
        <a:p>
          <a:endParaRPr lang="en-US"/>
        </a:p>
      </dgm:t>
    </dgm:pt>
    <dgm:pt modelId="{502ADBEC-7075-6D41-8DEF-48F74511A74D}" type="pres">
      <dgm:prSet presAssocID="{AB967CD6-99A8-FF45-8851-68FEE004C28C}" presName="sibTrans" presStyleCnt="0"/>
      <dgm:spPr/>
    </dgm:pt>
    <dgm:pt modelId="{6634170E-A7DA-014F-A340-4D9F40F337FF}" type="pres">
      <dgm:prSet presAssocID="{03F338FE-2F74-8C4E-9CD8-740AF99C501E}" presName="node" presStyleLbl="node1" presStyleIdx="5" presStyleCnt="10">
        <dgm:presLayoutVars>
          <dgm:bulletEnabled val="1"/>
        </dgm:presLayoutVars>
      </dgm:prSet>
      <dgm:spPr/>
      <dgm:t>
        <a:bodyPr/>
        <a:lstStyle/>
        <a:p>
          <a:endParaRPr lang="en-US"/>
        </a:p>
      </dgm:t>
    </dgm:pt>
    <dgm:pt modelId="{4E740120-0A01-8B45-9D4C-5E2F5CA5EBC2}" type="pres">
      <dgm:prSet presAssocID="{DE1112D3-213D-DD4E-B893-FF8DE1DC416A}" presName="sibTrans" presStyleCnt="0"/>
      <dgm:spPr/>
    </dgm:pt>
    <dgm:pt modelId="{19F324DE-E9A9-244C-9315-60913F8D7E37}" type="pres">
      <dgm:prSet presAssocID="{8F7C919A-C9A8-E540-8C2F-5D836E7050D1}" presName="node" presStyleLbl="node1" presStyleIdx="6" presStyleCnt="10">
        <dgm:presLayoutVars>
          <dgm:bulletEnabled val="1"/>
        </dgm:presLayoutVars>
      </dgm:prSet>
      <dgm:spPr/>
      <dgm:t>
        <a:bodyPr/>
        <a:lstStyle/>
        <a:p>
          <a:endParaRPr lang="en-US"/>
        </a:p>
      </dgm:t>
    </dgm:pt>
    <dgm:pt modelId="{BCA252D7-B7CF-F441-8CC2-F92C3C805764}" type="pres">
      <dgm:prSet presAssocID="{8FD28CD7-48EB-D345-B2F8-2C6FD575DA96}" presName="sibTrans" presStyleCnt="0"/>
      <dgm:spPr/>
    </dgm:pt>
    <dgm:pt modelId="{02FBADDB-7F1F-664C-828B-62442F326001}" type="pres">
      <dgm:prSet presAssocID="{CDAB8CCE-920E-6046-9734-B48F75A67C12}" presName="node" presStyleLbl="node1" presStyleIdx="7" presStyleCnt="10">
        <dgm:presLayoutVars>
          <dgm:bulletEnabled val="1"/>
        </dgm:presLayoutVars>
      </dgm:prSet>
      <dgm:spPr/>
      <dgm:t>
        <a:bodyPr/>
        <a:lstStyle/>
        <a:p>
          <a:endParaRPr lang="en-US"/>
        </a:p>
      </dgm:t>
    </dgm:pt>
    <dgm:pt modelId="{9A716E2D-38D8-4442-9A3D-104BE1492B4F}" type="pres">
      <dgm:prSet presAssocID="{F4FA57C1-F221-7C43-9331-DBDA6AEC1EB9}" presName="sibTrans" presStyleCnt="0"/>
      <dgm:spPr/>
    </dgm:pt>
    <dgm:pt modelId="{F22F2F09-E988-BD4C-81DB-9A15ABAE3BEC}" type="pres">
      <dgm:prSet presAssocID="{9C6D8902-AABE-8F44-9098-8B0A4A78DE45}" presName="node" presStyleLbl="node1" presStyleIdx="8" presStyleCnt="10">
        <dgm:presLayoutVars>
          <dgm:bulletEnabled val="1"/>
        </dgm:presLayoutVars>
      </dgm:prSet>
      <dgm:spPr/>
      <dgm:t>
        <a:bodyPr/>
        <a:lstStyle/>
        <a:p>
          <a:endParaRPr lang="en-US"/>
        </a:p>
      </dgm:t>
    </dgm:pt>
    <dgm:pt modelId="{FB94CEB9-C7A3-F849-8621-2F229FC7DBF9}" type="pres">
      <dgm:prSet presAssocID="{3829D1F8-A8BD-4345-BA82-AA350EFE9B1C}" presName="sibTrans" presStyleCnt="0"/>
      <dgm:spPr/>
    </dgm:pt>
    <dgm:pt modelId="{61973379-AE02-0F42-B1B2-F6D806142992}" type="pres">
      <dgm:prSet presAssocID="{B1A13E47-14D8-CA47-A867-CFC74AE6D148}" presName="node" presStyleLbl="node1" presStyleIdx="9" presStyleCnt="10">
        <dgm:presLayoutVars>
          <dgm:bulletEnabled val="1"/>
        </dgm:presLayoutVars>
      </dgm:prSet>
      <dgm:spPr/>
      <dgm:t>
        <a:bodyPr/>
        <a:lstStyle/>
        <a:p>
          <a:endParaRPr lang="en-US"/>
        </a:p>
      </dgm:t>
    </dgm:pt>
  </dgm:ptLst>
  <dgm:cxnLst>
    <dgm:cxn modelId="{C6E18725-5EC1-9840-88FE-83E15C4D0769}" srcId="{5DC07C44-4EF2-8244-ABE9-5FB1DD28B029}" destId="{CDAB8CCE-920E-6046-9734-B48F75A67C12}" srcOrd="7" destOrd="0" parTransId="{328A4B9E-1159-B041-8E64-C7721DC1D71F}" sibTransId="{F4FA57C1-F221-7C43-9331-DBDA6AEC1EB9}"/>
    <dgm:cxn modelId="{692D32ED-E1E3-CB44-85ED-DC427E3BD587}" srcId="{5DC07C44-4EF2-8244-ABE9-5FB1DD28B029}" destId="{9C6D8902-AABE-8F44-9098-8B0A4A78DE45}" srcOrd="8" destOrd="0" parTransId="{991463B9-85E4-254A-A8D3-AD7F03EA1DDB}" sibTransId="{3829D1F8-A8BD-4345-BA82-AA350EFE9B1C}"/>
    <dgm:cxn modelId="{F73062EB-8034-624A-89DA-67F1D515F167}" type="presOf" srcId="{92E04CCA-887E-8E44-8302-3005E06AF7BA}" destId="{892E5530-E8B8-2648-93EC-EBA54461C6FA}" srcOrd="0" destOrd="0" presId="urn:microsoft.com/office/officeart/2005/8/layout/default"/>
    <dgm:cxn modelId="{801B9A70-CD4A-2F4A-B9A6-B69F8EB64362}" type="presOf" srcId="{AC9DA67A-3176-204B-957C-16C4967308F0}" destId="{7A3722B4-3062-8146-98B6-B873B2A308C9}" srcOrd="0" destOrd="0" presId="urn:microsoft.com/office/officeart/2005/8/layout/default"/>
    <dgm:cxn modelId="{81651976-FBFC-A647-8193-989CE9905556}" type="presOf" srcId="{C2A93BEA-31B6-214A-8F6D-43E6AF13AC28}" destId="{3F1F0772-A09A-9746-BD76-D3D0CF6BDC30}" srcOrd="0" destOrd="0" presId="urn:microsoft.com/office/officeart/2005/8/layout/default"/>
    <dgm:cxn modelId="{4E394BCD-116E-D44E-8279-4F6CEFD7974F}" srcId="{5DC07C44-4EF2-8244-ABE9-5FB1DD28B029}" destId="{CD31A6BE-BB3E-844C-902C-AF9C135ABFB2}" srcOrd="2" destOrd="0" parTransId="{7544A94A-6021-9D49-8839-758AE6894B4B}" sibTransId="{7F5FF85C-DF6F-F34F-A680-A17C834714BD}"/>
    <dgm:cxn modelId="{0E6A370E-909A-9E4E-9DEB-77E4AFF83A9B}" type="presOf" srcId="{8F7C919A-C9A8-E540-8C2F-5D836E7050D1}" destId="{19F324DE-E9A9-244C-9315-60913F8D7E37}" srcOrd="0" destOrd="0" presId="urn:microsoft.com/office/officeart/2005/8/layout/default"/>
    <dgm:cxn modelId="{D56A7090-E302-2747-BD37-9F6719C42C23}" srcId="{5DC07C44-4EF2-8244-ABE9-5FB1DD28B029}" destId="{B1A13E47-14D8-CA47-A867-CFC74AE6D148}" srcOrd="9" destOrd="0" parTransId="{E2CB72AB-9D58-7B4C-AED0-8B5314A86E5A}" sibTransId="{FA002975-7511-6C48-9FCA-AA7431A20C93}"/>
    <dgm:cxn modelId="{B1A78C9E-8E9B-CE42-87E8-652844747082}" srcId="{5DC07C44-4EF2-8244-ABE9-5FB1DD28B029}" destId="{5851DAE4-320C-7C4E-AE62-D34C7BB099AB}" srcOrd="3" destOrd="0" parTransId="{C79F7BC1-D185-3541-A151-41DF0207BA08}" sibTransId="{B14D7520-8385-CF47-8AAD-F5F6A894806A}"/>
    <dgm:cxn modelId="{ACB96F9E-FA84-BC45-867C-0DB6FAC368E7}" srcId="{5DC07C44-4EF2-8244-ABE9-5FB1DD28B029}" destId="{92E04CCA-887E-8E44-8302-3005E06AF7BA}" srcOrd="4" destOrd="0" parTransId="{615522C0-77D5-A04C-BF43-8B18386BCBBD}" sibTransId="{AB967CD6-99A8-FF45-8851-68FEE004C28C}"/>
    <dgm:cxn modelId="{6EA7FB7F-1096-7E42-804A-729762426DC6}" srcId="{5DC07C44-4EF2-8244-ABE9-5FB1DD28B029}" destId="{03F338FE-2F74-8C4E-9CD8-740AF99C501E}" srcOrd="5" destOrd="0" parTransId="{35FB4AA7-F5A6-1F43-A1CB-7015DBCD665C}" sibTransId="{DE1112D3-213D-DD4E-B893-FF8DE1DC416A}"/>
    <dgm:cxn modelId="{90F67597-4558-F944-AADC-7047EFA87542}" type="presOf" srcId="{B1A13E47-14D8-CA47-A867-CFC74AE6D148}" destId="{61973379-AE02-0F42-B1B2-F6D806142992}" srcOrd="0" destOrd="0" presId="urn:microsoft.com/office/officeart/2005/8/layout/default"/>
    <dgm:cxn modelId="{7F6AF8AE-F8BA-4E4B-B46D-1D383386D03A}" srcId="{5DC07C44-4EF2-8244-ABE9-5FB1DD28B029}" destId="{C2A93BEA-31B6-214A-8F6D-43E6AF13AC28}" srcOrd="0" destOrd="0" parTransId="{94197AAF-9792-2242-99A3-7445774B19D3}" sibTransId="{7DDC8D3C-1419-CE40-BCF0-CF5C3D2E8E3D}"/>
    <dgm:cxn modelId="{04C58829-FCEF-7545-BAFC-AFFA695262CD}" type="presOf" srcId="{03F338FE-2F74-8C4E-9CD8-740AF99C501E}" destId="{6634170E-A7DA-014F-A340-4D9F40F337FF}" srcOrd="0" destOrd="0" presId="urn:microsoft.com/office/officeart/2005/8/layout/default"/>
    <dgm:cxn modelId="{81E478E8-3A8E-644B-8F2F-39DEEF37DFD4}" type="presOf" srcId="{CDAB8CCE-920E-6046-9734-B48F75A67C12}" destId="{02FBADDB-7F1F-664C-828B-62442F326001}" srcOrd="0" destOrd="0" presId="urn:microsoft.com/office/officeart/2005/8/layout/default"/>
    <dgm:cxn modelId="{6AD4B480-F656-3D4C-9139-6262F60115C1}" srcId="{5DC07C44-4EF2-8244-ABE9-5FB1DD28B029}" destId="{AC9DA67A-3176-204B-957C-16C4967308F0}" srcOrd="1" destOrd="0" parTransId="{3162B857-41A8-0446-A2FF-8724508BEBBD}" sibTransId="{BC6A8370-915B-6946-B360-57EF989611C6}"/>
    <dgm:cxn modelId="{811438E7-D413-FA43-AB46-752CD2185337}" type="presOf" srcId="{5851DAE4-320C-7C4E-AE62-D34C7BB099AB}" destId="{2C2C8B2F-212F-904A-8C7E-C11A63B7AAEA}" srcOrd="0" destOrd="0" presId="urn:microsoft.com/office/officeart/2005/8/layout/default"/>
    <dgm:cxn modelId="{654D39B3-7B5E-7A47-8202-EFFBE35D1B2D}" type="presOf" srcId="{5DC07C44-4EF2-8244-ABE9-5FB1DD28B029}" destId="{23E391ED-AD96-774C-A26A-5209AA7D0131}" srcOrd="0" destOrd="0" presId="urn:microsoft.com/office/officeart/2005/8/layout/default"/>
    <dgm:cxn modelId="{FFF373F1-5DD0-694A-B9C7-DB335DDE974C}" srcId="{5DC07C44-4EF2-8244-ABE9-5FB1DD28B029}" destId="{8F7C919A-C9A8-E540-8C2F-5D836E7050D1}" srcOrd="6" destOrd="0" parTransId="{7B30B040-5072-F64A-9FC9-2E862A863C22}" sibTransId="{8FD28CD7-48EB-D345-B2F8-2C6FD575DA96}"/>
    <dgm:cxn modelId="{50B797CA-F963-954E-8DDF-02ED29F08556}" type="presOf" srcId="{9C6D8902-AABE-8F44-9098-8B0A4A78DE45}" destId="{F22F2F09-E988-BD4C-81DB-9A15ABAE3BEC}" srcOrd="0" destOrd="0" presId="urn:microsoft.com/office/officeart/2005/8/layout/default"/>
    <dgm:cxn modelId="{18D23E87-C349-9247-97FF-CA484C7C6FAF}" type="presOf" srcId="{CD31A6BE-BB3E-844C-902C-AF9C135ABFB2}" destId="{45578268-75F8-EA44-ADB0-85B628F28229}" srcOrd="0" destOrd="0" presId="urn:microsoft.com/office/officeart/2005/8/layout/default"/>
    <dgm:cxn modelId="{512B67B1-9CCD-2040-8814-7FBD98AC1BCC}" type="presParOf" srcId="{23E391ED-AD96-774C-A26A-5209AA7D0131}" destId="{3F1F0772-A09A-9746-BD76-D3D0CF6BDC30}" srcOrd="0" destOrd="0" presId="urn:microsoft.com/office/officeart/2005/8/layout/default"/>
    <dgm:cxn modelId="{CEF3A47B-40CF-894C-A900-C7FFA854044B}" type="presParOf" srcId="{23E391ED-AD96-774C-A26A-5209AA7D0131}" destId="{DD270C0A-4036-9F42-9BCD-C91FDF677AD4}" srcOrd="1" destOrd="0" presId="urn:microsoft.com/office/officeart/2005/8/layout/default"/>
    <dgm:cxn modelId="{A82D4FB4-FA84-C14C-815B-3350FEBEB65D}" type="presParOf" srcId="{23E391ED-AD96-774C-A26A-5209AA7D0131}" destId="{7A3722B4-3062-8146-98B6-B873B2A308C9}" srcOrd="2" destOrd="0" presId="urn:microsoft.com/office/officeart/2005/8/layout/default"/>
    <dgm:cxn modelId="{9996B994-CAC9-874E-B2F6-BA28D01FF41D}" type="presParOf" srcId="{23E391ED-AD96-774C-A26A-5209AA7D0131}" destId="{FF9D085F-C12D-A640-990E-CAD47A84989B}" srcOrd="3" destOrd="0" presId="urn:microsoft.com/office/officeart/2005/8/layout/default"/>
    <dgm:cxn modelId="{A4987683-4974-A241-BFAC-0B9CC7E389BC}" type="presParOf" srcId="{23E391ED-AD96-774C-A26A-5209AA7D0131}" destId="{45578268-75F8-EA44-ADB0-85B628F28229}" srcOrd="4" destOrd="0" presId="urn:microsoft.com/office/officeart/2005/8/layout/default"/>
    <dgm:cxn modelId="{226C07BF-4494-7248-8C4C-D0BF970DF609}" type="presParOf" srcId="{23E391ED-AD96-774C-A26A-5209AA7D0131}" destId="{CA089AF5-8F7B-184D-B26F-4856975B2B3B}" srcOrd="5" destOrd="0" presId="urn:microsoft.com/office/officeart/2005/8/layout/default"/>
    <dgm:cxn modelId="{772D1AB4-BF84-2749-8336-F355E6AB93C1}" type="presParOf" srcId="{23E391ED-AD96-774C-A26A-5209AA7D0131}" destId="{2C2C8B2F-212F-904A-8C7E-C11A63B7AAEA}" srcOrd="6" destOrd="0" presId="urn:microsoft.com/office/officeart/2005/8/layout/default"/>
    <dgm:cxn modelId="{7625CCAD-122F-8D41-9EC3-9C4B3E9F432A}" type="presParOf" srcId="{23E391ED-AD96-774C-A26A-5209AA7D0131}" destId="{A6AF5352-4896-D146-8AA3-50987710B379}" srcOrd="7" destOrd="0" presId="urn:microsoft.com/office/officeart/2005/8/layout/default"/>
    <dgm:cxn modelId="{FA56AD28-8708-3143-B97B-34031DCC5DEF}" type="presParOf" srcId="{23E391ED-AD96-774C-A26A-5209AA7D0131}" destId="{892E5530-E8B8-2648-93EC-EBA54461C6FA}" srcOrd="8" destOrd="0" presId="urn:microsoft.com/office/officeart/2005/8/layout/default"/>
    <dgm:cxn modelId="{DBAE4E74-BE83-8145-BBC3-F49F7459C985}" type="presParOf" srcId="{23E391ED-AD96-774C-A26A-5209AA7D0131}" destId="{502ADBEC-7075-6D41-8DEF-48F74511A74D}" srcOrd="9" destOrd="0" presId="urn:microsoft.com/office/officeart/2005/8/layout/default"/>
    <dgm:cxn modelId="{3F708C8B-BCE8-3D49-A9E7-C3924B8B0E87}" type="presParOf" srcId="{23E391ED-AD96-774C-A26A-5209AA7D0131}" destId="{6634170E-A7DA-014F-A340-4D9F40F337FF}" srcOrd="10" destOrd="0" presId="urn:microsoft.com/office/officeart/2005/8/layout/default"/>
    <dgm:cxn modelId="{3B7083DB-1760-CA42-8D41-89141DBA80D2}" type="presParOf" srcId="{23E391ED-AD96-774C-A26A-5209AA7D0131}" destId="{4E740120-0A01-8B45-9D4C-5E2F5CA5EBC2}" srcOrd="11" destOrd="0" presId="urn:microsoft.com/office/officeart/2005/8/layout/default"/>
    <dgm:cxn modelId="{B68D11EC-132B-DC47-B169-9C123B3A3D5F}" type="presParOf" srcId="{23E391ED-AD96-774C-A26A-5209AA7D0131}" destId="{19F324DE-E9A9-244C-9315-60913F8D7E37}" srcOrd="12" destOrd="0" presId="urn:microsoft.com/office/officeart/2005/8/layout/default"/>
    <dgm:cxn modelId="{51718DAC-7D06-E74F-BA7F-DF96436C544C}" type="presParOf" srcId="{23E391ED-AD96-774C-A26A-5209AA7D0131}" destId="{BCA252D7-B7CF-F441-8CC2-F92C3C805764}" srcOrd="13" destOrd="0" presId="urn:microsoft.com/office/officeart/2005/8/layout/default"/>
    <dgm:cxn modelId="{922D652A-E6DD-2649-A71B-DC70BF195932}" type="presParOf" srcId="{23E391ED-AD96-774C-A26A-5209AA7D0131}" destId="{02FBADDB-7F1F-664C-828B-62442F326001}" srcOrd="14" destOrd="0" presId="urn:microsoft.com/office/officeart/2005/8/layout/default"/>
    <dgm:cxn modelId="{C1FBFC13-569D-5C45-9FC8-8A6EAE01078D}" type="presParOf" srcId="{23E391ED-AD96-774C-A26A-5209AA7D0131}" destId="{9A716E2D-38D8-4442-9A3D-104BE1492B4F}" srcOrd="15" destOrd="0" presId="urn:microsoft.com/office/officeart/2005/8/layout/default"/>
    <dgm:cxn modelId="{9210B033-8E6B-FC4D-8B99-5EE64D899FDB}" type="presParOf" srcId="{23E391ED-AD96-774C-A26A-5209AA7D0131}" destId="{F22F2F09-E988-BD4C-81DB-9A15ABAE3BEC}" srcOrd="16" destOrd="0" presId="urn:microsoft.com/office/officeart/2005/8/layout/default"/>
    <dgm:cxn modelId="{FF25CF31-E05A-7A4E-9B53-7E850242A510}" type="presParOf" srcId="{23E391ED-AD96-774C-A26A-5209AA7D0131}" destId="{FB94CEB9-C7A3-F849-8621-2F229FC7DBF9}" srcOrd="17" destOrd="0" presId="urn:microsoft.com/office/officeart/2005/8/layout/default"/>
    <dgm:cxn modelId="{65556163-019A-9042-AF8D-713B05C1CB35}" type="presParOf" srcId="{23E391ED-AD96-774C-A26A-5209AA7D0131}" destId="{61973379-AE02-0F42-B1B2-F6D806142992}" srcOrd="1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473E071-1750-3D4B-A03F-F5669D0788E3}" type="doc">
      <dgm:prSet loTypeId="urn:microsoft.com/office/officeart/2005/8/layout/process1" loCatId="" qsTypeId="urn:microsoft.com/office/officeart/2005/8/quickstyle/simple4" qsCatId="simple" csTypeId="urn:microsoft.com/office/officeart/2005/8/colors/accent1_2" csCatId="accent1" phldr="1"/>
      <dgm:spPr/>
    </dgm:pt>
    <dgm:pt modelId="{0B2F35AF-1BAA-6A43-83DE-7EA53B267193}">
      <dgm:prSet phldrT="[Text]"/>
      <dgm:spPr/>
      <dgm:t>
        <a:bodyPr/>
        <a:lstStyle/>
        <a:p>
          <a:r>
            <a:rPr lang="en-US" dirty="0" err="1" smtClean="0"/>
            <a:t>Inp</a:t>
          </a:r>
          <a:r>
            <a:rPr lang="es-CR" dirty="0" smtClean="0"/>
            <a:t>uts</a:t>
          </a:r>
          <a:endParaRPr lang="en-US" dirty="0"/>
        </a:p>
      </dgm:t>
    </dgm:pt>
    <dgm:pt modelId="{C7CE58D5-96F5-0E46-AD12-78BDC3C0EDCD}" type="parTrans" cxnId="{4829D665-054B-8D40-87EA-5A8E32838A55}">
      <dgm:prSet/>
      <dgm:spPr/>
      <dgm:t>
        <a:bodyPr/>
        <a:lstStyle/>
        <a:p>
          <a:endParaRPr lang="en-US"/>
        </a:p>
      </dgm:t>
    </dgm:pt>
    <dgm:pt modelId="{39CC0980-8478-634E-97A1-5552FA46F57B}" type="sibTrans" cxnId="{4829D665-054B-8D40-87EA-5A8E32838A55}">
      <dgm:prSet/>
      <dgm:spPr/>
      <dgm:t>
        <a:bodyPr/>
        <a:lstStyle/>
        <a:p>
          <a:endParaRPr lang="en-US"/>
        </a:p>
      </dgm:t>
    </dgm:pt>
    <dgm:pt modelId="{015844FA-835C-FF4A-BD26-99621A0D0FC8}">
      <dgm:prSet phldrT="[Text]"/>
      <dgm:spPr/>
      <dgm:t>
        <a:bodyPr/>
        <a:lstStyle/>
        <a:p>
          <a:r>
            <a:rPr lang="en-US" dirty="0" smtClean="0"/>
            <a:t>Tools and </a:t>
          </a:r>
          <a:r>
            <a:rPr lang="en-US" dirty="0" err="1" smtClean="0"/>
            <a:t>techniq</a:t>
          </a:r>
          <a:r>
            <a:rPr lang="es-CR" dirty="0" smtClean="0"/>
            <a:t>ues</a:t>
          </a:r>
          <a:endParaRPr lang="en-US" dirty="0"/>
        </a:p>
      </dgm:t>
    </dgm:pt>
    <dgm:pt modelId="{B2EA1E27-0586-DA4B-8B48-F188ADB5E47C}" type="parTrans" cxnId="{22B5A203-01B3-1B41-BCF2-B0E900E1B596}">
      <dgm:prSet/>
      <dgm:spPr/>
      <dgm:t>
        <a:bodyPr/>
        <a:lstStyle/>
        <a:p>
          <a:endParaRPr lang="en-US"/>
        </a:p>
      </dgm:t>
    </dgm:pt>
    <dgm:pt modelId="{B1DEF7B4-7ACD-974C-9231-F83B0972035E}" type="sibTrans" cxnId="{22B5A203-01B3-1B41-BCF2-B0E900E1B596}">
      <dgm:prSet/>
      <dgm:spPr/>
      <dgm:t>
        <a:bodyPr/>
        <a:lstStyle/>
        <a:p>
          <a:endParaRPr lang="en-US"/>
        </a:p>
      </dgm:t>
    </dgm:pt>
    <dgm:pt modelId="{A3C2CD20-351F-F840-A6D4-5112504BE9F6}">
      <dgm:prSet phldrT="[Text]"/>
      <dgm:spPr/>
      <dgm:t>
        <a:bodyPr/>
        <a:lstStyle/>
        <a:p>
          <a:r>
            <a:rPr lang="en-US" dirty="0" smtClean="0"/>
            <a:t>O</a:t>
          </a:r>
          <a:r>
            <a:rPr lang="es-CR" dirty="0" smtClean="0"/>
            <a:t>utputs</a:t>
          </a:r>
          <a:endParaRPr lang="en-US" dirty="0"/>
        </a:p>
      </dgm:t>
    </dgm:pt>
    <dgm:pt modelId="{C584D58F-B256-D54E-9CEF-F99276B52D42}" type="parTrans" cxnId="{28D9AEE2-BFFE-684D-8F37-04E40EAECB5B}">
      <dgm:prSet/>
      <dgm:spPr/>
      <dgm:t>
        <a:bodyPr/>
        <a:lstStyle/>
        <a:p>
          <a:endParaRPr lang="en-US"/>
        </a:p>
      </dgm:t>
    </dgm:pt>
    <dgm:pt modelId="{44C7D7C8-4C38-FC4E-B537-FFF315360DBE}" type="sibTrans" cxnId="{28D9AEE2-BFFE-684D-8F37-04E40EAECB5B}">
      <dgm:prSet/>
      <dgm:spPr/>
      <dgm:t>
        <a:bodyPr/>
        <a:lstStyle/>
        <a:p>
          <a:endParaRPr lang="en-US"/>
        </a:p>
      </dgm:t>
    </dgm:pt>
    <dgm:pt modelId="{95AA1774-380D-D54A-BD6A-2B714D257A64}" type="pres">
      <dgm:prSet presAssocID="{2473E071-1750-3D4B-A03F-F5669D0788E3}" presName="Name0" presStyleCnt="0">
        <dgm:presLayoutVars>
          <dgm:dir/>
          <dgm:resizeHandles val="exact"/>
        </dgm:presLayoutVars>
      </dgm:prSet>
      <dgm:spPr/>
    </dgm:pt>
    <dgm:pt modelId="{849B1FEE-50A1-B744-AFEF-A36FB16853E9}" type="pres">
      <dgm:prSet presAssocID="{0B2F35AF-1BAA-6A43-83DE-7EA53B267193}" presName="node" presStyleLbl="node1" presStyleIdx="0" presStyleCnt="3">
        <dgm:presLayoutVars>
          <dgm:bulletEnabled val="1"/>
        </dgm:presLayoutVars>
      </dgm:prSet>
      <dgm:spPr/>
      <dgm:t>
        <a:bodyPr/>
        <a:lstStyle/>
        <a:p>
          <a:endParaRPr lang="en-US"/>
        </a:p>
      </dgm:t>
    </dgm:pt>
    <dgm:pt modelId="{CE784743-93CF-2047-806D-038F49FC8467}" type="pres">
      <dgm:prSet presAssocID="{39CC0980-8478-634E-97A1-5552FA46F57B}" presName="sibTrans" presStyleLbl="sibTrans2D1" presStyleIdx="0" presStyleCnt="2"/>
      <dgm:spPr/>
      <dgm:t>
        <a:bodyPr/>
        <a:lstStyle/>
        <a:p>
          <a:endParaRPr lang="en-US"/>
        </a:p>
      </dgm:t>
    </dgm:pt>
    <dgm:pt modelId="{60190D65-77B9-7C4B-8CBD-1887DB317580}" type="pres">
      <dgm:prSet presAssocID="{39CC0980-8478-634E-97A1-5552FA46F57B}" presName="connectorText" presStyleLbl="sibTrans2D1" presStyleIdx="0" presStyleCnt="2"/>
      <dgm:spPr/>
      <dgm:t>
        <a:bodyPr/>
        <a:lstStyle/>
        <a:p>
          <a:endParaRPr lang="en-US"/>
        </a:p>
      </dgm:t>
    </dgm:pt>
    <dgm:pt modelId="{4293F3E7-A299-3041-9E86-6EF4BBE03309}" type="pres">
      <dgm:prSet presAssocID="{015844FA-835C-FF4A-BD26-99621A0D0FC8}" presName="node" presStyleLbl="node1" presStyleIdx="1" presStyleCnt="3">
        <dgm:presLayoutVars>
          <dgm:bulletEnabled val="1"/>
        </dgm:presLayoutVars>
      </dgm:prSet>
      <dgm:spPr/>
      <dgm:t>
        <a:bodyPr/>
        <a:lstStyle/>
        <a:p>
          <a:endParaRPr lang="en-US"/>
        </a:p>
      </dgm:t>
    </dgm:pt>
    <dgm:pt modelId="{25B96387-D9B7-A641-8041-5C1B51CAD44C}" type="pres">
      <dgm:prSet presAssocID="{B1DEF7B4-7ACD-974C-9231-F83B0972035E}" presName="sibTrans" presStyleLbl="sibTrans2D1" presStyleIdx="1" presStyleCnt="2"/>
      <dgm:spPr/>
      <dgm:t>
        <a:bodyPr/>
        <a:lstStyle/>
        <a:p>
          <a:endParaRPr lang="en-US"/>
        </a:p>
      </dgm:t>
    </dgm:pt>
    <dgm:pt modelId="{74D09159-1644-6A42-8A1F-F19624C6230D}" type="pres">
      <dgm:prSet presAssocID="{B1DEF7B4-7ACD-974C-9231-F83B0972035E}" presName="connectorText" presStyleLbl="sibTrans2D1" presStyleIdx="1" presStyleCnt="2"/>
      <dgm:spPr/>
      <dgm:t>
        <a:bodyPr/>
        <a:lstStyle/>
        <a:p>
          <a:endParaRPr lang="en-US"/>
        </a:p>
      </dgm:t>
    </dgm:pt>
    <dgm:pt modelId="{A4582694-28E5-2F41-BC63-7FACE147ACCB}" type="pres">
      <dgm:prSet presAssocID="{A3C2CD20-351F-F840-A6D4-5112504BE9F6}" presName="node" presStyleLbl="node1" presStyleIdx="2" presStyleCnt="3">
        <dgm:presLayoutVars>
          <dgm:bulletEnabled val="1"/>
        </dgm:presLayoutVars>
      </dgm:prSet>
      <dgm:spPr/>
      <dgm:t>
        <a:bodyPr/>
        <a:lstStyle/>
        <a:p>
          <a:endParaRPr lang="en-US"/>
        </a:p>
      </dgm:t>
    </dgm:pt>
  </dgm:ptLst>
  <dgm:cxnLst>
    <dgm:cxn modelId="{BCBEC468-AC9E-F34B-8608-31CD9C70D098}" type="presOf" srcId="{015844FA-835C-FF4A-BD26-99621A0D0FC8}" destId="{4293F3E7-A299-3041-9E86-6EF4BBE03309}" srcOrd="0" destOrd="0" presId="urn:microsoft.com/office/officeart/2005/8/layout/process1"/>
    <dgm:cxn modelId="{22B5A203-01B3-1B41-BCF2-B0E900E1B596}" srcId="{2473E071-1750-3D4B-A03F-F5669D0788E3}" destId="{015844FA-835C-FF4A-BD26-99621A0D0FC8}" srcOrd="1" destOrd="0" parTransId="{B2EA1E27-0586-DA4B-8B48-F188ADB5E47C}" sibTransId="{B1DEF7B4-7ACD-974C-9231-F83B0972035E}"/>
    <dgm:cxn modelId="{F4C0D499-E271-4341-8E12-96247A17BF85}" type="presOf" srcId="{B1DEF7B4-7ACD-974C-9231-F83B0972035E}" destId="{74D09159-1644-6A42-8A1F-F19624C6230D}" srcOrd="1" destOrd="0" presId="urn:microsoft.com/office/officeart/2005/8/layout/process1"/>
    <dgm:cxn modelId="{8AE83C5E-AF16-FA46-A735-F1F2CE35D68D}" type="presOf" srcId="{B1DEF7B4-7ACD-974C-9231-F83B0972035E}" destId="{25B96387-D9B7-A641-8041-5C1B51CAD44C}" srcOrd="0" destOrd="0" presId="urn:microsoft.com/office/officeart/2005/8/layout/process1"/>
    <dgm:cxn modelId="{05E66CD9-D967-1544-9511-34E3BA72AB69}" type="presOf" srcId="{39CC0980-8478-634E-97A1-5552FA46F57B}" destId="{CE784743-93CF-2047-806D-038F49FC8467}" srcOrd="0" destOrd="0" presId="urn:microsoft.com/office/officeart/2005/8/layout/process1"/>
    <dgm:cxn modelId="{FD3E0080-0F00-7341-8A30-3EF4D42B5CC8}" type="presOf" srcId="{2473E071-1750-3D4B-A03F-F5669D0788E3}" destId="{95AA1774-380D-D54A-BD6A-2B714D257A64}" srcOrd="0" destOrd="0" presId="urn:microsoft.com/office/officeart/2005/8/layout/process1"/>
    <dgm:cxn modelId="{71C67C03-2DEF-594B-BCEE-26DF884C473A}" type="presOf" srcId="{39CC0980-8478-634E-97A1-5552FA46F57B}" destId="{60190D65-77B9-7C4B-8CBD-1887DB317580}" srcOrd="1" destOrd="0" presId="urn:microsoft.com/office/officeart/2005/8/layout/process1"/>
    <dgm:cxn modelId="{4829D665-054B-8D40-87EA-5A8E32838A55}" srcId="{2473E071-1750-3D4B-A03F-F5669D0788E3}" destId="{0B2F35AF-1BAA-6A43-83DE-7EA53B267193}" srcOrd="0" destOrd="0" parTransId="{C7CE58D5-96F5-0E46-AD12-78BDC3C0EDCD}" sibTransId="{39CC0980-8478-634E-97A1-5552FA46F57B}"/>
    <dgm:cxn modelId="{B7058EAE-7A1C-8C46-A353-8817AA235D27}" type="presOf" srcId="{0B2F35AF-1BAA-6A43-83DE-7EA53B267193}" destId="{849B1FEE-50A1-B744-AFEF-A36FB16853E9}" srcOrd="0" destOrd="0" presId="urn:microsoft.com/office/officeart/2005/8/layout/process1"/>
    <dgm:cxn modelId="{BB35CAB2-0C67-104D-AC22-1B6DE4E0D16B}" type="presOf" srcId="{A3C2CD20-351F-F840-A6D4-5112504BE9F6}" destId="{A4582694-28E5-2F41-BC63-7FACE147ACCB}" srcOrd="0" destOrd="0" presId="urn:microsoft.com/office/officeart/2005/8/layout/process1"/>
    <dgm:cxn modelId="{28D9AEE2-BFFE-684D-8F37-04E40EAECB5B}" srcId="{2473E071-1750-3D4B-A03F-F5669D0788E3}" destId="{A3C2CD20-351F-F840-A6D4-5112504BE9F6}" srcOrd="2" destOrd="0" parTransId="{C584D58F-B256-D54E-9CEF-F99276B52D42}" sibTransId="{44C7D7C8-4C38-FC4E-B537-FFF315360DBE}"/>
    <dgm:cxn modelId="{F7FBE910-E889-5F49-8CF8-96C021FB7175}" type="presParOf" srcId="{95AA1774-380D-D54A-BD6A-2B714D257A64}" destId="{849B1FEE-50A1-B744-AFEF-A36FB16853E9}" srcOrd="0" destOrd="0" presId="urn:microsoft.com/office/officeart/2005/8/layout/process1"/>
    <dgm:cxn modelId="{71FCB1B4-5898-5245-98A7-822903265C34}" type="presParOf" srcId="{95AA1774-380D-D54A-BD6A-2B714D257A64}" destId="{CE784743-93CF-2047-806D-038F49FC8467}" srcOrd="1" destOrd="0" presId="urn:microsoft.com/office/officeart/2005/8/layout/process1"/>
    <dgm:cxn modelId="{3E34008B-9476-6C46-8855-08980BB087B9}" type="presParOf" srcId="{CE784743-93CF-2047-806D-038F49FC8467}" destId="{60190D65-77B9-7C4B-8CBD-1887DB317580}" srcOrd="0" destOrd="0" presId="urn:microsoft.com/office/officeart/2005/8/layout/process1"/>
    <dgm:cxn modelId="{485B6FB1-9573-1640-8258-727D08482B61}" type="presParOf" srcId="{95AA1774-380D-D54A-BD6A-2B714D257A64}" destId="{4293F3E7-A299-3041-9E86-6EF4BBE03309}" srcOrd="2" destOrd="0" presId="urn:microsoft.com/office/officeart/2005/8/layout/process1"/>
    <dgm:cxn modelId="{9E734FAE-CD7F-4F4C-BBE0-E40DE7B4C22E}" type="presParOf" srcId="{95AA1774-380D-D54A-BD6A-2B714D257A64}" destId="{25B96387-D9B7-A641-8041-5C1B51CAD44C}" srcOrd="3" destOrd="0" presId="urn:microsoft.com/office/officeart/2005/8/layout/process1"/>
    <dgm:cxn modelId="{50D2839D-2E8C-854D-A9AD-E620541A4FDA}" type="presParOf" srcId="{25B96387-D9B7-A641-8041-5C1B51CAD44C}" destId="{74D09159-1644-6A42-8A1F-F19624C6230D}" srcOrd="0" destOrd="0" presId="urn:microsoft.com/office/officeart/2005/8/layout/process1"/>
    <dgm:cxn modelId="{BA4918AB-D9C2-BD46-B525-FD65BE89A81A}" type="presParOf" srcId="{95AA1774-380D-D54A-BD6A-2B714D257A64}" destId="{A4582694-28E5-2F41-BC63-7FACE147ACCB}"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3D6184-3A7F-4A4A-AE5A-34A03ADD2C46}">
      <dsp:nvSpPr>
        <dsp:cNvPr id="0" name=""/>
        <dsp:cNvSpPr/>
      </dsp:nvSpPr>
      <dsp:spPr>
        <a:xfrm>
          <a:off x="2678" y="1680616"/>
          <a:ext cx="1171277" cy="70276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Initiating</a:t>
          </a:r>
          <a:endParaRPr lang="en-US" sz="1900" kern="1200" dirty="0"/>
        </a:p>
      </dsp:txBody>
      <dsp:txXfrm>
        <a:off x="23261" y="1701199"/>
        <a:ext cx="1130111" cy="661600"/>
      </dsp:txXfrm>
    </dsp:sp>
    <dsp:sp modelId="{26AA6440-8F20-7549-A647-18FDF934D151}">
      <dsp:nvSpPr>
        <dsp:cNvPr id="0" name=""/>
        <dsp:cNvSpPr/>
      </dsp:nvSpPr>
      <dsp:spPr>
        <a:xfrm>
          <a:off x="1291083" y="1886761"/>
          <a:ext cx="248310" cy="290476"/>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1291083" y="1944856"/>
        <a:ext cx="173817" cy="174286"/>
      </dsp:txXfrm>
    </dsp:sp>
    <dsp:sp modelId="{B09B4722-036C-0B4D-8BC8-A04E5D4E7F8B}">
      <dsp:nvSpPr>
        <dsp:cNvPr id="0" name=""/>
        <dsp:cNvSpPr/>
      </dsp:nvSpPr>
      <dsp:spPr>
        <a:xfrm>
          <a:off x="1642467" y="1680616"/>
          <a:ext cx="1171277" cy="70276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Planning</a:t>
          </a:r>
          <a:endParaRPr lang="en-US" sz="1900" kern="1200" dirty="0"/>
        </a:p>
      </dsp:txBody>
      <dsp:txXfrm>
        <a:off x="1663050" y="1701199"/>
        <a:ext cx="1130111" cy="661600"/>
      </dsp:txXfrm>
    </dsp:sp>
    <dsp:sp modelId="{4853E522-3FBC-CD4B-843F-89BA1FC7E697}">
      <dsp:nvSpPr>
        <dsp:cNvPr id="0" name=""/>
        <dsp:cNvSpPr/>
      </dsp:nvSpPr>
      <dsp:spPr>
        <a:xfrm>
          <a:off x="2930872" y="1886761"/>
          <a:ext cx="248310" cy="290476"/>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2930872" y="1944856"/>
        <a:ext cx="173817" cy="174286"/>
      </dsp:txXfrm>
    </dsp:sp>
    <dsp:sp modelId="{4F760333-ED39-B94C-840B-D78D7D63B119}">
      <dsp:nvSpPr>
        <dsp:cNvPr id="0" name=""/>
        <dsp:cNvSpPr/>
      </dsp:nvSpPr>
      <dsp:spPr>
        <a:xfrm>
          <a:off x="3282255" y="1680616"/>
          <a:ext cx="1171277" cy="70276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Exec</a:t>
          </a:r>
          <a:r>
            <a:rPr lang="es-CR" sz="1900" kern="1200" dirty="0" smtClean="0"/>
            <a:t>u</a:t>
          </a:r>
          <a:r>
            <a:rPr lang="en-US" sz="1900" kern="1200" dirty="0" err="1" smtClean="0"/>
            <a:t>tion</a:t>
          </a:r>
          <a:endParaRPr lang="en-US" sz="1900" kern="1200" dirty="0"/>
        </a:p>
      </dsp:txBody>
      <dsp:txXfrm>
        <a:off x="3302838" y="1701199"/>
        <a:ext cx="1130111" cy="661600"/>
      </dsp:txXfrm>
    </dsp:sp>
    <dsp:sp modelId="{33FC1ADF-AF91-F542-B504-0AE1AED5C746}">
      <dsp:nvSpPr>
        <dsp:cNvPr id="0" name=""/>
        <dsp:cNvSpPr/>
      </dsp:nvSpPr>
      <dsp:spPr>
        <a:xfrm>
          <a:off x="4570660" y="1886761"/>
          <a:ext cx="248310" cy="290476"/>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4570660" y="1944856"/>
        <a:ext cx="173817" cy="174286"/>
      </dsp:txXfrm>
    </dsp:sp>
    <dsp:sp modelId="{ECA5EBD7-EB66-7141-8E52-1901BD78F3AC}">
      <dsp:nvSpPr>
        <dsp:cNvPr id="0" name=""/>
        <dsp:cNvSpPr/>
      </dsp:nvSpPr>
      <dsp:spPr>
        <a:xfrm>
          <a:off x="4922043" y="1680616"/>
          <a:ext cx="1171277" cy="70276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Closing</a:t>
          </a:r>
          <a:endParaRPr lang="en-US" sz="1900" kern="1200" dirty="0"/>
        </a:p>
      </dsp:txBody>
      <dsp:txXfrm>
        <a:off x="4942626" y="1701199"/>
        <a:ext cx="1130111" cy="6616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1F0772-A09A-9746-BD76-D3D0CF6BDC30}">
      <dsp:nvSpPr>
        <dsp:cNvPr id="0" name=""/>
        <dsp:cNvSpPr/>
      </dsp:nvSpPr>
      <dsp:spPr>
        <a:xfrm>
          <a:off x="640556" y="719"/>
          <a:ext cx="1504652" cy="90279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Integration</a:t>
          </a:r>
          <a:endParaRPr lang="en-US" sz="1500" kern="1200" dirty="0"/>
        </a:p>
      </dsp:txBody>
      <dsp:txXfrm>
        <a:off x="640556" y="719"/>
        <a:ext cx="1504652" cy="902791"/>
      </dsp:txXfrm>
    </dsp:sp>
    <dsp:sp modelId="{7A3722B4-3062-8146-98B6-B873B2A308C9}">
      <dsp:nvSpPr>
        <dsp:cNvPr id="0" name=""/>
        <dsp:cNvSpPr/>
      </dsp:nvSpPr>
      <dsp:spPr>
        <a:xfrm>
          <a:off x="2295673" y="719"/>
          <a:ext cx="1504652" cy="90279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Scope</a:t>
          </a:r>
          <a:endParaRPr lang="en-US" sz="1500" kern="1200" dirty="0"/>
        </a:p>
      </dsp:txBody>
      <dsp:txXfrm>
        <a:off x="2295673" y="719"/>
        <a:ext cx="1504652" cy="902791"/>
      </dsp:txXfrm>
    </dsp:sp>
    <dsp:sp modelId="{45578268-75F8-EA44-ADB0-85B628F28229}">
      <dsp:nvSpPr>
        <dsp:cNvPr id="0" name=""/>
        <dsp:cNvSpPr/>
      </dsp:nvSpPr>
      <dsp:spPr>
        <a:xfrm>
          <a:off x="3950791" y="719"/>
          <a:ext cx="1504652" cy="90279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Time</a:t>
          </a:r>
          <a:endParaRPr lang="en-US" sz="1500" kern="1200" dirty="0"/>
        </a:p>
      </dsp:txBody>
      <dsp:txXfrm>
        <a:off x="3950791" y="719"/>
        <a:ext cx="1504652" cy="902791"/>
      </dsp:txXfrm>
    </dsp:sp>
    <dsp:sp modelId="{2C2C8B2F-212F-904A-8C7E-C11A63B7AAEA}">
      <dsp:nvSpPr>
        <dsp:cNvPr id="0" name=""/>
        <dsp:cNvSpPr/>
      </dsp:nvSpPr>
      <dsp:spPr>
        <a:xfrm>
          <a:off x="640556" y="1053975"/>
          <a:ext cx="1504652" cy="90279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Cost </a:t>
          </a:r>
          <a:endParaRPr lang="en-US" sz="1500" kern="1200" dirty="0"/>
        </a:p>
      </dsp:txBody>
      <dsp:txXfrm>
        <a:off x="640556" y="1053975"/>
        <a:ext cx="1504652" cy="902791"/>
      </dsp:txXfrm>
    </dsp:sp>
    <dsp:sp modelId="{892E5530-E8B8-2648-93EC-EBA54461C6FA}">
      <dsp:nvSpPr>
        <dsp:cNvPr id="0" name=""/>
        <dsp:cNvSpPr/>
      </dsp:nvSpPr>
      <dsp:spPr>
        <a:xfrm>
          <a:off x="2295673" y="1053975"/>
          <a:ext cx="1504652" cy="90279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Q</a:t>
          </a:r>
          <a:r>
            <a:rPr lang="es-CR" sz="1500" kern="1200" dirty="0" smtClean="0"/>
            <a:t>uality</a:t>
          </a:r>
          <a:endParaRPr lang="en-US" sz="1500" kern="1200" dirty="0"/>
        </a:p>
      </dsp:txBody>
      <dsp:txXfrm>
        <a:off x="2295673" y="1053975"/>
        <a:ext cx="1504652" cy="902791"/>
      </dsp:txXfrm>
    </dsp:sp>
    <dsp:sp modelId="{6634170E-A7DA-014F-A340-4D9F40F337FF}">
      <dsp:nvSpPr>
        <dsp:cNvPr id="0" name=""/>
        <dsp:cNvSpPr/>
      </dsp:nvSpPr>
      <dsp:spPr>
        <a:xfrm>
          <a:off x="3950791" y="1053975"/>
          <a:ext cx="1504652" cy="90279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err="1" smtClean="0"/>
            <a:t>Comm</a:t>
          </a:r>
          <a:r>
            <a:rPr lang="es-CR" sz="1500" kern="1200" dirty="0" smtClean="0"/>
            <a:t>unications</a:t>
          </a:r>
          <a:endParaRPr lang="en-US" sz="1500" kern="1200" dirty="0"/>
        </a:p>
      </dsp:txBody>
      <dsp:txXfrm>
        <a:off x="3950791" y="1053975"/>
        <a:ext cx="1504652" cy="902791"/>
      </dsp:txXfrm>
    </dsp:sp>
    <dsp:sp modelId="{19F324DE-E9A9-244C-9315-60913F8D7E37}">
      <dsp:nvSpPr>
        <dsp:cNvPr id="0" name=""/>
        <dsp:cNvSpPr/>
      </dsp:nvSpPr>
      <dsp:spPr>
        <a:xfrm>
          <a:off x="640556" y="2107232"/>
          <a:ext cx="1504652" cy="90279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H</a:t>
          </a:r>
          <a:r>
            <a:rPr lang="es-CR" sz="1500" kern="1200" dirty="0" smtClean="0"/>
            <a:t>uman resources</a:t>
          </a:r>
          <a:endParaRPr lang="en-US" sz="1500" kern="1200" dirty="0"/>
        </a:p>
      </dsp:txBody>
      <dsp:txXfrm>
        <a:off x="640556" y="2107232"/>
        <a:ext cx="1504652" cy="902791"/>
      </dsp:txXfrm>
    </dsp:sp>
    <dsp:sp modelId="{02FBADDB-7F1F-664C-828B-62442F326001}">
      <dsp:nvSpPr>
        <dsp:cNvPr id="0" name=""/>
        <dsp:cNvSpPr/>
      </dsp:nvSpPr>
      <dsp:spPr>
        <a:xfrm>
          <a:off x="2295673" y="2107232"/>
          <a:ext cx="1504652" cy="90279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Risk </a:t>
          </a:r>
          <a:endParaRPr lang="en-US" sz="1500" kern="1200" dirty="0"/>
        </a:p>
      </dsp:txBody>
      <dsp:txXfrm>
        <a:off x="2295673" y="2107232"/>
        <a:ext cx="1504652" cy="902791"/>
      </dsp:txXfrm>
    </dsp:sp>
    <dsp:sp modelId="{F22F2F09-E988-BD4C-81DB-9A15ABAE3BEC}">
      <dsp:nvSpPr>
        <dsp:cNvPr id="0" name=""/>
        <dsp:cNvSpPr/>
      </dsp:nvSpPr>
      <dsp:spPr>
        <a:xfrm>
          <a:off x="3950791" y="2107232"/>
          <a:ext cx="1504652" cy="90279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err="1" smtClean="0"/>
            <a:t>Proc</a:t>
          </a:r>
          <a:r>
            <a:rPr lang="es-CR" sz="1500" kern="1200" dirty="0" smtClean="0"/>
            <a:t>urement </a:t>
          </a:r>
          <a:endParaRPr lang="en-US" sz="1500" kern="1200" dirty="0"/>
        </a:p>
      </dsp:txBody>
      <dsp:txXfrm>
        <a:off x="3950791" y="2107232"/>
        <a:ext cx="1504652" cy="902791"/>
      </dsp:txXfrm>
    </dsp:sp>
    <dsp:sp modelId="{61973379-AE02-0F42-B1B2-F6D806142992}">
      <dsp:nvSpPr>
        <dsp:cNvPr id="0" name=""/>
        <dsp:cNvSpPr/>
      </dsp:nvSpPr>
      <dsp:spPr>
        <a:xfrm>
          <a:off x="2295673" y="3160489"/>
          <a:ext cx="1504652" cy="90279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Stakeholders</a:t>
          </a:r>
          <a:endParaRPr lang="en-US" sz="1500" kern="1200" dirty="0"/>
        </a:p>
      </dsp:txBody>
      <dsp:txXfrm>
        <a:off x="2295673" y="3160489"/>
        <a:ext cx="1504652" cy="90279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9B1FEE-50A1-B744-AFEF-A36FB16853E9}">
      <dsp:nvSpPr>
        <dsp:cNvPr id="0" name=""/>
        <dsp:cNvSpPr/>
      </dsp:nvSpPr>
      <dsp:spPr>
        <a:xfrm>
          <a:off x="6328" y="1700767"/>
          <a:ext cx="1891616" cy="113496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err="1" smtClean="0"/>
            <a:t>Inp</a:t>
          </a:r>
          <a:r>
            <a:rPr lang="es-CR" sz="2800" kern="1200" dirty="0" smtClean="0"/>
            <a:t>uts</a:t>
          </a:r>
          <a:endParaRPr lang="en-US" sz="2800" kern="1200" dirty="0"/>
        </a:p>
      </dsp:txBody>
      <dsp:txXfrm>
        <a:off x="39570" y="1734009"/>
        <a:ext cx="1825132" cy="1068485"/>
      </dsp:txXfrm>
    </dsp:sp>
    <dsp:sp modelId="{CE784743-93CF-2047-806D-038F49FC8467}">
      <dsp:nvSpPr>
        <dsp:cNvPr id="0" name=""/>
        <dsp:cNvSpPr/>
      </dsp:nvSpPr>
      <dsp:spPr>
        <a:xfrm>
          <a:off x="2087106" y="2033691"/>
          <a:ext cx="401022" cy="469120"/>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2087106" y="2127515"/>
        <a:ext cx="280715" cy="281472"/>
      </dsp:txXfrm>
    </dsp:sp>
    <dsp:sp modelId="{4293F3E7-A299-3041-9E86-6EF4BBE03309}">
      <dsp:nvSpPr>
        <dsp:cNvPr id="0" name=""/>
        <dsp:cNvSpPr/>
      </dsp:nvSpPr>
      <dsp:spPr>
        <a:xfrm>
          <a:off x="2654591" y="1700767"/>
          <a:ext cx="1891616" cy="113496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Tools and </a:t>
          </a:r>
          <a:r>
            <a:rPr lang="en-US" sz="2800" kern="1200" dirty="0" err="1" smtClean="0"/>
            <a:t>techniq</a:t>
          </a:r>
          <a:r>
            <a:rPr lang="es-CR" sz="2800" kern="1200" dirty="0" smtClean="0"/>
            <a:t>ues</a:t>
          </a:r>
          <a:endParaRPr lang="en-US" sz="2800" kern="1200" dirty="0"/>
        </a:p>
      </dsp:txBody>
      <dsp:txXfrm>
        <a:off x="2687833" y="1734009"/>
        <a:ext cx="1825132" cy="1068485"/>
      </dsp:txXfrm>
    </dsp:sp>
    <dsp:sp modelId="{25B96387-D9B7-A641-8041-5C1B51CAD44C}">
      <dsp:nvSpPr>
        <dsp:cNvPr id="0" name=""/>
        <dsp:cNvSpPr/>
      </dsp:nvSpPr>
      <dsp:spPr>
        <a:xfrm>
          <a:off x="4735369" y="2033691"/>
          <a:ext cx="401022" cy="469120"/>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4735369" y="2127515"/>
        <a:ext cx="280715" cy="281472"/>
      </dsp:txXfrm>
    </dsp:sp>
    <dsp:sp modelId="{A4582694-28E5-2F41-BC63-7FACE147ACCB}">
      <dsp:nvSpPr>
        <dsp:cNvPr id="0" name=""/>
        <dsp:cNvSpPr/>
      </dsp:nvSpPr>
      <dsp:spPr>
        <a:xfrm>
          <a:off x="5302854" y="1700767"/>
          <a:ext cx="1891616" cy="113496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O</a:t>
          </a:r>
          <a:r>
            <a:rPr lang="es-CR" sz="2800" kern="1200" dirty="0" smtClean="0"/>
            <a:t>utputs</a:t>
          </a:r>
          <a:endParaRPr lang="en-US" sz="2800" kern="1200" dirty="0"/>
        </a:p>
      </dsp:txBody>
      <dsp:txXfrm>
        <a:off x="5336096" y="1734009"/>
        <a:ext cx="1825132" cy="1068485"/>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charset="0"/>
                <a:cs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cs typeface="Arial" charset="0"/>
              </a:defRPr>
            </a:lvl1pPr>
          </a:lstStyle>
          <a:p>
            <a:pPr>
              <a:defRPr/>
            </a:pPr>
            <a:fld id="{3A164E1C-E4DE-4207-ADDC-A572CBC25A03}" type="datetimeFigureOut">
              <a:rPr lang="en-US"/>
              <a:pPr>
                <a:defRPr/>
              </a:pPr>
              <a:t>2/18/2014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ea typeface="ＭＳ Ｐゴシック" charset="0"/>
                <a:cs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cs typeface="Arial" charset="0"/>
              </a:defRPr>
            </a:lvl1pPr>
          </a:lstStyle>
          <a:p>
            <a:pPr>
              <a:defRPr/>
            </a:pPr>
            <a:fld id="{5520F292-62BB-4B1A-89BF-1D87527CF772}" type="slidenum">
              <a:rPr lang="en-US"/>
              <a:pPr>
                <a:defRPr/>
              </a:pPr>
              <a:t>‹Nº›</a:t>
            </a:fld>
            <a:endParaRPr lang="en-US"/>
          </a:p>
        </p:txBody>
      </p:sp>
    </p:spTree>
    <p:extLst>
      <p:ext uri="{BB962C8B-B14F-4D97-AF65-F5344CB8AC3E}">
        <p14:creationId xmlns:p14="http://schemas.microsoft.com/office/powerpoint/2010/main" val="8996366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cs typeface="Arial" charset="0"/>
              </a:defRPr>
            </a:lvl1pPr>
          </a:lstStyle>
          <a:p>
            <a:pPr>
              <a:defRPr/>
            </a:pPr>
            <a:fld id="{A2AF605E-4559-4222-AE4D-185839B9DD22}" type="datetimeFigureOut">
              <a:rPr lang="en-US"/>
              <a:pPr>
                <a:defRPr/>
              </a:pPr>
              <a:t>2/18/2014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noProof="0" smtClean="0"/>
              <a:t>Click to edit Master text styles</a:t>
            </a:r>
          </a:p>
          <a:p>
            <a:pPr lvl="1"/>
            <a:r>
              <a:rPr lang="es-ES_tradnl" noProof="0" smtClean="0"/>
              <a:t>Second level</a:t>
            </a:r>
          </a:p>
          <a:p>
            <a:pPr lvl="2"/>
            <a:r>
              <a:rPr lang="es-ES_tradnl" noProof="0" smtClean="0"/>
              <a:t>Third level</a:t>
            </a:r>
          </a:p>
          <a:p>
            <a:pPr lvl="3"/>
            <a:r>
              <a:rPr lang="es-ES_tradnl" noProof="0" smtClean="0"/>
              <a:t>Fourth level</a:t>
            </a:r>
          </a:p>
          <a:p>
            <a:pPr lvl="4"/>
            <a:r>
              <a:rPr lang="es-ES_tradnl" noProof="0" smtClean="0"/>
              <a:t>Fifth level</a:t>
            </a:r>
            <a:endParaRPr lang="en-US"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ＭＳ Ｐゴシック"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cs typeface="Arial" charset="0"/>
              </a:defRPr>
            </a:lvl1pPr>
          </a:lstStyle>
          <a:p>
            <a:pPr>
              <a:defRPr/>
            </a:pPr>
            <a:fld id="{6C42A5EF-88D2-4BB1-9AA8-79FAEC814370}" type="slidenum">
              <a:rPr lang="en-US"/>
              <a:pPr>
                <a:defRPr/>
              </a:pPr>
              <a:t>‹Nº›</a:t>
            </a:fld>
            <a:endParaRPr lang="en-US"/>
          </a:p>
        </p:txBody>
      </p:sp>
    </p:spTree>
    <p:extLst>
      <p:ext uri="{BB962C8B-B14F-4D97-AF65-F5344CB8AC3E}">
        <p14:creationId xmlns:p14="http://schemas.microsoft.com/office/powerpoint/2010/main" val="4275309609"/>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53251"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n-US" dirty="0" smtClean="0">
              <a:ea typeface="ＭＳ Ｐゴシック" pitchFamily="34" charset="-128"/>
            </a:endParaRPr>
          </a:p>
        </p:txBody>
      </p:sp>
      <p:sp>
        <p:nvSpPr>
          <p:cNvPr id="53252" name="3 Marcador de número de diapositiva"/>
          <p:cNvSpPr>
            <a:spLocks noGrp="1"/>
          </p:cNvSpPr>
          <p:nvPr>
            <p:ph type="sldNum" sz="quarter" idx="5"/>
          </p:nvPr>
        </p:nvSpPr>
        <p:spPr bwMode="auto">
          <a:noFill/>
          <a:ln>
            <a:miter lim="800000"/>
            <a:headEnd/>
            <a:tailEnd/>
          </a:ln>
        </p:spPr>
        <p:txBody>
          <a:bodyPr/>
          <a:lstStyle/>
          <a:p>
            <a:fld id="{946BB536-BD3C-48F1-BAFF-720966952596}" type="slidenum">
              <a:rPr lang="en-US" smtClean="0"/>
              <a:pPr/>
              <a:t>2</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54275"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n-US" smtClean="0">
              <a:ea typeface="ＭＳ Ｐゴシック" pitchFamily="34" charset="-128"/>
            </a:endParaRPr>
          </a:p>
        </p:txBody>
      </p:sp>
      <p:sp>
        <p:nvSpPr>
          <p:cNvPr id="54276" name="3 Marcador de número de diapositiva"/>
          <p:cNvSpPr>
            <a:spLocks noGrp="1"/>
          </p:cNvSpPr>
          <p:nvPr>
            <p:ph type="sldNum" sz="quarter" idx="5"/>
          </p:nvPr>
        </p:nvSpPr>
        <p:spPr bwMode="auto">
          <a:noFill/>
          <a:ln>
            <a:miter lim="800000"/>
            <a:headEnd/>
            <a:tailEnd/>
          </a:ln>
        </p:spPr>
        <p:txBody>
          <a:bodyPr/>
          <a:lstStyle/>
          <a:p>
            <a:fld id="{51BA6EE7-58D1-4645-98F7-B3366F519537}" type="slidenum">
              <a:rPr lang="en-US" smtClean="0"/>
              <a:pPr/>
              <a:t>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55299"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n-US" smtClean="0">
              <a:ea typeface="ＭＳ Ｐゴシック" pitchFamily="34" charset="-128"/>
            </a:endParaRPr>
          </a:p>
        </p:txBody>
      </p:sp>
      <p:sp>
        <p:nvSpPr>
          <p:cNvPr id="55300" name="3 Marcador de número de diapositiva"/>
          <p:cNvSpPr>
            <a:spLocks noGrp="1"/>
          </p:cNvSpPr>
          <p:nvPr>
            <p:ph type="sldNum" sz="quarter" idx="5"/>
          </p:nvPr>
        </p:nvSpPr>
        <p:spPr bwMode="auto">
          <a:noFill/>
          <a:ln>
            <a:miter lim="800000"/>
            <a:headEnd/>
            <a:tailEnd/>
          </a:ln>
        </p:spPr>
        <p:txBody>
          <a:bodyPr/>
          <a:lstStyle/>
          <a:p>
            <a:fld id="{8BE04905-690D-45C8-8267-1110C984D345}" type="slidenum">
              <a:rPr lang="en-US" smtClean="0"/>
              <a:pPr/>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C42A5EF-88D2-4BB1-9AA8-79FAEC814370}" type="slidenum">
              <a:rPr lang="en-US" smtClean="0"/>
              <a:pPr>
                <a:defRPr/>
              </a:pPr>
              <a:t>8</a:t>
            </a:fld>
            <a:endParaRPr lang="en-US"/>
          </a:p>
        </p:txBody>
      </p:sp>
    </p:spTree>
    <p:extLst>
      <p:ext uri="{BB962C8B-B14F-4D97-AF65-F5344CB8AC3E}">
        <p14:creationId xmlns:p14="http://schemas.microsoft.com/office/powerpoint/2010/main" val="3310972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cs typeface="Arial" charset="0"/>
              </a:defRPr>
            </a:lvl1pPr>
          </a:lstStyle>
          <a:p>
            <a:pPr>
              <a:defRPr/>
            </a:pPr>
            <a:fld id="{40F0422D-8D63-4EF5-8E91-0A853EAB5CE1}"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A66AA297-5375-4E0D-A6F9-DFDD74D8DB11}" type="slidenum">
              <a:rPr lang="es-CR"/>
              <a:pPr>
                <a:defRPr/>
              </a:pPr>
              <a:t>‹Nº›</a:t>
            </a:fld>
            <a:endParaRPr lang="es-C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cs typeface="Arial" charset="0"/>
              </a:defRPr>
            </a:lvl1pPr>
          </a:lstStyle>
          <a:p>
            <a:pPr>
              <a:defRPr/>
            </a:pPr>
            <a:fld id="{3E34518E-9308-401C-94B8-3E3825A28DDE}"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F6497387-6508-4C4A-99FE-ECF690FC5122}" type="slidenum">
              <a:rPr lang="es-CR"/>
              <a:pPr>
                <a:defRPr/>
              </a:pPr>
              <a:t>‹Nº›</a:t>
            </a:fld>
            <a:endParaRPr lang="es-C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cs typeface="Arial" charset="0"/>
              </a:defRPr>
            </a:lvl1pPr>
          </a:lstStyle>
          <a:p>
            <a:pPr>
              <a:defRPr/>
            </a:pPr>
            <a:fld id="{0E7D5FAA-EFFC-4F8D-A716-3A7397DA3A98}"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D2BF4B40-A502-4EE2-95C0-79C544AEEE7B}" type="slidenum">
              <a:rPr lang="es-CR"/>
              <a:pPr>
                <a:defRPr/>
              </a:pPr>
              <a:t>‹Nº›</a:t>
            </a:fld>
            <a:endParaRPr lang="es-C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cs typeface="Arial" charset="0"/>
              </a:defRPr>
            </a:lvl1pPr>
          </a:lstStyle>
          <a:p>
            <a:pPr>
              <a:defRPr/>
            </a:pPr>
            <a:fld id="{1B143562-56B2-4302-A50E-594B42448043}"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2293B602-D631-4A9A-8FF1-43D6CA2B940A}" type="slidenum">
              <a:rPr lang="es-CR"/>
              <a:pPr>
                <a:defRPr/>
              </a:pPr>
              <a:t>‹Nº›</a:t>
            </a:fld>
            <a:endParaRPr lang="es-C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cs typeface="Arial" charset="0"/>
              </a:defRPr>
            </a:lvl1pPr>
          </a:lstStyle>
          <a:p>
            <a:pPr>
              <a:defRPr/>
            </a:pPr>
            <a:fld id="{4C684E43-9480-41F4-A24D-623A7F02D930}"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B4441033-6EF6-4FA1-A04C-0EA27CC570F0}" type="slidenum">
              <a:rPr lang="es-CR"/>
              <a:pPr>
                <a:defRPr/>
              </a:pPr>
              <a:t>‹Nº›</a:t>
            </a:fld>
            <a:endParaRPr lang="es-C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cs typeface="Arial" charset="0"/>
              </a:defRPr>
            </a:lvl1pPr>
          </a:lstStyle>
          <a:p>
            <a:pPr>
              <a:defRPr/>
            </a:pPr>
            <a:fld id="{4C4D543E-1774-4ED3-99BE-9A452114A248}" type="datetime1">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21F5D049-BFDB-4DC0-8B50-D8B6828BD51C}" type="slidenum">
              <a:rPr lang="es-CR"/>
              <a:pPr>
                <a:defRPr/>
              </a:pPr>
              <a:t>‹Nº›</a:t>
            </a:fld>
            <a:endParaRPr lang="es-C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cs typeface="Arial" charset="0"/>
              </a:defRPr>
            </a:lvl1pPr>
          </a:lstStyle>
          <a:p>
            <a:pPr>
              <a:defRPr/>
            </a:pPr>
            <a:fld id="{19CB8080-8280-42CC-B54A-94B4C77B130C}" type="datetime1">
              <a:rPr lang="es-CR"/>
              <a:pPr>
                <a:defRPr/>
              </a:pPr>
              <a:t>18/02/2014</a:t>
            </a:fld>
            <a:endParaRPr lang="es-CR"/>
          </a:p>
        </p:txBody>
      </p:sp>
      <p:sp>
        <p:nvSpPr>
          <p:cNvPr id="8" name="4 Marcador de pie de página"/>
          <p:cNvSpPr>
            <a:spLocks noGrp="1"/>
          </p:cNvSpPr>
          <p:nvPr>
            <p:ph type="ftr" sz="quarter" idx="11"/>
          </p:nvPr>
        </p:nvSpPr>
        <p:spPr/>
        <p:txBody>
          <a:bodyPr/>
          <a:lstStyle>
            <a:lvl1pPr>
              <a:defRPr/>
            </a:lvl1pPr>
          </a:lstStyle>
          <a:p>
            <a:pPr>
              <a:defRPr/>
            </a:pPr>
            <a:endParaRPr lang="es-CR"/>
          </a:p>
        </p:txBody>
      </p:sp>
      <p:sp>
        <p:nvSpPr>
          <p:cNvPr id="9" name="5 Marcador de número de diapositiva"/>
          <p:cNvSpPr>
            <a:spLocks noGrp="1"/>
          </p:cNvSpPr>
          <p:nvPr>
            <p:ph type="sldNum" sz="quarter" idx="12"/>
          </p:nvPr>
        </p:nvSpPr>
        <p:spPr/>
        <p:txBody>
          <a:bodyPr/>
          <a:lstStyle>
            <a:lvl1pPr>
              <a:defRPr/>
            </a:lvl1pPr>
          </a:lstStyle>
          <a:p>
            <a:pPr>
              <a:defRPr/>
            </a:pPr>
            <a:fld id="{36DA579D-771B-466E-835A-44ED9030DA89}" type="slidenum">
              <a:rPr lang="es-CR"/>
              <a:pPr>
                <a:defRPr/>
              </a:pPr>
              <a:t>‹Nº›</a:t>
            </a:fld>
            <a:endParaRPr lang="es-C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cs typeface="Arial" charset="0"/>
              </a:defRPr>
            </a:lvl1pPr>
          </a:lstStyle>
          <a:p>
            <a:pPr>
              <a:defRPr/>
            </a:pPr>
            <a:fld id="{1DBC21BF-18AA-44F7-AE24-D641DBF64F65}" type="datetime1">
              <a:rPr lang="es-CR"/>
              <a:pPr>
                <a:defRPr/>
              </a:pPr>
              <a:t>18/02/2014</a:t>
            </a:fld>
            <a:endParaRPr lang="es-CR"/>
          </a:p>
        </p:txBody>
      </p:sp>
      <p:sp>
        <p:nvSpPr>
          <p:cNvPr id="4" name="4 Marcador de pie de página"/>
          <p:cNvSpPr>
            <a:spLocks noGrp="1"/>
          </p:cNvSpPr>
          <p:nvPr>
            <p:ph type="ftr" sz="quarter" idx="11"/>
          </p:nvPr>
        </p:nvSpPr>
        <p:spPr/>
        <p:txBody>
          <a:bodyPr/>
          <a:lstStyle>
            <a:lvl1pPr>
              <a:defRPr/>
            </a:lvl1pPr>
          </a:lstStyle>
          <a:p>
            <a:pPr>
              <a:defRPr/>
            </a:pPr>
            <a:endParaRPr lang="es-CR"/>
          </a:p>
        </p:txBody>
      </p:sp>
      <p:sp>
        <p:nvSpPr>
          <p:cNvPr id="5" name="5 Marcador de número de diapositiva"/>
          <p:cNvSpPr>
            <a:spLocks noGrp="1"/>
          </p:cNvSpPr>
          <p:nvPr>
            <p:ph type="sldNum" sz="quarter" idx="12"/>
          </p:nvPr>
        </p:nvSpPr>
        <p:spPr/>
        <p:txBody>
          <a:bodyPr/>
          <a:lstStyle>
            <a:lvl1pPr>
              <a:defRPr/>
            </a:lvl1pPr>
          </a:lstStyle>
          <a:p>
            <a:pPr>
              <a:defRPr/>
            </a:pPr>
            <a:fld id="{B1723E60-17FF-426D-8DFC-83795A74C976}" type="slidenum">
              <a:rPr lang="es-CR"/>
              <a:pPr>
                <a:defRPr/>
              </a:pPr>
              <a:t>‹Nº›</a:t>
            </a:fld>
            <a:endParaRPr lang="es-C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cs typeface="Arial" charset="0"/>
              </a:defRPr>
            </a:lvl1pPr>
          </a:lstStyle>
          <a:p>
            <a:pPr>
              <a:defRPr/>
            </a:pPr>
            <a:fld id="{AC1B9204-A525-4A94-9FAA-7F6369F5C985}" type="datetime1">
              <a:rPr lang="es-CR"/>
              <a:pPr>
                <a:defRPr/>
              </a:pPr>
              <a:t>18/02/2014</a:t>
            </a:fld>
            <a:endParaRPr lang="es-CR"/>
          </a:p>
        </p:txBody>
      </p:sp>
      <p:sp>
        <p:nvSpPr>
          <p:cNvPr id="3" name="4 Marcador de pie de página"/>
          <p:cNvSpPr>
            <a:spLocks noGrp="1"/>
          </p:cNvSpPr>
          <p:nvPr>
            <p:ph type="ftr" sz="quarter" idx="11"/>
          </p:nvPr>
        </p:nvSpPr>
        <p:spPr/>
        <p:txBody>
          <a:bodyPr/>
          <a:lstStyle>
            <a:lvl1pPr>
              <a:defRPr/>
            </a:lvl1pPr>
          </a:lstStyle>
          <a:p>
            <a:pPr>
              <a:defRPr/>
            </a:pPr>
            <a:endParaRPr lang="es-CR"/>
          </a:p>
        </p:txBody>
      </p:sp>
      <p:sp>
        <p:nvSpPr>
          <p:cNvPr id="4" name="5 Marcador de número de diapositiva"/>
          <p:cNvSpPr>
            <a:spLocks noGrp="1"/>
          </p:cNvSpPr>
          <p:nvPr>
            <p:ph type="sldNum" sz="quarter" idx="12"/>
          </p:nvPr>
        </p:nvSpPr>
        <p:spPr/>
        <p:txBody>
          <a:bodyPr/>
          <a:lstStyle>
            <a:lvl1pPr>
              <a:defRPr/>
            </a:lvl1pPr>
          </a:lstStyle>
          <a:p>
            <a:pPr>
              <a:defRPr/>
            </a:pPr>
            <a:fld id="{6157EA88-FADF-4FC2-B3C4-B60E7C31B44F}" type="slidenum">
              <a:rPr lang="es-CR"/>
              <a:pPr>
                <a:defRPr/>
              </a:pPr>
              <a:t>‹Nº›</a:t>
            </a:fld>
            <a:endParaRPr lang="es-C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cs typeface="Arial" charset="0"/>
              </a:defRPr>
            </a:lvl1pPr>
          </a:lstStyle>
          <a:p>
            <a:pPr>
              <a:defRPr/>
            </a:pPr>
            <a:fld id="{A633C26D-7960-4F88-AF96-45E3A0CBD077}" type="datetime1">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AD9083D3-DB0F-41BC-AC7B-D1ED19CD6E4D}" type="slidenum">
              <a:rPr lang="es-CR"/>
              <a:pPr>
                <a:defRPr/>
              </a:pPr>
              <a:t>‹Nº›</a:t>
            </a:fld>
            <a:endParaRPr lang="es-C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R"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cs typeface="Arial" charset="0"/>
              </a:defRPr>
            </a:lvl1pPr>
          </a:lstStyle>
          <a:p>
            <a:pPr>
              <a:defRPr/>
            </a:pPr>
            <a:fld id="{8179D59F-2919-44ED-897B-DF4B623DEAD0}" type="datetime1">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695ED885-664E-4DE6-AF84-8E13A328B872}" type="slidenum">
              <a:rPr lang="es-CR"/>
              <a:pPr>
                <a:defRPr/>
              </a:pPr>
              <a:t>‹Nº›</a:t>
            </a:fld>
            <a:endParaRPr lang="es-C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68313" y="1196975"/>
            <a:ext cx="8229600" cy="10080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CR" smtClean="0"/>
          </a:p>
        </p:txBody>
      </p:sp>
      <p:sp>
        <p:nvSpPr>
          <p:cNvPr id="1027" name="2 Marcador de texto"/>
          <p:cNvSpPr>
            <a:spLocks noGrp="1"/>
          </p:cNvSpPr>
          <p:nvPr>
            <p:ph type="body" idx="1"/>
          </p:nvPr>
        </p:nvSpPr>
        <p:spPr bwMode="auto">
          <a:xfrm>
            <a:off x="457200" y="2317750"/>
            <a:ext cx="8229600" cy="39909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smtClean="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cs typeface="Arial" charset="0"/>
              </a:defRPr>
            </a:lvl1pPr>
          </a:lstStyle>
          <a:p>
            <a:pPr>
              <a:defRPr/>
            </a:pPr>
            <a:fld id="{CB25DED5-7E5F-407C-ABB7-EE0ED9E15EEA}" type="slidenum">
              <a:rPr lang="es-CR"/>
              <a:pPr>
                <a:defRPr/>
              </a:pPr>
              <a:t>‹Nº›</a:t>
            </a:fld>
            <a:endParaRPr lang="es-CR"/>
          </a:p>
        </p:txBody>
      </p:sp>
    </p:spTree>
  </p:cSld>
  <p:clrMap bg1="lt1" tx1="dk1" bg2="lt2" tx2="dk2" accent1="accent1" accent2="accent2" accent3="accent3" accent4="accent4" accent5="accent5" accent6="accent6" hlink="hlink" folHlink="folHlink"/>
  <p:sldLayoutIdLst>
    <p:sldLayoutId id="2147483979" r:id="rId1"/>
    <p:sldLayoutId id="2147483980" r:id="rId2"/>
    <p:sldLayoutId id="2147483981" r:id="rId3"/>
    <p:sldLayoutId id="2147483982" r:id="rId4"/>
    <p:sldLayoutId id="2147483983" r:id="rId5"/>
    <p:sldLayoutId id="2147483984" r:id="rId6"/>
    <p:sldLayoutId id="2147483985" r:id="rId7"/>
    <p:sldLayoutId id="2147483986" r:id="rId8"/>
    <p:sldLayoutId id="2147483987" r:id="rId9"/>
    <p:sldLayoutId id="2147483988" r:id="rId10"/>
    <p:sldLayoutId id="2147483989" r:id="rId11"/>
  </p:sldLayoutIdLst>
  <p:hf sldNum="0" hdr="0" ftr="0" dt="0"/>
  <p:txStyles>
    <p:titleStyle>
      <a:lvl1pPr algn="ctr" rtl="0" eaLnBrk="0" fontAlgn="base" hangingPunct="0">
        <a:spcBef>
          <a:spcPct val="0"/>
        </a:spcBef>
        <a:spcAft>
          <a:spcPct val="0"/>
        </a:spcAft>
        <a:defRPr sz="40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ctrTitle" idx="4294967295"/>
          </p:nvPr>
        </p:nvSpPr>
        <p:spPr>
          <a:xfrm>
            <a:off x="467544" y="1916832"/>
            <a:ext cx="8054975" cy="3622576"/>
          </a:xfrm>
        </p:spPr>
        <p:txBody>
          <a:bodyPr>
            <a:normAutofit fontScale="90000"/>
          </a:bodyPr>
          <a:lstStyle/>
          <a:p>
            <a:pPr eaLnBrk="1" hangingPunct="1">
              <a:defRPr/>
            </a:pPr>
            <a:r>
              <a:rPr lang="es-CR" sz="5100" dirty="0">
                <a:ea typeface="ＭＳ Ｐゴシック" pitchFamily="34" charset="-128"/>
              </a:rPr>
              <a:t>Degree and Grad</a:t>
            </a:r>
            <a:r>
              <a:rPr lang="es-CR" sz="5400" dirty="0"/>
              <a:t>uation Seminar</a:t>
            </a:r>
            <a:r>
              <a:rPr lang="es-CR" sz="5100" dirty="0">
                <a:ea typeface="ＭＳ Ｐゴシック" pitchFamily="34" charset="-128"/>
              </a:rPr>
              <a:t/>
            </a:r>
            <a:br>
              <a:rPr lang="es-CR" sz="5100" dirty="0">
                <a:ea typeface="ＭＳ Ｐゴシック" pitchFamily="34" charset="-128"/>
              </a:rPr>
            </a:br>
            <a:r>
              <a:rPr lang="es-CR" sz="5100" dirty="0">
                <a:ea typeface="ＭＳ Ｐゴシック" pitchFamily="34" charset="-128"/>
              </a:rPr>
              <a:t/>
            </a:r>
            <a:br>
              <a:rPr lang="es-CR" sz="5100" dirty="0">
                <a:ea typeface="ＭＳ Ｐゴシック" pitchFamily="34" charset="-128"/>
              </a:rPr>
            </a:br>
            <a:r>
              <a:rPr lang="es-CR" sz="5100" dirty="0">
                <a:ea typeface="ＭＳ Ｐゴシック" pitchFamily="34" charset="-128"/>
              </a:rPr>
              <a:t>Project Management </a:t>
            </a:r>
            <a:r>
              <a:rPr lang="es-CR" sz="5100" dirty="0" smtClean="0">
                <a:ea typeface="ＭＳ Ｐゴシック" pitchFamily="34" charset="-128"/>
              </a:rPr>
              <a:t>Processes</a:t>
            </a:r>
            <a:endParaRPr lang="es-CR"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1556792"/>
            <a:ext cx="5471839" cy="647849"/>
          </a:xfrm>
        </p:spPr>
        <p:txBody>
          <a:bodyPr/>
          <a:lstStyle/>
          <a:p>
            <a:pPr algn="l"/>
            <a:r>
              <a:rPr lang="es-CR" b="1" dirty="0"/>
              <a:t>Initiating process (as per Rita’s process chart)</a:t>
            </a:r>
            <a:endParaRPr lang="es-CR" dirty="0"/>
          </a:p>
        </p:txBody>
      </p:sp>
      <p:sp>
        <p:nvSpPr>
          <p:cNvPr id="5" name="4 Marcador de contenido"/>
          <p:cNvSpPr>
            <a:spLocks noGrp="1"/>
          </p:cNvSpPr>
          <p:nvPr>
            <p:ph sz="half" idx="2"/>
          </p:nvPr>
        </p:nvSpPr>
        <p:spPr>
          <a:xfrm>
            <a:off x="395536" y="2492896"/>
            <a:ext cx="4040188" cy="3951288"/>
          </a:xfrm>
        </p:spPr>
        <p:txBody>
          <a:bodyPr/>
          <a:lstStyle/>
          <a:p>
            <a:r>
              <a:rPr lang="es-CR" dirty="0" smtClean="0"/>
              <a:t>Select project manager</a:t>
            </a:r>
          </a:p>
          <a:p>
            <a:r>
              <a:rPr lang="es-CR" dirty="0" smtClean="0"/>
              <a:t>Determine company culture and existing systems</a:t>
            </a:r>
          </a:p>
          <a:p>
            <a:r>
              <a:rPr lang="es-CR" dirty="0" err="1"/>
              <a:t>Collect</a:t>
            </a:r>
            <a:r>
              <a:rPr lang="es-CR" dirty="0"/>
              <a:t> </a:t>
            </a:r>
            <a:r>
              <a:rPr lang="es-CR" dirty="0" err="1" smtClean="0"/>
              <a:t>processes</a:t>
            </a:r>
            <a:r>
              <a:rPr lang="es-CR" dirty="0" smtClean="0"/>
              <a:t>, procedures, and historical information</a:t>
            </a:r>
          </a:p>
          <a:p>
            <a:r>
              <a:rPr lang="es-CR" dirty="0" smtClean="0"/>
              <a:t>Divide large </a:t>
            </a:r>
            <a:r>
              <a:rPr lang="es-CR" dirty="0" err="1" smtClean="0"/>
              <a:t>project</a:t>
            </a:r>
            <a:r>
              <a:rPr lang="es-CR" dirty="0" smtClean="0"/>
              <a:t> </a:t>
            </a:r>
            <a:r>
              <a:rPr lang="es-CR" dirty="0" err="1" smtClean="0"/>
              <a:t>into</a:t>
            </a:r>
            <a:r>
              <a:rPr lang="es-CR" dirty="0" smtClean="0"/>
              <a:t> phases</a:t>
            </a:r>
          </a:p>
          <a:p>
            <a:r>
              <a:rPr lang="es-CR" dirty="0" smtClean="0"/>
              <a:t>Understand </a:t>
            </a:r>
            <a:r>
              <a:rPr lang="es-CR" dirty="0" err="1" smtClean="0"/>
              <a:t>the</a:t>
            </a:r>
            <a:r>
              <a:rPr lang="es-CR" dirty="0" smtClean="0"/>
              <a:t> </a:t>
            </a:r>
            <a:r>
              <a:rPr lang="es-CR" dirty="0" err="1" smtClean="0"/>
              <a:t>bussines</a:t>
            </a:r>
            <a:r>
              <a:rPr lang="es-CR" dirty="0" smtClean="0"/>
              <a:t> case</a:t>
            </a:r>
          </a:p>
          <a:p>
            <a:endParaRPr lang="es-CR" dirty="0"/>
          </a:p>
        </p:txBody>
      </p:sp>
      <p:sp>
        <p:nvSpPr>
          <p:cNvPr id="7" name="6 Marcador de contenido"/>
          <p:cNvSpPr>
            <a:spLocks noGrp="1"/>
          </p:cNvSpPr>
          <p:nvPr>
            <p:ph sz="quarter" idx="4"/>
          </p:nvPr>
        </p:nvSpPr>
        <p:spPr>
          <a:xfrm>
            <a:off x="4644008" y="2492896"/>
            <a:ext cx="4041775" cy="3951288"/>
          </a:xfrm>
        </p:spPr>
        <p:txBody>
          <a:bodyPr/>
          <a:lstStyle/>
          <a:p>
            <a:r>
              <a:rPr lang="es-CR" dirty="0" err="1" smtClean="0"/>
              <a:t>Expose</a:t>
            </a:r>
            <a:r>
              <a:rPr lang="es-CR" dirty="0" smtClean="0"/>
              <a:t> </a:t>
            </a:r>
            <a:r>
              <a:rPr lang="es-CR" dirty="0" err="1" smtClean="0"/>
              <a:t>initial</a:t>
            </a:r>
            <a:r>
              <a:rPr lang="es-CR" dirty="0" smtClean="0"/>
              <a:t> requirements and risks</a:t>
            </a:r>
          </a:p>
          <a:p>
            <a:r>
              <a:rPr lang="es-CR" dirty="0"/>
              <a:t>Create </a:t>
            </a:r>
            <a:r>
              <a:rPr lang="es-CR" dirty="0" smtClean="0"/>
              <a:t>measurable objectives</a:t>
            </a:r>
          </a:p>
          <a:p>
            <a:r>
              <a:rPr lang="es-CR" dirty="0" smtClean="0"/>
              <a:t>Develop project charter</a:t>
            </a:r>
          </a:p>
          <a:p>
            <a:r>
              <a:rPr lang="es-CR" dirty="0" smtClean="0"/>
              <a:t>Identify stakeholders</a:t>
            </a:r>
          </a:p>
          <a:p>
            <a:r>
              <a:rPr lang="es-CR" dirty="0" smtClean="0"/>
              <a:t>Develop stakeholder management strategy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a:xfrm>
            <a:off x="179512" y="1124744"/>
            <a:ext cx="8229600" cy="1143000"/>
          </a:xfrm>
        </p:spPr>
        <p:txBody>
          <a:bodyPr/>
          <a:lstStyle/>
          <a:p>
            <a:pPr eaLnBrk="1" hangingPunct="1"/>
            <a:r>
              <a:rPr lang="en-US" dirty="0" smtClean="0"/>
              <a:t>Planning Process Group</a:t>
            </a:r>
          </a:p>
        </p:txBody>
      </p:sp>
      <p:sp>
        <p:nvSpPr>
          <p:cNvPr id="18434" name="Content Placeholder 2"/>
          <p:cNvSpPr>
            <a:spLocks noGrp="1"/>
          </p:cNvSpPr>
          <p:nvPr>
            <p:ph idx="4294967295"/>
          </p:nvPr>
        </p:nvSpPr>
        <p:spPr>
          <a:xfrm>
            <a:off x="457200" y="2204864"/>
            <a:ext cx="8229600" cy="4272136"/>
          </a:xfrm>
        </p:spPr>
        <p:txBody>
          <a:bodyPr/>
          <a:lstStyle/>
          <a:p>
            <a:pPr eaLnBrk="1" hangingPunct="1"/>
            <a:r>
              <a:rPr lang="en-US" sz="2600" dirty="0" smtClean="0"/>
              <a:t>Project planning determines whether the objectives, as stated in the project charter, can be achieved; as well as how the project will be accomplished. Project planning also addresses all appropriate project management processes and knowledge areas. </a:t>
            </a:r>
          </a:p>
          <a:p>
            <a:pPr eaLnBrk="1" hangingPunct="1"/>
            <a:r>
              <a:rPr lang="en-US" sz="2600" dirty="0" smtClean="0"/>
              <a:t>The project manager and the project team will determine which PMBOK ® </a:t>
            </a:r>
            <a:r>
              <a:rPr lang="en-US" sz="2600" dirty="0"/>
              <a:t>Guide processes </a:t>
            </a:r>
            <a:r>
              <a:rPr lang="en-US" sz="2600" dirty="0" smtClean="0"/>
              <a:t>are appropriate for the needs of the project, to avoid wasting project resources on irrelevant activities.</a:t>
            </a:r>
          </a:p>
        </p:txBody>
      </p:sp>
      <p:sp>
        <p:nvSpPr>
          <p:cNvPr id="18436"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fld id="{1ECEA289-6732-4830-8606-2F6C732E2292}" type="slidenum">
              <a:rPr lang="es-ES" sz="1200">
                <a:solidFill>
                  <a:schemeClr val="hlink"/>
                </a:solidFill>
              </a:rPr>
              <a:pPr algn="r"/>
              <a:t>11</a:t>
            </a:fld>
            <a:endParaRPr lang="es-ES" sz="1200">
              <a:solidFill>
                <a:schemeClr val="hlink"/>
              </a:solidFill>
            </a:endParaRPr>
          </a:p>
        </p:txBody>
      </p:sp>
    </p:spTree>
    <p:extLst>
      <p:ext uri="{BB962C8B-B14F-4D97-AF65-F5344CB8AC3E}">
        <p14:creationId xmlns:p14="http://schemas.microsoft.com/office/powerpoint/2010/main" val="30052863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idx="4294967295"/>
          </p:nvPr>
        </p:nvSpPr>
        <p:spPr>
          <a:xfrm>
            <a:off x="179512" y="1556792"/>
            <a:ext cx="8229600" cy="1143000"/>
          </a:xfrm>
        </p:spPr>
        <p:txBody>
          <a:bodyPr/>
          <a:lstStyle/>
          <a:p>
            <a:pPr eaLnBrk="1" hangingPunct="1"/>
            <a:r>
              <a:rPr lang="en-US" dirty="0" smtClean="0">
                <a:ea typeface="ＭＳ Ｐゴシック" pitchFamily="34" charset="-128"/>
              </a:rPr>
              <a:t>When does planning occur?</a:t>
            </a:r>
          </a:p>
        </p:txBody>
      </p:sp>
      <p:sp>
        <p:nvSpPr>
          <p:cNvPr id="27653" name="Content Placeholder 2"/>
          <p:cNvSpPr txBox="1">
            <a:spLocks/>
          </p:cNvSpPr>
          <p:nvPr/>
        </p:nvSpPr>
        <p:spPr bwMode="auto">
          <a:xfrm>
            <a:off x="469766" y="3573016"/>
            <a:ext cx="8229600" cy="1995487"/>
          </a:xfrm>
          <a:prstGeom prst="rect">
            <a:avLst/>
          </a:prstGeom>
          <a:noFill/>
          <a:ln w="9525">
            <a:noFill/>
            <a:miter lim="800000"/>
            <a:headEnd/>
            <a:tailEnd/>
          </a:ln>
        </p:spPr>
        <p:txBody>
          <a:bodyPr/>
          <a:lstStyle/>
          <a:p>
            <a:pPr marL="342900" indent="-342900">
              <a:spcBef>
                <a:spcPct val="20000"/>
              </a:spcBef>
              <a:buFont typeface="Arial" charset="0"/>
              <a:buChar char="•"/>
            </a:pPr>
            <a:r>
              <a:rPr lang="en-US" sz="2600" dirty="0" smtClean="0">
                <a:latin typeface="Calibri" pitchFamily="34" charset="0"/>
              </a:rPr>
              <a:t>Initiating </a:t>
            </a:r>
            <a:r>
              <a:rPr lang="en-US" sz="2600" dirty="0">
                <a:latin typeface="Calibri" pitchFamily="34" charset="0"/>
              </a:rPr>
              <a:t>process </a:t>
            </a:r>
            <a:r>
              <a:rPr lang="en-US" sz="2600" dirty="0" smtClean="0">
                <a:latin typeface="Calibri" pitchFamily="34" charset="0"/>
              </a:rPr>
              <a:t>group is completed.</a:t>
            </a:r>
            <a:endParaRPr lang="en-US" sz="2600" dirty="0">
              <a:latin typeface="Calibri" pitchFamily="34" charset="0"/>
            </a:endParaRPr>
          </a:p>
          <a:p>
            <a:pPr marL="342900" indent="-342900">
              <a:spcBef>
                <a:spcPct val="20000"/>
              </a:spcBef>
              <a:buFont typeface="Arial" charset="0"/>
              <a:buChar char="•"/>
            </a:pPr>
            <a:r>
              <a:rPr lang="en-US" sz="2600" dirty="0" smtClean="0">
                <a:latin typeface="Calibri" pitchFamily="34" charset="0"/>
              </a:rPr>
              <a:t>Approved changes</a:t>
            </a:r>
            <a:r>
              <a:rPr lang="en-US" sz="2600" dirty="0">
                <a:latin typeface="Calibri" pitchFamily="34" charset="0"/>
              </a:rPr>
              <a:t>, </a:t>
            </a:r>
            <a:r>
              <a:rPr lang="en-US" sz="2600" dirty="0" smtClean="0">
                <a:latin typeface="Calibri" pitchFamily="34" charset="0"/>
              </a:rPr>
              <a:t>including corrective and preventive actions, require re-planning.</a:t>
            </a:r>
            <a:endParaRPr lang="en-US" sz="2600" dirty="0">
              <a:latin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1556792"/>
            <a:ext cx="5471839" cy="647849"/>
          </a:xfrm>
        </p:spPr>
        <p:txBody>
          <a:bodyPr/>
          <a:lstStyle/>
          <a:p>
            <a:pPr algn="l"/>
            <a:r>
              <a:rPr lang="es-CR" b="1" dirty="0"/>
              <a:t>Planning process (as per Rita’s process chart)</a:t>
            </a:r>
            <a:endParaRPr lang="es-CR" dirty="0"/>
          </a:p>
        </p:txBody>
      </p:sp>
      <p:sp>
        <p:nvSpPr>
          <p:cNvPr id="5" name="4 Marcador de contenido"/>
          <p:cNvSpPr>
            <a:spLocks noGrp="1"/>
          </p:cNvSpPr>
          <p:nvPr>
            <p:ph sz="half" idx="2"/>
          </p:nvPr>
        </p:nvSpPr>
        <p:spPr>
          <a:xfrm>
            <a:off x="395536" y="2492896"/>
            <a:ext cx="4040188" cy="4167312"/>
          </a:xfrm>
        </p:spPr>
        <p:txBody>
          <a:bodyPr/>
          <a:lstStyle/>
          <a:p>
            <a:r>
              <a:rPr lang="es-CR" dirty="0" smtClean="0"/>
              <a:t>Determine </a:t>
            </a:r>
            <a:r>
              <a:rPr lang="es-CR" dirty="0"/>
              <a:t>how </a:t>
            </a:r>
            <a:r>
              <a:rPr lang="es-CR" dirty="0" smtClean="0"/>
              <a:t>you will do planning</a:t>
            </a:r>
          </a:p>
          <a:p>
            <a:r>
              <a:rPr lang="es-CR" dirty="0" smtClean="0"/>
              <a:t>Finalize requirements</a:t>
            </a:r>
          </a:p>
          <a:p>
            <a:r>
              <a:rPr lang="es-CR" dirty="0" smtClean="0"/>
              <a:t>Create project scope statement</a:t>
            </a:r>
          </a:p>
          <a:p>
            <a:r>
              <a:rPr lang="es-CR" dirty="0" smtClean="0"/>
              <a:t>Determine what to purchase</a:t>
            </a:r>
          </a:p>
          <a:p>
            <a:r>
              <a:rPr lang="es-CR" dirty="0" smtClean="0"/>
              <a:t>Determine team</a:t>
            </a:r>
          </a:p>
          <a:p>
            <a:r>
              <a:rPr lang="es-CR" dirty="0" smtClean="0"/>
              <a:t>Create WBS and WBS dictionary</a:t>
            </a:r>
          </a:p>
          <a:p>
            <a:endParaRPr lang="es-CR" dirty="0"/>
          </a:p>
        </p:txBody>
      </p:sp>
      <p:sp>
        <p:nvSpPr>
          <p:cNvPr id="7" name="6 Marcador de contenido"/>
          <p:cNvSpPr>
            <a:spLocks noGrp="1"/>
          </p:cNvSpPr>
          <p:nvPr>
            <p:ph sz="quarter" idx="4"/>
          </p:nvPr>
        </p:nvSpPr>
        <p:spPr>
          <a:xfrm>
            <a:off x="4644008" y="2492896"/>
            <a:ext cx="4041775" cy="3951288"/>
          </a:xfrm>
        </p:spPr>
        <p:txBody>
          <a:bodyPr/>
          <a:lstStyle/>
          <a:p>
            <a:r>
              <a:rPr lang="es-CR" dirty="0" smtClean="0"/>
              <a:t>Create activity list</a:t>
            </a:r>
          </a:p>
          <a:p>
            <a:r>
              <a:rPr lang="es-CR" dirty="0" smtClean="0"/>
              <a:t>Create network diagram</a:t>
            </a:r>
          </a:p>
          <a:p>
            <a:r>
              <a:rPr lang="es-CR" dirty="0" smtClean="0"/>
              <a:t>Estimate resource requirements</a:t>
            </a:r>
          </a:p>
          <a:p>
            <a:r>
              <a:rPr lang="es-CR" dirty="0" smtClean="0"/>
              <a:t>Estimate time and cost</a:t>
            </a:r>
          </a:p>
          <a:p>
            <a:r>
              <a:rPr lang="es-CR" dirty="0" smtClean="0"/>
              <a:t>Determine critical path</a:t>
            </a:r>
          </a:p>
          <a:p>
            <a:r>
              <a:rPr lang="es-CR" dirty="0" smtClean="0"/>
              <a:t>Develop schedule</a:t>
            </a:r>
          </a:p>
          <a:p>
            <a:r>
              <a:rPr lang="es-CR" dirty="0" smtClean="0"/>
              <a:t>Determine quality standards, processess and metrics</a:t>
            </a:r>
          </a:p>
          <a:p>
            <a:endParaRPr lang="es-CR" dirty="0" smtClean="0"/>
          </a:p>
        </p:txBody>
      </p:sp>
    </p:spTree>
    <p:extLst>
      <p:ext uri="{BB962C8B-B14F-4D97-AF65-F5344CB8AC3E}">
        <p14:creationId xmlns:p14="http://schemas.microsoft.com/office/powerpoint/2010/main" val="4073034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1556792"/>
            <a:ext cx="5471839" cy="647849"/>
          </a:xfrm>
        </p:spPr>
        <p:txBody>
          <a:bodyPr/>
          <a:lstStyle/>
          <a:p>
            <a:pPr algn="l"/>
            <a:r>
              <a:rPr lang="es-CR" b="1" dirty="0" smtClean="0"/>
              <a:t>Planning </a:t>
            </a:r>
            <a:r>
              <a:rPr lang="es-CR" b="1" dirty="0"/>
              <a:t>process 1 (as per Rita’s process chart)</a:t>
            </a:r>
            <a:endParaRPr lang="es-CR" dirty="0"/>
          </a:p>
        </p:txBody>
      </p:sp>
      <p:sp>
        <p:nvSpPr>
          <p:cNvPr id="5" name="4 Marcador de contenido"/>
          <p:cNvSpPr>
            <a:spLocks noGrp="1"/>
          </p:cNvSpPr>
          <p:nvPr>
            <p:ph sz="half" idx="2"/>
          </p:nvPr>
        </p:nvSpPr>
        <p:spPr>
          <a:xfrm>
            <a:off x="395536" y="2492896"/>
            <a:ext cx="4040188" cy="4167312"/>
          </a:xfrm>
        </p:spPr>
        <p:txBody>
          <a:bodyPr/>
          <a:lstStyle/>
          <a:p>
            <a:r>
              <a:rPr lang="es-CR" dirty="0" smtClean="0"/>
              <a:t>Create process improvement plan</a:t>
            </a:r>
          </a:p>
          <a:p>
            <a:r>
              <a:rPr lang="es-CR" dirty="0" smtClean="0"/>
              <a:t>Determine all roles and responsibilities</a:t>
            </a:r>
          </a:p>
          <a:p>
            <a:r>
              <a:rPr lang="es-CR" dirty="0"/>
              <a:t>Plan </a:t>
            </a:r>
            <a:r>
              <a:rPr lang="es-CR" dirty="0" smtClean="0"/>
              <a:t>comunications </a:t>
            </a:r>
          </a:p>
          <a:p>
            <a:r>
              <a:rPr lang="es-CR" dirty="0" smtClean="0"/>
              <a:t>Perform risk identification, qualitative and quantitative analisys and risk response planning </a:t>
            </a:r>
          </a:p>
          <a:p>
            <a:endParaRPr lang="es-CR" dirty="0" smtClean="0"/>
          </a:p>
          <a:p>
            <a:endParaRPr lang="es-CR" dirty="0"/>
          </a:p>
          <a:p>
            <a:endParaRPr lang="es-CR" dirty="0" smtClean="0"/>
          </a:p>
          <a:p>
            <a:endParaRPr lang="es-CR" dirty="0" smtClean="0"/>
          </a:p>
          <a:p>
            <a:endParaRPr lang="es-CR" dirty="0"/>
          </a:p>
        </p:txBody>
      </p:sp>
      <p:sp>
        <p:nvSpPr>
          <p:cNvPr id="7" name="6 Marcador de contenido"/>
          <p:cNvSpPr>
            <a:spLocks noGrp="1"/>
          </p:cNvSpPr>
          <p:nvPr>
            <p:ph sz="quarter" idx="4"/>
          </p:nvPr>
        </p:nvSpPr>
        <p:spPr>
          <a:xfrm>
            <a:off x="4644008" y="2492896"/>
            <a:ext cx="4041775" cy="3951288"/>
          </a:xfrm>
        </p:spPr>
        <p:txBody>
          <a:bodyPr/>
          <a:lstStyle/>
          <a:p>
            <a:r>
              <a:rPr lang="es-CR" dirty="0"/>
              <a:t>Prepare </a:t>
            </a:r>
            <a:r>
              <a:rPr lang="es-CR" dirty="0" err="1"/>
              <a:t>procurement</a:t>
            </a:r>
            <a:r>
              <a:rPr lang="es-CR" dirty="0"/>
              <a:t> </a:t>
            </a:r>
            <a:r>
              <a:rPr lang="es-CR" dirty="0" err="1"/>
              <a:t>documents</a:t>
            </a:r>
            <a:r>
              <a:rPr lang="es-CR" dirty="0"/>
              <a:t> </a:t>
            </a:r>
            <a:endParaRPr lang="es-CR" dirty="0" smtClean="0"/>
          </a:p>
          <a:p>
            <a:r>
              <a:rPr lang="es-CR" dirty="0" err="1" smtClean="0"/>
              <a:t>Finalize</a:t>
            </a:r>
            <a:r>
              <a:rPr lang="es-CR" dirty="0" smtClean="0"/>
              <a:t> </a:t>
            </a:r>
            <a:r>
              <a:rPr lang="es-CR" dirty="0" err="1" smtClean="0"/>
              <a:t>management</a:t>
            </a:r>
            <a:r>
              <a:rPr lang="es-CR" dirty="0" smtClean="0"/>
              <a:t> plans</a:t>
            </a:r>
          </a:p>
          <a:p>
            <a:r>
              <a:rPr lang="es-CR" dirty="0" smtClean="0"/>
              <a:t>Develop final project management plan and performance measurement baseline</a:t>
            </a:r>
          </a:p>
          <a:p>
            <a:r>
              <a:rPr lang="es-CR" dirty="0" smtClean="0"/>
              <a:t>Gain formal approval of plan</a:t>
            </a:r>
          </a:p>
          <a:p>
            <a:r>
              <a:rPr lang="es-CR" dirty="0" smtClean="0"/>
              <a:t>Hold kickoff meeting</a:t>
            </a:r>
          </a:p>
          <a:p>
            <a:endParaRPr lang="es-CR" dirty="0" smtClean="0"/>
          </a:p>
        </p:txBody>
      </p:sp>
    </p:spTree>
    <p:extLst>
      <p:ext uri="{BB962C8B-B14F-4D97-AF65-F5344CB8AC3E}">
        <p14:creationId xmlns:p14="http://schemas.microsoft.com/office/powerpoint/2010/main" val="1990054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idx="4294967295"/>
          </p:nvPr>
        </p:nvSpPr>
        <p:spPr>
          <a:xfrm>
            <a:off x="0" y="1052736"/>
            <a:ext cx="8229600" cy="1143000"/>
          </a:xfrm>
        </p:spPr>
        <p:txBody>
          <a:bodyPr/>
          <a:lstStyle/>
          <a:p>
            <a:pPr eaLnBrk="1" hangingPunct="1"/>
            <a:r>
              <a:rPr lang="en-US" dirty="0" smtClean="0"/>
              <a:t>Executing Process Group</a:t>
            </a:r>
          </a:p>
        </p:txBody>
      </p:sp>
      <p:sp>
        <p:nvSpPr>
          <p:cNvPr id="21506" name="Content Placeholder 2"/>
          <p:cNvSpPr>
            <a:spLocks noGrp="1"/>
          </p:cNvSpPr>
          <p:nvPr>
            <p:ph idx="4294967295"/>
          </p:nvPr>
        </p:nvSpPr>
        <p:spPr/>
        <p:txBody>
          <a:bodyPr/>
          <a:lstStyle/>
          <a:p>
            <a:pPr eaLnBrk="1" hangingPunct="1">
              <a:lnSpc>
                <a:spcPct val="80000"/>
              </a:lnSpc>
            </a:pPr>
            <a:r>
              <a:rPr lang="en-US" sz="2800" smtClean="0"/>
              <a:t>The purpose of the executing processes is to complete work defined in the project management plan and to meet the project objectives. </a:t>
            </a:r>
          </a:p>
          <a:p>
            <a:pPr eaLnBrk="1" hangingPunct="1">
              <a:lnSpc>
                <a:spcPct val="80000"/>
              </a:lnSpc>
            </a:pPr>
            <a:r>
              <a:rPr lang="en-US" sz="2800" smtClean="0"/>
              <a:t>This is the "do" step of the (start, plan, do, check and act, end) process. </a:t>
            </a:r>
          </a:p>
          <a:p>
            <a:pPr eaLnBrk="1" hangingPunct="1">
              <a:lnSpc>
                <a:spcPct val="80000"/>
              </a:lnSpc>
            </a:pPr>
            <a:r>
              <a:rPr lang="en-US" sz="2800" b="1" smtClean="0"/>
              <a:t>The focus is on managing people, following processes, and distributing information. </a:t>
            </a:r>
          </a:p>
          <a:p>
            <a:pPr eaLnBrk="1" hangingPunct="1">
              <a:lnSpc>
                <a:spcPct val="80000"/>
              </a:lnSpc>
            </a:pPr>
            <a:r>
              <a:rPr lang="en-US" sz="2800" smtClean="0"/>
              <a:t>It is essentially a guiding, </a:t>
            </a:r>
            <a:r>
              <a:rPr lang="en-US" sz="2800" b="1" smtClean="0"/>
              <a:t>proactive role </a:t>
            </a:r>
            <a:r>
              <a:rPr lang="en-US" sz="2800" smtClean="0"/>
              <a:t>accomplished by constant </a:t>
            </a:r>
            <a:r>
              <a:rPr lang="en-US" sz="2800" b="1" smtClean="0"/>
              <a:t>referral</a:t>
            </a:r>
            <a:r>
              <a:rPr lang="en-US" sz="2800" smtClean="0"/>
              <a:t> back to the </a:t>
            </a:r>
            <a:r>
              <a:rPr lang="en-US" sz="2800" b="1" smtClean="0"/>
              <a:t>project management plan and project documents</a:t>
            </a:r>
            <a:r>
              <a:rPr lang="en-US" sz="2800" smtClean="0"/>
              <a:t>.</a:t>
            </a:r>
          </a:p>
        </p:txBody>
      </p:sp>
      <p:sp>
        <p:nvSpPr>
          <p:cNvPr id="21508"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fld id="{49AB3410-F7A2-4F80-869C-67237CD4E046}" type="slidenum">
              <a:rPr lang="es-ES" sz="1200">
                <a:solidFill>
                  <a:schemeClr val="hlink"/>
                </a:solidFill>
              </a:rPr>
              <a:pPr algn="r"/>
              <a:t>15</a:t>
            </a:fld>
            <a:endParaRPr lang="es-ES" sz="1200">
              <a:solidFill>
                <a:schemeClr val="hlink"/>
              </a:solidFill>
            </a:endParaRPr>
          </a:p>
        </p:txBody>
      </p:sp>
    </p:spTree>
    <p:extLst>
      <p:ext uri="{BB962C8B-B14F-4D97-AF65-F5344CB8AC3E}">
        <p14:creationId xmlns:p14="http://schemas.microsoft.com/office/powerpoint/2010/main" val="844224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idx="4294967295"/>
          </p:nvPr>
        </p:nvSpPr>
        <p:spPr>
          <a:xfrm>
            <a:off x="323528" y="1772816"/>
            <a:ext cx="8229600" cy="1143000"/>
          </a:xfrm>
        </p:spPr>
        <p:txBody>
          <a:bodyPr/>
          <a:lstStyle/>
          <a:p>
            <a:pPr eaLnBrk="1" hangingPunct="1"/>
            <a:r>
              <a:rPr lang="en-US" dirty="0" smtClean="0">
                <a:ea typeface="ＭＳ Ｐゴシック" pitchFamily="34" charset="-128"/>
              </a:rPr>
              <a:t>When does execution occur?</a:t>
            </a:r>
          </a:p>
        </p:txBody>
      </p:sp>
      <p:sp>
        <p:nvSpPr>
          <p:cNvPr id="29701" name="Content Placeholder 2"/>
          <p:cNvSpPr txBox="1">
            <a:spLocks/>
          </p:cNvSpPr>
          <p:nvPr/>
        </p:nvSpPr>
        <p:spPr bwMode="auto">
          <a:xfrm>
            <a:off x="457200" y="3053396"/>
            <a:ext cx="8229600" cy="1471290"/>
          </a:xfrm>
          <a:prstGeom prst="rect">
            <a:avLst/>
          </a:prstGeom>
          <a:noFill/>
          <a:ln w="9525">
            <a:noFill/>
            <a:miter lim="800000"/>
            <a:headEnd/>
            <a:tailEnd/>
          </a:ln>
        </p:spPr>
        <p:txBody>
          <a:bodyPr/>
          <a:lstStyle/>
          <a:p>
            <a:pPr marL="342900" indent="-342900">
              <a:spcBef>
                <a:spcPct val="20000"/>
              </a:spcBef>
              <a:buFont typeface="Arial" charset="0"/>
              <a:buChar char="•"/>
            </a:pPr>
            <a:r>
              <a:rPr lang="en-US" sz="2600" dirty="0" smtClean="0">
                <a:latin typeface="Calibri" pitchFamily="34" charset="0"/>
              </a:rPr>
              <a:t>Project planning is completed. </a:t>
            </a:r>
            <a:endParaRPr lang="en-US" sz="2600" dirty="0">
              <a:latin typeface="Calibri" pitchFamily="34" charset="0"/>
            </a:endParaRPr>
          </a:p>
          <a:p>
            <a:pPr marL="342900" indent="-342900" algn="just">
              <a:spcBef>
                <a:spcPct val="20000"/>
              </a:spcBef>
              <a:buFont typeface="Arial" charset="0"/>
              <a:buChar char="•"/>
            </a:pPr>
            <a:r>
              <a:rPr lang="en-US" sz="2600" dirty="0" smtClean="0">
                <a:latin typeface="+mn-lt"/>
              </a:rPr>
              <a:t>Integrated change control results in a changed project management plan.</a:t>
            </a:r>
            <a:endParaRPr lang="en-US" sz="2600" dirty="0">
              <a:latin typeface="+mn-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1556792"/>
            <a:ext cx="5471839" cy="647849"/>
          </a:xfrm>
        </p:spPr>
        <p:txBody>
          <a:bodyPr/>
          <a:lstStyle/>
          <a:p>
            <a:pPr algn="l"/>
            <a:r>
              <a:rPr lang="es-CR" sz="3400" b="1" dirty="0" smtClean="0"/>
              <a:t>Exec</a:t>
            </a:r>
            <a:r>
              <a:rPr lang="en-US" sz="3400" b="1" dirty="0" err="1" smtClean="0"/>
              <a:t>ut</a:t>
            </a:r>
            <a:r>
              <a:rPr lang="es-CR" sz="3400" b="1" dirty="0" smtClean="0"/>
              <a:t>ion process (as per Rita’s process chart)</a:t>
            </a:r>
            <a:endParaRPr lang="es-CR" sz="3400" b="1" dirty="0"/>
          </a:p>
        </p:txBody>
      </p:sp>
      <p:sp>
        <p:nvSpPr>
          <p:cNvPr id="5" name="4 Marcador de contenido"/>
          <p:cNvSpPr>
            <a:spLocks noGrp="1"/>
          </p:cNvSpPr>
          <p:nvPr>
            <p:ph sz="half" idx="2"/>
          </p:nvPr>
        </p:nvSpPr>
        <p:spPr>
          <a:xfrm>
            <a:off x="395536" y="2348880"/>
            <a:ext cx="4040188" cy="4365104"/>
          </a:xfrm>
        </p:spPr>
        <p:txBody>
          <a:bodyPr/>
          <a:lstStyle/>
          <a:p>
            <a:r>
              <a:rPr lang="es-CR" dirty="0" smtClean="0"/>
              <a:t>Exec</a:t>
            </a:r>
            <a:r>
              <a:rPr lang="en-US" dirty="0" err="1" smtClean="0"/>
              <a:t>ute</a:t>
            </a:r>
            <a:r>
              <a:rPr lang="en-US" dirty="0" smtClean="0"/>
              <a:t> the work according to the project management plan</a:t>
            </a:r>
          </a:p>
          <a:p>
            <a:r>
              <a:rPr lang="en-US" dirty="0" smtClean="0"/>
              <a:t>Produce product scope</a:t>
            </a:r>
          </a:p>
          <a:p>
            <a:r>
              <a:rPr lang="en-US" dirty="0" smtClean="0"/>
              <a:t>Request changes</a:t>
            </a:r>
          </a:p>
          <a:p>
            <a:r>
              <a:rPr lang="en-US" dirty="0" smtClean="0"/>
              <a:t>Implement only approved changes</a:t>
            </a:r>
          </a:p>
          <a:p>
            <a:r>
              <a:rPr lang="en-US" dirty="0" smtClean="0"/>
              <a:t>Ensure common understanding</a:t>
            </a:r>
          </a:p>
          <a:p>
            <a:r>
              <a:rPr lang="en-US" dirty="0" smtClean="0"/>
              <a:t>Use the work authorization system</a:t>
            </a:r>
            <a:endParaRPr lang="es-CR" dirty="0" smtClean="0"/>
          </a:p>
          <a:p>
            <a:endParaRPr lang="es-CR" dirty="0"/>
          </a:p>
        </p:txBody>
      </p:sp>
      <p:sp>
        <p:nvSpPr>
          <p:cNvPr id="7" name="6 Marcador de contenido"/>
          <p:cNvSpPr>
            <a:spLocks noGrp="1"/>
          </p:cNvSpPr>
          <p:nvPr>
            <p:ph sz="quarter" idx="4"/>
          </p:nvPr>
        </p:nvSpPr>
        <p:spPr>
          <a:xfrm>
            <a:off x="4644008" y="2348880"/>
            <a:ext cx="4041775" cy="4365104"/>
          </a:xfrm>
        </p:spPr>
        <p:txBody>
          <a:bodyPr/>
          <a:lstStyle/>
          <a:p>
            <a:r>
              <a:rPr lang="es-CR" dirty="0" smtClean="0"/>
              <a:t>Contin</a:t>
            </a:r>
            <a:r>
              <a:rPr lang="en-US" dirty="0" err="1" smtClean="0"/>
              <a:t>uously</a:t>
            </a:r>
            <a:r>
              <a:rPr lang="en-US" dirty="0" smtClean="0"/>
              <a:t> improve</a:t>
            </a:r>
          </a:p>
          <a:p>
            <a:r>
              <a:rPr lang="en-US" dirty="0" smtClean="0"/>
              <a:t>Follow processes</a:t>
            </a:r>
          </a:p>
          <a:p>
            <a:r>
              <a:rPr lang="es-CR" dirty="0" smtClean="0"/>
              <a:t>Perform q</a:t>
            </a:r>
            <a:r>
              <a:rPr lang="en-US" dirty="0" err="1" smtClean="0"/>
              <a:t>uality</a:t>
            </a:r>
            <a:r>
              <a:rPr lang="en-US" dirty="0" smtClean="0"/>
              <a:t> assurance</a:t>
            </a:r>
          </a:p>
          <a:p>
            <a:r>
              <a:rPr lang="en-US" dirty="0" smtClean="0"/>
              <a:t>Perform quality audits</a:t>
            </a:r>
          </a:p>
          <a:p>
            <a:r>
              <a:rPr lang="en-US" dirty="0" smtClean="0"/>
              <a:t>Acquire final team</a:t>
            </a:r>
          </a:p>
          <a:p>
            <a:r>
              <a:rPr lang="en-US" dirty="0" smtClean="0"/>
              <a:t>Manage people</a:t>
            </a:r>
          </a:p>
          <a:p>
            <a:r>
              <a:rPr lang="en-US" dirty="0" smtClean="0"/>
              <a:t>Evaluate team and project performance</a:t>
            </a:r>
          </a:p>
          <a:p>
            <a:r>
              <a:rPr lang="en-US" dirty="0" smtClean="0"/>
              <a:t>Hold team-building activities</a:t>
            </a:r>
            <a:endParaRPr lang="es-CR" dirty="0" smtClean="0"/>
          </a:p>
          <a:p>
            <a:endParaRPr lang="es-CR" dirty="0" smtClean="0"/>
          </a:p>
        </p:txBody>
      </p:sp>
    </p:spTree>
    <p:extLst>
      <p:ext uri="{BB962C8B-B14F-4D97-AF65-F5344CB8AC3E}">
        <p14:creationId xmlns:p14="http://schemas.microsoft.com/office/powerpoint/2010/main" val="34886452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1556792"/>
            <a:ext cx="5471839" cy="647849"/>
          </a:xfrm>
        </p:spPr>
        <p:txBody>
          <a:bodyPr/>
          <a:lstStyle/>
          <a:p>
            <a:pPr algn="l"/>
            <a:r>
              <a:rPr lang="es-CR" sz="3400" b="1" dirty="0" smtClean="0"/>
              <a:t>Exec</a:t>
            </a:r>
            <a:r>
              <a:rPr lang="en-US" sz="3400" b="1" dirty="0" err="1" smtClean="0"/>
              <a:t>ut</a:t>
            </a:r>
            <a:r>
              <a:rPr lang="es-CR" sz="3400" b="1" dirty="0" smtClean="0"/>
              <a:t>ion </a:t>
            </a:r>
            <a:r>
              <a:rPr lang="es-CR" sz="3400" b="1" dirty="0" err="1" smtClean="0"/>
              <a:t>process</a:t>
            </a:r>
            <a:r>
              <a:rPr lang="es-CR" sz="3400" b="1" dirty="0" smtClean="0"/>
              <a:t>   (as per Rita’s process chart)</a:t>
            </a:r>
            <a:endParaRPr lang="es-CR" sz="3400" b="1" dirty="0"/>
          </a:p>
        </p:txBody>
      </p:sp>
      <p:sp>
        <p:nvSpPr>
          <p:cNvPr id="5" name="4 Marcador de contenido"/>
          <p:cNvSpPr>
            <a:spLocks noGrp="1"/>
          </p:cNvSpPr>
          <p:nvPr>
            <p:ph sz="half" idx="2"/>
          </p:nvPr>
        </p:nvSpPr>
        <p:spPr>
          <a:xfrm>
            <a:off x="395536" y="2348880"/>
            <a:ext cx="4040188" cy="4365104"/>
          </a:xfrm>
        </p:spPr>
        <p:txBody>
          <a:bodyPr/>
          <a:lstStyle/>
          <a:p>
            <a:r>
              <a:rPr lang="es-ES_tradnl" dirty="0" err="1" smtClean="0"/>
              <a:t>Give</a:t>
            </a:r>
            <a:r>
              <a:rPr lang="es-ES_tradnl" dirty="0" smtClean="0"/>
              <a:t> </a:t>
            </a:r>
            <a:r>
              <a:rPr lang="es-ES_tradnl" dirty="0" err="1" smtClean="0"/>
              <a:t>recognition</a:t>
            </a:r>
            <a:r>
              <a:rPr lang="es-ES_tradnl" dirty="0" smtClean="0"/>
              <a:t> and </a:t>
            </a:r>
            <a:r>
              <a:rPr lang="es-ES_tradnl" dirty="0" err="1" smtClean="0"/>
              <a:t>rewards</a:t>
            </a:r>
            <a:endParaRPr lang="es-ES_tradnl" dirty="0" smtClean="0"/>
          </a:p>
          <a:p>
            <a:r>
              <a:rPr lang="es-ES_tradnl" dirty="0" smtClean="0"/>
              <a:t>U</a:t>
            </a:r>
            <a:r>
              <a:rPr lang="en-US" dirty="0" smtClean="0"/>
              <a:t>se issue log</a:t>
            </a:r>
          </a:p>
          <a:p>
            <a:r>
              <a:rPr lang="en-US" dirty="0" smtClean="0"/>
              <a:t>Facilitate </a:t>
            </a:r>
            <a:r>
              <a:rPr lang="en-US" dirty="0"/>
              <a:t>conflict </a:t>
            </a:r>
            <a:r>
              <a:rPr lang="en-US" dirty="0" smtClean="0"/>
              <a:t>resolution</a:t>
            </a:r>
          </a:p>
          <a:p>
            <a:r>
              <a:rPr lang="en-US" dirty="0" smtClean="0"/>
              <a:t>Send and receive information</a:t>
            </a:r>
          </a:p>
          <a:p>
            <a:r>
              <a:rPr lang="en-US" dirty="0" smtClean="0"/>
              <a:t>Hold meetings</a:t>
            </a:r>
          </a:p>
          <a:p>
            <a:r>
              <a:rPr lang="en-US" dirty="0" smtClean="0"/>
              <a:t>Select sellers</a:t>
            </a:r>
            <a:endParaRPr lang="es-ES_tradnl" dirty="0" smtClean="0"/>
          </a:p>
          <a:p>
            <a:endParaRPr lang="es-CR" dirty="0" smtClean="0"/>
          </a:p>
          <a:p>
            <a:endParaRPr lang="es-CR" dirty="0"/>
          </a:p>
        </p:txBody>
      </p:sp>
    </p:spTree>
    <p:extLst>
      <p:ext uri="{BB962C8B-B14F-4D97-AF65-F5344CB8AC3E}">
        <p14:creationId xmlns:p14="http://schemas.microsoft.com/office/powerpoint/2010/main" val="2986143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idx="4294967295"/>
          </p:nvPr>
        </p:nvSpPr>
        <p:spPr>
          <a:xfrm>
            <a:off x="11316" y="1052736"/>
            <a:ext cx="7056438" cy="1143000"/>
          </a:xfrm>
        </p:spPr>
        <p:txBody>
          <a:bodyPr/>
          <a:lstStyle/>
          <a:p>
            <a:pPr eaLnBrk="1" hangingPunct="1"/>
            <a:r>
              <a:rPr lang="en-US" sz="3800" dirty="0" smtClean="0"/>
              <a:t>Monitoring and Controlling Processes</a:t>
            </a:r>
          </a:p>
        </p:txBody>
      </p:sp>
      <p:sp>
        <p:nvSpPr>
          <p:cNvPr id="24578" name="Content Placeholder 2"/>
          <p:cNvSpPr>
            <a:spLocks noGrp="1"/>
          </p:cNvSpPr>
          <p:nvPr>
            <p:ph idx="4294967295"/>
          </p:nvPr>
        </p:nvSpPr>
        <p:spPr/>
        <p:txBody>
          <a:bodyPr/>
          <a:lstStyle/>
          <a:p>
            <a:pPr eaLnBrk="1" hangingPunct="1"/>
            <a:r>
              <a:rPr lang="en-US" dirty="0" smtClean="0"/>
              <a:t>Monitoring and controlling means </a:t>
            </a:r>
            <a:r>
              <a:rPr lang="en-US" b="1" dirty="0" smtClean="0"/>
              <a:t>measuring the performance of the project</a:t>
            </a:r>
            <a:r>
              <a:rPr lang="en-US" dirty="0" smtClean="0"/>
              <a:t> against the </a:t>
            </a:r>
            <a:r>
              <a:rPr lang="en-US" b="1" dirty="0" smtClean="0"/>
              <a:t>project management plan </a:t>
            </a:r>
            <a:r>
              <a:rPr lang="en-US" dirty="0" smtClean="0"/>
              <a:t>and </a:t>
            </a:r>
            <a:r>
              <a:rPr lang="en-US" b="1" dirty="0" smtClean="0"/>
              <a:t>approving change requests</a:t>
            </a:r>
            <a:r>
              <a:rPr lang="en-US" dirty="0" smtClean="0"/>
              <a:t>, including recommended corrective and preventive actions and defect repair.</a:t>
            </a:r>
          </a:p>
        </p:txBody>
      </p:sp>
    </p:spTree>
    <p:extLst>
      <p:ext uri="{BB962C8B-B14F-4D97-AF65-F5344CB8AC3E}">
        <p14:creationId xmlns:p14="http://schemas.microsoft.com/office/powerpoint/2010/main" val="20366919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1979613" y="1557338"/>
            <a:ext cx="8329612" cy="954087"/>
          </a:xfrm>
          <a:prstGeom prst="rect">
            <a:avLst/>
          </a:prstGeom>
        </p:spPr>
        <p:txBody>
          <a:bodyPr>
            <a:spAutoFit/>
          </a:bodyPr>
          <a:lstStyle/>
          <a:p>
            <a:pPr algn="just">
              <a:defRPr/>
            </a:pPr>
            <a:endParaRPr lang="es-CR" sz="2800" dirty="0"/>
          </a:p>
          <a:p>
            <a:pPr algn="just">
              <a:defRPr/>
            </a:pPr>
            <a:endParaRPr lang="es-CR" sz="2800" dirty="0">
              <a:latin typeface="+mj-lt"/>
              <a:ea typeface="+mj-ea"/>
              <a:cs typeface="+mj-cs"/>
            </a:endParaRPr>
          </a:p>
        </p:txBody>
      </p:sp>
      <p:graphicFrame>
        <p:nvGraphicFramePr>
          <p:cNvPr id="3" name="Diagram 2"/>
          <p:cNvGraphicFramePr/>
          <p:nvPr>
            <p:extLst>
              <p:ext uri="{D42A27DB-BD31-4B8C-83A1-F6EECF244321}">
                <p14:modId xmlns:p14="http://schemas.microsoft.com/office/powerpoint/2010/main" val="2615937250"/>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ounded Rectangle 3"/>
          <p:cNvSpPr/>
          <p:nvPr/>
        </p:nvSpPr>
        <p:spPr>
          <a:xfrm>
            <a:off x="2555776" y="2060848"/>
            <a:ext cx="4104456" cy="72008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Monitoring and control</a:t>
            </a:r>
            <a:endParaRPr lang="en-US" dirty="0"/>
          </a:p>
        </p:txBody>
      </p:sp>
      <p:sp>
        <p:nvSpPr>
          <p:cNvPr id="5" name="Curved Up Arrow 4"/>
          <p:cNvSpPr/>
          <p:nvPr/>
        </p:nvSpPr>
        <p:spPr>
          <a:xfrm flipH="1">
            <a:off x="3923928" y="4077072"/>
            <a:ext cx="1224136" cy="648072"/>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0" name="5 Rectángulo"/>
          <p:cNvSpPr/>
          <p:nvPr/>
        </p:nvSpPr>
        <p:spPr>
          <a:xfrm>
            <a:off x="2123728" y="1268760"/>
            <a:ext cx="4896544" cy="954088"/>
          </a:xfrm>
          <a:prstGeom prst="rect">
            <a:avLst/>
          </a:prstGeom>
        </p:spPr>
        <p:txBody>
          <a:bodyPr wrap="square">
            <a:spAutoFit/>
          </a:bodyPr>
          <a:lstStyle/>
          <a:p>
            <a:pPr algn="just">
              <a:defRPr/>
            </a:pPr>
            <a:r>
              <a:rPr lang="es-CR" sz="2800" b="1" dirty="0" smtClean="0">
                <a:latin typeface="+mj-lt"/>
                <a:ea typeface="+mj-ea"/>
                <a:cs typeface="+mj-cs"/>
              </a:rPr>
              <a:t>Project Management Processes</a:t>
            </a:r>
            <a:endParaRPr lang="es-CR" sz="2800" b="1" dirty="0">
              <a:latin typeface="+mj-lt"/>
              <a:ea typeface="+mj-ea"/>
              <a:cs typeface="+mj-cs"/>
            </a:endParaRPr>
          </a:p>
          <a:p>
            <a:pPr>
              <a:defRPr/>
            </a:pPr>
            <a:endParaRPr lang="es-CR" sz="2800" b="1" dirty="0">
              <a:latin typeface="+mj-lt"/>
              <a:ea typeface="+mj-ea"/>
              <a:cs typeface="+mj-cs"/>
            </a:endParaRPr>
          </a:p>
        </p:txBody>
      </p:sp>
      <p:sp>
        <p:nvSpPr>
          <p:cNvPr id="7" name="Content Placeholder 2"/>
          <p:cNvSpPr txBox="1">
            <a:spLocks/>
          </p:cNvSpPr>
          <p:nvPr/>
        </p:nvSpPr>
        <p:spPr bwMode="auto">
          <a:xfrm>
            <a:off x="395536" y="4999559"/>
            <a:ext cx="8229600" cy="445665"/>
          </a:xfrm>
          <a:prstGeom prst="rect">
            <a:avLst/>
          </a:prstGeom>
          <a:noFill/>
          <a:ln w="9525">
            <a:noFill/>
            <a:miter lim="800000"/>
            <a:headEnd/>
            <a:tailEnd/>
          </a:ln>
        </p:spPr>
        <p:txBody>
          <a:bodyPr/>
          <a:lstStyle/>
          <a:p>
            <a:pPr marL="342900" indent="-342900">
              <a:spcBef>
                <a:spcPct val="20000"/>
              </a:spcBef>
              <a:buFont typeface="Arial" charset="0"/>
              <a:buChar char="•"/>
            </a:pPr>
            <a:r>
              <a:rPr lang="en-US" sz="2600" dirty="0" smtClean="0">
                <a:latin typeface="+mn-lt"/>
              </a:rPr>
              <a:t>Five project management process groups</a:t>
            </a:r>
            <a:endParaRPr lang="en-US" sz="2600" dirty="0">
              <a:latin typeface="+mn-lt"/>
            </a:endParaRPr>
          </a:p>
        </p:txBody>
      </p:sp>
    </p:spTree>
    <p:extLst>
      <p:ext uri="{BB962C8B-B14F-4D97-AF65-F5344CB8AC3E}">
        <p14:creationId xmlns:p14="http://schemas.microsoft.com/office/powerpoint/2010/main" val="16679727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323528" y="2109996"/>
            <a:ext cx="8229600" cy="1143000"/>
          </a:xfrm>
        </p:spPr>
        <p:txBody>
          <a:bodyPr/>
          <a:lstStyle/>
          <a:p>
            <a:pPr eaLnBrk="1" hangingPunct="1"/>
            <a:r>
              <a:rPr lang="en-US" b="1" dirty="0" smtClean="0">
                <a:ea typeface="ＭＳ Ｐゴシック" pitchFamily="34" charset="-128"/>
              </a:rPr>
              <a:t>When yo</a:t>
            </a:r>
            <a:r>
              <a:rPr lang="en-US" b="1" dirty="0" smtClean="0"/>
              <a:t>u might enter the M&amp;C process group</a:t>
            </a:r>
            <a:r>
              <a:rPr lang="en-US" b="1" dirty="0" smtClean="0">
                <a:ea typeface="ＭＳ Ｐゴシック" pitchFamily="34" charset="-128"/>
              </a:rPr>
              <a:t>?</a:t>
            </a:r>
          </a:p>
        </p:txBody>
      </p:sp>
      <p:sp>
        <p:nvSpPr>
          <p:cNvPr id="31749" name="Content Placeholder 2"/>
          <p:cNvSpPr txBox="1">
            <a:spLocks/>
          </p:cNvSpPr>
          <p:nvPr/>
        </p:nvSpPr>
        <p:spPr bwMode="auto">
          <a:xfrm>
            <a:off x="477768" y="3501008"/>
            <a:ext cx="8229600" cy="1858441"/>
          </a:xfrm>
          <a:prstGeom prst="rect">
            <a:avLst/>
          </a:prstGeom>
          <a:noFill/>
          <a:ln w="9525">
            <a:noFill/>
            <a:miter lim="800000"/>
            <a:headEnd/>
            <a:tailEnd/>
          </a:ln>
        </p:spPr>
        <p:txBody>
          <a:bodyPr/>
          <a:lstStyle/>
          <a:p>
            <a:pPr marL="342900" indent="-342900">
              <a:spcBef>
                <a:spcPct val="20000"/>
              </a:spcBef>
              <a:buFont typeface="Arial" charset="0"/>
              <a:buChar char="•"/>
            </a:pPr>
            <a:r>
              <a:rPr lang="en-US" sz="2600" dirty="0" smtClean="0">
                <a:latin typeface="+mn-lt"/>
              </a:rPr>
              <a:t>Requested changes, including recommended corrective and preventive action and defect repair from all sources</a:t>
            </a:r>
          </a:p>
          <a:p>
            <a:pPr marL="342900" indent="-342900">
              <a:spcBef>
                <a:spcPct val="20000"/>
              </a:spcBef>
              <a:buFont typeface="Arial" charset="0"/>
              <a:buChar char="•"/>
            </a:pPr>
            <a:r>
              <a:rPr lang="en-US" sz="2600" dirty="0" smtClean="0">
                <a:latin typeface="+mn-lt"/>
              </a:rPr>
              <a:t>Work performance information</a:t>
            </a:r>
          </a:p>
          <a:p>
            <a:pPr marL="342900" indent="-342900">
              <a:spcBef>
                <a:spcPct val="20000"/>
              </a:spcBef>
              <a:buFont typeface="Arial" charset="0"/>
              <a:buChar char="•"/>
            </a:pPr>
            <a:r>
              <a:rPr lang="en-US" sz="2600" dirty="0" smtClean="0">
                <a:latin typeface="+mn-lt"/>
              </a:rPr>
              <a:t>Deliverables</a:t>
            </a:r>
            <a:endParaRPr lang="en-US" sz="2600" dirty="0">
              <a:latin typeface="+mn-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1556792"/>
            <a:ext cx="6696744" cy="647849"/>
          </a:xfrm>
        </p:spPr>
        <p:txBody>
          <a:bodyPr/>
          <a:lstStyle/>
          <a:p>
            <a:pPr algn="l"/>
            <a:r>
              <a:rPr lang="es-ES_tradnl" sz="3400" b="1" dirty="0" err="1" smtClean="0"/>
              <a:t>Monitoring</a:t>
            </a:r>
            <a:r>
              <a:rPr lang="es-ES_tradnl" sz="3400" b="1" dirty="0" smtClean="0"/>
              <a:t> and </a:t>
            </a:r>
            <a:r>
              <a:rPr lang="es-ES_tradnl" sz="3400" b="1" dirty="0" err="1" smtClean="0"/>
              <a:t>controlling</a:t>
            </a:r>
            <a:r>
              <a:rPr lang="es-CR" sz="3400" b="1" dirty="0" smtClean="0"/>
              <a:t> process (as per Rita’s process chart)</a:t>
            </a:r>
            <a:endParaRPr lang="es-CR" sz="3400" b="1" dirty="0"/>
          </a:p>
        </p:txBody>
      </p:sp>
      <p:sp>
        <p:nvSpPr>
          <p:cNvPr id="5" name="4 Marcador de contenido"/>
          <p:cNvSpPr>
            <a:spLocks noGrp="1"/>
          </p:cNvSpPr>
          <p:nvPr>
            <p:ph sz="half" idx="2"/>
          </p:nvPr>
        </p:nvSpPr>
        <p:spPr>
          <a:xfrm>
            <a:off x="395536" y="2348880"/>
            <a:ext cx="4040188" cy="4365104"/>
          </a:xfrm>
        </p:spPr>
        <p:txBody>
          <a:bodyPr/>
          <a:lstStyle/>
          <a:p>
            <a:r>
              <a:rPr lang="es-ES_tradnl" dirty="0" err="1" smtClean="0"/>
              <a:t>Take</a:t>
            </a:r>
            <a:r>
              <a:rPr lang="es-ES_tradnl" dirty="0" smtClean="0"/>
              <a:t> </a:t>
            </a:r>
            <a:r>
              <a:rPr lang="es-ES_tradnl" dirty="0" err="1" smtClean="0"/>
              <a:t>action</a:t>
            </a:r>
            <a:r>
              <a:rPr lang="es-ES_tradnl" dirty="0" smtClean="0"/>
              <a:t> to control </a:t>
            </a:r>
            <a:r>
              <a:rPr lang="es-ES_tradnl" dirty="0" err="1" smtClean="0"/>
              <a:t>the</a:t>
            </a:r>
            <a:r>
              <a:rPr lang="es-ES_tradnl" dirty="0" smtClean="0"/>
              <a:t> </a:t>
            </a:r>
            <a:r>
              <a:rPr lang="es-ES_tradnl" dirty="0" err="1" smtClean="0"/>
              <a:t>project</a:t>
            </a:r>
            <a:endParaRPr lang="es-ES_tradnl" dirty="0" smtClean="0"/>
          </a:p>
          <a:p>
            <a:r>
              <a:rPr lang="es-ES_tradnl" dirty="0" smtClean="0"/>
              <a:t>Meas</a:t>
            </a:r>
            <a:r>
              <a:rPr lang="en-US" dirty="0" err="1" smtClean="0"/>
              <a:t>ure</a:t>
            </a:r>
            <a:r>
              <a:rPr lang="en-US" dirty="0" smtClean="0"/>
              <a:t> performance against other metrics determined by the project manager</a:t>
            </a:r>
          </a:p>
          <a:p>
            <a:r>
              <a:rPr lang="en-US" dirty="0" smtClean="0"/>
              <a:t>Determine variances and decide if they warrant a change request</a:t>
            </a:r>
          </a:p>
          <a:p>
            <a:r>
              <a:rPr lang="en-US" dirty="0" smtClean="0"/>
              <a:t>Influence the factors that cause changes</a:t>
            </a:r>
          </a:p>
          <a:p>
            <a:endParaRPr lang="es-CR" dirty="0" smtClean="0"/>
          </a:p>
          <a:p>
            <a:endParaRPr lang="es-CR" dirty="0"/>
          </a:p>
        </p:txBody>
      </p:sp>
      <p:sp>
        <p:nvSpPr>
          <p:cNvPr id="7" name="6 Marcador de contenido"/>
          <p:cNvSpPr>
            <a:spLocks noGrp="1"/>
          </p:cNvSpPr>
          <p:nvPr>
            <p:ph sz="quarter" idx="4"/>
          </p:nvPr>
        </p:nvSpPr>
        <p:spPr>
          <a:xfrm>
            <a:off x="4644008" y="2348880"/>
            <a:ext cx="4041775" cy="4365104"/>
          </a:xfrm>
        </p:spPr>
        <p:txBody>
          <a:bodyPr/>
          <a:lstStyle/>
          <a:p>
            <a:r>
              <a:rPr lang="es-ES_tradnl" dirty="0" err="1" smtClean="0"/>
              <a:t>Req</a:t>
            </a:r>
            <a:r>
              <a:rPr lang="en-US" dirty="0" err="1" smtClean="0"/>
              <a:t>uest</a:t>
            </a:r>
            <a:r>
              <a:rPr lang="en-US" dirty="0" smtClean="0"/>
              <a:t> changes</a:t>
            </a:r>
          </a:p>
          <a:p>
            <a:r>
              <a:rPr lang="en-US" dirty="0" smtClean="0"/>
              <a:t>Perform integrated change control</a:t>
            </a:r>
          </a:p>
          <a:p>
            <a:r>
              <a:rPr lang="en-US" dirty="0" smtClean="0"/>
              <a:t>Approve or reject changes</a:t>
            </a:r>
          </a:p>
          <a:p>
            <a:r>
              <a:rPr lang="en-US" dirty="0" smtClean="0"/>
              <a:t>Inform stakeholders of approved changes</a:t>
            </a:r>
          </a:p>
          <a:p>
            <a:r>
              <a:rPr lang="en-US" dirty="0" smtClean="0"/>
              <a:t>Manage configuration</a:t>
            </a:r>
          </a:p>
          <a:p>
            <a:r>
              <a:rPr lang="en-US" dirty="0" smtClean="0"/>
              <a:t>Create forecasts</a:t>
            </a:r>
          </a:p>
          <a:p>
            <a:r>
              <a:rPr lang="en-US" dirty="0"/>
              <a:t>Obtain the </a:t>
            </a:r>
            <a:r>
              <a:rPr lang="en-US" dirty="0" smtClean="0"/>
              <a:t>customer’s acceptance of interim deliverables </a:t>
            </a:r>
            <a:endParaRPr lang="es-CR" dirty="0" smtClean="0"/>
          </a:p>
          <a:p>
            <a:endParaRPr lang="es-CR" dirty="0" smtClean="0"/>
          </a:p>
        </p:txBody>
      </p:sp>
    </p:spTree>
    <p:extLst>
      <p:ext uri="{BB962C8B-B14F-4D97-AF65-F5344CB8AC3E}">
        <p14:creationId xmlns:p14="http://schemas.microsoft.com/office/powerpoint/2010/main" val="2598598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1556792"/>
            <a:ext cx="6696744" cy="647849"/>
          </a:xfrm>
        </p:spPr>
        <p:txBody>
          <a:bodyPr/>
          <a:lstStyle/>
          <a:p>
            <a:pPr algn="l"/>
            <a:r>
              <a:rPr lang="es-ES_tradnl" sz="3400" b="1" dirty="0" err="1" smtClean="0"/>
              <a:t>Monitoring</a:t>
            </a:r>
            <a:r>
              <a:rPr lang="es-ES_tradnl" sz="3400" b="1" dirty="0" smtClean="0"/>
              <a:t> and </a:t>
            </a:r>
            <a:r>
              <a:rPr lang="es-ES_tradnl" sz="3400" b="1" dirty="0" err="1" smtClean="0"/>
              <a:t>controlling</a:t>
            </a:r>
            <a:r>
              <a:rPr lang="es-CR" sz="3400" b="1" dirty="0" smtClean="0"/>
              <a:t> </a:t>
            </a:r>
            <a:r>
              <a:rPr lang="es-CR" sz="3400" b="1" dirty="0" err="1" smtClean="0"/>
              <a:t>process</a:t>
            </a:r>
            <a:r>
              <a:rPr lang="es-CR" sz="3400" b="1" dirty="0" smtClean="0"/>
              <a:t>   (as per Rita’s process chart)</a:t>
            </a:r>
            <a:endParaRPr lang="es-CR" sz="3400" b="1" dirty="0"/>
          </a:p>
        </p:txBody>
      </p:sp>
      <p:sp>
        <p:nvSpPr>
          <p:cNvPr id="5" name="4 Marcador de contenido"/>
          <p:cNvSpPr>
            <a:spLocks noGrp="1"/>
          </p:cNvSpPr>
          <p:nvPr>
            <p:ph sz="half" idx="2"/>
          </p:nvPr>
        </p:nvSpPr>
        <p:spPr>
          <a:xfrm>
            <a:off x="395536" y="2348880"/>
            <a:ext cx="4040188" cy="4365104"/>
          </a:xfrm>
        </p:spPr>
        <p:txBody>
          <a:bodyPr/>
          <a:lstStyle/>
          <a:p>
            <a:r>
              <a:rPr lang="es-ES_tradnl" dirty="0" err="1" smtClean="0"/>
              <a:t>Perform</a:t>
            </a:r>
            <a:r>
              <a:rPr lang="es-ES_tradnl" dirty="0" smtClean="0"/>
              <a:t> q</a:t>
            </a:r>
            <a:r>
              <a:rPr lang="en-US" dirty="0" err="1" smtClean="0"/>
              <a:t>uality</a:t>
            </a:r>
            <a:r>
              <a:rPr lang="en-US" dirty="0" smtClean="0"/>
              <a:t> control</a:t>
            </a:r>
          </a:p>
          <a:p>
            <a:r>
              <a:rPr lang="en-US" dirty="0" smtClean="0"/>
              <a:t>Perform risk audits</a:t>
            </a:r>
          </a:p>
          <a:p>
            <a:r>
              <a:rPr lang="en-US" dirty="0" smtClean="0"/>
              <a:t>Manage reserves</a:t>
            </a:r>
          </a:p>
          <a:p>
            <a:r>
              <a:rPr lang="en-US" dirty="0" smtClean="0"/>
              <a:t>Control procurements</a:t>
            </a:r>
          </a:p>
          <a:p>
            <a:endParaRPr lang="es-CR" dirty="0" smtClean="0"/>
          </a:p>
          <a:p>
            <a:endParaRPr lang="es-CR" dirty="0"/>
          </a:p>
        </p:txBody>
      </p:sp>
    </p:spTree>
    <p:extLst>
      <p:ext uri="{BB962C8B-B14F-4D97-AF65-F5344CB8AC3E}">
        <p14:creationId xmlns:p14="http://schemas.microsoft.com/office/powerpoint/2010/main" val="9431809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idx="4294967295"/>
          </p:nvPr>
        </p:nvSpPr>
        <p:spPr>
          <a:xfrm>
            <a:off x="179512" y="1052736"/>
            <a:ext cx="8229600" cy="645195"/>
          </a:xfrm>
        </p:spPr>
        <p:txBody>
          <a:bodyPr/>
          <a:lstStyle/>
          <a:p>
            <a:pPr eaLnBrk="1" hangingPunct="1"/>
            <a:r>
              <a:rPr lang="en-US" dirty="0" smtClean="0"/>
              <a:t>Closing Process Group</a:t>
            </a:r>
          </a:p>
        </p:txBody>
      </p:sp>
      <p:sp>
        <p:nvSpPr>
          <p:cNvPr id="27650" name="Content Placeholder 2"/>
          <p:cNvSpPr>
            <a:spLocks noGrp="1"/>
          </p:cNvSpPr>
          <p:nvPr>
            <p:ph idx="4294967295"/>
          </p:nvPr>
        </p:nvSpPr>
        <p:spPr>
          <a:xfrm>
            <a:off x="467544" y="1988840"/>
            <a:ext cx="8229600" cy="3990975"/>
          </a:xfrm>
        </p:spPr>
        <p:txBody>
          <a:bodyPr>
            <a:normAutofit fontScale="92500"/>
          </a:bodyPr>
          <a:lstStyle/>
          <a:p>
            <a:pPr eaLnBrk="1" hangingPunct="1">
              <a:lnSpc>
                <a:spcPct val="80000"/>
              </a:lnSpc>
            </a:pPr>
            <a:r>
              <a:rPr lang="en-US" sz="2600" dirty="0" smtClean="0"/>
              <a:t>You have completed the product scope. Is the project finished?... No, work remains to be done. </a:t>
            </a:r>
          </a:p>
          <a:p>
            <a:pPr eaLnBrk="1" hangingPunct="1">
              <a:lnSpc>
                <a:spcPct val="80000"/>
              </a:lnSpc>
            </a:pPr>
            <a:r>
              <a:rPr lang="en-US" sz="2600" dirty="0" smtClean="0"/>
              <a:t>The closing process group is where the project is finished. </a:t>
            </a:r>
          </a:p>
          <a:p>
            <a:pPr eaLnBrk="1" hangingPunct="1">
              <a:lnSpc>
                <a:spcPct val="80000"/>
              </a:lnSpc>
            </a:pPr>
            <a:r>
              <a:rPr lang="en-US" sz="2600" b="1" dirty="0" smtClean="0"/>
              <a:t>A project is not complete when the final product scope is done; it is completed only when closure is completed. </a:t>
            </a:r>
          </a:p>
          <a:p>
            <a:pPr eaLnBrk="1" hangingPunct="1">
              <a:lnSpc>
                <a:spcPct val="80000"/>
              </a:lnSpc>
            </a:pPr>
            <a:r>
              <a:rPr lang="en-US" sz="2600" dirty="0" smtClean="0"/>
              <a:t>This effort will include administrative activities, such as collecting and finalizing all the paperwork needed to complete the project, and technical work to verify that the product of the project is acceptable. </a:t>
            </a:r>
          </a:p>
          <a:p>
            <a:pPr eaLnBrk="1" hangingPunct="1">
              <a:lnSpc>
                <a:spcPct val="80000"/>
              </a:lnSpc>
            </a:pPr>
            <a:r>
              <a:rPr lang="en-US" sz="2600" dirty="0" smtClean="0"/>
              <a:t>It will also include any work needed to transfer the completed project to those who will use it and to return all resources back to the performing organization and/or the customer.</a:t>
            </a:r>
          </a:p>
        </p:txBody>
      </p:sp>
    </p:spTree>
    <p:extLst>
      <p:ext uri="{BB962C8B-B14F-4D97-AF65-F5344CB8AC3E}">
        <p14:creationId xmlns:p14="http://schemas.microsoft.com/office/powerpoint/2010/main" val="41941159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a:xfrm>
            <a:off x="302840" y="1988840"/>
            <a:ext cx="8229600" cy="1143000"/>
          </a:xfrm>
        </p:spPr>
        <p:txBody>
          <a:bodyPr/>
          <a:lstStyle/>
          <a:p>
            <a:pPr eaLnBrk="1" hangingPunct="1"/>
            <a:r>
              <a:rPr lang="en-US" dirty="0" smtClean="0">
                <a:ea typeface="ＭＳ Ｐゴシック" pitchFamily="34" charset="-128"/>
              </a:rPr>
              <a:t>When does entry into the closing process gro</a:t>
            </a:r>
            <a:r>
              <a:rPr lang="en-US" dirty="0" smtClean="0"/>
              <a:t>up occur</a:t>
            </a:r>
            <a:r>
              <a:rPr lang="en-US" dirty="0" smtClean="0">
                <a:ea typeface="ＭＳ Ｐゴシック" pitchFamily="34" charset="-128"/>
              </a:rPr>
              <a:t>?</a:t>
            </a:r>
          </a:p>
        </p:txBody>
      </p:sp>
      <p:sp>
        <p:nvSpPr>
          <p:cNvPr id="33797" name="Content Placeholder 2"/>
          <p:cNvSpPr txBox="1">
            <a:spLocks/>
          </p:cNvSpPr>
          <p:nvPr/>
        </p:nvSpPr>
        <p:spPr bwMode="auto">
          <a:xfrm>
            <a:off x="457200" y="3861048"/>
            <a:ext cx="8229600" cy="1675879"/>
          </a:xfrm>
          <a:prstGeom prst="rect">
            <a:avLst/>
          </a:prstGeom>
          <a:noFill/>
          <a:ln w="9525">
            <a:noFill/>
            <a:miter lim="800000"/>
            <a:headEnd/>
            <a:tailEnd/>
          </a:ln>
        </p:spPr>
        <p:txBody>
          <a:bodyPr/>
          <a:lstStyle/>
          <a:p>
            <a:pPr marL="342900" indent="-342900">
              <a:spcBef>
                <a:spcPct val="20000"/>
              </a:spcBef>
              <a:buFont typeface="Arial" charset="0"/>
              <a:buChar char="•"/>
            </a:pPr>
            <a:r>
              <a:rPr lang="en-US" sz="2600" dirty="0" smtClean="0">
                <a:latin typeface="Calibri" pitchFamily="34" charset="0"/>
              </a:rPr>
              <a:t>Project phase is complete. </a:t>
            </a:r>
            <a:endParaRPr lang="en-US" sz="2600" dirty="0">
              <a:latin typeface="Calibri" pitchFamily="34" charset="0"/>
            </a:endParaRPr>
          </a:p>
          <a:p>
            <a:pPr marL="342900" indent="-342900">
              <a:spcBef>
                <a:spcPct val="20000"/>
              </a:spcBef>
              <a:buFont typeface="Arial" charset="0"/>
              <a:buChar char="•"/>
            </a:pPr>
            <a:r>
              <a:rPr lang="en-US" sz="2600" dirty="0" smtClean="0">
                <a:latin typeface="Calibri" pitchFamily="34" charset="0"/>
              </a:rPr>
              <a:t>Project is complete.</a:t>
            </a:r>
            <a:endParaRPr lang="en-US" sz="2600" dirty="0">
              <a:latin typeface="Calibri" pitchFamily="34" charset="0"/>
            </a:endParaRPr>
          </a:p>
          <a:p>
            <a:pPr marL="342900" indent="-342900">
              <a:spcBef>
                <a:spcPct val="20000"/>
              </a:spcBef>
              <a:buFont typeface="Arial" charset="0"/>
              <a:buChar char="•"/>
            </a:pPr>
            <a:r>
              <a:rPr lang="en-US" sz="2600" dirty="0" smtClean="0">
                <a:latin typeface="Calibri" pitchFamily="34" charset="0"/>
              </a:rPr>
              <a:t>Project is terminated.</a:t>
            </a:r>
            <a:endParaRPr lang="en-US" sz="2600" dirty="0">
              <a:latin typeface="Calibri" pitchFamily="34" charset="0"/>
            </a:endParaRPr>
          </a:p>
        </p:txBody>
      </p:sp>
    </p:spTree>
    <p:extLst>
      <p:ext uri="{BB962C8B-B14F-4D97-AF65-F5344CB8AC3E}">
        <p14:creationId xmlns:p14="http://schemas.microsoft.com/office/powerpoint/2010/main" val="4578056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1556792"/>
            <a:ext cx="6696744" cy="647849"/>
          </a:xfrm>
        </p:spPr>
        <p:txBody>
          <a:bodyPr/>
          <a:lstStyle/>
          <a:p>
            <a:pPr algn="l"/>
            <a:r>
              <a:rPr lang="es-ES_tradnl" sz="3400" b="1" dirty="0" err="1" smtClean="0"/>
              <a:t>Closing</a:t>
            </a:r>
            <a:r>
              <a:rPr lang="es-ES_tradnl" sz="3400" b="1" dirty="0" smtClean="0"/>
              <a:t> </a:t>
            </a:r>
            <a:r>
              <a:rPr lang="es-CR" sz="3400" b="1" dirty="0" smtClean="0"/>
              <a:t>process (as per Rita’s process chart)</a:t>
            </a:r>
            <a:endParaRPr lang="es-CR" sz="3400" b="1" dirty="0"/>
          </a:p>
        </p:txBody>
      </p:sp>
      <p:sp>
        <p:nvSpPr>
          <p:cNvPr id="5" name="4 Marcador de contenido"/>
          <p:cNvSpPr>
            <a:spLocks noGrp="1"/>
          </p:cNvSpPr>
          <p:nvPr>
            <p:ph sz="half" idx="2"/>
          </p:nvPr>
        </p:nvSpPr>
        <p:spPr>
          <a:xfrm>
            <a:off x="395536" y="2348880"/>
            <a:ext cx="4040188" cy="4365104"/>
          </a:xfrm>
        </p:spPr>
        <p:txBody>
          <a:bodyPr/>
          <a:lstStyle/>
          <a:p>
            <a:r>
              <a:rPr lang="es-ES_tradnl" dirty="0" err="1" smtClean="0"/>
              <a:t>Confirm</a:t>
            </a:r>
            <a:r>
              <a:rPr lang="es-ES_tradnl" dirty="0" smtClean="0"/>
              <a:t> </a:t>
            </a:r>
            <a:r>
              <a:rPr lang="es-ES_tradnl" dirty="0" err="1" smtClean="0"/>
              <a:t>work</a:t>
            </a:r>
            <a:r>
              <a:rPr lang="es-ES_tradnl" dirty="0" smtClean="0"/>
              <a:t> </a:t>
            </a:r>
            <a:r>
              <a:rPr lang="es-ES_tradnl" dirty="0" err="1" smtClean="0"/>
              <a:t>is</a:t>
            </a:r>
            <a:r>
              <a:rPr lang="es-ES_tradnl" dirty="0" smtClean="0"/>
              <a:t> done </a:t>
            </a:r>
            <a:r>
              <a:rPr lang="es-ES_tradnl" dirty="0" err="1" smtClean="0"/>
              <a:t>to</a:t>
            </a:r>
            <a:r>
              <a:rPr lang="es-ES_tradnl" dirty="0" smtClean="0"/>
              <a:t> </a:t>
            </a:r>
            <a:r>
              <a:rPr lang="es-ES_tradnl" dirty="0" err="1" smtClean="0"/>
              <a:t>req</a:t>
            </a:r>
            <a:r>
              <a:rPr lang="en-US" dirty="0" err="1" smtClean="0"/>
              <a:t>uirements</a:t>
            </a:r>
            <a:endParaRPr lang="en-US" dirty="0" smtClean="0"/>
          </a:p>
          <a:p>
            <a:r>
              <a:rPr lang="en-US" dirty="0" smtClean="0"/>
              <a:t>Complete procurement closure</a:t>
            </a:r>
          </a:p>
          <a:p>
            <a:r>
              <a:rPr lang="en-US" dirty="0" smtClean="0"/>
              <a:t>Gain formal acceptance of the product</a:t>
            </a:r>
          </a:p>
          <a:p>
            <a:r>
              <a:rPr lang="en-US" dirty="0" smtClean="0"/>
              <a:t>Complete final performance reporting</a:t>
            </a:r>
          </a:p>
          <a:p>
            <a:r>
              <a:rPr lang="en-US" dirty="0" smtClean="0"/>
              <a:t>Index and archive records</a:t>
            </a:r>
          </a:p>
          <a:p>
            <a:endParaRPr lang="es-CR" dirty="0" smtClean="0"/>
          </a:p>
          <a:p>
            <a:endParaRPr lang="es-CR" dirty="0"/>
          </a:p>
        </p:txBody>
      </p:sp>
      <p:sp>
        <p:nvSpPr>
          <p:cNvPr id="7" name="6 Marcador de contenido"/>
          <p:cNvSpPr>
            <a:spLocks noGrp="1"/>
          </p:cNvSpPr>
          <p:nvPr>
            <p:ph sz="quarter" idx="4"/>
          </p:nvPr>
        </p:nvSpPr>
        <p:spPr>
          <a:xfrm>
            <a:off x="4644008" y="2348880"/>
            <a:ext cx="4041775" cy="4365104"/>
          </a:xfrm>
        </p:spPr>
        <p:txBody>
          <a:bodyPr/>
          <a:lstStyle/>
          <a:p>
            <a:r>
              <a:rPr lang="en-US" dirty="0" smtClean="0"/>
              <a:t>Update lessons learned knowledge base</a:t>
            </a:r>
          </a:p>
          <a:p>
            <a:r>
              <a:rPr lang="en-US" dirty="0" smtClean="0"/>
              <a:t>Hand over completed product</a:t>
            </a:r>
          </a:p>
          <a:p>
            <a:r>
              <a:rPr lang="en-US" dirty="0"/>
              <a:t>Release </a:t>
            </a:r>
            <a:r>
              <a:rPr lang="en-US" dirty="0" smtClean="0"/>
              <a:t>resources</a:t>
            </a:r>
          </a:p>
        </p:txBody>
      </p:sp>
    </p:spTree>
    <p:extLst>
      <p:ext uri="{BB962C8B-B14F-4D97-AF65-F5344CB8AC3E}">
        <p14:creationId xmlns:p14="http://schemas.microsoft.com/office/powerpoint/2010/main" val="38547433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idx="4294967295"/>
          </p:nvPr>
        </p:nvSpPr>
        <p:spPr/>
        <p:txBody>
          <a:bodyPr/>
          <a:lstStyle/>
          <a:p>
            <a:pPr eaLnBrk="1" hangingPunct="1"/>
            <a:r>
              <a:rPr lang="en-US" sz="5100" smtClean="0"/>
              <a:t>Important Things</a:t>
            </a:r>
          </a:p>
        </p:txBody>
      </p:sp>
      <p:sp>
        <p:nvSpPr>
          <p:cNvPr id="30722" name="Content Placeholder 2"/>
          <p:cNvSpPr>
            <a:spLocks noGrp="1"/>
          </p:cNvSpPr>
          <p:nvPr>
            <p:ph idx="4294967295"/>
          </p:nvPr>
        </p:nvSpPr>
        <p:spPr/>
        <p:txBody>
          <a:bodyPr/>
          <a:lstStyle/>
          <a:p>
            <a:pPr eaLnBrk="1" hangingPunct="1"/>
            <a:r>
              <a:rPr lang="en-US" smtClean="0"/>
              <a:t>Understand that there is a process for managing projects. It includes:</a:t>
            </a:r>
          </a:p>
          <a:p>
            <a:pPr lvl="1" eaLnBrk="1" hangingPunct="1"/>
            <a:r>
              <a:rPr lang="en-US" smtClean="0"/>
              <a:t>Initiating the project (Start)</a:t>
            </a:r>
          </a:p>
          <a:p>
            <a:pPr lvl="1" eaLnBrk="1" hangingPunct="1"/>
            <a:r>
              <a:rPr lang="en-US" smtClean="0"/>
              <a:t>Planning the project (Plan)</a:t>
            </a:r>
          </a:p>
          <a:p>
            <a:pPr lvl="1" eaLnBrk="1" hangingPunct="1"/>
            <a:r>
              <a:rPr lang="en-US" smtClean="0"/>
              <a:t>Executing the project (Do)</a:t>
            </a:r>
          </a:p>
          <a:p>
            <a:pPr lvl="1" eaLnBrk="1" hangingPunct="1"/>
            <a:r>
              <a:rPr lang="en-US" smtClean="0"/>
              <a:t>Monitoring and controlling the project (Check and act)</a:t>
            </a:r>
          </a:p>
          <a:p>
            <a:pPr lvl="1" eaLnBrk="1" hangingPunct="1"/>
            <a:r>
              <a:rPr lang="en-US" smtClean="0"/>
              <a:t>Closing the project (End)</a:t>
            </a:r>
          </a:p>
        </p:txBody>
      </p:sp>
    </p:spTree>
    <p:extLst>
      <p:ext uri="{BB962C8B-B14F-4D97-AF65-F5344CB8AC3E}">
        <p14:creationId xmlns:p14="http://schemas.microsoft.com/office/powerpoint/2010/main" val="9115964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idx="4294967295"/>
          </p:nvPr>
        </p:nvSpPr>
        <p:spPr/>
        <p:txBody>
          <a:bodyPr/>
          <a:lstStyle/>
          <a:p>
            <a:pPr eaLnBrk="1" hangingPunct="1"/>
            <a:r>
              <a:rPr lang="en-US" smtClean="0"/>
              <a:t>Sample Question</a:t>
            </a:r>
          </a:p>
        </p:txBody>
      </p:sp>
      <p:sp>
        <p:nvSpPr>
          <p:cNvPr id="16386" name="Content Placeholder 2"/>
          <p:cNvSpPr>
            <a:spLocks noGrp="1"/>
          </p:cNvSpPr>
          <p:nvPr>
            <p:ph idx="4294967295"/>
          </p:nvPr>
        </p:nvSpPr>
        <p:spPr/>
        <p:txBody>
          <a:bodyPr/>
          <a:lstStyle/>
          <a:p>
            <a:pPr eaLnBrk="1" hangingPunct="1"/>
            <a:r>
              <a:rPr lang="en-US" dirty="0" smtClean="0"/>
              <a:t>All of the following must be performed during project initiation EXCEPT:</a:t>
            </a:r>
          </a:p>
          <a:p>
            <a:pPr lvl="1" eaLnBrk="1" hangingPunct="1"/>
            <a:r>
              <a:rPr lang="en-US" dirty="0" smtClean="0"/>
              <a:t>A. Identify and document business needs.</a:t>
            </a:r>
          </a:p>
          <a:p>
            <a:pPr lvl="1" eaLnBrk="1" hangingPunct="1"/>
            <a:r>
              <a:rPr lang="en-US" dirty="0" smtClean="0"/>
              <a:t>B. Create a project scope statement.</a:t>
            </a:r>
          </a:p>
          <a:p>
            <a:pPr lvl="1" eaLnBrk="1" hangingPunct="1"/>
            <a:r>
              <a:rPr lang="en-US" dirty="0" smtClean="0"/>
              <a:t>C. Divide large projects into phases.</a:t>
            </a:r>
          </a:p>
          <a:p>
            <a:pPr lvl="1" eaLnBrk="1" hangingPunct="1"/>
            <a:r>
              <a:rPr lang="en-US" dirty="0" smtClean="0"/>
              <a:t>D. Accumulate and evaluate historical information.</a:t>
            </a:r>
          </a:p>
        </p:txBody>
      </p:sp>
    </p:spTree>
    <p:extLst>
      <p:ext uri="{BB962C8B-B14F-4D97-AF65-F5344CB8AC3E}">
        <p14:creationId xmlns:p14="http://schemas.microsoft.com/office/powerpoint/2010/main" val="757267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16386">
                                            <p:txEl>
                                              <p:pRg st="2" end="2"/>
                                            </p:txEl>
                                          </p:spTgt>
                                        </p:tgtEl>
                                        <p:attrNameLst>
                                          <p:attrName>style.fontStyle</p:attrName>
                                        </p:attrNameLst>
                                      </p:cBhvr>
                                      <p:to>
                                        <p:strVal val="normal"/>
                                      </p:to>
                                    </p:set>
                                    <p:set>
                                      <p:cBhvr override="childStyle">
                                        <p:cTn id="7" dur="indefinite"/>
                                        <p:tgtEl>
                                          <p:spTgt spid="16386">
                                            <p:txEl>
                                              <p:pRg st="2" end="2"/>
                                            </p:txEl>
                                          </p:spTgt>
                                        </p:tgtEl>
                                        <p:attrNameLst>
                                          <p:attrName>style.fontWeight</p:attrName>
                                        </p:attrNameLst>
                                      </p:cBhvr>
                                      <p:to>
                                        <p:strVal val="bold"/>
                                      </p:to>
                                    </p:set>
                                    <p:set>
                                      <p:cBhvr override="childStyle">
                                        <p:cTn id="8" dur="indefinite"/>
                                        <p:tgtEl>
                                          <p:spTgt spid="16386">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idx="4294967295"/>
          </p:nvPr>
        </p:nvSpPr>
        <p:spPr/>
        <p:txBody>
          <a:bodyPr/>
          <a:lstStyle/>
          <a:p>
            <a:pPr eaLnBrk="1" hangingPunct="1"/>
            <a:r>
              <a:rPr lang="en-US" smtClean="0"/>
              <a:t>Sample Question</a:t>
            </a:r>
          </a:p>
        </p:txBody>
      </p:sp>
      <p:sp>
        <p:nvSpPr>
          <p:cNvPr id="19458" name="Content Placeholder 2"/>
          <p:cNvSpPr>
            <a:spLocks noGrp="1"/>
          </p:cNvSpPr>
          <p:nvPr>
            <p:ph idx="4294967295"/>
          </p:nvPr>
        </p:nvSpPr>
        <p:spPr/>
        <p:txBody>
          <a:bodyPr/>
          <a:lstStyle/>
          <a:p>
            <a:pPr eaLnBrk="1" hangingPunct="1"/>
            <a:r>
              <a:rPr lang="en-US" sz="2200" smtClean="0"/>
              <a:t>A project manager does not have much time to spend planning before the mandatory start date arrives. He therefore wants to move through planning as effectively as possible. Which of the following would you recommend?</a:t>
            </a:r>
          </a:p>
          <a:p>
            <a:pPr lvl="1" eaLnBrk="1" hangingPunct="1"/>
            <a:r>
              <a:rPr lang="en-US" sz="1800" smtClean="0"/>
              <a:t>A. Make sure you have a signed project charter and then start the WBS.</a:t>
            </a:r>
          </a:p>
          <a:p>
            <a:pPr lvl="1" eaLnBrk="1" hangingPunct="1"/>
            <a:r>
              <a:rPr lang="en-US" sz="1800" smtClean="0"/>
              <a:t>B. Create an activity list before creating a network diagram.</a:t>
            </a:r>
          </a:p>
          <a:p>
            <a:pPr lvl="1" eaLnBrk="1" hangingPunct="1"/>
            <a:r>
              <a:rPr lang="en-US" sz="1800" smtClean="0"/>
              <a:t>C. Document all the known risks before you document the high-level assumptions.</a:t>
            </a:r>
          </a:p>
          <a:p>
            <a:pPr lvl="1" eaLnBrk="1" hangingPunct="1"/>
            <a:r>
              <a:rPr lang="en-US" sz="1800" smtClean="0"/>
              <a:t>D. Finalize the quality management plan before you determine quality metrics.</a:t>
            </a:r>
          </a:p>
        </p:txBody>
      </p:sp>
    </p:spTree>
    <p:extLst>
      <p:ext uri="{BB962C8B-B14F-4D97-AF65-F5344CB8AC3E}">
        <p14:creationId xmlns:p14="http://schemas.microsoft.com/office/powerpoint/2010/main" val="1653781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19458">
                                            <p:txEl>
                                              <p:pRg st="2" end="2"/>
                                            </p:txEl>
                                          </p:spTgt>
                                        </p:tgtEl>
                                        <p:attrNameLst>
                                          <p:attrName>style.fontStyle</p:attrName>
                                        </p:attrNameLst>
                                      </p:cBhvr>
                                      <p:to>
                                        <p:strVal val="normal"/>
                                      </p:to>
                                    </p:set>
                                    <p:set>
                                      <p:cBhvr override="childStyle">
                                        <p:cTn id="7" dur="indefinite"/>
                                        <p:tgtEl>
                                          <p:spTgt spid="19458">
                                            <p:txEl>
                                              <p:pRg st="2" end="2"/>
                                            </p:txEl>
                                          </p:spTgt>
                                        </p:tgtEl>
                                        <p:attrNameLst>
                                          <p:attrName>style.fontWeight</p:attrName>
                                        </p:attrNameLst>
                                      </p:cBhvr>
                                      <p:to>
                                        <p:strVal val="bold"/>
                                      </p:to>
                                    </p:set>
                                    <p:set>
                                      <p:cBhvr override="childStyle">
                                        <p:cTn id="8" dur="indefinite"/>
                                        <p:tgtEl>
                                          <p:spTgt spid="19458">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idx="4294967295"/>
          </p:nvPr>
        </p:nvSpPr>
        <p:spPr/>
        <p:txBody>
          <a:bodyPr/>
          <a:lstStyle/>
          <a:p>
            <a:pPr eaLnBrk="1" hangingPunct="1"/>
            <a:r>
              <a:rPr lang="en-US" smtClean="0"/>
              <a:t>Sample Question</a:t>
            </a:r>
          </a:p>
        </p:txBody>
      </p:sp>
      <p:sp>
        <p:nvSpPr>
          <p:cNvPr id="22530" name="Content Placeholder 2"/>
          <p:cNvSpPr>
            <a:spLocks noGrp="1"/>
          </p:cNvSpPr>
          <p:nvPr>
            <p:ph idx="4294967295"/>
          </p:nvPr>
        </p:nvSpPr>
        <p:spPr/>
        <p:txBody>
          <a:bodyPr/>
          <a:lstStyle/>
          <a:p>
            <a:pPr eaLnBrk="1" hangingPunct="1"/>
            <a:r>
              <a:rPr lang="en-US" dirty="0" smtClean="0"/>
              <a:t>Which project management process group normally takes the MOST project time and resources? </a:t>
            </a:r>
          </a:p>
          <a:p>
            <a:pPr lvl="1" eaLnBrk="1" hangingPunct="1"/>
            <a:r>
              <a:rPr lang="en-US" dirty="0" smtClean="0"/>
              <a:t>A. Planning</a:t>
            </a:r>
          </a:p>
          <a:p>
            <a:pPr lvl="1" eaLnBrk="1" hangingPunct="1"/>
            <a:r>
              <a:rPr lang="en-US" dirty="0" smtClean="0"/>
              <a:t>B. Design</a:t>
            </a:r>
          </a:p>
          <a:p>
            <a:pPr lvl="1" eaLnBrk="1" hangingPunct="1"/>
            <a:r>
              <a:rPr lang="en-US" dirty="0" smtClean="0"/>
              <a:t>C. Integration</a:t>
            </a:r>
          </a:p>
          <a:p>
            <a:pPr lvl="1" eaLnBrk="1" hangingPunct="1"/>
            <a:r>
              <a:rPr lang="en-US" dirty="0" smtClean="0"/>
              <a:t>D. Execution</a:t>
            </a:r>
          </a:p>
        </p:txBody>
      </p:sp>
    </p:spTree>
    <p:extLst>
      <p:ext uri="{BB962C8B-B14F-4D97-AF65-F5344CB8AC3E}">
        <p14:creationId xmlns:p14="http://schemas.microsoft.com/office/powerpoint/2010/main" val="1525380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22530">
                                            <p:txEl>
                                              <p:pRg st="4" end="4"/>
                                            </p:txEl>
                                          </p:spTgt>
                                        </p:tgtEl>
                                        <p:attrNameLst>
                                          <p:attrName>style.fontStyle</p:attrName>
                                        </p:attrNameLst>
                                      </p:cBhvr>
                                      <p:to>
                                        <p:strVal val="normal"/>
                                      </p:to>
                                    </p:set>
                                    <p:set>
                                      <p:cBhvr override="childStyle">
                                        <p:cTn id="7" dur="indefinite"/>
                                        <p:tgtEl>
                                          <p:spTgt spid="22530">
                                            <p:txEl>
                                              <p:pRg st="4" end="4"/>
                                            </p:txEl>
                                          </p:spTgt>
                                        </p:tgtEl>
                                        <p:attrNameLst>
                                          <p:attrName>style.fontWeight</p:attrName>
                                        </p:attrNameLst>
                                      </p:cBhvr>
                                      <p:to>
                                        <p:strVal val="bold"/>
                                      </p:to>
                                    </p:set>
                                    <p:set>
                                      <p:cBhvr override="childStyle">
                                        <p:cTn id="8" dur="indefinite"/>
                                        <p:tgtEl>
                                          <p:spTgt spid="22530">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Título"/>
          <p:cNvSpPr txBox="1">
            <a:spLocks/>
          </p:cNvSpPr>
          <p:nvPr/>
        </p:nvSpPr>
        <p:spPr bwMode="auto">
          <a:xfrm>
            <a:off x="565150" y="4508500"/>
            <a:ext cx="7772400" cy="1470025"/>
          </a:xfrm>
          <a:prstGeom prst="rect">
            <a:avLst/>
          </a:prstGeom>
          <a:noFill/>
          <a:ln w="9525">
            <a:noFill/>
            <a:miter lim="800000"/>
            <a:headEnd/>
            <a:tailEnd/>
          </a:ln>
        </p:spPr>
        <p:txBody>
          <a:bodyPr anchor="ctr"/>
          <a:lstStyle/>
          <a:p>
            <a:pPr algn="just"/>
            <a:endParaRPr lang="es-CR" sz="2800">
              <a:latin typeface="Calibri" pitchFamily="34" charset="0"/>
              <a:cs typeface="Arial" charset="0"/>
            </a:endParaRPr>
          </a:p>
        </p:txBody>
      </p:sp>
      <p:sp>
        <p:nvSpPr>
          <p:cNvPr id="6" name="5 Rectángulo"/>
          <p:cNvSpPr/>
          <p:nvPr/>
        </p:nvSpPr>
        <p:spPr>
          <a:xfrm>
            <a:off x="1259632" y="1268760"/>
            <a:ext cx="6192688" cy="538558"/>
          </a:xfrm>
          <a:prstGeom prst="rect">
            <a:avLst/>
          </a:prstGeom>
        </p:spPr>
        <p:txBody>
          <a:bodyPr wrap="square">
            <a:spAutoFit/>
          </a:bodyPr>
          <a:lstStyle/>
          <a:p>
            <a:pPr algn="just">
              <a:defRPr/>
            </a:pPr>
            <a:r>
              <a:rPr lang="es-CR" sz="2800" b="1" dirty="0" smtClean="0">
                <a:latin typeface="+mj-lt"/>
                <a:ea typeface="+mj-ea"/>
                <a:cs typeface="+mj-cs"/>
              </a:rPr>
              <a:t>Project Management Knowledge Areas</a:t>
            </a:r>
            <a:endParaRPr lang="es-CR" sz="2800" b="1" dirty="0">
              <a:latin typeface="+mj-lt"/>
              <a:ea typeface="+mj-ea"/>
              <a:cs typeface="+mj-cs"/>
            </a:endParaRPr>
          </a:p>
          <a:p>
            <a:pPr>
              <a:defRPr/>
            </a:pPr>
            <a:endParaRPr lang="es-CR" sz="2800" b="1" dirty="0">
              <a:latin typeface="+mj-lt"/>
              <a:ea typeface="+mj-ea"/>
              <a:cs typeface="+mj-cs"/>
            </a:endParaRPr>
          </a:p>
        </p:txBody>
      </p:sp>
      <p:graphicFrame>
        <p:nvGraphicFramePr>
          <p:cNvPr id="2" name="Diagram 1"/>
          <p:cNvGraphicFramePr/>
          <p:nvPr>
            <p:extLst>
              <p:ext uri="{D42A27DB-BD31-4B8C-83A1-F6EECF244321}">
                <p14:modId xmlns:p14="http://schemas.microsoft.com/office/powerpoint/2010/main" val="569447466"/>
              </p:ext>
            </p:extLst>
          </p:nvPr>
        </p:nvGraphicFramePr>
        <p:xfrm>
          <a:off x="1296527" y="1851989"/>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ontent Placeholder 2"/>
          <p:cNvSpPr txBox="1">
            <a:spLocks/>
          </p:cNvSpPr>
          <p:nvPr/>
        </p:nvSpPr>
        <p:spPr bwMode="auto">
          <a:xfrm>
            <a:off x="395536" y="6093296"/>
            <a:ext cx="8229600" cy="445665"/>
          </a:xfrm>
          <a:prstGeom prst="rect">
            <a:avLst/>
          </a:prstGeom>
          <a:noFill/>
          <a:ln w="9525">
            <a:noFill/>
            <a:miter lim="800000"/>
            <a:headEnd/>
            <a:tailEnd/>
          </a:ln>
        </p:spPr>
        <p:txBody>
          <a:bodyPr/>
          <a:lstStyle/>
          <a:p>
            <a:pPr marL="342900" indent="-342900">
              <a:spcBef>
                <a:spcPct val="20000"/>
              </a:spcBef>
              <a:buFont typeface="Arial" charset="0"/>
              <a:buChar char="•"/>
            </a:pPr>
            <a:r>
              <a:rPr lang="en-US" sz="2600" dirty="0" smtClean="0">
                <a:latin typeface="+mn-lt"/>
              </a:rPr>
              <a:t>Ten project management knowledge areas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idx="4294967295"/>
          </p:nvPr>
        </p:nvSpPr>
        <p:spPr/>
        <p:txBody>
          <a:bodyPr/>
          <a:lstStyle/>
          <a:p>
            <a:pPr eaLnBrk="1" hangingPunct="1"/>
            <a:r>
              <a:rPr lang="en-US" smtClean="0"/>
              <a:t>Sample Question</a:t>
            </a:r>
          </a:p>
        </p:txBody>
      </p:sp>
      <p:sp>
        <p:nvSpPr>
          <p:cNvPr id="25602" name="Content Placeholder 2"/>
          <p:cNvSpPr>
            <a:spLocks noGrp="1"/>
          </p:cNvSpPr>
          <p:nvPr>
            <p:ph idx="4294967295"/>
          </p:nvPr>
        </p:nvSpPr>
        <p:spPr/>
        <p:txBody>
          <a:bodyPr/>
          <a:lstStyle/>
          <a:p>
            <a:pPr eaLnBrk="1" hangingPunct="1"/>
            <a:r>
              <a:rPr lang="en-US" sz="2200" dirty="0" smtClean="0"/>
              <a:t>A project manager gets a call from a team member notifying him that there is a variance between the speed of a system on the project and the desired or planned speed. The project manager is surprised because that performance measurement was not identified in planning. If the project manager then evaluates whether the variance warrants a response, he is in what project management process?</a:t>
            </a:r>
          </a:p>
          <a:p>
            <a:pPr lvl="1" eaLnBrk="1" hangingPunct="1"/>
            <a:r>
              <a:rPr lang="en-US" sz="2000" dirty="0" smtClean="0"/>
              <a:t>A. Initiating</a:t>
            </a:r>
          </a:p>
          <a:p>
            <a:pPr lvl="1" eaLnBrk="1" hangingPunct="1"/>
            <a:r>
              <a:rPr lang="en-US" sz="2000" dirty="0" smtClean="0"/>
              <a:t>B. Executing</a:t>
            </a:r>
          </a:p>
          <a:p>
            <a:pPr lvl="1" eaLnBrk="1" hangingPunct="1"/>
            <a:r>
              <a:rPr lang="en-US" sz="2000" dirty="0" smtClean="0"/>
              <a:t>C. Monitoring and controlling</a:t>
            </a:r>
          </a:p>
          <a:p>
            <a:pPr lvl="1" eaLnBrk="1" hangingPunct="1"/>
            <a:r>
              <a:rPr lang="en-US" sz="2000" dirty="0" smtClean="0"/>
              <a:t>D. Closing</a:t>
            </a:r>
          </a:p>
        </p:txBody>
      </p:sp>
    </p:spTree>
    <p:extLst>
      <p:ext uri="{BB962C8B-B14F-4D97-AF65-F5344CB8AC3E}">
        <p14:creationId xmlns:p14="http://schemas.microsoft.com/office/powerpoint/2010/main" val="4055864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25602">
                                            <p:txEl>
                                              <p:pRg st="3" end="3"/>
                                            </p:txEl>
                                          </p:spTgt>
                                        </p:tgtEl>
                                        <p:attrNameLst>
                                          <p:attrName>style.fontStyle</p:attrName>
                                        </p:attrNameLst>
                                      </p:cBhvr>
                                      <p:to>
                                        <p:strVal val="normal"/>
                                      </p:to>
                                    </p:set>
                                    <p:set>
                                      <p:cBhvr override="childStyle">
                                        <p:cTn id="7" dur="indefinite"/>
                                        <p:tgtEl>
                                          <p:spTgt spid="25602">
                                            <p:txEl>
                                              <p:pRg st="3" end="3"/>
                                            </p:txEl>
                                          </p:spTgt>
                                        </p:tgtEl>
                                        <p:attrNameLst>
                                          <p:attrName>style.fontWeight</p:attrName>
                                        </p:attrNameLst>
                                      </p:cBhvr>
                                      <p:to>
                                        <p:strVal val="bold"/>
                                      </p:to>
                                    </p:set>
                                    <p:set>
                                      <p:cBhvr override="childStyle">
                                        <p:cTn id="8" dur="indefinite"/>
                                        <p:tgtEl>
                                          <p:spTgt spid="25602">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idx="4294967295"/>
          </p:nvPr>
        </p:nvSpPr>
        <p:spPr/>
        <p:txBody>
          <a:bodyPr/>
          <a:lstStyle/>
          <a:p>
            <a:pPr eaLnBrk="1" hangingPunct="1"/>
            <a:r>
              <a:rPr lang="en-US" smtClean="0"/>
              <a:t>Sample Question</a:t>
            </a:r>
          </a:p>
        </p:txBody>
      </p:sp>
      <p:sp>
        <p:nvSpPr>
          <p:cNvPr id="28674" name="Content Placeholder 2"/>
          <p:cNvSpPr>
            <a:spLocks noGrp="1"/>
          </p:cNvSpPr>
          <p:nvPr>
            <p:ph idx="4294967295"/>
          </p:nvPr>
        </p:nvSpPr>
        <p:spPr/>
        <p:txBody>
          <a:bodyPr/>
          <a:lstStyle/>
          <a:p>
            <a:pPr eaLnBrk="1" hangingPunct="1"/>
            <a:r>
              <a:rPr lang="en-US" smtClean="0"/>
              <a:t>Closure includes all of the following EXCEPT:</a:t>
            </a:r>
          </a:p>
          <a:p>
            <a:pPr lvl="1" eaLnBrk="1" hangingPunct="1"/>
            <a:r>
              <a:rPr lang="en-US" smtClean="0"/>
              <a:t>A. Determining performance measures.</a:t>
            </a:r>
          </a:p>
          <a:p>
            <a:pPr lvl="1" eaLnBrk="1" hangingPunct="1"/>
            <a:r>
              <a:rPr lang="en-US" smtClean="0"/>
              <a:t>B. Turning over the product of the project.</a:t>
            </a:r>
          </a:p>
          <a:p>
            <a:pPr lvl="1" eaLnBrk="1" hangingPunct="1"/>
            <a:r>
              <a:rPr lang="en-US" smtClean="0"/>
              <a:t>C. Documenting the degree to which each project phase was properly closed after its completion.</a:t>
            </a:r>
          </a:p>
          <a:p>
            <a:pPr lvl="1" eaLnBrk="1" hangingPunct="1"/>
            <a:r>
              <a:rPr lang="en-US" smtClean="0"/>
              <a:t>D. updating the company's organizational process assets.</a:t>
            </a:r>
          </a:p>
        </p:txBody>
      </p:sp>
    </p:spTree>
    <p:extLst>
      <p:ext uri="{BB962C8B-B14F-4D97-AF65-F5344CB8AC3E}">
        <p14:creationId xmlns:p14="http://schemas.microsoft.com/office/powerpoint/2010/main" val="1667128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28674">
                                            <p:txEl>
                                              <p:pRg st="1" end="1"/>
                                            </p:txEl>
                                          </p:spTgt>
                                        </p:tgtEl>
                                        <p:attrNameLst>
                                          <p:attrName>style.fontStyle</p:attrName>
                                        </p:attrNameLst>
                                      </p:cBhvr>
                                      <p:to>
                                        <p:strVal val="normal"/>
                                      </p:to>
                                    </p:set>
                                    <p:set>
                                      <p:cBhvr override="childStyle">
                                        <p:cTn id="7" dur="indefinite"/>
                                        <p:tgtEl>
                                          <p:spTgt spid="28674">
                                            <p:txEl>
                                              <p:pRg st="1" end="1"/>
                                            </p:txEl>
                                          </p:spTgt>
                                        </p:tgtEl>
                                        <p:attrNameLst>
                                          <p:attrName>style.fontWeight</p:attrName>
                                        </p:attrNameLst>
                                      </p:cBhvr>
                                      <p:to>
                                        <p:strVal val="bold"/>
                                      </p:to>
                                    </p:set>
                                    <p:set>
                                      <p:cBhvr override="childStyle">
                                        <p:cTn id="8" dur="indefinite"/>
                                        <p:tgtEl>
                                          <p:spTgt spid="28674">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1 Título"/>
          <p:cNvSpPr>
            <a:spLocks noGrp="1"/>
          </p:cNvSpPr>
          <p:nvPr>
            <p:ph type="title"/>
          </p:nvPr>
        </p:nvSpPr>
        <p:spPr/>
        <p:txBody>
          <a:bodyPr/>
          <a:lstStyle/>
          <a:p>
            <a:r>
              <a:rPr lang="es-CR" dirty="0" smtClean="0">
                <a:ea typeface="ＭＳ Ｐゴシック" pitchFamily="34" charset="-128"/>
              </a:rPr>
              <a:t>Bibliography</a:t>
            </a:r>
          </a:p>
        </p:txBody>
      </p:sp>
      <p:sp>
        <p:nvSpPr>
          <p:cNvPr id="91139" name="2 Marcador de contenido"/>
          <p:cNvSpPr>
            <a:spLocks noGrp="1"/>
          </p:cNvSpPr>
          <p:nvPr>
            <p:ph idx="1"/>
          </p:nvPr>
        </p:nvSpPr>
        <p:spPr>
          <a:xfrm>
            <a:off x="250825" y="3141663"/>
            <a:ext cx="8229600" cy="2335212"/>
          </a:xfrm>
        </p:spPr>
        <p:txBody>
          <a:bodyPr/>
          <a:lstStyle/>
          <a:p>
            <a:r>
              <a:rPr lang="es-CR" sz="2400" dirty="0" smtClean="0">
                <a:ea typeface="ＭＳ Ｐゴシック" pitchFamily="34" charset="-128"/>
              </a:rPr>
              <a:t>Project Management Institute. (2013). </a:t>
            </a:r>
            <a:r>
              <a:rPr lang="es-CR" sz="2400" u="sng" dirty="0" smtClean="0">
                <a:ea typeface="ＭＳ Ｐゴシック" pitchFamily="34" charset="-128"/>
              </a:rPr>
              <a:t>A Guide to the Project Management Body of Knowledge (PMBOK®)</a:t>
            </a:r>
            <a:r>
              <a:rPr lang="es-CR" sz="2400" dirty="0" smtClean="0">
                <a:ea typeface="ＭＳ Ｐゴシック" pitchFamily="34" charset="-128"/>
              </a:rPr>
              <a:t> (5th Ed.). Pennsylvania, </a:t>
            </a:r>
            <a:r>
              <a:rPr lang="es-CR" sz="2400" dirty="0" err="1" smtClean="0">
                <a:ea typeface="ＭＳ Ｐゴシック" pitchFamily="34" charset="-128"/>
              </a:rPr>
              <a:t>United</a:t>
            </a:r>
            <a:r>
              <a:rPr lang="es-CR" sz="2400" dirty="0" smtClean="0">
                <a:ea typeface="ＭＳ Ｐゴシック" pitchFamily="34" charset="-128"/>
              </a:rPr>
              <a:t> </a:t>
            </a:r>
            <a:r>
              <a:rPr lang="es-CR" sz="2400" dirty="0" err="1" smtClean="0">
                <a:ea typeface="ＭＳ Ｐゴシック" pitchFamily="34" charset="-128"/>
              </a:rPr>
              <a:t>States</a:t>
            </a:r>
            <a:r>
              <a:rPr lang="es-CR" sz="2400" dirty="0" smtClean="0">
                <a:ea typeface="ＭＳ Ｐゴシック" pitchFamily="34" charset="-128"/>
              </a:rPr>
              <a:t> of </a:t>
            </a:r>
            <a:r>
              <a:rPr lang="es-CR" sz="2400" dirty="0" err="1" smtClean="0">
                <a:ea typeface="ＭＳ Ｐゴシック" pitchFamily="34" charset="-128"/>
              </a:rPr>
              <a:t>America</a:t>
            </a:r>
            <a:r>
              <a:rPr lang="es-CR" sz="2400" dirty="0" smtClean="0">
                <a:ea typeface="ＭＳ Ｐゴシック" pitchFamily="34" charset="-128"/>
              </a:rPr>
              <a:t>: Project Management Institute.</a:t>
            </a:r>
          </a:p>
          <a:p>
            <a:pPr marL="342900" lvl="2" indent="-342900"/>
            <a:r>
              <a:rPr lang="en-US" dirty="0" err="1"/>
              <a:t>Mulcahy</a:t>
            </a:r>
            <a:r>
              <a:rPr lang="en-US" dirty="0"/>
              <a:t>, R. (2013)( </a:t>
            </a:r>
            <a:r>
              <a:rPr lang="en-US" u="sng" dirty="0"/>
              <a:t>PMP Exam Prep.</a:t>
            </a:r>
            <a:r>
              <a:rPr lang="en-US" dirty="0"/>
              <a:t> (8th Ed). United States of America: McGraw-Hill</a:t>
            </a:r>
            <a:r>
              <a:rPr lang="en-US" dirty="0" smtClean="0"/>
              <a:t>.</a:t>
            </a:r>
            <a:endParaRPr lang="en-US" dirty="0"/>
          </a:p>
        </p:txBody>
      </p:sp>
    </p:spTree>
    <p:extLst>
      <p:ext uri="{BB962C8B-B14F-4D97-AF65-F5344CB8AC3E}">
        <p14:creationId xmlns:p14="http://schemas.microsoft.com/office/powerpoint/2010/main" val="4007743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txBox="1">
            <a:spLocks/>
          </p:cNvSpPr>
          <p:nvPr/>
        </p:nvSpPr>
        <p:spPr bwMode="auto">
          <a:xfrm>
            <a:off x="565150" y="4508500"/>
            <a:ext cx="7772400" cy="1470025"/>
          </a:xfrm>
          <a:prstGeom prst="rect">
            <a:avLst/>
          </a:prstGeom>
          <a:noFill/>
          <a:ln w="9525">
            <a:noFill/>
            <a:miter lim="800000"/>
            <a:headEnd/>
            <a:tailEnd/>
          </a:ln>
        </p:spPr>
        <p:txBody>
          <a:bodyPr anchor="ctr"/>
          <a:lstStyle/>
          <a:p>
            <a:pPr algn="just"/>
            <a:endParaRPr lang="es-CR" sz="2800">
              <a:latin typeface="Calibri" pitchFamily="34" charset="0"/>
              <a:cs typeface="Arial" charset="0"/>
            </a:endParaRPr>
          </a:p>
        </p:txBody>
      </p:sp>
      <p:sp>
        <p:nvSpPr>
          <p:cNvPr id="8" name="7 Rectángulo"/>
          <p:cNvSpPr/>
          <p:nvPr/>
        </p:nvSpPr>
        <p:spPr>
          <a:xfrm>
            <a:off x="2699792" y="1700808"/>
            <a:ext cx="3888432" cy="1384995"/>
          </a:xfrm>
          <a:prstGeom prst="rect">
            <a:avLst/>
          </a:prstGeom>
        </p:spPr>
        <p:txBody>
          <a:bodyPr wrap="square">
            <a:spAutoFit/>
          </a:bodyPr>
          <a:lstStyle/>
          <a:p>
            <a:pPr algn="just">
              <a:defRPr/>
            </a:pPr>
            <a:r>
              <a:rPr lang="es-CR" sz="2800" b="1" dirty="0" smtClean="0">
                <a:latin typeface="+mn-lt"/>
              </a:rPr>
              <a:t>Process Configuration</a:t>
            </a:r>
            <a:endParaRPr lang="es-CR" sz="2800" b="1" dirty="0">
              <a:latin typeface="+mn-lt"/>
            </a:endParaRPr>
          </a:p>
          <a:p>
            <a:pPr algn="just">
              <a:defRPr/>
            </a:pPr>
            <a:endParaRPr lang="es-CR" sz="2800" dirty="0"/>
          </a:p>
          <a:p>
            <a:pPr algn="just">
              <a:defRPr/>
            </a:pPr>
            <a:endParaRPr lang="es-CR" sz="2800" dirty="0">
              <a:latin typeface="+mj-lt"/>
              <a:ea typeface="+mj-ea"/>
              <a:cs typeface="+mj-cs"/>
            </a:endParaRPr>
          </a:p>
        </p:txBody>
      </p:sp>
      <p:sp>
        <p:nvSpPr>
          <p:cNvPr id="2" name="1 Rectángulo"/>
          <p:cNvSpPr/>
          <p:nvPr/>
        </p:nvSpPr>
        <p:spPr>
          <a:xfrm>
            <a:off x="3779912" y="2564904"/>
            <a:ext cx="1080120" cy="504056"/>
          </a:xfrm>
          <a:prstGeom prst="rect">
            <a:avLst/>
          </a:prstGeom>
          <a:solidFill>
            <a:schemeClr val="bg1"/>
          </a:solidFill>
          <a:ln>
            <a:solidFill>
              <a:schemeClr val="bg1"/>
            </a:solidFill>
          </a:ln>
          <a:effectLst>
            <a:glow rad="127000">
              <a:schemeClr val="bg1"/>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a:p>
        </p:txBody>
      </p:sp>
      <p:graphicFrame>
        <p:nvGraphicFramePr>
          <p:cNvPr id="3" name="Diagram 2"/>
          <p:cNvGraphicFramePr/>
          <p:nvPr>
            <p:extLst>
              <p:ext uri="{D42A27DB-BD31-4B8C-83A1-F6EECF244321}">
                <p14:modId xmlns:p14="http://schemas.microsoft.com/office/powerpoint/2010/main" val="41116802"/>
              </p:ext>
            </p:extLst>
          </p:nvPr>
        </p:nvGraphicFramePr>
        <p:xfrm>
          <a:off x="1115616" y="1988840"/>
          <a:ext cx="7200800" cy="4536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Content Placeholder 2"/>
          <p:cNvSpPr txBox="1">
            <a:spLocks/>
          </p:cNvSpPr>
          <p:nvPr/>
        </p:nvSpPr>
        <p:spPr bwMode="auto">
          <a:xfrm>
            <a:off x="395536" y="6093296"/>
            <a:ext cx="8229600" cy="445665"/>
          </a:xfrm>
          <a:prstGeom prst="rect">
            <a:avLst/>
          </a:prstGeom>
          <a:noFill/>
          <a:ln w="9525">
            <a:noFill/>
            <a:miter lim="800000"/>
            <a:headEnd/>
            <a:tailEnd/>
          </a:ln>
        </p:spPr>
        <p:txBody>
          <a:bodyPr/>
          <a:lstStyle/>
          <a:p>
            <a:pPr marL="342900" indent="-342900">
              <a:spcBef>
                <a:spcPct val="20000"/>
              </a:spcBef>
              <a:buFont typeface="Arial" charset="0"/>
              <a:buChar char="•"/>
            </a:pPr>
            <a:r>
              <a:rPr lang="en-US" sz="2600" dirty="0" smtClean="0">
                <a:latin typeface="+mn-lt"/>
              </a:rPr>
              <a:t>Typical process configuration on the PMBOK</a:t>
            </a:r>
            <a:endParaRPr lang="en-US" sz="2600" dirty="0">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593844059"/>
              </p:ext>
            </p:extLst>
          </p:nvPr>
        </p:nvGraphicFramePr>
        <p:xfrm>
          <a:off x="8522" y="1484784"/>
          <a:ext cx="9135480" cy="4320481"/>
        </p:xfrm>
        <a:graphic>
          <a:graphicData uri="http://schemas.openxmlformats.org/drawingml/2006/table">
            <a:tbl>
              <a:tblPr firstRow="1" bandRow="1">
                <a:tableStyleId>{5C22544A-7EE6-4342-B048-85BDC9FD1C3A}</a:tableStyleId>
              </a:tblPr>
              <a:tblGrid>
                <a:gridCol w="1522580"/>
                <a:gridCol w="1522580"/>
                <a:gridCol w="1522580"/>
                <a:gridCol w="1522580"/>
                <a:gridCol w="1522580"/>
                <a:gridCol w="1522580"/>
              </a:tblGrid>
              <a:tr h="558110">
                <a:tc>
                  <a:txBody>
                    <a:bodyPr/>
                    <a:lstStyle/>
                    <a:p>
                      <a:endParaRPr lang="en-US" dirty="0"/>
                    </a:p>
                  </a:txBody>
                  <a:tcPr/>
                </a:tc>
                <a:tc>
                  <a:txBody>
                    <a:bodyPr/>
                    <a:lstStyle/>
                    <a:p>
                      <a:r>
                        <a:rPr lang="en-US" sz="1400" b="0" dirty="0" smtClean="0"/>
                        <a:t>Initiating</a:t>
                      </a:r>
                      <a:endParaRPr lang="en-US" sz="1400" b="0" dirty="0"/>
                    </a:p>
                  </a:txBody>
                  <a:tcPr/>
                </a:tc>
                <a:tc>
                  <a:txBody>
                    <a:bodyPr/>
                    <a:lstStyle/>
                    <a:p>
                      <a:r>
                        <a:rPr lang="en-US" sz="1400" b="0" dirty="0" smtClean="0"/>
                        <a:t>Planning</a:t>
                      </a:r>
                    </a:p>
                    <a:p>
                      <a:endParaRPr lang="en-US" sz="1400" b="0" dirty="0"/>
                    </a:p>
                  </a:txBody>
                  <a:tcPr/>
                </a:tc>
                <a:tc>
                  <a:txBody>
                    <a:bodyPr/>
                    <a:lstStyle/>
                    <a:p>
                      <a:r>
                        <a:rPr lang="en-US" sz="1400" b="0" dirty="0" smtClean="0"/>
                        <a:t>Exec</a:t>
                      </a:r>
                      <a:r>
                        <a:rPr lang="es-CR" sz="1400" b="0" dirty="0" smtClean="0"/>
                        <a:t>ution</a:t>
                      </a:r>
                      <a:endParaRPr lang="en-US" sz="1400" b="0" dirty="0"/>
                    </a:p>
                  </a:txBody>
                  <a:tcPr/>
                </a:tc>
                <a:tc>
                  <a:txBody>
                    <a:bodyPr/>
                    <a:lstStyle/>
                    <a:p>
                      <a:r>
                        <a:rPr lang="en-US" sz="1400" b="0" dirty="0" smtClean="0"/>
                        <a:t>Monitoring and control</a:t>
                      </a:r>
                      <a:endParaRPr lang="en-US" sz="1400" b="0" dirty="0"/>
                    </a:p>
                  </a:txBody>
                  <a:tcPr/>
                </a:tc>
                <a:tc>
                  <a:txBody>
                    <a:bodyPr/>
                    <a:lstStyle/>
                    <a:p>
                      <a:r>
                        <a:rPr lang="en-US" sz="1400" b="0" dirty="0" smtClean="0"/>
                        <a:t>Closing</a:t>
                      </a:r>
                      <a:endParaRPr lang="en-US" sz="1400" b="0" dirty="0"/>
                    </a:p>
                  </a:txBody>
                  <a:tcPr/>
                </a:tc>
              </a:tr>
              <a:tr h="328300">
                <a:tc>
                  <a:txBody>
                    <a:bodyPr/>
                    <a:lstStyle/>
                    <a:p>
                      <a:r>
                        <a:rPr lang="en-US" sz="1400" dirty="0" smtClean="0"/>
                        <a:t>Integration</a:t>
                      </a:r>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2</a:t>
                      </a:r>
                      <a:endParaRPr lang="en-US" sz="1400" dirty="0"/>
                    </a:p>
                  </a:txBody>
                  <a:tcPr/>
                </a:tc>
                <a:tc>
                  <a:txBody>
                    <a:bodyPr/>
                    <a:lstStyle/>
                    <a:p>
                      <a:pPr algn="ctr"/>
                      <a:r>
                        <a:rPr lang="en-US" sz="1400" dirty="0" smtClean="0"/>
                        <a:t>1</a:t>
                      </a:r>
                      <a:endParaRPr lang="en-US" sz="1400" dirty="0"/>
                    </a:p>
                  </a:txBody>
                  <a:tcPr/>
                </a:tc>
              </a:tr>
              <a:tr h="328300">
                <a:tc>
                  <a:txBody>
                    <a:bodyPr/>
                    <a:lstStyle/>
                    <a:p>
                      <a:r>
                        <a:rPr lang="en-US" sz="1400" dirty="0" smtClean="0"/>
                        <a:t>Scope</a:t>
                      </a:r>
                    </a:p>
                  </a:txBody>
                  <a:tcPr/>
                </a:tc>
                <a:tc>
                  <a:txBody>
                    <a:bodyPr/>
                    <a:lstStyle/>
                    <a:p>
                      <a:pPr algn="ctr"/>
                      <a:endParaRPr lang="en-US" sz="1400"/>
                    </a:p>
                  </a:txBody>
                  <a:tcPr/>
                </a:tc>
                <a:tc>
                  <a:txBody>
                    <a:bodyPr/>
                    <a:lstStyle/>
                    <a:p>
                      <a:pPr algn="ctr"/>
                      <a:r>
                        <a:rPr lang="en-US" sz="1400" dirty="0" smtClean="0"/>
                        <a:t>4</a:t>
                      </a:r>
                      <a:endParaRPr lang="en-US" sz="1400" dirty="0"/>
                    </a:p>
                  </a:txBody>
                  <a:tcPr/>
                </a:tc>
                <a:tc>
                  <a:txBody>
                    <a:bodyPr/>
                    <a:lstStyle/>
                    <a:p>
                      <a:pPr algn="ctr"/>
                      <a:endParaRPr lang="en-US" sz="1400"/>
                    </a:p>
                  </a:txBody>
                  <a:tcPr/>
                </a:tc>
                <a:tc>
                  <a:txBody>
                    <a:bodyPr/>
                    <a:lstStyle/>
                    <a:p>
                      <a:pPr algn="ctr"/>
                      <a:r>
                        <a:rPr lang="en-US" sz="1400" dirty="0" smtClean="0"/>
                        <a:t>2</a:t>
                      </a:r>
                      <a:endParaRPr lang="en-US" sz="1400" dirty="0"/>
                    </a:p>
                  </a:txBody>
                  <a:tcPr/>
                </a:tc>
                <a:tc>
                  <a:txBody>
                    <a:bodyPr/>
                    <a:lstStyle/>
                    <a:p>
                      <a:pPr algn="ctr"/>
                      <a:endParaRPr lang="en-US" sz="1400"/>
                    </a:p>
                  </a:txBody>
                  <a:tcPr/>
                </a:tc>
              </a:tr>
              <a:tr h="328300">
                <a:tc>
                  <a:txBody>
                    <a:bodyPr/>
                    <a:lstStyle/>
                    <a:p>
                      <a:r>
                        <a:rPr lang="en-US" sz="1400" dirty="0" smtClean="0"/>
                        <a:t>Time</a:t>
                      </a:r>
                      <a:endParaRPr lang="en-US" sz="1400" dirty="0"/>
                    </a:p>
                  </a:txBody>
                  <a:tcPr/>
                </a:tc>
                <a:tc>
                  <a:txBody>
                    <a:bodyPr/>
                    <a:lstStyle/>
                    <a:p>
                      <a:pPr algn="ctr"/>
                      <a:endParaRPr lang="en-US" sz="1400" dirty="0"/>
                    </a:p>
                  </a:txBody>
                  <a:tcPr/>
                </a:tc>
                <a:tc>
                  <a:txBody>
                    <a:bodyPr/>
                    <a:lstStyle/>
                    <a:p>
                      <a:pPr algn="ctr"/>
                      <a:r>
                        <a:rPr lang="en-US" sz="1400" dirty="0" smtClean="0"/>
                        <a:t>6</a:t>
                      </a:r>
                      <a:endParaRPr lang="en-US" sz="1400" dirty="0"/>
                    </a:p>
                  </a:txBody>
                  <a:tcPr/>
                </a:tc>
                <a:tc>
                  <a:txBody>
                    <a:bodyPr/>
                    <a:lstStyle/>
                    <a:p>
                      <a:pPr algn="ctr"/>
                      <a:endParaRPr lang="en-US" sz="1400" dirty="0"/>
                    </a:p>
                  </a:txBody>
                  <a:tcPr/>
                </a:tc>
                <a:tc>
                  <a:txBody>
                    <a:bodyPr/>
                    <a:lstStyle/>
                    <a:p>
                      <a:pPr algn="ctr"/>
                      <a:r>
                        <a:rPr lang="en-US" sz="1400" dirty="0" smtClean="0"/>
                        <a:t>1</a:t>
                      </a:r>
                      <a:endParaRPr lang="en-US" sz="1400" dirty="0"/>
                    </a:p>
                  </a:txBody>
                  <a:tcPr/>
                </a:tc>
                <a:tc>
                  <a:txBody>
                    <a:bodyPr/>
                    <a:lstStyle/>
                    <a:p>
                      <a:pPr algn="ctr"/>
                      <a:endParaRPr lang="en-US" sz="1400"/>
                    </a:p>
                  </a:txBody>
                  <a:tcPr/>
                </a:tc>
              </a:tr>
              <a:tr h="328300">
                <a:tc>
                  <a:txBody>
                    <a:bodyPr/>
                    <a:lstStyle/>
                    <a:p>
                      <a:r>
                        <a:rPr lang="en-US" sz="1400" dirty="0" smtClean="0"/>
                        <a:t>Cost</a:t>
                      </a:r>
                      <a:endParaRPr lang="en-US" sz="1400" dirty="0"/>
                    </a:p>
                  </a:txBody>
                  <a:tcPr/>
                </a:tc>
                <a:tc>
                  <a:txBody>
                    <a:bodyPr/>
                    <a:lstStyle/>
                    <a:p>
                      <a:pPr algn="ctr"/>
                      <a:endParaRPr lang="en-US" sz="1400"/>
                    </a:p>
                  </a:txBody>
                  <a:tcPr/>
                </a:tc>
                <a:tc>
                  <a:txBody>
                    <a:bodyPr/>
                    <a:lstStyle/>
                    <a:p>
                      <a:pPr algn="ctr"/>
                      <a:r>
                        <a:rPr lang="en-US" sz="1400" dirty="0" smtClean="0"/>
                        <a:t>3</a:t>
                      </a:r>
                      <a:endParaRPr lang="en-US" sz="1400" dirty="0"/>
                    </a:p>
                  </a:txBody>
                  <a:tcPr/>
                </a:tc>
                <a:tc>
                  <a:txBody>
                    <a:bodyPr/>
                    <a:lstStyle/>
                    <a:p>
                      <a:pPr algn="ctr"/>
                      <a:endParaRPr lang="en-US" sz="1400" dirty="0"/>
                    </a:p>
                  </a:txBody>
                  <a:tcPr/>
                </a:tc>
                <a:tc>
                  <a:txBody>
                    <a:bodyPr/>
                    <a:lstStyle/>
                    <a:p>
                      <a:pPr algn="ctr"/>
                      <a:r>
                        <a:rPr lang="en-US" sz="1400" dirty="0" smtClean="0"/>
                        <a:t>1</a:t>
                      </a:r>
                      <a:endParaRPr lang="en-US" sz="1400" dirty="0"/>
                    </a:p>
                  </a:txBody>
                  <a:tcPr/>
                </a:tc>
                <a:tc>
                  <a:txBody>
                    <a:bodyPr/>
                    <a:lstStyle/>
                    <a:p>
                      <a:pPr algn="ctr"/>
                      <a:endParaRPr lang="en-US" sz="1400"/>
                    </a:p>
                  </a:txBody>
                  <a:tcPr/>
                </a:tc>
              </a:tr>
              <a:tr h="328300">
                <a:tc>
                  <a:txBody>
                    <a:bodyPr/>
                    <a:lstStyle/>
                    <a:p>
                      <a:r>
                        <a:rPr lang="en-US" sz="1400" dirty="0" smtClean="0"/>
                        <a:t>Q</a:t>
                      </a:r>
                      <a:r>
                        <a:rPr lang="es-CR" sz="1400" dirty="0" smtClean="0"/>
                        <a:t>uality</a:t>
                      </a:r>
                      <a:endParaRPr lang="en-US" sz="1400" dirty="0"/>
                    </a:p>
                  </a:txBody>
                  <a:tcPr/>
                </a:tc>
                <a:tc>
                  <a:txBody>
                    <a:bodyPr/>
                    <a:lstStyle/>
                    <a:p>
                      <a:pPr algn="ctr"/>
                      <a:endParaRPr lang="en-US" sz="140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endParaRPr lang="en-US" sz="1400"/>
                    </a:p>
                  </a:txBody>
                  <a:tcPr/>
                </a:tc>
              </a:tr>
              <a:tr h="4465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H</a:t>
                      </a:r>
                      <a:r>
                        <a:rPr lang="es-CR" sz="1400" dirty="0" smtClean="0"/>
                        <a:t>uman resources</a:t>
                      </a:r>
                      <a:endParaRPr lang="en-US" sz="1400" dirty="0" smtClean="0"/>
                    </a:p>
                  </a:txBody>
                  <a:tcPr/>
                </a:tc>
                <a:tc>
                  <a:txBody>
                    <a:bodyPr/>
                    <a:lstStyle/>
                    <a:p>
                      <a:pPr algn="ctr"/>
                      <a:endParaRPr lang="en-US" sz="1400"/>
                    </a:p>
                  </a:txBody>
                  <a:tcPr/>
                </a:tc>
                <a:tc>
                  <a:txBody>
                    <a:bodyPr/>
                    <a:lstStyle/>
                    <a:p>
                      <a:pPr algn="ctr"/>
                      <a:r>
                        <a:rPr lang="en-US" sz="1400" dirty="0" smtClean="0"/>
                        <a:t>1</a:t>
                      </a:r>
                      <a:endParaRPr lang="en-US" sz="1400" dirty="0"/>
                    </a:p>
                  </a:txBody>
                  <a:tcPr/>
                </a:tc>
                <a:tc>
                  <a:txBody>
                    <a:bodyPr/>
                    <a:lstStyle/>
                    <a:p>
                      <a:pPr algn="ctr"/>
                      <a:r>
                        <a:rPr lang="en-US" sz="1400" dirty="0" smtClean="0"/>
                        <a:t>3</a:t>
                      </a:r>
                      <a:endParaRPr lang="en-US" sz="1400" dirty="0"/>
                    </a:p>
                  </a:txBody>
                  <a:tcPr/>
                </a:tc>
                <a:tc>
                  <a:txBody>
                    <a:bodyPr/>
                    <a:lstStyle/>
                    <a:p>
                      <a:pPr algn="ctr"/>
                      <a:endParaRPr lang="en-US" sz="1400"/>
                    </a:p>
                  </a:txBody>
                  <a:tcPr/>
                </a:tc>
                <a:tc>
                  <a:txBody>
                    <a:bodyPr/>
                    <a:lstStyle/>
                    <a:p>
                      <a:pPr algn="ctr"/>
                      <a:endParaRPr lang="en-US" sz="1400"/>
                    </a:p>
                  </a:txBody>
                  <a:tcPr/>
                </a:tc>
              </a:tr>
              <a:tr h="328300">
                <a:tc>
                  <a:txBody>
                    <a:bodyPr/>
                    <a:lstStyle/>
                    <a:p>
                      <a:r>
                        <a:rPr lang="en-US" sz="1400" dirty="0" smtClean="0"/>
                        <a:t>Com</a:t>
                      </a:r>
                      <a:r>
                        <a:rPr lang="es-CR" sz="1400" dirty="0" smtClean="0"/>
                        <a:t>unications</a:t>
                      </a:r>
                      <a:endParaRPr lang="en-US" sz="1400" dirty="0"/>
                    </a:p>
                  </a:txBody>
                  <a:tcPr/>
                </a:tc>
                <a:tc>
                  <a:txBody>
                    <a:bodyPr/>
                    <a:lstStyle/>
                    <a:p>
                      <a:pPr algn="ctr"/>
                      <a:endParaRPr lang="en-US" sz="140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endParaRPr lang="en-US" sz="1400" dirty="0"/>
                    </a:p>
                  </a:txBody>
                  <a:tcPr/>
                </a:tc>
              </a:tr>
              <a:tr h="328300">
                <a:tc>
                  <a:txBody>
                    <a:bodyPr/>
                    <a:lstStyle/>
                    <a:p>
                      <a:r>
                        <a:rPr lang="en-US" sz="1400" dirty="0" smtClean="0"/>
                        <a:t>Risk</a:t>
                      </a:r>
                      <a:endParaRPr lang="en-US" sz="1400" dirty="0"/>
                    </a:p>
                  </a:txBody>
                  <a:tcPr/>
                </a:tc>
                <a:tc>
                  <a:txBody>
                    <a:bodyPr/>
                    <a:lstStyle/>
                    <a:p>
                      <a:pPr algn="ctr"/>
                      <a:endParaRPr lang="en-US" sz="1400"/>
                    </a:p>
                  </a:txBody>
                  <a:tcPr/>
                </a:tc>
                <a:tc>
                  <a:txBody>
                    <a:bodyPr/>
                    <a:lstStyle/>
                    <a:p>
                      <a:pPr algn="ctr"/>
                      <a:r>
                        <a:rPr lang="en-US" sz="1400" dirty="0" smtClean="0"/>
                        <a:t>5</a:t>
                      </a:r>
                      <a:endParaRPr lang="en-US" sz="1400" dirty="0"/>
                    </a:p>
                  </a:txBody>
                  <a:tcPr/>
                </a:tc>
                <a:tc>
                  <a:txBody>
                    <a:bodyPr/>
                    <a:lstStyle/>
                    <a:p>
                      <a:pPr algn="ctr"/>
                      <a:endParaRPr lang="en-US" sz="1400" dirty="0"/>
                    </a:p>
                  </a:txBody>
                  <a:tcPr/>
                </a:tc>
                <a:tc>
                  <a:txBody>
                    <a:bodyPr/>
                    <a:lstStyle/>
                    <a:p>
                      <a:pPr algn="ctr"/>
                      <a:r>
                        <a:rPr lang="en-US" sz="1400" dirty="0" smtClean="0"/>
                        <a:t>1</a:t>
                      </a:r>
                      <a:endParaRPr lang="en-US" sz="1400" dirty="0"/>
                    </a:p>
                  </a:txBody>
                  <a:tcPr/>
                </a:tc>
                <a:tc>
                  <a:txBody>
                    <a:bodyPr/>
                    <a:lstStyle/>
                    <a:p>
                      <a:pPr algn="ctr"/>
                      <a:endParaRPr lang="en-US" sz="1400"/>
                    </a:p>
                  </a:txBody>
                  <a:tcPr/>
                </a:tc>
              </a:tr>
              <a:tr h="3283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Proc</a:t>
                      </a:r>
                      <a:r>
                        <a:rPr lang="es-CR" sz="1400" dirty="0" smtClean="0"/>
                        <a:t>urement</a:t>
                      </a:r>
                      <a:endParaRPr lang="en-US" sz="1400" dirty="0" smtClean="0"/>
                    </a:p>
                  </a:txBody>
                  <a:tcPr/>
                </a:tc>
                <a:tc>
                  <a:txBody>
                    <a:bodyPr/>
                    <a:lstStyle/>
                    <a:p>
                      <a:pPr algn="ct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r>
              <a:tr h="328300">
                <a:tc>
                  <a:txBody>
                    <a:bodyPr/>
                    <a:lstStyle/>
                    <a:p>
                      <a:r>
                        <a:rPr lang="en-US" sz="1400" dirty="0" smtClean="0"/>
                        <a:t>Stakeholders</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endParaRPr lang="en-US" sz="1400" dirty="0"/>
                    </a:p>
                  </a:txBody>
                  <a:tcPr/>
                </a:tc>
              </a:tr>
              <a:tr h="361130">
                <a:tc>
                  <a:txBody>
                    <a:bodyPr/>
                    <a:lstStyle/>
                    <a:p>
                      <a:r>
                        <a:rPr lang="en-US" sz="1600" b="1" dirty="0" smtClean="0"/>
                        <a:t>Total</a:t>
                      </a:r>
                      <a:endParaRPr lang="en-US" sz="1600" b="1" dirty="0"/>
                    </a:p>
                  </a:txBody>
                  <a:tcPr/>
                </a:tc>
                <a:tc>
                  <a:txBody>
                    <a:bodyPr/>
                    <a:lstStyle/>
                    <a:p>
                      <a:pPr algn="ctr"/>
                      <a:r>
                        <a:rPr lang="en-US" sz="1600" b="1" dirty="0" smtClean="0"/>
                        <a:t>2</a:t>
                      </a:r>
                      <a:endParaRPr lang="en-US" sz="1600" b="1" dirty="0"/>
                    </a:p>
                  </a:txBody>
                  <a:tcPr/>
                </a:tc>
                <a:tc>
                  <a:txBody>
                    <a:bodyPr/>
                    <a:lstStyle/>
                    <a:p>
                      <a:pPr algn="ctr"/>
                      <a:r>
                        <a:rPr lang="en-US" sz="1600" b="1" dirty="0" smtClean="0"/>
                        <a:t>24</a:t>
                      </a:r>
                      <a:endParaRPr lang="en-US" sz="1600" b="1" dirty="0"/>
                    </a:p>
                  </a:txBody>
                  <a:tcPr/>
                </a:tc>
                <a:tc>
                  <a:txBody>
                    <a:bodyPr/>
                    <a:lstStyle/>
                    <a:p>
                      <a:pPr algn="ctr"/>
                      <a:r>
                        <a:rPr lang="en-US" sz="1600" b="1" dirty="0" smtClean="0"/>
                        <a:t>8</a:t>
                      </a:r>
                      <a:endParaRPr lang="en-US" sz="1600" b="1" dirty="0"/>
                    </a:p>
                  </a:txBody>
                  <a:tcPr/>
                </a:tc>
                <a:tc>
                  <a:txBody>
                    <a:bodyPr/>
                    <a:lstStyle/>
                    <a:p>
                      <a:pPr algn="ctr"/>
                      <a:r>
                        <a:rPr lang="en-US" sz="1600" b="1" dirty="0" smtClean="0"/>
                        <a:t>11</a:t>
                      </a:r>
                      <a:endParaRPr lang="en-US" sz="1600" b="1" dirty="0"/>
                    </a:p>
                  </a:txBody>
                  <a:tcPr/>
                </a:tc>
                <a:tc>
                  <a:txBody>
                    <a:bodyPr/>
                    <a:lstStyle/>
                    <a:p>
                      <a:pPr algn="ctr"/>
                      <a:r>
                        <a:rPr lang="en-US" sz="1600" b="1" dirty="0" smtClean="0"/>
                        <a:t>2</a:t>
                      </a:r>
                    </a:p>
                  </a:txBody>
                  <a:tcPr/>
                </a:tc>
              </a:tr>
            </a:tbl>
          </a:graphicData>
        </a:graphic>
      </p:graphicFrame>
      <p:sp>
        <p:nvSpPr>
          <p:cNvPr id="3" name="Content Placeholder 2"/>
          <p:cNvSpPr txBox="1">
            <a:spLocks/>
          </p:cNvSpPr>
          <p:nvPr/>
        </p:nvSpPr>
        <p:spPr bwMode="auto">
          <a:xfrm>
            <a:off x="395536" y="6093296"/>
            <a:ext cx="8229600" cy="445665"/>
          </a:xfrm>
          <a:prstGeom prst="rect">
            <a:avLst/>
          </a:prstGeom>
          <a:noFill/>
          <a:ln w="9525">
            <a:noFill/>
            <a:miter lim="800000"/>
            <a:headEnd/>
            <a:tailEnd/>
          </a:ln>
        </p:spPr>
        <p:txBody>
          <a:bodyPr/>
          <a:lstStyle/>
          <a:p>
            <a:pPr marL="342900" indent="-342900">
              <a:spcBef>
                <a:spcPct val="20000"/>
              </a:spcBef>
              <a:buFont typeface="Arial" charset="0"/>
              <a:buChar char="•"/>
            </a:pPr>
            <a:r>
              <a:rPr lang="en-US" sz="2600" dirty="0" smtClean="0">
                <a:latin typeface="+mn-lt"/>
              </a:rPr>
              <a:t>47 project management processes</a:t>
            </a:r>
            <a:endParaRPr lang="en-US" sz="2600" dirty="0">
              <a:latin typeface="+mn-lt"/>
            </a:endParaRPr>
          </a:p>
        </p:txBody>
      </p:sp>
    </p:spTree>
    <p:extLst>
      <p:ext uri="{BB962C8B-B14F-4D97-AF65-F5344CB8AC3E}">
        <p14:creationId xmlns:p14="http://schemas.microsoft.com/office/powerpoint/2010/main" val="1516112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fld id="{447DEED2-FDCD-495F-A2FC-56209E86659A}" type="slidenum">
              <a:rPr lang="es-ES" sz="1200">
                <a:solidFill>
                  <a:schemeClr val="hlink"/>
                </a:solidFill>
              </a:rPr>
              <a:pPr algn="r"/>
              <a:t>6</a:t>
            </a:fld>
            <a:endParaRPr lang="es-ES" sz="1200">
              <a:solidFill>
                <a:schemeClr val="hlink"/>
              </a:solidFill>
            </a:endParaRPr>
          </a:p>
        </p:txBody>
      </p:sp>
      <p:sp>
        <p:nvSpPr>
          <p:cNvPr id="15363" name="Rectangle 2"/>
          <p:cNvSpPr>
            <a:spLocks noGrp="1" noChangeArrowheads="1"/>
          </p:cNvSpPr>
          <p:nvPr>
            <p:ph type="title" idx="4294967295"/>
          </p:nvPr>
        </p:nvSpPr>
        <p:spPr>
          <a:xfrm>
            <a:off x="249" y="1196752"/>
            <a:ext cx="8229600" cy="780685"/>
          </a:xfrm>
        </p:spPr>
        <p:txBody>
          <a:bodyPr/>
          <a:lstStyle/>
          <a:p>
            <a:pPr eaLnBrk="1" hangingPunct="1"/>
            <a:r>
              <a:rPr lang="en-US" dirty="0" smtClean="0"/>
              <a:t>Initiating Process Group</a:t>
            </a:r>
          </a:p>
        </p:txBody>
      </p:sp>
      <p:sp>
        <p:nvSpPr>
          <p:cNvPr id="15364" name="Rectangle 3"/>
          <p:cNvSpPr>
            <a:spLocks noGrp="1" noChangeArrowheads="1"/>
          </p:cNvSpPr>
          <p:nvPr>
            <p:ph type="body" idx="4294967295"/>
          </p:nvPr>
        </p:nvSpPr>
        <p:spPr/>
        <p:txBody>
          <a:bodyPr/>
          <a:lstStyle/>
          <a:p>
            <a:pPr eaLnBrk="1" hangingPunct="1"/>
            <a:r>
              <a:rPr lang="en-US" smtClean="0"/>
              <a:t>The initiating processes formally start a new project or project phase by officially authorizing the project and providing the project manager with the information necessary to begin the project.</a:t>
            </a:r>
          </a:p>
        </p:txBody>
      </p:sp>
    </p:spTree>
    <p:extLst>
      <p:ext uri="{BB962C8B-B14F-4D97-AF65-F5344CB8AC3E}">
        <p14:creationId xmlns:p14="http://schemas.microsoft.com/office/powerpoint/2010/main" val="10671241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idx="4294967295"/>
          </p:nvPr>
        </p:nvSpPr>
        <p:spPr>
          <a:xfrm>
            <a:off x="-11113" y="1700213"/>
            <a:ext cx="9155113" cy="1039812"/>
          </a:xfrm>
        </p:spPr>
        <p:txBody>
          <a:bodyPr>
            <a:normAutofit fontScale="90000"/>
          </a:bodyPr>
          <a:lstStyle/>
          <a:p>
            <a:pPr eaLnBrk="1" hangingPunct="1">
              <a:defRPr/>
            </a:pPr>
            <a:r>
              <a:rPr lang="en-US" sz="3600" dirty="0"/>
              <a:t>Reasons </a:t>
            </a:r>
            <a:r>
              <a:rPr lang="en-US" sz="3600" dirty="0" smtClean="0"/>
              <a:t>for beginning the </a:t>
            </a:r>
            <a:br>
              <a:rPr lang="en-US" sz="3600" dirty="0" smtClean="0"/>
            </a:br>
            <a:r>
              <a:rPr lang="en-US" sz="3600" dirty="0" smtClean="0"/>
              <a:t>Initiating </a:t>
            </a:r>
            <a:r>
              <a:rPr lang="en-US" sz="3600" dirty="0"/>
              <a:t>P</a:t>
            </a:r>
            <a:r>
              <a:rPr lang="en-US" sz="3600" dirty="0" smtClean="0"/>
              <a:t>rocess Group</a:t>
            </a:r>
            <a:endParaRPr lang="en-US" sz="3600" dirty="0" smtClean="0">
              <a:ea typeface="ＭＳ Ｐゴシック" pitchFamily="34" charset="-128"/>
            </a:endParaRPr>
          </a:p>
        </p:txBody>
      </p:sp>
      <p:sp>
        <p:nvSpPr>
          <p:cNvPr id="25604" name="Rectangle 3"/>
          <p:cNvSpPr>
            <a:spLocks noGrp="1" noChangeArrowheads="1"/>
          </p:cNvSpPr>
          <p:nvPr>
            <p:ph type="body" idx="4294967295"/>
          </p:nvPr>
        </p:nvSpPr>
        <p:spPr>
          <a:xfrm>
            <a:off x="511175" y="2922588"/>
            <a:ext cx="8229600" cy="3298825"/>
          </a:xfrm>
        </p:spPr>
        <p:txBody>
          <a:bodyPr/>
          <a:lstStyle/>
          <a:p>
            <a:pPr eaLnBrk="1" hangingPunct="1"/>
            <a:r>
              <a:rPr lang="en-US" dirty="0" smtClean="0">
                <a:ea typeface="ＭＳ Ｐゴシック" pitchFamily="34" charset="-128"/>
              </a:rPr>
              <a:t>Business need.</a:t>
            </a:r>
          </a:p>
          <a:p>
            <a:pPr eaLnBrk="1" hangingPunct="1"/>
            <a:r>
              <a:rPr lang="en-US" dirty="0" smtClean="0">
                <a:ea typeface="ＭＳ Ｐゴシック" pitchFamily="34" charset="-128"/>
              </a:rPr>
              <a:t>Begin a new phase of the project.</a:t>
            </a:r>
          </a:p>
          <a:p>
            <a:pPr algn="just" eaLnBrk="1" hangingPunct="1"/>
            <a:r>
              <a:rPr lang="en-US" dirty="0" smtClean="0">
                <a:ea typeface="ＭＳ Ｐゴシック" pitchFamily="34" charset="-128"/>
              </a:rPr>
              <a:t>Project has so many problems that the business need is reevaluated.</a:t>
            </a:r>
          </a:p>
        </p:txBody>
      </p:sp>
    </p:spTree>
    <p:extLst>
      <p:ext uri="{BB962C8B-B14F-4D97-AF65-F5344CB8AC3E}">
        <p14:creationId xmlns:p14="http://schemas.microsoft.com/office/powerpoint/2010/main" val="679320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484784"/>
            <a:ext cx="6119911" cy="575841"/>
          </a:xfrm>
        </p:spPr>
        <p:txBody>
          <a:bodyPr/>
          <a:lstStyle/>
          <a:p>
            <a:pPr algn="l"/>
            <a:r>
              <a:rPr lang="es-CR" b="1" dirty="0" smtClean="0"/>
              <a:t>Initiating process</a:t>
            </a:r>
            <a:endParaRPr lang="es-CR" dirty="0"/>
          </a:p>
        </p:txBody>
      </p:sp>
      <p:sp>
        <p:nvSpPr>
          <p:cNvPr id="3" name="2 Marcador de contenido"/>
          <p:cNvSpPr>
            <a:spLocks noGrp="1"/>
          </p:cNvSpPr>
          <p:nvPr>
            <p:ph idx="1"/>
          </p:nvPr>
        </p:nvSpPr>
        <p:spPr>
          <a:xfrm>
            <a:off x="467544" y="2132856"/>
            <a:ext cx="8229600" cy="4391893"/>
          </a:xfrm>
        </p:spPr>
        <p:txBody>
          <a:bodyPr/>
          <a:lstStyle/>
          <a:p>
            <a:r>
              <a:rPr lang="es-CR" dirty="0" smtClean="0"/>
              <a:t>Main inp</a:t>
            </a:r>
            <a:r>
              <a:rPr lang="en-US" dirty="0" err="1" smtClean="0">
                <a:ea typeface="ＭＳ Ｐゴシック" pitchFamily="34" charset="-128"/>
              </a:rPr>
              <a:t>ut</a:t>
            </a:r>
            <a:r>
              <a:rPr lang="es-CR" dirty="0" smtClean="0"/>
              <a:t>s:</a:t>
            </a:r>
          </a:p>
          <a:p>
            <a:pPr lvl="1"/>
            <a:r>
              <a:rPr lang="es-CR" dirty="0"/>
              <a:t>Project statement of work</a:t>
            </a:r>
          </a:p>
          <a:p>
            <a:pPr lvl="1"/>
            <a:r>
              <a:rPr lang="es-CR" dirty="0" smtClean="0"/>
              <a:t>B</a:t>
            </a:r>
            <a:r>
              <a:rPr lang="en-US" dirty="0" err="1" smtClean="0">
                <a:ea typeface="ＭＳ Ｐゴシック" pitchFamily="34" charset="-128"/>
              </a:rPr>
              <a:t>usiness</a:t>
            </a:r>
            <a:r>
              <a:rPr lang="en-US" dirty="0" smtClean="0">
                <a:ea typeface="ＭＳ Ｐゴシック" pitchFamily="34" charset="-128"/>
              </a:rPr>
              <a:t> </a:t>
            </a:r>
            <a:r>
              <a:rPr lang="en-US" dirty="0">
                <a:ea typeface="ＭＳ Ｐゴシック" pitchFamily="34" charset="-128"/>
              </a:rPr>
              <a:t>case</a:t>
            </a:r>
          </a:p>
          <a:p>
            <a:pPr lvl="1"/>
            <a:r>
              <a:rPr lang="en-US" dirty="0" smtClean="0">
                <a:ea typeface="ＭＳ Ｐゴシック" pitchFamily="34" charset="-128"/>
              </a:rPr>
              <a:t>Agreements</a:t>
            </a:r>
            <a:endParaRPr lang="es-CR" dirty="0" smtClean="0"/>
          </a:p>
          <a:p>
            <a:pPr lvl="1"/>
            <a:r>
              <a:rPr lang="es-CR" dirty="0" smtClean="0"/>
              <a:t>Company </a:t>
            </a:r>
            <a:r>
              <a:rPr lang="es-CR" dirty="0" err="1" smtClean="0"/>
              <a:t>environmental</a:t>
            </a:r>
            <a:r>
              <a:rPr lang="es-CR" dirty="0" smtClean="0"/>
              <a:t> factors</a:t>
            </a:r>
          </a:p>
          <a:p>
            <a:pPr lvl="1"/>
            <a:r>
              <a:rPr lang="es-CR" dirty="0" smtClean="0"/>
              <a:t>Organization process assets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5759871" cy="647849"/>
          </a:xfrm>
        </p:spPr>
        <p:txBody>
          <a:bodyPr/>
          <a:lstStyle/>
          <a:p>
            <a:pPr algn="l"/>
            <a:r>
              <a:rPr lang="es-CR" b="1" dirty="0"/>
              <a:t>Initiating process</a:t>
            </a:r>
            <a:endParaRPr lang="es-CR" dirty="0"/>
          </a:p>
        </p:txBody>
      </p:sp>
      <p:sp>
        <p:nvSpPr>
          <p:cNvPr id="3" name="2 Marcador de contenido"/>
          <p:cNvSpPr>
            <a:spLocks noGrp="1"/>
          </p:cNvSpPr>
          <p:nvPr>
            <p:ph idx="1"/>
          </p:nvPr>
        </p:nvSpPr>
        <p:spPr>
          <a:xfrm>
            <a:off x="457200" y="1988840"/>
            <a:ext cx="8229600" cy="4319885"/>
          </a:xfrm>
        </p:spPr>
        <p:txBody>
          <a:bodyPr/>
          <a:lstStyle/>
          <a:p>
            <a:r>
              <a:rPr lang="es-CR" dirty="0" smtClean="0"/>
              <a:t>Main outputs:</a:t>
            </a:r>
          </a:p>
          <a:p>
            <a:pPr lvl="1"/>
            <a:r>
              <a:rPr lang="es-CR" dirty="0" smtClean="0"/>
              <a:t>Project charter</a:t>
            </a:r>
          </a:p>
          <a:p>
            <a:pPr lvl="1"/>
            <a:r>
              <a:rPr lang="es-CR" dirty="0" smtClean="0"/>
              <a:t>Stakeholder register</a:t>
            </a:r>
          </a:p>
          <a:p>
            <a:pPr lvl="1"/>
            <a:r>
              <a:rPr lang="es-CR" dirty="0" smtClean="0"/>
              <a:t>Stakeholder management strategy</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16602</TotalTime>
  <Words>1444</Words>
  <Application>Microsoft Office PowerPoint</Application>
  <PresentationFormat>Presentación en pantalla (4:3)</PresentationFormat>
  <Paragraphs>257</Paragraphs>
  <Slides>32</Slides>
  <Notes>4</Notes>
  <HiddenSlides>0</HiddenSlides>
  <MMClips>0</MMClips>
  <ScaleCrop>false</ScaleCrop>
  <HeadingPairs>
    <vt:vector size="4" baseType="variant">
      <vt:variant>
        <vt:lpstr>Tema</vt:lpstr>
      </vt:variant>
      <vt:variant>
        <vt:i4>1</vt:i4>
      </vt:variant>
      <vt:variant>
        <vt:lpstr>Títulos de diapositiva</vt:lpstr>
      </vt:variant>
      <vt:variant>
        <vt:i4>32</vt:i4>
      </vt:variant>
    </vt:vector>
  </HeadingPairs>
  <TitlesOfParts>
    <vt:vector size="33" baseType="lpstr">
      <vt:lpstr>Tema de Office</vt:lpstr>
      <vt:lpstr>Degree and Graduation Seminar  Project Management Processes</vt:lpstr>
      <vt:lpstr>Presentación de PowerPoint</vt:lpstr>
      <vt:lpstr>Presentación de PowerPoint</vt:lpstr>
      <vt:lpstr>Presentación de PowerPoint</vt:lpstr>
      <vt:lpstr>Presentación de PowerPoint</vt:lpstr>
      <vt:lpstr>Initiating Process Group</vt:lpstr>
      <vt:lpstr>Reasons for beginning the  Initiating Process Group</vt:lpstr>
      <vt:lpstr>Initiating process</vt:lpstr>
      <vt:lpstr>Initiating process</vt:lpstr>
      <vt:lpstr>Initiating process (as per Rita’s process chart)</vt:lpstr>
      <vt:lpstr>Planning Process Group</vt:lpstr>
      <vt:lpstr>When does planning occur?</vt:lpstr>
      <vt:lpstr>Planning process (as per Rita’s process chart)</vt:lpstr>
      <vt:lpstr>Planning process 1 (as per Rita’s process chart)</vt:lpstr>
      <vt:lpstr>Executing Process Group</vt:lpstr>
      <vt:lpstr>When does execution occur?</vt:lpstr>
      <vt:lpstr>Execution process (as per Rita’s process chart)</vt:lpstr>
      <vt:lpstr>Execution process   (as per Rita’s process chart)</vt:lpstr>
      <vt:lpstr>Monitoring and Controlling Processes</vt:lpstr>
      <vt:lpstr>When you might enter the M&amp;C process group?</vt:lpstr>
      <vt:lpstr>Monitoring and controlling process (as per Rita’s process chart)</vt:lpstr>
      <vt:lpstr>Monitoring and controlling process   (as per Rita’s process chart)</vt:lpstr>
      <vt:lpstr>Closing Process Group</vt:lpstr>
      <vt:lpstr>When does entry into the closing process group occur?</vt:lpstr>
      <vt:lpstr>Closing process (as per Rita’s process chart)</vt:lpstr>
      <vt:lpstr>Important Things</vt:lpstr>
      <vt:lpstr>Sample Question</vt:lpstr>
      <vt:lpstr>Sample Question</vt:lpstr>
      <vt:lpstr>Sample Question</vt:lpstr>
      <vt:lpstr>Sample Question</vt:lpstr>
      <vt:lpstr>Sample Question</vt:lpstr>
      <vt:lpstr>Bibliography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abustamante</dc:creator>
  <cp:lastModifiedBy>Angela Herrera</cp:lastModifiedBy>
  <cp:revision>129</cp:revision>
  <dcterms:created xsi:type="dcterms:W3CDTF">2012-05-28T23:03:22Z</dcterms:created>
  <dcterms:modified xsi:type="dcterms:W3CDTF">2014-02-18T16:04:22Z</dcterms:modified>
</cp:coreProperties>
</file>