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30" r:id="rId2"/>
    <p:sldId id="339" r:id="rId3"/>
    <p:sldId id="340" r:id="rId4"/>
    <p:sldId id="341" r:id="rId5"/>
    <p:sldId id="353" r:id="rId6"/>
    <p:sldId id="354" r:id="rId7"/>
    <p:sldId id="342" r:id="rId8"/>
    <p:sldId id="343" r:id="rId9"/>
    <p:sldId id="344" r:id="rId10"/>
    <p:sldId id="345" r:id="rId11"/>
    <p:sldId id="355" r:id="rId12"/>
    <p:sldId id="356" r:id="rId13"/>
    <p:sldId id="357" r:id="rId14"/>
    <p:sldId id="346" r:id="rId15"/>
    <p:sldId id="358" r:id="rId16"/>
  </p:sldIdLst>
  <p:sldSz cx="9144000" cy="6858000" type="screen4x3"/>
  <p:notesSz cx="6858000" cy="9144000"/>
  <p:defaultTextStyle>
    <a:defPPr>
      <a:defRPr lang="es-H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204" autoAdjust="0"/>
  </p:normalViewPr>
  <p:slideViewPr>
    <p:cSldViewPr>
      <p:cViewPr varScale="1">
        <p:scale>
          <a:sx n="55" d="100"/>
          <a:sy n="55" d="100"/>
        </p:scale>
        <p:origin x="84" y="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B79C8B-0FE0-4FF6-9D85-17C743A2B09B}" type="doc">
      <dgm:prSet loTypeId="urn:microsoft.com/office/officeart/2005/8/layout/hProcess4" loCatId="process" qsTypeId="urn:microsoft.com/office/officeart/2005/8/quickstyle/simple1" qsCatId="simple" csTypeId="urn:microsoft.com/office/officeart/2005/8/colors/accent0_2" csCatId="mainScheme" phldr="1"/>
      <dgm:spPr/>
    </dgm:pt>
    <dgm:pt modelId="{9C3CFA62-8B8B-41EF-9A45-CDCC5CBFAAC0}">
      <dgm:prSet phldrT="[Text]"/>
      <dgm:spPr/>
      <dgm:t>
        <a:bodyPr/>
        <a:lstStyle/>
        <a:p>
          <a:r>
            <a:rPr lang="en-US" dirty="0" smtClean="0"/>
            <a:t>Inputs</a:t>
          </a:r>
          <a:endParaRPr lang="en-US" dirty="0"/>
        </a:p>
      </dgm:t>
    </dgm:pt>
    <dgm:pt modelId="{C64A7B10-2F4A-4439-87A5-B933F333F4FD}" type="parTrans" cxnId="{1F4A8281-1BB6-48AD-8835-C9FABBF6B5D6}">
      <dgm:prSet/>
      <dgm:spPr/>
      <dgm:t>
        <a:bodyPr/>
        <a:lstStyle/>
        <a:p>
          <a:endParaRPr lang="en-US"/>
        </a:p>
      </dgm:t>
    </dgm:pt>
    <dgm:pt modelId="{1ED63995-4C7B-4572-9C01-86333CDE4874}" type="sibTrans" cxnId="{1F4A8281-1BB6-48AD-8835-C9FABBF6B5D6}">
      <dgm:prSet/>
      <dgm:spPr/>
      <dgm:t>
        <a:bodyPr/>
        <a:lstStyle/>
        <a:p>
          <a:endParaRPr lang="en-US"/>
        </a:p>
      </dgm:t>
    </dgm:pt>
    <dgm:pt modelId="{F3568F66-D8BA-443F-B168-F3D9B20DFA93}">
      <dgm:prSet phldrT="[Text]"/>
      <dgm:spPr/>
      <dgm:t>
        <a:bodyPr/>
        <a:lstStyle/>
        <a:p>
          <a:r>
            <a:rPr lang="en-US" dirty="0" smtClean="0"/>
            <a:t>Tools &amp; Techniques</a:t>
          </a:r>
          <a:endParaRPr lang="en-US" dirty="0"/>
        </a:p>
      </dgm:t>
    </dgm:pt>
    <dgm:pt modelId="{65D46E5E-45C2-42BA-9AE2-62DCA8F1664C}" type="parTrans" cxnId="{01408C58-CD3E-45AB-8CC9-2C5D2B77433C}">
      <dgm:prSet/>
      <dgm:spPr/>
      <dgm:t>
        <a:bodyPr/>
        <a:lstStyle/>
        <a:p>
          <a:endParaRPr lang="en-US"/>
        </a:p>
      </dgm:t>
    </dgm:pt>
    <dgm:pt modelId="{F6019CA8-E57F-414B-8020-B3B3726ACB81}" type="sibTrans" cxnId="{01408C58-CD3E-45AB-8CC9-2C5D2B77433C}">
      <dgm:prSet/>
      <dgm:spPr/>
      <dgm:t>
        <a:bodyPr/>
        <a:lstStyle/>
        <a:p>
          <a:endParaRPr lang="en-US"/>
        </a:p>
      </dgm:t>
    </dgm:pt>
    <dgm:pt modelId="{8EB553A7-DA8B-4D42-916B-3252CEA13480}">
      <dgm:prSet phldrT="[Text]"/>
      <dgm:spPr/>
      <dgm:t>
        <a:bodyPr/>
        <a:lstStyle/>
        <a:p>
          <a:r>
            <a:rPr lang="en-US" dirty="0" smtClean="0"/>
            <a:t>Outputs</a:t>
          </a:r>
          <a:endParaRPr lang="en-US" dirty="0"/>
        </a:p>
      </dgm:t>
    </dgm:pt>
    <dgm:pt modelId="{C4E2D161-21F9-416C-8359-1982817CBADC}" type="parTrans" cxnId="{C75DE873-80A3-444B-9DFE-4719CECCD47B}">
      <dgm:prSet/>
      <dgm:spPr/>
      <dgm:t>
        <a:bodyPr/>
        <a:lstStyle/>
        <a:p>
          <a:endParaRPr lang="en-US"/>
        </a:p>
      </dgm:t>
    </dgm:pt>
    <dgm:pt modelId="{29AFF002-A72E-4DC6-A726-7F1BA13CFA1F}" type="sibTrans" cxnId="{C75DE873-80A3-444B-9DFE-4719CECCD47B}">
      <dgm:prSet/>
      <dgm:spPr/>
      <dgm:t>
        <a:bodyPr/>
        <a:lstStyle/>
        <a:p>
          <a:endParaRPr lang="en-US"/>
        </a:p>
      </dgm:t>
    </dgm:pt>
    <dgm:pt modelId="{09EAF3DC-4428-4E4E-A21B-105D0F43381E}">
      <dgm:prSet phldrT="[Text]" custT="1"/>
      <dgm:spPr/>
      <dgm:t>
        <a:bodyPr/>
        <a:lstStyle/>
        <a:p>
          <a:r>
            <a:rPr lang="en-US" sz="1600" dirty="0" smtClean="0"/>
            <a:t>Human Resource Management Plan</a:t>
          </a:r>
          <a:endParaRPr lang="en-US" sz="1600" dirty="0"/>
        </a:p>
      </dgm:t>
    </dgm:pt>
    <dgm:pt modelId="{4356A09C-3F42-47B1-9E3F-D6B0EA060E67}" type="parTrans" cxnId="{02752E82-0499-429A-BA0C-D8BDDC890DDE}">
      <dgm:prSet/>
      <dgm:spPr/>
      <dgm:t>
        <a:bodyPr/>
        <a:lstStyle/>
        <a:p>
          <a:endParaRPr lang="en-US"/>
        </a:p>
      </dgm:t>
    </dgm:pt>
    <dgm:pt modelId="{7D041150-912A-4F8B-8A9D-B37F1999A364}" type="sibTrans" cxnId="{02752E82-0499-429A-BA0C-D8BDDC890DDE}">
      <dgm:prSet/>
      <dgm:spPr/>
      <dgm:t>
        <a:bodyPr/>
        <a:lstStyle/>
        <a:p>
          <a:endParaRPr lang="en-US"/>
        </a:p>
      </dgm:t>
    </dgm:pt>
    <dgm:pt modelId="{262F14A5-C947-48AC-85B5-08E0D1891958}">
      <dgm:prSet custT="1"/>
      <dgm:spPr/>
      <dgm:t>
        <a:bodyPr/>
        <a:lstStyle/>
        <a:p>
          <a:r>
            <a:rPr lang="en-US" sz="1600" dirty="0" smtClean="0"/>
            <a:t>Enterprise Environmental Factors</a:t>
          </a:r>
        </a:p>
      </dgm:t>
    </dgm:pt>
    <dgm:pt modelId="{9DBFC801-1E5E-40EC-8DC6-2DE542350DEA}" type="parTrans" cxnId="{D476A82E-C929-4474-AFA2-BA5BC98AB425}">
      <dgm:prSet/>
      <dgm:spPr/>
      <dgm:t>
        <a:bodyPr/>
        <a:lstStyle/>
        <a:p>
          <a:endParaRPr lang="en-US"/>
        </a:p>
      </dgm:t>
    </dgm:pt>
    <dgm:pt modelId="{582C3D43-3ADA-4F80-8A67-950CF41CDD65}" type="sibTrans" cxnId="{D476A82E-C929-4474-AFA2-BA5BC98AB425}">
      <dgm:prSet/>
      <dgm:spPr/>
      <dgm:t>
        <a:bodyPr/>
        <a:lstStyle/>
        <a:p>
          <a:endParaRPr lang="en-US"/>
        </a:p>
      </dgm:t>
    </dgm:pt>
    <dgm:pt modelId="{0ABAA884-D3E2-4A51-8567-EB75AFEE5E6C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1400" dirty="0" smtClean="0"/>
            <a:t>Pre-assignment</a:t>
          </a:r>
          <a:endParaRPr lang="en-US" sz="1400" dirty="0"/>
        </a:p>
      </dgm:t>
    </dgm:pt>
    <dgm:pt modelId="{D780054A-C1BB-416F-8EE3-2453C4B92968}" type="parTrans" cxnId="{986B1921-DA9D-46F6-98FD-4EB5C698E7F8}">
      <dgm:prSet/>
      <dgm:spPr/>
      <dgm:t>
        <a:bodyPr/>
        <a:lstStyle/>
        <a:p>
          <a:endParaRPr lang="en-US"/>
        </a:p>
      </dgm:t>
    </dgm:pt>
    <dgm:pt modelId="{3E75A294-DD9A-4F90-BF13-E513C84A0EA0}" type="sibTrans" cxnId="{986B1921-DA9D-46F6-98FD-4EB5C698E7F8}">
      <dgm:prSet/>
      <dgm:spPr/>
      <dgm:t>
        <a:bodyPr/>
        <a:lstStyle/>
        <a:p>
          <a:endParaRPr lang="en-US"/>
        </a:p>
      </dgm:t>
    </dgm:pt>
    <dgm:pt modelId="{251CE271-21F0-48C2-9414-03C098B91C1D}">
      <dgm:prSet custT="1"/>
      <dgm:spPr/>
      <dgm:t>
        <a:bodyPr/>
        <a:lstStyle/>
        <a:p>
          <a:r>
            <a:rPr lang="en-US" sz="1600" dirty="0" smtClean="0"/>
            <a:t>Project Staff Assignments</a:t>
          </a:r>
          <a:endParaRPr lang="en-US" sz="1600" dirty="0"/>
        </a:p>
      </dgm:t>
    </dgm:pt>
    <dgm:pt modelId="{04B84490-7019-4FB8-9A3E-F8812352C831}" type="parTrans" cxnId="{DAAFE1C4-0F16-417A-8832-B47C58426B35}">
      <dgm:prSet/>
      <dgm:spPr/>
      <dgm:t>
        <a:bodyPr/>
        <a:lstStyle/>
        <a:p>
          <a:endParaRPr lang="en-US"/>
        </a:p>
      </dgm:t>
    </dgm:pt>
    <dgm:pt modelId="{8536D4FE-717B-4BF4-A6E6-50623A70934E}" type="sibTrans" cxnId="{DAAFE1C4-0F16-417A-8832-B47C58426B35}">
      <dgm:prSet/>
      <dgm:spPr/>
      <dgm:t>
        <a:bodyPr/>
        <a:lstStyle/>
        <a:p>
          <a:endParaRPr lang="en-US"/>
        </a:p>
      </dgm:t>
    </dgm:pt>
    <dgm:pt modelId="{769C2851-FAC8-4C4D-B8C8-4B634F5D1CB4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1400" dirty="0" smtClean="0"/>
            <a:t>Negotiation</a:t>
          </a:r>
          <a:endParaRPr lang="en-US" sz="1400" dirty="0"/>
        </a:p>
      </dgm:t>
    </dgm:pt>
    <dgm:pt modelId="{BA8748B1-7587-4A69-962C-5A8F23DAA2CE}" type="parTrans" cxnId="{9DDBA1B9-B5F3-45F6-8F78-912DB0751078}">
      <dgm:prSet/>
      <dgm:spPr/>
      <dgm:t>
        <a:bodyPr/>
        <a:lstStyle/>
        <a:p>
          <a:endParaRPr lang="en-US"/>
        </a:p>
      </dgm:t>
    </dgm:pt>
    <dgm:pt modelId="{957637E8-9619-4ED5-9519-EB46DFCFDE2E}" type="sibTrans" cxnId="{9DDBA1B9-B5F3-45F6-8F78-912DB0751078}">
      <dgm:prSet/>
      <dgm:spPr/>
      <dgm:t>
        <a:bodyPr/>
        <a:lstStyle/>
        <a:p>
          <a:endParaRPr lang="en-US"/>
        </a:p>
      </dgm:t>
    </dgm:pt>
    <dgm:pt modelId="{99AC655B-385E-4B02-8EDD-4FFD5E71F3E8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1400" dirty="0" smtClean="0"/>
            <a:t>Acquisition</a:t>
          </a:r>
          <a:endParaRPr lang="en-US" sz="1400" dirty="0"/>
        </a:p>
      </dgm:t>
    </dgm:pt>
    <dgm:pt modelId="{CDE9E8E8-3BE9-4AD9-85F5-AC815E1E1388}" type="parTrans" cxnId="{B8EBE517-A1D4-44B2-A1B8-49E7FFA303EE}">
      <dgm:prSet/>
      <dgm:spPr/>
      <dgm:t>
        <a:bodyPr/>
        <a:lstStyle/>
        <a:p>
          <a:endParaRPr lang="en-US"/>
        </a:p>
      </dgm:t>
    </dgm:pt>
    <dgm:pt modelId="{9899822B-8D74-4B6A-A0E8-AE10A44181F4}" type="sibTrans" cxnId="{B8EBE517-A1D4-44B2-A1B8-49E7FFA303EE}">
      <dgm:prSet/>
      <dgm:spPr/>
      <dgm:t>
        <a:bodyPr/>
        <a:lstStyle/>
        <a:p>
          <a:endParaRPr lang="en-US"/>
        </a:p>
      </dgm:t>
    </dgm:pt>
    <dgm:pt modelId="{665D0219-7B75-411A-AA32-435C2DAB8ED0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1400" dirty="0" smtClean="0"/>
            <a:t>Virtual Teams</a:t>
          </a:r>
          <a:endParaRPr lang="en-US" sz="1400" dirty="0"/>
        </a:p>
      </dgm:t>
    </dgm:pt>
    <dgm:pt modelId="{CE08C723-072E-40E2-92CD-78B6E85609CD}" type="parTrans" cxnId="{1CD5A5BF-A024-407B-BD32-9953AE39A6F4}">
      <dgm:prSet/>
      <dgm:spPr/>
      <dgm:t>
        <a:bodyPr/>
        <a:lstStyle/>
        <a:p>
          <a:endParaRPr lang="en-US"/>
        </a:p>
      </dgm:t>
    </dgm:pt>
    <dgm:pt modelId="{F89A33C1-3247-4184-971A-F628B4CBC0E6}" type="sibTrans" cxnId="{1CD5A5BF-A024-407B-BD32-9953AE39A6F4}">
      <dgm:prSet/>
      <dgm:spPr/>
      <dgm:t>
        <a:bodyPr/>
        <a:lstStyle/>
        <a:p>
          <a:endParaRPr lang="en-US"/>
        </a:p>
      </dgm:t>
    </dgm:pt>
    <dgm:pt modelId="{BB306A32-CDEA-4A8D-8961-46419A6C657F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endParaRPr lang="en-US" sz="1600" dirty="0"/>
        </a:p>
      </dgm:t>
    </dgm:pt>
    <dgm:pt modelId="{08DB89E9-39AB-4655-8A0C-2833B700C7CA}" type="parTrans" cxnId="{04FA169C-67E3-475E-BCF6-7C66CE9FC738}">
      <dgm:prSet/>
      <dgm:spPr/>
      <dgm:t>
        <a:bodyPr/>
        <a:lstStyle/>
        <a:p>
          <a:endParaRPr lang="en-US"/>
        </a:p>
      </dgm:t>
    </dgm:pt>
    <dgm:pt modelId="{4DDAEF9B-58D4-4BEF-8142-AE966C769D4B}" type="sibTrans" cxnId="{04FA169C-67E3-475E-BCF6-7C66CE9FC738}">
      <dgm:prSet/>
      <dgm:spPr/>
      <dgm:t>
        <a:bodyPr/>
        <a:lstStyle/>
        <a:p>
          <a:endParaRPr lang="en-US"/>
        </a:p>
      </dgm:t>
    </dgm:pt>
    <dgm:pt modelId="{8487F5F5-488A-492B-8C74-41059D9C561E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endParaRPr lang="en-US" sz="1400" dirty="0"/>
        </a:p>
      </dgm:t>
    </dgm:pt>
    <dgm:pt modelId="{A9CCC4C6-B60C-4CD5-8B62-18E11A1D7BF9}" type="parTrans" cxnId="{F0B5405A-E47B-4F7E-8D80-02C876019565}">
      <dgm:prSet/>
      <dgm:spPr/>
      <dgm:t>
        <a:bodyPr/>
        <a:lstStyle/>
        <a:p>
          <a:endParaRPr lang="en-US"/>
        </a:p>
      </dgm:t>
    </dgm:pt>
    <dgm:pt modelId="{C61C3E27-3DD6-4818-B5AB-6804AC893EB8}" type="sibTrans" cxnId="{F0B5405A-E47B-4F7E-8D80-02C876019565}">
      <dgm:prSet/>
      <dgm:spPr/>
      <dgm:t>
        <a:bodyPr/>
        <a:lstStyle/>
        <a:p>
          <a:endParaRPr lang="en-US"/>
        </a:p>
      </dgm:t>
    </dgm:pt>
    <dgm:pt modelId="{6BE09B69-F324-451A-8249-07337CC95378}">
      <dgm:prSet custT="1"/>
      <dgm:spPr/>
      <dgm:t>
        <a:bodyPr/>
        <a:lstStyle/>
        <a:p>
          <a:r>
            <a:rPr lang="en-US" sz="1600" dirty="0" smtClean="0"/>
            <a:t>Resources Calendars</a:t>
          </a:r>
          <a:endParaRPr lang="en-US" sz="1600" dirty="0"/>
        </a:p>
      </dgm:t>
    </dgm:pt>
    <dgm:pt modelId="{A1F3171B-555C-4C81-B0C2-03DDD00EB076}" type="parTrans" cxnId="{D932FEFE-989D-40A8-BAFC-FF03339162C6}">
      <dgm:prSet/>
      <dgm:spPr/>
      <dgm:t>
        <a:bodyPr/>
        <a:lstStyle/>
        <a:p>
          <a:endParaRPr lang="en-US"/>
        </a:p>
      </dgm:t>
    </dgm:pt>
    <dgm:pt modelId="{5A81F768-6333-469B-8C82-7126179934BB}" type="sibTrans" cxnId="{D932FEFE-989D-40A8-BAFC-FF03339162C6}">
      <dgm:prSet/>
      <dgm:spPr/>
      <dgm:t>
        <a:bodyPr/>
        <a:lstStyle/>
        <a:p>
          <a:endParaRPr lang="en-US"/>
        </a:p>
      </dgm:t>
    </dgm:pt>
    <dgm:pt modelId="{65A10819-2C9E-4647-8685-5279F3ECDC1E}">
      <dgm:prSet custT="1"/>
      <dgm:spPr/>
      <dgm:t>
        <a:bodyPr/>
        <a:lstStyle/>
        <a:p>
          <a:r>
            <a:rPr lang="en-US" sz="1600" dirty="0" smtClean="0"/>
            <a:t>Project Management Plan Updates</a:t>
          </a:r>
          <a:endParaRPr lang="en-US" sz="1600" dirty="0"/>
        </a:p>
      </dgm:t>
    </dgm:pt>
    <dgm:pt modelId="{3648C0B6-B841-4B80-AF6E-9E06E68D7BBE}" type="parTrans" cxnId="{FB30FCB7-DE16-4158-8DDF-E06B22082C98}">
      <dgm:prSet/>
      <dgm:spPr/>
      <dgm:t>
        <a:bodyPr/>
        <a:lstStyle/>
        <a:p>
          <a:endParaRPr lang="en-US"/>
        </a:p>
      </dgm:t>
    </dgm:pt>
    <dgm:pt modelId="{3A5B1C48-4837-42B1-988B-044FE4482F94}" type="sibTrans" cxnId="{FB30FCB7-DE16-4158-8DDF-E06B22082C98}">
      <dgm:prSet/>
      <dgm:spPr/>
      <dgm:t>
        <a:bodyPr/>
        <a:lstStyle/>
        <a:p>
          <a:endParaRPr lang="en-US"/>
        </a:p>
      </dgm:t>
    </dgm:pt>
    <dgm:pt modelId="{D03BCC1B-1091-47C0-BEBE-2BD10C78C525}">
      <dgm:prSet custT="1"/>
      <dgm:spPr/>
      <dgm:t>
        <a:bodyPr/>
        <a:lstStyle/>
        <a:p>
          <a:r>
            <a:rPr lang="en-US" sz="1600" dirty="0" smtClean="0"/>
            <a:t>Organizational Process Assets</a:t>
          </a:r>
        </a:p>
      </dgm:t>
    </dgm:pt>
    <dgm:pt modelId="{D47038E5-8275-42A0-9AC3-0467EF9F1B8A}" type="parTrans" cxnId="{7EDC948C-F93C-44EE-B38A-483826FB4A1F}">
      <dgm:prSet/>
      <dgm:spPr/>
    </dgm:pt>
    <dgm:pt modelId="{CB80AEED-B9DA-48B1-8A7D-181C830DA7EF}" type="sibTrans" cxnId="{7EDC948C-F93C-44EE-B38A-483826FB4A1F}">
      <dgm:prSet/>
      <dgm:spPr/>
    </dgm:pt>
    <dgm:pt modelId="{BFBADCAB-148D-4EC1-9E84-F86E223DEE41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1400" dirty="0" smtClean="0"/>
            <a:t>Multi – criteria decision analysis</a:t>
          </a:r>
          <a:endParaRPr lang="en-US" sz="1400" dirty="0"/>
        </a:p>
      </dgm:t>
    </dgm:pt>
    <dgm:pt modelId="{16C1B436-8BF1-47B7-8CF3-D95F5884B774}" type="parTrans" cxnId="{96E6ABE3-E94A-4156-B8D4-63774C76551C}">
      <dgm:prSet/>
      <dgm:spPr/>
    </dgm:pt>
    <dgm:pt modelId="{FC533E84-4597-462E-9D7A-1A5FCFD6CC5F}" type="sibTrans" cxnId="{96E6ABE3-E94A-4156-B8D4-63774C76551C}">
      <dgm:prSet/>
      <dgm:spPr/>
    </dgm:pt>
    <dgm:pt modelId="{9AD9A87A-CC21-4871-9923-67296459FF00}" type="pres">
      <dgm:prSet presAssocID="{6BB79C8B-0FE0-4FF6-9D85-17C743A2B09B}" presName="Name0" presStyleCnt="0">
        <dgm:presLayoutVars>
          <dgm:dir/>
          <dgm:animLvl val="lvl"/>
          <dgm:resizeHandles val="exact"/>
        </dgm:presLayoutVars>
      </dgm:prSet>
      <dgm:spPr/>
    </dgm:pt>
    <dgm:pt modelId="{30B378E5-69D8-472F-B440-9E8CA7D0A6FD}" type="pres">
      <dgm:prSet presAssocID="{6BB79C8B-0FE0-4FF6-9D85-17C743A2B09B}" presName="tSp" presStyleCnt="0"/>
      <dgm:spPr/>
    </dgm:pt>
    <dgm:pt modelId="{8832DDAE-03DB-475E-A20B-D936BF95447F}" type="pres">
      <dgm:prSet presAssocID="{6BB79C8B-0FE0-4FF6-9D85-17C743A2B09B}" presName="bSp" presStyleCnt="0"/>
      <dgm:spPr/>
    </dgm:pt>
    <dgm:pt modelId="{0C40B05A-6B97-4D05-B68B-412EC3ED68D7}" type="pres">
      <dgm:prSet presAssocID="{6BB79C8B-0FE0-4FF6-9D85-17C743A2B09B}" presName="process" presStyleCnt="0"/>
      <dgm:spPr/>
    </dgm:pt>
    <dgm:pt modelId="{5C2B9204-A346-4235-B6DA-5EC375D1E4DB}" type="pres">
      <dgm:prSet presAssocID="{9C3CFA62-8B8B-41EF-9A45-CDCC5CBFAAC0}" presName="composite1" presStyleCnt="0"/>
      <dgm:spPr/>
    </dgm:pt>
    <dgm:pt modelId="{ACE69A08-0210-4DDA-A3A7-06C44E25E0E0}" type="pres">
      <dgm:prSet presAssocID="{9C3CFA62-8B8B-41EF-9A45-CDCC5CBFAAC0}" presName="dummyNode1" presStyleLbl="node1" presStyleIdx="0" presStyleCnt="3"/>
      <dgm:spPr/>
    </dgm:pt>
    <dgm:pt modelId="{071B62FE-74EE-4CE7-A149-EAA2862599C2}" type="pres">
      <dgm:prSet presAssocID="{9C3CFA62-8B8B-41EF-9A45-CDCC5CBFAAC0}" presName="childNode1" presStyleLbl="bgAcc1" presStyleIdx="0" presStyleCnt="3" custScaleX="151672" custScaleY="168452" custLinFactNeighborX="-148" custLinFactNeighborY="11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4D659C-B00A-44A2-8506-0255F27E9498}" type="pres">
      <dgm:prSet presAssocID="{9C3CFA62-8B8B-41EF-9A45-CDCC5CBFAAC0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00F025-AEA9-4346-85BE-C58320D68F7C}" type="pres">
      <dgm:prSet presAssocID="{9C3CFA62-8B8B-41EF-9A45-CDCC5CBFAAC0}" presName="parentNode1" presStyleLbl="node1" presStyleIdx="0" presStyleCnt="3" custLinFactY="6463" custLinFactNeighborX="-38954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DA9EE4-93AA-4E9C-B497-1375EC9C301D}" type="pres">
      <dgm:prSet presAssocID="{9C3CFA62-8B8B-41EF-9A45-CDCC5CBFAAC0}" presName="connSite1" presStyleCnt="0"/>
      <dgm:spPr/>
    </dgm:pt>
    <dgm:pt modelId="{8D9E2F60-5CF7-4840-8786-270DE9F3BAAC}" type="pres">
      <dgm:prSet presAssocID="{1ED63995-4C7B-4572-9C01-86333CDE4874}" presName="Name9" presStyleLbl="sibTrans2D1" presStyleIdx="0" presStyleCnt="2" custAng="331475" custLinFactNeighborX="-6283" custLinFactNeighborY="-3679"/>
      <dgm:spPr/>
      <dgm:t>
        <a:bodyPr/>
        <a:lstStyle/>
        <a:p>
          <a:endParaRPr lang="en-US"/>
        </a:p>
      </dgm:t>
    </dgm:pt>
    <dgm:pt modelId="{7026B848-C858-4A22-A9CD-7CE0B0832507}" type="pres">
      <dgm:prSet presAssocID="{F3568F66-D8BA-443F-B168-F3D9B20DFA93}" presName="composite2" presStyleCnt="0"/>
      <dgm:spPr/>
    </dgm:pt>
    <dgm:pt modelId="{CD97E685-5644-47F1-BCB2-E46D21794EE6}" type="pres">
      <dgm:prSet presAssocID="{F3568F66-D8BA-443F-B168-F3D9B20DFA93}" presName="dummyNode2" presStyleLbl="node1" presStyleIdx="0" presStyleCnt="3"/>
      <dgm:spPr/>
    </dgm:pt>
    <dgm:pt modelId="{9F51C0D0-ACD7-4421-8FA6-9C7CB9CAD063}" type="pres">
      <dgm:prSet presAssocID="{F3568F66-D8BA-443F-B168-F3D9B20DFA93}" presName="childNode2" presStyleLbl="bgAcc1" presStyleIdx="1" presStyleCnt="3" custScaleX="151672" custScaleY="138533" custLinFactNeighborX="-2421" custLinFactNeighborY="23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F4081C-EF57-42B9-9FFD-3C95E3BB49EF}" type="pres">
      <dgm:prSet presAssocID="{F3568F66-D8BA-443F-B168-F3D9B20DFA93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43B399-22B2-4003-82B3-37979FEA42C3}" type="pres">
      <dgm:prSet presAssocID="{F3568F66-D8BA-443F-B168-F3D9B20DFA93}" presName="parentNode2" presStyleLbl="node1" presStyleIdx="1" presStyleCnt="3" custLinFactNeighborX="5356" custLinFactNeighborY="-1903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423E54-B91E-4362-BF68-E8766E987EAB}" type="pres">
      <dgm:prSet presAssocID="{F3568F66-D8BA-443F-B168-F3D9B20DFA93}" presName="connSite2" presStyleCnt="0"/>
      <dgm:spPr/>
    </dgm:pt>
    <dgm:pt modelId="{FB2FB5E9-5E79-422D-A6AF-2C55E7660E50}" type="pres">
      <dgm:prSet presAssocID="{F6019CA8-E57F-414B-8020-B3B3726ACB81}" presName="Name18" presStyleLbl="sibTrans2D1" presStyleIdx="1" presStyleCnt="2" custLinFactNeighborX="-2520" custLinFactNeighborY="-6830"/>
      <dgm:spPr/>
      <dgm:t>
        <a:bodyPr/>
        <a:lstStyle/>
        <a:p>
          <a:endParaRPr lang="en-US"/>
        </a:p>
      </dgm:t>
    </dgm:pt>
    <dgm:pt modelId="{AD032D11-B20E-47EF-81BB-ECB1F758B16B}" type="pres">
      <dgm:prSet presAssocID="{8EB553A7-DA8B-4D42-916B-3252CEA13480}" presName="composite1" presStyleCnt="0"/>
      <dgm:spPr/>
    </dgm:pt>
    <dgm:pt modelId="{ACDED601-B105-4B06-A9A1-32F0DBE00891}" type="pres">
      <dgm:prSet presAssocID="{8EB553A7-DA8B-4D42-916B-3252CEA13480}" presName="dummyNode1" presStyleLbl="node1" presStyleIdx="1" presStyleCnt="3"/>
      <dgm:spPr/>
    </dgm:pt>
    <dgm:pt modelId="{19021B51-C379-4736-943E-E5DEE8DB4695}" type="pres">
      <dgm:prSet presAssocID="{8EB553A7-DA8B-4D42-916B-3252CEA13480}" presName="childNode1" presStyleLbl="bgAcc1" presStyleIdx="2" presStyleCnt="3" custScaleX="151672" custScaleY="1684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ED9DCC-C8E6-46BB-B801-F1161441A14F}" type="pres">
      <dgm:prSet presAssocID="{8EB553A7-DA8B-4D42-916B-3252CEA13480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9B86B2-5F20-4124-93C8-F0EABD137E1A}" type="pres">
      <dgm:prSet presAssocID="{8EB553A7-DA8B-4D42-916B-3252CEA13480}" presName="parentNode1" presStyleLbl="node1" presStyleIdx="2" presStyleCnt="3" custLinFactNeighborX="7978" custLinFactNeighborY="5203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A70E68-74A9-4D15-9C93-1267F3475D34}" type="pres">
      <dgm:prSet presAssocID="{8EB553A7-DA8B-4D42-916B-3252CEA13480}" presName="connSite1" presStyleCnt="0"/>
      <dgm:spPr/>
    </dgm:pt>
  </dgm:ptLst>
  <dgm:cxnLst>
    <dgm:cxn modelId="{2784399F-ACDA-4CDA-9965-F854600B2954}" type="presOf" srcId="{1ED63995-4C7B-4572-9C01-86333CDE4874}" destId="{8D9E2F60-5CF7-4840-8786-270DE9F3BAAC}" srcOrd="0" destOrd="0" presId="urn:microsoft.com/office/officeart/2005/8/layout/hProcess4"/>
    <dgm:cxn modelId="{ACCB43FE-F2DA-424C-9060-A8202EE18055}" type="presOf" srcId="{65A10819-2C9E-4647-8685-5279F3ECDC1E}" destId="{19021B51-C379-4736-943E-E5DEE8DB4695}" srcOrd="0" destOrd="2" presId="urn:microsoft.com/office/officeart/2005/8/layout/hProcess4"/>
    <dgm:cxn modelId="{F5809CC9-19CB-4326-BB89-68118C612354}" type="presOf" srcId="{0ABAA884-D3E2-4A51-8567-EB75AFEE5E6C}" destId="{93F4081C-EF57-42B9-9FFD-3C95E3BB49EF}" srcOrd="1" destOrd="0" presId="urn:microsoft.com/office/officeart/2005/8/layout/hProcess4"/>
    <dgm:cxn modelId="{7EDC948C-F93C-44EE-B38A-483826FB4A1F}" srcId="{9C3CFA62-8B8B-41EF-9A45-CDCC5CBFAAC0}" destId="{D03BCC1B-1091-47C0-BEBE-2BD10C78C525}" srcOrd="2" destOrd="0" parTransId="{D47038E5-8275-42A0-9AC3-0467EF9F1B8A}" sibTransId="{CB80AEED-B9DA-48B1-8A7D-181C830DA7EF}"/>
    <dgm:cxn modelId="{FB30FCB7-DE16-4158-8DDF-E06B22082C98}" srcId="{8EB553A7-DA8B-4D42-916B-3252CEA13480}" destId="{65A10819-2C9E-4647-8685-5279F3ECDC1E}" srcOrd="2" destOrd="0" parTransId="{3648C0B6-B841-4B80-AF6E-9E06E68D7BBE}" sibTransId="{3A5B1C48-4837-42B1-988B-044FE4482F94}"/>
    <dgm:cxn modelId="{C75DE873-80A3-444B-9DFE-4719CECCD47B}" srcId="{6BB79C8B-0FE0-4FF6-9D85-17C743A2B09B}" destId="{8EB553A7-DA8B-4D42-916B-3252CEA13480}" srcOrd="2" destOrd="0" parTransId="{C4E2D161-21F9-416C-8359-1982817CBADC}" sibTransId="{29AFF002-A72E-4DC6-A726-7F1BA13CFA1F}"/>
    <dgm:cxn modelId="{04FA169C-67E3-475E-BCF6-7C66CE9FC738}" srcId="{F3568F66-D8BA-443F-B168-F3D9B20DFA93}" destId="{BB306A32-CDEA-4A8D-8961-46419A6C657F}" srcOrd="6" destOrd="0" parTransId="{08DB89E9-39AB-4655-8A0C-2833B700C7CA}" sibTransId="{4DDAEF9B-58D4-4BEF-8142-AE966C769D4B}"/>
    <dgm:cxn modelId="{BA7067CA-6A7A-48D1-86AF-C1A162B825F6}" type="presOf" srcId="{251CE271-21F0-48C2-9414-03C098B91C1D}" destId="{19021B51-C379-4736-943E-E5DEE8DB4695}" srcOrd="0" destOrd="0" presId="urn:microsoft.com/office/officeart/2005/8/layout/hProcess4"/>
    <dgm:cxn modelId="{D5FC9409-EC2A-4CF3-BCB6-BFD88542BB69}" type="presOf" srcId="{9C3CFA62-8B8B-41EF-9A45-CDCC5CBFAAC0}" destId="{1B00F025-AEA9-4346-85BE-C58320D68F7C}" srcOrd="0" destOrd="0" presId="urn:microsoft.com/office/officeart/2005/8/layout/hProcess4"/>
    <dgm:cxn modelId="{46A5A5A4-C37C-48B9-A416-3B178A87A341}" type="presOf" srcId="{6BE09B69-F324-451A-8249-07337CC95378}" destId="{19021B51-C379-4736-943E-E5DEE8DB4695}" srcOrd="0" destOrd="1" presId="urn:microsoft.com/office/officeart/2005/8/layout/hProcess4"/>
    <dgm:cxn modelId="{C05F4789-F130-4E52-A256-17F63B63B33E}" type="presOf" srcId="{0ABAA884-D3E2-4A51-8567-EB75AFEE5E6C}" destId="{9F51C0D0-ACD7-4421-8FA6-9C7CB9CAD063}" srcOrd="0" destOrd="0" presId="urn:microsoft.com/office/officeart/2005/8/layout/hProcess4"/>
    <dgm:cxn modelId="{3D7EFFC9-6EC8-450A-9D9B-8F52AA28067A}" type="presOf" srcId="{D03BCC1B-1091-47C0-BEBE-2BD10C78C525}" destId="{A34D659C-B00A-44A2-8506-0255F27E9498}" srcOrd="1" destOrd="2" presId="urn:microsoft.com/office/officeart/2005/8/layout/hProcess4"/>
    <dgm:cxn modelId="{01408C58-CD3E-45AB-8CC9-2C5D2B77433C}" srcId="{6BB79C8B-0FE0-4FF6-9D85-17C743A2B09B}" destId="{F3568F66-D8BA-443F-B168-F3D9B20DFA93}" srcOrd="1" destOrd="0" parTransId="{65D46E5E-45C2-42BA-9AE2-62DCA8F1664C}" sibTransId="{F6019CA8-E57F-414B-8020-B3B3726ACB81}"/>
    <dgm:cxn modelId="{E893E467-426D-4B8B-91F4-4E8A3F726351}" type="presOf" srcId="{09EAF3DC-4428-4E4E-A21B-105D0F43381E}" destId="{A34D659C-B00A-44A2-8506-0255F27E9498}" srcOrd="1" destOrd="0" presId="urn:microsoft.com/office/officeart/2005/8/layout/hProcess4"/>
    <dgm:cxn modelId="{6E65D312-CD73-48E2-BC03-E55FBC3C2ED4}" type="presOf" srcId="{8EB553A7-DA8B-4D42-916B-3252CEA13480}" destId="{F99B86B2-5F20-4124-93C8-F0EABD137E1A}" srcOrd="0" destOrd="0" presId="urn:microsoft.com/office/officeart/2005/8/layout/hProcess4"/>
    <dgm:cxn modelId="{AE0FEE05-7769-41C6-BB05-DF7B94D015D7}" type="presOf" srcId="{BFBADCAB-148D-4EC1-9E84-F86E223DEE41}" destId="{9F51C0D0-ACD7-4421-8FA6-9C7CB9CAD063}" srcOrd="0" destOrd="4" presId="urn:microsoft.com/office/officeart/2005/8/layout/hProcess4"/>
    <dgm:cxn modelId="{878E817D-109A-4854-B122-FB9E81808C11}" type="presOf" srcId="{F3568F66-D8BA-443F-B168-F3D9B20DFA93}" destId="{1543B399-22B2-4003-82B3-37979FEA42C3}" srcOrd="0" destOrd="0" presId="urn:microsoft.com/office/officeart/2005/8/layout/hProcess4"/>
    <dgm:cxn modelId="{32A5D714-246E-4B66-BBB7-726C27DED69B}" type="presOf" srcId="{99AC655B-385E-4B02-8EDD-4FFD5E71F3E8}" destId="{93F4081C-EF57-42B9-9FFD-3C95E3BB49EF}" srcOrd="1" destOrd="2" presId="urn:microsoft.com/office/officeart/2005/8/layout/hProcess4"/>
    <dgm:cxn modelId="{C06C5177-43EE-4C79-BA1F-3CF06D2BC951}" type="presOf" srcId="{8487F5F5-488A-492B-8C74-41059D9C561E}" destId="{9F51C0D0-ACD7-4421-8FA6-9C7CB9CAD063}" srcOrd="0" destOrd="5" presId="urn:microsoft.com/office/officeart/2005/8/layout/hProcess4"/>
    <dgm:cxn modelId="{33924C44-FF73-437A-8425-A35A1DD83E68}" type="presOf" srcId="{6BE09B69-F324-451A-8249-07337CC95378}" destId="{BEED9DCC-C8E6-46BB-B801-F1161441A14F}" srcOrd="1" destOrd="1" presId="urn:microsoft.com/office/officeart/2005/8/layout/hProcess4"/>
    <dgm:cxn modelId="{AFE5414A-487B-4BD7-BBA7-131F9B8CE84E}" type="presOf" srcId="{BB306A32-CDEA-4A8D-8961-46419A6C657F}" destId="{9F51C0D0-ACD7-4421-8FA6-9C7CB9CAD063}" srcOrd="0" destOrd="6" presId="urn:microsoft.com/office/officeart/2005/8/layout/hProcess4"/>
    <dgm:cxn modelId="{3EA8513A-95F4-40DF-809B-05B70D1E3EF2}" type="presOf" srcId="{99AC655B-385E-4B02-8EDD-4FFD5E71F3E8}" destId="{9F51C0D0-ACD7-4421-8FA6-9C7CB9CAD063}" srcOrd="0" destOrd="2" presId="urn:microsoft.com/office/officeart/2005/8/layout/hProcess4"/>
    <dgm:cxn modelId="{7A2ACBEE-794D-4BDB-9868-E0D8F10AC7F1}" type="presOf" srcId="{8487F5F5-488A-492B-8C74-41059D9C561E}" destId="{93F4081C-EF57-42B9-9FFD-3C95E3BB49EF}" srcOrd="1" destOrd="5" presId="urn:microsoft.com/office/officeart/2005/8/layout/hProcess4"/>
    <dgm:cxn modelId="{BE975255-0C40-4936-B8B9-6F7D5A9E951F}" type="presOf" srcId="{251CE271-21F0-48C2-9414-03C098B91C1D}" destId="{BEED9DCC-C8E6-46BB-B801-F1161441A14F}" srcOrd="1" destOrd="0" presId="urn:microsoft.com/office/officeart/2005/8/layout/hProcess4"/>
    <dgm:cxn modelId="{BFDF77CC-39AC-4222-9FF9-76694A044165}" type="presOf" srcId="{F6019CA8-E57F-414B-8020-B3B3726ACB81}" destId="{FB2FB5E9-5E79-422D-A6AF-2C55E7660E50}" srcOrd="0" destOrd="0" presId="urn:microsoft.com/office/officeart/2005/8/layout/hProcess4"/>
    <dgm:cxn modelId="{3D24A1BF-5D7D-49D6-9CD5-A5EC95365C22}" type="presOf" srcId="{769C2851-FAC8-4C4D-B8C8-4B634F5D1CB4}" destId="{93F4081C-EF57-42B9-9FFD-3C95E3BB49EF}" srcOrd="1" destOrd="1" presId="urn:microsoft.com/office/officeart/2005/8/layout/hProcess4"/>
    <dgm:cxn modelId="{1CD5A5BF-A024-407B-BD32-9953AE39A6F4}" srcId="{F3568F66-D8BA-443F-B168-F3D9B20DFA93}" destId="{665D0219-7B75-411A-AA32-435C2DAB8ED0}" srcOrd="3" destOrd="0" parTransId="{CE08C723-072E-40E2-92CD-78B6E85609CD}" sibTransId="{F89A33C1-3247-4184-971A-F628B4CBC0E6}"/>
    <dgm:cxn modelId="{D932FEFE-989D-40A8-BAFC-FF03339162C6}" srcId="{8EB553A7-DA8B-4D42-916B-3252CEA13480}" destId="{6BE09B69-F324-451A-8249-07337CC95378}" srcOrd="1" destOrd="0" parTransId="{A1F3171B-555C-4C81-B0C2-03DDD00EB076}" sibTransId="{5A81F768-6333-469B-8C82-7126179934BB}"/>
    <dgm:cxn modelId="{F0B5405A-E47B-4F7E-8D80-02C876019565}" srcId="{F3568F66-D8BA-443F-B168-F3D9B20DFA93}" destId="{8487F5F5-488A-492B-8C74-41059D9C561E}" srcOrd="5" destOrd="0" parTransId="{A9CCC4C6-B60C-4CD5-8B62-18E11A1D7BF9}" sibTransId="{C61C3E27-3DD6-4818-B5AB-6804AC893EB8}"/>
    <dgm:cxn modelId="{986B1921-DA9D-46F6-98FD-4EB5C698E7F8}" srcId="{F3568F66-D8BA-443F-B168-F3D9B20DFA93}" destId="{0ABAA884-D3E2-4A51-8567-EB75AFEE5E6C}" srcOrd="0" destOrd="0" parTransId="{D780054A-C1BB-416F-8EE3-2453C4B92968}" sibTransId="{3E75A294-DD9A-4F90-BF13-E513C84A0EA0}"/>
    <dgm:cxn modelId="{8F8F5C17-6243-42A1-9451-0430E603BC67}" type="presOf" srcId="{BB306A32-CDEA-4A8D-8961-46419A6C657F}" destId="{93F4081C-EF57-42B9-9FFD-3C95E3BB49EF}" srcOrd="1" destOrd="6" presId="urn:microsoft.com/office/officeart/2005/8/layout/hProcess4"/>
    <dgm:cxn modelId="{D7131E82-6F52-4B99-9BA2-1196155A6D50}" type="presOf" srcId="{09EAF3DC-4428-4E4E-A21B-105D0F43381E}" destId="{071B62FE-74EE-4CE7-A149-EAA2862599C2}" srcOrd="0" destOrd="0" presId="urn:microsoft.com/office/officeart/2005/8/layout/hProcess4"/>
    <dgm:cxn modelId="{024841F9-2F61-4FE6-9648-4E923A5B431B}" type="presOf" srcId="{769C2851-FAC8-4C4D-B8C8-4B634F5D1CB4}" destId="{9F51C0D0-ACD7-4421-8FA6-9C7CB9CAD063}" srcOrd="0" destOrd="1" presId="urn:microsoft.com/office/officeart/2005/8/layout/hProcess4"/>
    <dgm:cxn modelId="{AF2FB988-3F8D-4909-843B-9AF2D6BBB1BD}" type="presOf" srcId="{BFBADCAB-148D-4EC1-9E84-F86E223DEE41}" destId="{93F4081C-EF57-42B9-9FFD-3C95E3BB49EF}" srcOrd="1" destOrd="4" presId="urn:microsoft.com/office/officeart/2005/8/layout/hProcess4"/>
    <dgm:cxn modelId="{96E6ABE3-E94A-4156-B8D4-63774C76551C}" srcId="{F3568F66-D8BA-443F-B168-F3D9B20DFA93}" destId="{BFBADCAB-148D-4EC1-9E84-F86E223DEE41}" srcOrd="4" destOrd="0" parTransId="{16C1B436-8BF1-47B7-8CF3-D95F5884B774}" sibTransId="{FC533E84-4597-462E-9D7A-1A5FCFD6CC5F}"/>
    <dgm:cxn modelId="{4E1EA375-9AEC-4A51-8C72-0D637FBA4C06}" type="presOf" srcId="{665D0219-7B75-411A-AA32-435C2DAB8ED0}" destId="{9F51C0D0-ACD7-4421-8FA6-9C7CB9CAD063}" srcOrd="0" destOrd="3" presId="urn:microsoft.com/office/officeart/2005/8/layout/hProcess4"/>
    <dgm:cxn modelId="{9B4882D6-1B29-42CC-B3E6-0EDFC1AA5D99}" type="presOf" srcId="{65A10819-2C9E-4647-8685-5279F3ECDC1E}" destId="{BEED9DCC-C8E6-46BB-B801-F1161441A14F}" srcOrd="1" destOrd="2" presId="urn:microsoft.com/office/officeart/2005/8/layout/hProcess4"/>
    <dgm:cxn modelId="{438842F1-C034-464D-BDAE-19509156CAE0}" type="presOf" srcId="{665D0219-7B75-411A-AA32-435C2DAB8ED0}" destId="{93F4081C-EF57-42B9-9FFD-3C95E3BB49EF}" srcOrd="1" destOrd="3" presId="urn:microsoft.com/office/officeart/2005/8/layout/hProcess4"/>
    <dgm:cxn modelId="{DAAFE1C4-0F16-417A-8832-B47C58426B35}" srcId="{8EB553A7-DA8B-4D42-916B-3252CEA13480}" destId="{251CE271-21F0-48C2-9414-03C098B91C1D}" srcOrd="0" destOrd="0" parTransId="{04B84490-7019-4FB8-9A3E-F8812352C831}" sibTransId="{8536D4FE-717B-4BF4-A6E6-50623A70934E}"/>
    <dgm:cxn modelId="{D476A82E-C929-4474-AFA2-BA5BC98AB425}" srcId="{9C3CFA62-8B8B-41EF-9A45-CDCC5CBFAAC0}" destId="{262F14A5-C947-48AC-85B5-08E0D1891958}" srcOrd="1" destOrd="0" parTransId="{9DBFC801-1E5E-40EC-8DC6-2DE542350DEA}" sibTransId="{582C3D43-3ADA-4F80-8A67-950CF41CDD65}"/>
    <dgm:cxn modelId="{9DDBA1B9-B5F3-45F6-8F78-912DB0751078}" srcId="{F3568F66-D8BA-443F-B168-F3D9B20DFA93}" destId="{769C2851-FAC8-4C4D-B8C8-4B634F5D1CB4}" srcOrd="1" destOrd="0" parTransId="{BA8748B1-7587-4A69-962C-5A8F23DAA2CE}" sibTransId="{957637E8-9619-4ED5-9519-EB46DFCFDE2E}"/>
    <dgm:cxn modelId="{DBE572C4-CFB9-4B74-8F21-BF85317CE370}" type="presOf" srcId="{6BB79C8B-0FE0-4FF6-9D85-17C743A2B09B}" destId="{9AD9A87A-CC21-4871-9923-67296459FF00}" srcOrd="0" destOrd="0" presId="urn:microsoft.com/office/officeart/2005/8/layout/hProcess4"/>
    <dgm:cxn modelId="{1F4A8281-1BB6-48AD-8835-C9FABBF6B5D6}" srcId="{6BB79C8B-0FE0-4FF6-9D85-17C743A2B09B}" destId="{9C3CFA62-8B8B-41EF-9A45-CDCC5CBFAAC0}" srcOrd="0" destOrd="0" parTransId="{C64A7B10-2F4A-4439-87A5-B933F333F4FD}" sibTransId="{1ED63995-4C7B-4572-9C01-86333CDE4874}"/>
    <dgm:cxn modelId="{CE98ECB9-0C5F-467B-BD41-13370C1F61B6}" type="presOf" srcId="{262F14A5-C947-48AC-85B5-08E0D1891958}" destId="{A34D659C-B00A-44A2-8506-0255F27E9498}" srcOrd="1" destOrd="1" presId="urn:microsoft.com/office/officeart/2005/8/layout/hProcess4"/>
    <dgm:cxn modelId="{A4DEFD21-C57D-44BD-8271-983F1DDEC348}" type="presOf" srcId="{262F14A5-C947-48AC-85B5-08E0D1891958}" destId="{071B62FE-74EE-4CE7-A149-EAA2862599C2}" srcOrd="0" destOrd="1" presId="urn:microsoft.com/office/officeart/2005/8/layout/hProcess4"/>
    <dgm:cxn modelId="{02752E82-0499-429A-BA0C-D8BDDC890DDE}" srcId="{9C3CFA62-8B8B-41EF-9A45-CDCC5CBFAAC0}" destId="{09EAF3DC-4428-4E4E-A21B-105D0F43381E}" srcOrd="0" destOrd="0" parTransId="{4356A09C-3F42-47B1-9E3F-D6B0EA060E67}" sibTransId="{7D041150-912A-4F8B-8A9D-B37F1999A364}"/>
    <dgm:cxn modelId="{2F849E9D-46B3-45F5-8279-B0FD6CE5B643}" type="presOf" srcId="{D03BCC1B-1091-47C0-BEBE-2BD10C78C525}" destId="{071B62FE-74EE-4CE7-A149-EAA2862599C2}" srcOrd="0" destOrd="2" presId="urn:microsoft.com/office/officeart/2005/8/layout/hProcess4"/>
    <dgm:cxn modelId="{B8EBE517-A1D4-44B2-A1B8-49E7FFA303EE}" srcId="{F3568F66-D8BA-443F-B168-F3D9B20DFA93}" destId="{99AC655B-385E-4B02-8EDD-4FFD5E71F3E8}" srcOrd="2" destOrd="0" parTransId="{CDE9E8E8-3BE9-4AD9-85F5-AC815E1E1388}" sibTransId="{9899822B-8D74-4B6A-A0E8-AE10A44181F4}"/>
    <dgm:cxn modelId="{986CAF5C-8173-4EBD-ACC5-7A53489B3D3B}" type="presParOf" srcId="{9AD9A87A-CC21-4871-9923-67296459FF00}" destId="{30B378E5-69D8-472F-B440-9E8CA7D0A6FD}" srcOrd="0" destOrd="0" presId="urn:microsoft.com/office/officeart/2005/8/layout/hProcess4"/>
    <dgm:cxn modelId="{D503D960-9381-4100-AAEB-EC33F73340B6}" type="presParOf" srcId="{9AD9A87A-CC21-4871-9923-67296459FF00}" destId="{8832DDAE-03DB-475E-A20B-D936BF95447F}" srcOrd="1" destOrd="0" presId="urn:microsoft.com/office/officeart/2005/8/layout/hProcess4"/>
    <dgm:cxn modelId="{E90A8DC0-A489-4539-980C-7F752D0DA25E}" type="presParOf" srcId="{9AD9A87A-CC21-4871-9923-67296459FF00}" destId="{0C40B05A-6B97-4D05-B68B-412EC3ED68D7}" srcOrd="2" destOrd="0" presId="urn:microsoft.com/office/officeart/2005/8/layout/hProcess4"/>
    <dgm:cxn modelId="{8B913255-D20F-4C44-AEA3-2F992F8B2411}" type="presParOf" srcId="{0C40B05A-6B97-4D05-B68B-412EC3ED68D7}" destId="{5C2B9204-A346-4235-B6DA-5EC375D1E4DB}" srcOrd="0" destOrd="0" presId="urn:microsoft.com/office/officeart/2005/8/layout/hProcess4"/>
    <dgm:cxn modelId="{F64454FF-A4A9-44FF-BF2D-59DE54A0E55C}" type="presParOf" srcId="{5C2B9204-A346-4235-B6DA-5EC375D1E4DB}" destId="{ACE69A08-0210-4DDA-A3A7-06C44E25E0E0}" srcOrd="0" destOrd="0" presId="urn:microsoft.com/office/officeart/2005/8/layout/hProcess4"/>
    <dgm:cxn modelId="{1D9FF0A7-900B-4A0E-BA1C-CBF61B3CE007}" type="presParOf" srcId="{5C2B9204-A346-4235-B6DA-5EC375D1E4DB}" destId="{071B62FE-74EE-4CE7-A149-EAA2862599C2}" srcOrd="1" destOrd="0" presId="urn:microsoft.com/office/officeart/2005/8/layout/hProcess4"/>
    <dgm:cxn modelId="{16AEEC8D-1264-4CE9-9D3C-FBD380875633}" type="presParOf" srcId="{5C2B9204-A346-4235-B6DA-5EC375D1E4DB}" destId="{A34D659C-B00A-44A2-8506-0255F27E9498}" srcOrd="2" destOrd="0" presId="urn:microsoft.com/office/officeart/2005/8/layout/hProcess4"/>
    <dgm:cxn modelId="{C76E6044-72E3-4FA9-958A-7AF5F6EA393C}" type="presParOf" srcId="{5C2B9204-A346-4235-B6DA-5EC375D1E4DB}" destId="{1B00F025-AEA9-4346-85BE-C58320D68F7C}" srcOrd="3" destOrd="0" presId="urn:microsoft.com/office/officeart/2005/8/layout/hProcess4"/>
    <dgm:cxn modelId="{4D191EFE-53ED-40D4-842D-F2DDB4D49B3F}" type="presParOf" srcId="{5C2B9204-A346-4235-B6DA-5EC375D1E4DB}" destId="{72DA9EE4-93AA-4E9C-B497-1375EC9C301D}" srcOrd="4" destOrd="0" presId="urn:microsoft.com/office/officeart/2005/8/layout/hProcess4"/>
    <dgm:cxn modelId="{0EC6C0E5-9F99-4448-BB82-BC736E6FD8FB}" type="presParOf" srcId="{0C40B05A-6B97-4D05-B68B-412EC3ED68D7}" destId="{8D9E2F60-5CF7-4840-8786-270DE9F3BAAC}" srcOrd="1" destOrd="0" presId="urn:microsoft.com/office/officeart/2005/8/layout/hProcess4"/>
    <dgm:cxn modelId="{FB79FD55-C64E-47BD-9B8E-1D254D615979}" type="presParOf" srcId="{0C40B05A-6B97-4D05-B68B-412EC3ED68D7}" destId="{7026B848-C858-4A22-A9CD-7CE0B0832507}" srcOrd="2" destOrd="0" presId="urn:microsoft.com/office/officeart/2005/8/layout/hProcess4"/>
    <dgm:cxn modelId="{95E8FEF1-AD8A-4F7D-8665-B74A0D48AA8C}" type="presParOf" srcId="{7026B848-C858-4A22-A9CD-7CE0B0832507}" destId="{CD97E685-5644-47F1-BCB2-E46D21794EE6}" srcOrd="0" destOrd="0" presId="urn:microsoft.com/office/officeart/2005/8/layout/hProcess4"/>
    <dgm:cxn modelId="{8C8760DB-3451-4EE3-ABB7-867A36E409CE}" type="presParOf" srcId="{7026B848-C858-4A22-A9CD-7CE0B0832507}" destId="{9F51C0D0-ACD7-4421-8FA6-9C7CB9CAD063}" srcOrd="1" destOrd="0" presId="urn:microsoft.com/office/officeart/2005/8/layout/hProcess4"/>
    <dgm:cxn modelId="{F41950C3-2A8B-4C20-981F-178693F30D29}" type="presParOf" srcId="{7026B848-C858-4A22-A9CD-7CE0B0832507}" destId="{93F4081C-EF57-42B9-9FFD-3C95E3BB49EF}" srcOrd="2" destOrd="0" presId="urn:microsoft.com/office/officeart/2005/8/layout/hProcess4"/>
    <dgm:cxn modelId="{124EF6A7-C96B-45E0-824E-9937AE12261A}" type="presParOf" srcId="{7026B848-C858-4A22-A9CD-7CE0B0832507}" destId="{1543B399-22B2-4003-82B3-37979FEA42C3}" srcOrd="3" destOrd="0" presId="urn:microsoft.com/office/officeart/2005/8/layout/hProcess4"/>
    <dgm:cxn modelId="{39ED4D6E-68BF-4569-A811-DA37687F0655}" type="presParOf" srcId="{7026B848-C858-4A22-A9CD-7CE0B0832507}" destId="{0C423E54-B91E-4362-BF68-E8766E987EAB}" srcOrd="4" destOrd="0" presId="urn:microsoft.com/office/officeart/2005/8/layout/hProcess4"/>
    <dgm:cxn modelId="{26EF0EAC-2C8C-448D-B44E-69E30A0514F4}" type="presParOf" srcId="{0C40B05A-6B97-4D05-B68B-412EC3ED68D7}" destId="{FB2FB5E9-5E79-422D-A6AF-2C55E7660E50}" srcOrd="3" destOrd="0" presId="urn:microsoft.com/office/officeart/2005/8/layout/hProcess4"/>
    <dgm:cxn modelId="{B63DC329-51E5-493A-97D5-B7CFE4F20D43}" type="presParOf" srcId="{0C40B05A-6B97-4D05-B68B-412EC3ED68D7}" destId="{AD032D11-B20E-47EF-81BB-ECB1F758B16B}" srcOrd="4" destOrd="0" presId="urn:microsoft.com/office/officeart/2005/8/layout/hProcess4"/>
    <dgm:cxn modelId="{EEB74596-51E4-4317-AA7A-F6EAE35C7EAE}" type="presParOf" srcId="{AD032D11-B20E-47EF-81BB-ECB1F758B16B}" destId="{ACDED601-B105-4B06-A9A1-32F0DBE00891}" srcOrd="0" destOrd="0" presId="urn:microsoft.com/office/officeart/2005/8/layout/hProcess4"/>
    <dgm:cxn modelId="{B4668859-E18E-4EA2-8686-1D7727B99FF0}" type="presParOf" srcId="{AD032D11-B20E-47EF-81BB-ECB1F758B16B}" destId="{19021B51-C379-4736-943E-E5DEE8DB4695}" srcOrd="1" destOrd="0" presId="urn:microsoft.com/office/officeart/2005/8/layout/hProcess4"/>
    <dgm:cxn modelId="{2DB81CB8-1DC4-4A09-AD1C-6CA279B28648}" type="presParOf" srcId="{AD032D11-B20E-47EF-81BB-ECB1F758B16B}" destId="{BEED9DCC-C8E6-46BB-B801-F1161441A14F}" srcOrd="2" destOrd="0" presId="urn:microsoft.com/office/officeart/2005/8/layout/hProcess4"/>
    <dgm:cxn modelId="{EF5D830C-9A33-4EFA-8B64-1459BA9F0D4D}" type="presParOf" srcId="{AD032D11-B20E-47EF-81BB-ECB1F758B16B}" destId="{F99B86B2-5F20-4124-93C8-F0EABD137E1A}" srcOrd="3" destOrd="0" presId="urn:microsoft.com/office/officeart/2005/8/layout/hProcess4"/>
    <dgm:cxn modelId="{E0DAE457-AAAB-4F09-B0B7-A26A1F084E27}" type="presParOf" srcId="{AD032D11-B20E-47EF-81BB-ECB1F758B16B}" destId="{EFA70E68-74A9-4D15-9C93-1267F3475D34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FCDC9A-FD18-4EB4-8670-55ED6194DD5D}" type="doc">
      <dgm:prSet loTypeId="urn:microsoft.com/office/officeart/2005/8/layout/process3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D8174C6E-68E0-4EBD-AE1B-70CCE23AF310}">
      <dgm:prSet phldrT="[Text]" custT="1"/>
      <dgm:spPr/>
      <dgm:t>
        <a:bodyPr/>
        <a:lstStyle/>
        <a:p>
          <a:r>
            <a:rPr lang="en-US" sz="3600" dirty="0" smtClean="0"/>
            <a:t>Inputs</a:t>
          </a:r>
          <a:endParaRPr lang="en-US" sz="3600" dirty="0"/>
        </a:p>
      </dgm:t>
    </dgm:pt>
    <dgm:pt modelId="{EE8335BF-A556-4938-BE11-E2C275517FAE}" type="parTrans" cxnId="{2202B6AE-D7A2-42CE-987F-5466E73C8F78}">
      <dgm:prSet/>
      <dgm:spPr/>
      <dgm:t>
        <a:bodyPr/>
        <a:lstStyle/>
        <a:p>
          <a:endParaRPr lang="en-US"/>
        </a:p>
      </dgm:t>
    </dgm:pt>
    <dgm:pt modelId="{A48FF02D-B43B-4B92-86B0-FAF224A80F5A}" type="sibTrans" cxnId="{2202B6AE-D7A2-42CE-987F-5466E73C8F78}">
      <dgm:prSet/>
      <dgm:spPr/>
      <dgm:t>
        <a:bodyPr/>
        <a:lstStyle/>
        <a:p>
          <a:endParaRPr lang="en-US"/>
        </a:p>
      </dgm:t>
    </dgm:pt>
    <dgm:pt modelId="{20F63B01-6F8D-48CB-8585-4F9D9D8F6A8E}">
      <dgm:prSet phldrT="[Text]"/>
      <dgm:spPr>
        <a:solidFill>
          <a:schemeClr val="dk2">
            <a:tint val="40000"/>
            <a:hueOff val="0"/>
            <a:satOff val="0"/>
            <a:lumOff val="0"/>
          </a:schemeClr>
        </a:solidFill>
      </dgm:spPr>
      <dgm:t>
        <a:bodyPr/>
        <a:lstStyle/>
        <a:p>
          <a:r>
            <a:rPr lang="en-US" dirty="0" smtClean="0"/>
            <a:t>Human resource management plan</a:t>
          </a:r>
          <a:endParaRPr lang="en-US" dirty="0"/>
        </a:p>
      </dgm:t>
    </dgm:pt>
    <dgm:pt modelId="{10BF46E1-DA7A-48B6-900D-3820793A0321}" type="parTrans" cxnId="{86DFDAB0-11DE-4AD2-B1E2-5643416F8E9B}">
      <dgm:prSet/>
      <dgm:spPr/>
      <dgm:t>
        <a:bodyPr/>
        <a:lstStyle/>
        <a:p>
          <a:endParaRPr lang="en-US"/>
        </a:p>
      </dgm:t>
    </dgm:pt>
    <dgm:pt modelId="{F9A60EFC-87B2-4C0F-A711-719FA5D4CF8D}" type="sibTrans" cxnId="{86DFDAB0-11DE-4AD2-B1E2-5643416F8E9B}">
      <dgm:prSet/>
      <dgm:spPr/>
      <dgm:t>
        <a:bodyPr/>
        <a:lstStyle/>
        <a:p>
          <a:endParaRPr lang="en-US"/>
        </a:p>
      </dgm:t>
    </dgm:pt>
    <dgm:pt modelId="{18F9892F-ADAE-43C8-B7D8-12CA2CFD80F3}">
      <dgm:prSet/>
      <dgm:spPr/>
      <dgm:t>
        <a:bodyPr/>
        <a:lstStyle/>
        <a:p>
          <a:r>
            <a:rPr lang="en-US" smtClean="0"/>
            <a:t>Enterprise Environmental Factors</a:t>
          </a:r>
          <a:endParaRPr lang="en-US" dirty="0" smtClean="0"/>
        </a:p>
      </dgm:t>
    </dgm:pt>
    <dgm:pt modelId="{6F1C9849-5619-42B2-B6F8-C8B780BC2938}" type="parTrans" cxnId="{5C8CDE00-DF58-41EB-AD52-F489CB9BC9FD}">
      <dgm:prSet/>
      <dgm:spPr/>
      <dgm:t>
        <a:bodyPr/>
        <a:lstStyle/>
        <a:p>
          <a:endParaRPr lang="en-US"/>
        </a:p>
      </dgm:t>
    </dgm:pt>
    <dgm:pt modelId="{B901960E-6179-4E39-BD7B-EE0DC8F3BD35}" type="sibTrans" cxnId="{5C8CDE00-DF58-41EB-AD52-F489CB9BC9FD}">
      <dgm:prSet/>
      <dgm:spPr/>
      <dgm:t>
        <a:bodyPr/>
        <a:lstStyle/>
        <a:p>
          <a:endParaRPr lang="en-US"/>
        </a:p>
      </dgm:t>
    </dgm:pt>
    <dgm:pt modelId="{D3228DBB-2113-47D9-92F7-4BB8DE480F07}">
      <dgm:prSet/>
      <dgm:spPr/>
      <dgm:t>
        <a:bodyPr/>
        <a:lstStyle/>
        <a:p>
          <a:r>
            <a:rPr lang="en-US" dirty="0" smtClean="0"/>
            <a:t>Organizational Process Assets</a:t>
          </a:r>
        </a:p>
      </dgm:t>
    </dgm:pt>
    <dgm:pt modelId="{F6FBFF47-C448-41F0-A83B-78032A1046EA}" type="parTrans" cxnId="{B16FB929-188C-4812-98B0-DC9C4B02147B}">
      <dgm:prSet/>
      <dgm:spPr/>
      <dgm:t>
        <a:bodyPr/>
        <a:lstStyle/>
        <a:p>
          <a:endParaRPr lang="en-US"/>
        </a:p>
      </dgm:t>
    </dgm:pt>
    <dgm:pt modelId="{EE992730-D89B-444B-ACD3-B6C83E776A96}" type="sibTrans" cxnId="{B16FB929-188C-4812-98B0-DC9C4B02147B}">
      <dgm:prSet/>
      <dgm:spPr/>
      <dgm:t>
        <a:bodyPr/>
        <a:lstStyle/>
        <a:p>
          <a:endParaRPr lang="en-US"/>
        </a:p>
      </dgm:t>
    </dgm:pt>
    <dgm:pt modelId="{C970E308-9755-4561-9AA9-7729C6ECE8EC}" type="pres">
      <dgm:prSet presAssocID="{2BFCDC9A-FD18-4EB4-8670-55ED6194DD5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4CFB99-F67A-450E-B154-60FE78E51AED}" type="pres">
      <dgm:prSet presAssocID="{D8174C6E-68E0-4EBD-AE1B-70CCE23AF310}" presName="composite" presStyleCnt="0"/>
      <dgm:spPr/>
    </dgm:pt>
    <dgm:pt modelId="{43FFAF97-9AF8-4D10-86C0-4FEC23963163}" type="pres">
      <dgm:prSet presAssocID="{D8174C6E-68E0-4EBD-AE1B-70CCE23AF310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F6C7E2-D441-47E7-9705-DE7DA9CA2244}" type="pres">
      <dgm:prSet presAssocID="{D8174C6E-68E0-4EBD-AE1B-70CCE23AF310}" presName="parSh" presStyleLbl="node1" presStyleIdx="0" presStyleCnt="1"/>
      <dgm:spPr/>
      <dgm:t>
        <a:bodyPr/>
        <a:lstStyle/>
        <a:p>
          <a:endParaRPr lang="en-US"/>
        </a:p>
      </dgm:t>
    </dgm:pt>
    <dgm:pt modelId="{AD13CEF5-5B44-430A-9D11-AF59F7686A5D}" type="pres">
      <dgm:prSet presAssocID="{D8174C6E-68E0-4EBD-AE1B-70CCE23AF310}" presName="desTx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DFDAB0-11DE-4AD2-B1E2-5643416F8E9B}" srcId="{D8174C6E-68E0-4EBD-AE1B-70CCE23AF310}" destId="{20F63B01-6F8D-48CB-8585-4F9D9D8F6A8E}" srcOrd="0" destOrd="0" parTransId="{10BF46E1-DA7A-48B6-900D-3820793A0321}" sibTransId="{F9A60EFC-87B2-4C0F-A711-719FA5D4CF8D}"/>
    <dgm:cxn modelId="{4EFC8CD3-90CF-4D2A-9599-FF21D34A9A1A}" type="presOf" srcId="{20F63B01-6F8D-48CB-8585-4F9D9D8F6A8E}" destId="{AD13CEF5-5B44-430A-9D11-AF59F7686A5D}" srcOrd="0" destOrd="0" presId="urn:microsoft.com/office/officeart/2005/8/layout/process3"/>
    <dgm:cxn modelId="{C184D10A-59BD-40D2-890C-2344D319A31F}" type="presOf" srcId="{18F9892F-ADAE-43C8-B7D8-12CA2CFD80F3}" destId="{AD13CEF5-5B44-430A-9D11-AF59F7686A5D}" srcOrd="0" destOrd="1" presId="urn:microsoft.com/office/officeart/2005/8/layout/process3"/>
    <dgm:cxn modelId="{B6179B12-2170-467C-A0FE-FA0BCE92AEC8}" type="presOf" srcId="{D3228DBB-2113-47D9-92F7-4BB8DE480F07}" destId="{AD13CEF5-5B44-430A-9D11-AF59F7686A5D}" srcOrd="0" destOrd="2" presId="urn:microsoft.com/office/officeart/2005/8/layout/process3"/>
    <dgm:cxn modelId="{B16FB929-188C-4812-98B0-DC9C4B02147B}" srcId="{D8174C6E-68E0-4EBD-AE1B-70CCE23AF310}" destId="{D3228DBB-2113-47D9-92F7-4BB8DE480F07}" srcOrd="2" destOrd="0" parTransId="{F6FBFF47-C448-41F0-A83B-78032A1046EA}" sibTransId="{EE992730-D89B-444B-ACD3-B6C83E776A96}"/>
    <dgm:cxn modelId="{E3241730-7D86-44AF-81D9-0C287E356CF5}" type="presOf" srcId="{D8174C6E-68E0-4EBD-AE1B-70CCE23AF310}" destId="{E7F6C7E2-D441-47E7-9705-DE7DA9CA2244}" srcOrd="1" destOrd="0" presId="urn:microsoft.com/office/officeart/2005/8/layout/process3"/>
    <dgm:cxn modelId="{7059DC69-942F-40A9-A16E-485E67EB6A42}" type="presOf" srcId="{2BFCDC9A-FD18-4EB4-8670-55ED6194DD5D}" destId="{C970E308-9755-4561-9AA9-7729C6ECE8EC}" srcOrd="0" destOrd="0" presId="urn:microsoft.com/office/officeart/2005/8/layout/process3"/>
    <dgm:cxn modelId="{2202B6AE-D7A2-42CE-987F-5466E73C8F78}" srcId="{2BFCDC9A-FD18-4EB4-8670-55ED6194DD5D}" destId="{D8174C6E-68E0-4EBD-AE1B-70CCE23AF310}" srcOrd="0" destOrd="0" parTransId="{EE8335BF-A556-4938-BE11-E2C275517FAE}" sibTransId="{A48FF02D-B43B-4B92-86B0-FAF224A80F5A}"/>
    <dgm:cxn modelId="{5C8CDE00-DF58-41EB-AD52-F489CB9BC9FD}" srcId="{D8174C6E-68E0-4EBD-AE1B-70CCE23AF310}" destId="{18F9892F-ADAE-43C8-B7D8-12CA2CFD80F3}" srcOrd="1" destOrd="0" parTransId="{6F1C9849-5619-42B2-B6F8-C8B780BC2938}" sibTransId="{B901960E-6179-4E39-BD7B-EE0DC8F3BD35}"/>
    <dgm:cxn modelId="{46A4577A-79B5-44C2-A788-4504AA77DB5C}" type="presOf" srcId="{D8174C6E-68E0-4EBD-AE1B-70CCE23AF310}" destId="{43FFAF97-9AF8-4D10-86C0-4FEC23963163}" srcOrd="0" destOrd="0" presId="urn:microsoft.com/office/officeart/2005/8/layout/process3"/>
    <dgm:cxn modelId="{4F174B6E-D7C9-4512-B064-728AD3FFA5ED}" type="presParOf" srcId="{C970E308-9755-4561-9AA9-7729C6ECE8EC}" destId="{824CFB99-F67A-450E-B154-60FE78E51AED}" srcOrd="0" destOrd="0" presId="urn:microsoft.com/office/officeart/2005/8/layout/process3"/>
    <dgm:cxn modelId="{2E537268-1EBE-49AB-B556-DCBCA720B21C}" type="presParOf" srcId="{824CFB99-F67A-450E-B154-60FE78E51AED}" destId="{43FFAF97-9AF8-4D10-86C0-4FEC23963163}" srcOrd="0" destOrd="0" presId="urn:microsoft.com/office/officeart/2005/8/layout/process3"/>
    <dgm:cxn modelId="{F625A01A-872C-459A-8263-38818837A9A6}" type="presParOf" srcId="{824CFB99-F67A-450E-B154-60FE78E51AED}" destId="{E7F6C7E2-D441-47E7-9705-DE7DA9CA2244}" srcOrd="1" destOrd="0" presId="urn:microsoft.com/office/officeart/2005/8/layout/process3"/>
    <dgm:cxn modelId="{F09B7125-1097-4040-99C0-406D7288A94B}" type="presParOf" srcId="{824CFB99-F67A-450E-B154-60FE78E51AED}" destId="{AD13CEF5-5B44-430A-9D11-AF59F7686A5D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FCDC9A-FD18-4EB4-8670-55ED6194DD5D}" type="doc">
      <dgm:prSet loTypeId="urn:microsoft.com/office/officeart/2005/8/layout/process3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D8174C6E-68E0-4EBD-AE1B-70CCE23AF310}">
      <dgm:prSet phldrT="[Text]" custT="1"/>
      <dgm:spPr/>
      <dgm:t>
        <a:bodyPr/>
        <a:lstStyle/>
        <a:p>
          <a:r>
            <a:rPr lang="en-US" sz="3600" dirty="0" smtClean="0"/>
            <a:t>Tools &amp; Techniques</a:t>
          </a:r>
          <a:endParaRPr lang="en-US" sz="3600" dirty="0"/>
        </a:p>
      </dgm:t>
    </dgm:pt>
    <dgm:pt modelId="{EE8335BF-A556-4938-BE11-E2C275517FAE}" type="parTrans" cxnId="{2202B6AE-D7A2-42CE-987F-5466E73C8F78}">
      <dgm:prSet/>
      <dgm:spPr/>
      <dgm:t>
        <a:bodyPr/>
        <a:lstStyle/>
        <a:p>
          <a:endParaRPr lang="en-US"/>
        </a:p>
      </dgm:t>
    </dgm:pt>
    <dgm:pt modelId="{A48FF02D-B43B-4B92-86B0-FAF224A80F5A}" type="sibTrans" cxnId="{2202B6AE-D7A2-42CE-987F-5466E73C8F78}">
      <dgm:prSet/>
      <dgm:spPr/>
      <dgm:t>
        <a:bodyPr/>
        <a:lstStyle/>
        <a:p>
          <a:endParaRPr lang="en-US"/>
        </a:p>
      </dgm:t>
    </dgm:pt>
    <dgm:pt modelId="{20F63B01-6F8D-48CB-8585-4F9D9D8F6A8E}">
      <dgm:prSet phldrT="[Text]"/>
      <dgm:spPr>
        <a:solidFill>
          <a:schemeClr val="dk2">
            <a:tint val="40000"/>
            <a:hueOff val="0"/>
            <a:satOff val="0"/>
            <a:lumOff val="0"/>
          </a:schemeClr>
        </a:solidFill>
      </dgm:spPr>
      <dgm:t>
        <a:bodyPr/>
        <a:lstStyle/>
        <a:p>
          <a:r>
            <a:rPr lang="en-US" smtClean="0"/>
            <a:t>Pre-assignment</a:t>
          </a:r>
          <a:endParaRPr lang="en-US" dirty="0"/>
        </a:p>
      </dgm:t>
    </dgm:pt>
    <dgm:pt modelId="{10BF46E1-DA7A-48B6-900D-3820793A0321}" type="parTrans" cxnId="{86DFDAB0-11DE-4AD2-B1E2-5643416F8E9B}">
      <dgm:prSet/>
      <dgm:spPr/>
      <dgm:t>
        <a:bodyPr/>
        <a:lstStyle/>
        <a:p>
          <a:endParaRPr lang="en-US"/>
        </a:p>
      </dgm:t>
    </dgm:pt>
    <dgm:pt modelId="{F9A60EFC-87B2-4C0F-A711-719FA5D4CF8D}" type="sibTrans" cxnId="{86DFDAB0-11DE-4AD2-B1E2-5643416F8E9B}">
      <dgm:prSet/>
      <dgm:spPr/>
      <dgm:t>
        <a:bodyPr/>
        <a:lstStyle/>
        <a:p>
          <a:endParaRPr lang="en-US"/>
        </a:p>
      </dgm:t>
    </dgm:pt>
    <dgm:pt modelId="{338C45A7-C946-4C7D-8548-F24E7D5F0F95}">
      <dgm:prSet/>
      <dgm:spPr/>
      <dgm:t>
        <a:bodyPr/>
        <a:lstStyle/>
        <a:p>
          <a:r>
            <a:rPr lang="en-US" smtClean="0"/>
            <a:t>Negotiation</a:t>
          </a:r>
          <a:endParaRPr lang="en-US" dirty="0"/>
        </a:p>
      </dgm:t>
    </dgm:pt>
    <dgm:pt modelId="{9B560876-13B0-4A99-944E-A3C1B97AC42E}" type="parTrans" cxnId="{AB8B0286-6FE1-4933-9471-1CF0E6D80EFF}">
      <dgm:prSet/>
      <dgm:spPr/>
      <dgm:t>
        <a:bodyPr/>
        <a:lstStyle/>
        <a:p>
          <a:endParaRPr lang="en-US"/>
        </a:p>
      </dgm:t>
    </dgm:pt>
    <dgm:pt modelId="{EBED156F-10BA-4C01-9217-E813B752A0BF}" type="sibTrans" cxnId="{AB8B0286-6FE1-4933-9471-1CF0E6D80EFF}">
      <dgm:prSet/>
      <dgm:spPr/>
      <dgm:t>
        <a:bodyPr/>
        <a:lstStyle/>
        <a:p>
          <a:endParaRPr lang="en-US"/>
        </a:p>
      </dgm:t>
    </dgm:pt>
    <dgm:pt modelId="{13CEC4B9-3D74-4A89-BD4E-26B1DCC1338A}">
      <dgm:prSet/>
      <dgm:spPr/>
      <dgm:t>
        <a:bodyPr/>
        <a:lstStyle/>
        <a:p>
          <a:r>
            <a:rPr lang="en-US" smtClean="0"/>
            <a:t>Acquisition</a:t>
          </a:r>
          <a:endParaRPr lang="en-US" dirty="0"/>
        </a:p>
      </dgm:t>
    </dgm:pt>
    <dgm:pt modelId="{A3EA5569-19E5-48F5-B7F7-92E90E105593}" type="parTrans" cxnId="{28258F66-CC5B-4952-B7D4-F4B25FC2BEF3}">
      <dgm:prSet/>
      <dgm:spPr/>
      <dgm:t>
        <a:bodyPr/>
        <a:lstStyle/>
        <a:p>
          <a:endParaRPr lang="en-US"/>
        </a:p>
      </dgm:t>
    </dgm:pt>
    <dgm:pt modelId="{AA945BEF-6047-4A15-ACE0-2D9516ADB203}" type="sibTrans" cxnId="{28258F66-CC5B-4952-B7D4-F4B25FC2BEF3}">
      <dgm:prSet/>
      <dgm:spPr/>
      <dgm:t>
        <a:bodyPr/>
        <a:lstStyle/>
        <a:p>
          <a:endParaRPr lang="en-US"/>
        </a:p>
      </dgm:t>
    </dgm:pt>
    <dgm:pt modelId="{1B56E1FA-037B-46D1-959E-EA20FDA26980}">
      <dgm:prSet/>
      <dgm:spPr/>
      <dgm:t>
        <a:bodyPr/>
        <a:lstStyle/>
        <a:p>
          <a:r>
            <a:rPr lang="en-US" dirty="0" smtClean="0"/>
            <a:t>Virtual Teams</a:t>
          </a:r>
          <a:endParaRPr lang="en-US" dirty="0"/>
        </a:p>
      </dgm:t>
    </dgm:pt>
    <dgm:pt modelId="{DB80F3BA-6707-4E01-ABAC-E1D7A03FD7BC}" type="parTrans" cxnId="{340B5D96-0D8D-454B-ABB2-1AE4A44AD1A6}">
      <dgm:prSet/>
      <dgm:spPr/>
      <dgm:t>
        <a:bodyPr/>
        <a:lstStyle/>
        <a:p>
          <a:endParaRPr lang="en-US"/>
        </a:p>
      </dgm:t>
    </dgm:pt>
    <dgm:pt modelId="{438B5C8B-42AC-4B63-B6FC-CC1734B02C14}" type="sibTrans" cxnId="{340B5D96-0D8D-454B-ABB2-1AE4A44AD1A6}">
      <dgm:prSet/>
      <dgm:spPr/>
      <dgm:t>
        <a:bodyPr/>
        <a:lstStyle/>
        <a:p>
          <a:endParaRPr lang="en-US"/>
        </a:p>
      </dgm:t>
    </dgm:pt>
    <dgm:pt modelId="{4C6154A8-5343-4DA3-A54E-6A99E1638B89}">
      <dgm:prSet/>
      <dgm:spPr/>
      <dgm:t>
        <a:bodyPr/>
        <a:lstStyle/>
        <a:p>
          <a:r>
            <a:rPr lang="en-US" dirty="0" smtClean="0"/>
            <a:t>Multi – criteria decision analysis</a:t>
          </a:r>
          <a:endParaRPr lang="en-US" dirty="0"/>
        </a:p>
      </dgm:t>
    </dgm:pt>
    <dgm:pt modelId="{2B46A4E1-F8D1-42C8-B9A5-BC5785236F72}" type="parTrans" cxnId="{071C7ABC-83C1-437F-A87A-82E4F022533B}">
      <dgm:prSet/>
      <dgm:spPr/>
    </dgm:pt>
    <dgm:pt modelId="{433ACEAE-9F6D-4B45-BA6F-23C4490A134F}" type="sibTrans" cxnId="{071C7ABC-83C1-437F-A87A-82E4F022533B}">
      <dgm:prSet/>
      <dgm:spPr/>
    </dgm:pt>
    <dgm:pt modelId="{C970E308-9755-4561-9AA9-7729C6ECE8EC}" type="pres">
      <dgm:prSet presAssocID="{2BFCDC9A-FD18-4EB4-8670-55ED6194DD5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4CFB99-F67A-450E-B154-60FE78E51AED}" type="pres">
      <dgm:prSet presAssocID="{D8174C6E-68E0-4EBD-AE1B-70CCE23AF310}" presName="composite" presStyleCnt="0"/>
      <dgm:spPr/>
    </dgm:pt>
    <dgm:pt modelId="{43FFAF97-9AF8-4D10-86C0-4FEC23963163}" type="pres">
      <dgm:prSet presAssocID="{D8174C6E-68E0-4EBD-AE1B-70CCE23AF310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F6C7E2-D441-47E7-9705-DE7DA9CA2244}" type="pres">
      <dgm:prSet presAssocID="{D8174C6E-68E0-4EBD-AE1B-70CCE23AF310}" presName="parSh" presStyleLbl="node1" presStyleIdx="0" presStyleCnt="1"/>
      <dgm:spPr/>
      <dgm:t>
        <a:bodyPr/>
        <a:lstStyle/>
        <a:p>
          <a:endParaRPr lang="en-US"/>
        </a:p>
      </dgm:t>
    </dgm:pt>
    <dgm:pt modelId="{AD13CEF5-5B44-430A-9D11-AF59F7686A5D}" type="pres">
      <dgm:prSet presAssocID="{D8174C6E-68E0-4EBD-AE1B-70CCE23AF310}" presName="desTx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8B0286-6FE1-4933-9471-1CF0E6D80EFF}" srcId="{D8174C6E-68E0-4EBD-AE1B-70CCE23AF310}" destId="{338C45A7-C946-4C7D-8548-F24E7D5F0F95}" srcOrd="1" destOrd="0" parTransId="{9B560876-13B0-4A99-944E-A3C1B97AC42E}" sibTransId="{EBED156F-10BA-4C01-9217-E813B752A0BF}"/>
    <dgm:cxn modelId="{DEE5BAA2-791A-4702-B269-332089EF813C}" type="presOf" srcId="{D8174C6E-68E0-4EBD-AE1B-70CCE23AF310}" destId="{E7F6C7E2-D441-47E7-9705-DE7DA9CA2244}" srcOrd="1" destOrd="0" presId="urn:microsoft.com/office/officeart/2005/8/layout/process3"/>
    <dgm:cxn modelId="{0AB5ABC1-7DD4-4E21-B672-43B6A4FA560E}" type="presOf" srcId="{20F63B01-6F8D-48CB-8585-4F9D9D8F6A8E}" destId="{AD13CEF5-5B44-430A-9D11-AF59F7686A5D}" srcOrd="0" destOrd="0" presId="urn:microsoft.com/office/officeart/2005/8/layout/process3"/>
    <dgm:cxn modelId="{86DFDAB0-11DE-4AD2-B1E2-5643416F8E9B}" srcId="{D8174C6E-68E0-4EBD-AE1B-70CCE23AF310}" destId="{20F63B01-6F8D-48CB-8585-4F9D9D8F6A8E}" srcOrd="0" destOrd="0" parTransId="{10BF46E1-DA7A-48B6-900D-3820793A0321}" sibTransId="{F9A60EFC-87B2-4C0F-A711-719FA5D4CF8D}"/>
    <dgm:cxn modelId="{709A0EBF-E31F-4013-9571-0BF414EC3FB4}" type="presOf" srcId="{2BFCDC9A-FD18-4EB4-8670-55ED6194DD5D}" destId="{C970E308-9755-4561-9AA9-7729C6ECE8EC}" srcOrd="0" destOrd="0" presId="urn:microsoft.com/office/officeart/2005/8/layout/process3"/>
    <dgm:cxn modelId="{0CBE0744-0C5B-427A-AA0C-0C1118765EFA}" type="presOf" srcId="{13CEC4B9-3D74-4A89-BD4E-26B1DCC1338A}" destId="{AD13CEF5-5B44-430A-9D11-AF59F7686A5D}" srcOrd="0" destOrd="2" presId="urn:microsoft.com/office/officeart/2005/8/layout/process3"/>
    <dgm:cxn modelId="{BC45D3F6-ECB4-4110-B578-3BA20633365B}" type="presOf" srcId="{4C6154A8-5343-4DA3-A54E-6A99E1638B89}" destId="{AD13CEF5-5B44-430A-9D11-AF59F7686A5D}" srcOrd="0" destOrd="4" presId="urn:microsoft.com/office/officeart/2005/8/layout/process3"/>
    <dgm:cxn modelId="{28258F66-CC5B-4952-B7D4-F4B25FC2BEF3}" srcId="{D8174C6E-68E0-4EBD-AE1B-70CCE23AF310}" destId="{13CEC4B9-3D74-4A89-BD4E-26B1DCC1338A}" srcOrd="2" destOrd="0" parTransId="{A3EA5569-19E5-48F5-B7F7-92E90E105593}" sibTransId="{AA945BEF-6047-4A15-ACE0-2D9516ADB203}"/>
    <dgm:cxn modelId="{071C7ABC-83C1-437F-A87A-82E4F022533B}" srcId="{D8174C6E-68E0-4EBD-AE1B-70CCE23AF310}" destId="{4C6154A8-5343-4DA3-A54E-6A99E1638B89}" srcOrd="4" destOrd="0" parTransId="{2B46A4E1-F8D1-42C8-B9A5-BC5785236F72}" sibTransId="{433ACEAE-9F6D-4B45-BA6F-23C4490A134F}"/>
    <dgm:cxn modelId="{340B5D96-0D8D-454B-ABB2-1AE4A44AD1A6}" srcId="{D8174C6E-68E0-4EBD-AE1B-70CCE23AF310}" destId="{1B56E1FA-037B-46D1-959E-EA20FDA26980}" srcOrd="3" destOrd="0" parTransId="{DB80F3BA-6707-4E01-ABAC-E1D7A03FD7BC}" sibTransId="{438B5C8B-42AC-4B63-B6FC-CC1734B02C14}"/>
    <dgm:cxn modelId="{E44586AF-270A-4525-89D8-237AF0E25031}" type="presOf" srcId="{D8174C6E-68E0-4EBD-AE1B-70CCE23AF310}" destId="{43FFAF97-9AF8-4D10-86C0-4FEC23963163}" srcOrd="0" destOrd="0" presId="urn:microsoft.com/office/officeart/2005/8/layout/process3"/>
    <dgm:cxn modelId="{95C1B982-3CA0-4E31-BE4C-C6AB60591A26}" type="presOf" srcId="{338C45A7-C946-4C7D-8548-F24E7D5F0F95}" destId="{AD13CEF5-5B44-430A-9D11-AF59F7686A5D}" srcOrd="0" destOrd="1" presId="urn:microsoft.com/office/officeart/2005/8/layout/process3"/>
    <dgm:cxn modelId="{A993B2D0-E671-4B6D-8570-3BE5DFF1EFAF}" type="presOf" srcId="{1B56E1FA-037B-46D1-959E-EA20FDA26980}" destId="{AD13CEF5-5B44-430A-9D11-AF59F7686A5D}" srcOrd="0" destOrd="3" presId="urn:microsoft.com/office/officeart/2005/8/layout/process3"/>
    <dgm:cxn modelId="{2202B6AE-D7A2-42CE-987F-5466E73C8F78}" srcId="{2BFCDC9A-FD18-4EB4-8670-55ED6194DD5D}" destId="{D8174C6E-68E0-4EBD-AE1B-70CCE23AF310}" srcOrd="0" destOrd="0" parTransId="{EE8335BF-A556-4938-BE11-E2C275517FAE}" sibTransId="{A48FF02D-B43B-4B92-86B0-FAF224A80F5A}"/>
    <dgm:cxn modelId="{8C94DFDA-082E-408B-A20C-81E7C01D3C8D}" type="presParOf" srcId="{C970E308-9755-4561-9AA9-7729C6ECE8EC}" destId="{824CFB99-F67A-450E-B154-60FE78E51AED}" srcOrd="0" destOrd="0" presId="urn:microsoft.com/office/officeart/2005/8/layout/process3"/>
    <dgm:cxn modelId="{010656B6-AECC-4D9E-9E5E-B31A7FE436AA}" type="presParOf" srcId="{824CFB99-F67A-450E-B154-60FE78E51AED}" destId="{43FFAF97-9AF8-4D10-86C0-4FEC23963163}" srcOrd="0" destOrd="0" presId="urn:microsoft.com/office/officeart/2005/8/layout/process3"/>
    <dgm:cxn modelId="{1267E1B8-3A8F-49E9-9D0D-F242151BED94}" type="presParOf" srcId="{824CFB99-F67A-450E-B154-60FE78E51AED}" destId="{E7F6C7E2-D441-47E7-9705-DE7DA9CA2244}" srcOrd="1" destOrd="0" presId="urn:microsoft.com/office/officeart/2005/8/layout/process3"/>
    <dgm:cxn modelId="{1A3E90CA-C434-4B6C-A0A3-EF1BD66E070E}" type="presParOf" srcId="{824CFB99-F67A-450E-B154-60FE78E51AED}" destId="{AD13CEF5-5B44-430A-9D11-AF59F7686A5D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FCDC9A-FD18-4EB4-8670-55ED6194DD5D}" type="doc">
      <dgm:prSet loTypeId="urn:microsoft.com/office/officeart/2005/8/layout/process3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D8174C6E-68E0-4EBD-AE1B-70CCE23AF310}">
      <dgm:prSet phldrT="[Text]" custT="1"/>
      <dgm:spPr/>
      <dgm:t>
        <a:bodyPr/>
        <a:lstStyle/>
        <a:p>
          <a:r>
            <a:rPr lang="en-US" sz="3600" dirty="0" smtClean="0"/>
            <a:t>Outputs</a:t>
          </a:r>
          <a:endParaRPr lang="en-US" sz="3600" dirty="0"/>
        </a:p>
      </dgm:t>
    </dgm:pt>
    <dgm:pt modelId="{EE8335BF-A556-4938-BE11-E2C275517FAE}" type="parTrans" cxnId="{2202B6AE-D7A2-42CE-987F-5466E73C8F78}">
      <dgm:prSet/>
      <dgm:spPr/>
      <dgm:t>
        <a:bodyPr/>
        <a:lstStyle/>
        <a:p>
          <a:endParaRPr lang="en-US"/>
        </a:p>
      </dgm:t>
    </dgm:pt>
    <dgm:pt modelId="{A48FF02D-B43B-4B92-86B0-FAF224A80F5A}" type="sibTrans" cxnId="{2202B6AE-D7A2-42CE-987F-5466E73C8F78}">
      <dgm:prSet/>
      <dgm:spPr/>
      <dgm:t>
        <a:bodyPr/>
        <a:lstStyle/>
        <a:p>
          <a:endParaRPr lang="en-US"/>
        </a:p>
      </dgm:t>
    </dgm:pt>
    <dgm:pt modelId="{20F63B01-6F8D-48CB-8585-4F9D9D8F6A8E}">
      <dgm:prSet phldrT="[Text]"/>
      <dgm:spPr>
        <a:solidFill>
          <a:schemeClr val="dk2">
            <a:tint val="40000"/>
            <a:hueOff val="0"/>
            <a:satOff val="0"/>
            <a:lumOff val="0"/>
          </a:schemeClr>
        </a:solidFill>
      </dgm:spPr>
      <dgm:t>
        <a:bodyPr/>
        <a:lstStyle/>
        <a:p>
          <a:r>
            <a:rPr lang="en-US" smtClean="0"/>
            <a:t>Project Staff Assignments</a:t>
          </a:r>
          <a:endParaRPr lang="en-US" dirty="0"/>
        </a:p>
      </dgm:t>
    </dgm:pt>
    <dgm:pt modelId="{10BF46E1-DA7A-48B6-900D-3820793A0321}" type="parTrans" cxnId="{86DFDAB0-11DE-4AD2-B1E2-5643416F8E9B}">
      <dgm:prSet/>
      <dgm:spPr/>
      <dgm:t>
        <a:bodyPr/>
        <a:lstStyle/>
        <a:p>
          <a:endParaRPr lang="en-US"/>
        </a:p>
      </dgm:t>
    </dgm:pt>
    <dgm:pt modelId="{F9A60EFC-87B2-4C0F-A711-719FA5D4CF8D}" type="sibTrans" cxnId="{86DFDAB0-11DE-4AD2-B1E2-5643416F8E9B}">
      <dgm:prSet/>
      <dgm:spPr/>
      <dgm:t>
        <a:bodyPr/>
        <a:lstStyle/>
        <a:p>
          <a:endParaRPr lang="en-US"/>
        </a:p>
      </dgm:t>
    </dgm:pt>
    <dgm:pt modelId="{339E4123-B30D-412B-AF2E-FD08DA33E437}">
      <dgm:prSet/>
      <dgm:spPr/>
      <dgm:t>
        <a:bodyPr/>
        <a:lstStyle/>
        <a:p>
          <a:r>
            <a:rPr lang="en-US" smtClean="0"/>
            <a:t>Resources Calendars</a:t>
          </a:r>
          <a:endParaRPr lang="en-US" dirty="0"/>
        </a:p>
      </dgm:t>
    </dgm:pt>
    <dgm:pt modelId="{27F84630-D38E-4DB6-B617-AC41F01D7620}" type="parTrans" cxnId="{567C0DBA-4FEB-451B-81E8-8423F8956F7E}">
      <dgm:prSet/>
      <dgm:spPr/>
      <dgm:t>
        <a:bodyPr/>
        <a:lstStyle/>
        <a:p>
          <a:endParaRPr lang="en-US"/>
        </a:p>
      </dgm:t>
    </dgm:pt>
    <dgm:pt modelId="{E5591D12-1B88-4ACA-BEFB-A13ACCADFA35}" type="sibTrans" cxnId="{567C0DBA-4FEB-451B-81E8-8423F8956F7E}">
      <dgm:prSet/>
      <dgm:spPr/>
      <dgm:t>
        <a:bodyPr/>
        <a:lstStyle/>
        <a:p>
          <a:endParaRPr lang="en-US"/>
        </a:p>
      </dgm:t>
    </dgm:pt>
    <dgm:pt modelId="{B184D962-8725-4BF2-816B-03B7ADF6349D}">
      <dgm:prSet/>
      <dgm:spPr/>
      <dgm:t>
        <a:bodyPr/>
        <a:lstStyle/>
        <a:p>
          <a:r>
            <a:rPr lang="en-US" dirty="0" smtClean="0"/>
            <a:t>Project Management Plan Updates</a:t>
          </a:r>
          <a:endParaRPr lang="en-US" dirty="0"/>
        </a:p>
      </dgm:t>
    </dgm:pt>
    <dgm:pt modelId="{DD94F316-D873-4465-A209-908747488C55}" type="parTrans" cxnId="{F0B058DF-9380-4F20-828F-5C040B0BAD15}">
      <dgm:prSet/>
      <dgm:spPr/>
      <dgm:t>
        <a:bodyPr/>
        <a:lstStyle/>
        <a:p>
          <a:endParaRPr lang="en-US"/>
        </a:p>
      </dgm:t>
    </dgm:pt>
    <dgm:pt modelId="{B2EE41B9-9FC6-4C9A-B8A4-7B5C7F8D1B68}" type="sibTrans" cxnId="{F0B058DF-9380-4F20-828F-5C040B0BAD15}">
      <dgm:prSet/>
      <dgm:spPr/>
      <dgm:t>
        <a:bodyPr/>
        <a:lstStyle/>
        <a:p>
          <a:endParaRPr lang="en-US"/>
        </a:p>
      </dgm:t>
    </dgm:pt>
    <dgm:pt modelId="{C970E308-9755-4561-9AA9-7729C6ECE8EC}" type="pres">
      <dgm:prSet presAssocID="{2BFCDC9A-FD18-4EB4-8670-55ED6194DD5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4CFB99-F67A-450E-B154-60FE78E51AED}" type="pres">
      <dgm:prSet presAssocID="{D8174C6E-68E0-4EBD-AE1B-70CCE23AF310}" presName="composite" presStyleCnt="0"/>
      <dgm:spPr/>
    </dgm:pt>
    <dgm:pt modelId="{43FFAF97-9AF8-4D10-86C0-4FEC23963163}" type="pres">
      <dgm:prSet presAssocID="{D8174C6E-68E0-4EBD-AE1B-70CCE23AF310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F6C7E2-D441-47E7-9705-DE7DA9CA2244}" type="pres">
      <dgm:prSet presAssocID="{D8174C6E-68E0-4EBD-AE1B-70CCE23AF310}" presName="parSh" presStyleLbl="node1" presStyleIdx="0" presStyleCnt="1" custLinFactNeighborX="-8925" custLinFactNeighborY="-7120"/>
      <dgm:spPr/>
      <dgm:t>
        <a:bodyPr/>
        <a:lstStyle/>
        <a:p>
          <a:endParaRPr lang="en-US"/>
        </a:p>
      </dgm:t>
    </dgm:pt>
    <dgm:pt modelId="{AD13CEF5-5B44-430A-9D11-AF59F7686A5D}" type="pres">
      <dgm:prSet presAssocID="{D8174C6E-68E0-4EBD-AE1B-70CCE23AF310}" presName="desTx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DFDAB0-11DE-4AD2-B1E2-5643416F8E9B}" srcId="{D8174C6E-68E0-4EBD-AE1B-70CCE23AF310}" destId="{20F63B01-6F8D-48CB-8585-4F9D9D8F6A8E}" srcOrd="0" destOrd="0" parTransId="{10BF46E1-DA7A-48B6-900D-3820793A0321}" sibTransId="{F9A60EFC-87B2-4C0F-A711-719FA5D4CF8D}"/>
    <dgm:cxn modelId="{8B148FC3-1E9A-4C50-B62F-8A809456981C}" type="presOf" srcId="{20F63B01-6F8D-48CB-8585-4F9D9D8F6A8E}" destId="{AD13CEF5-5B44-430A-9D11-AF59F7686A5D}" srcOrd="0" destOrd="0" presId="urn:microsoft.com/office/officeart/2005/8/layout/process3"/>
    <dgm:cxn modelId="{ACAFEA58-A7E9-4D06-A5F1-4EBCDEBA6A7D}" type="presOf" srcId="{B184D962-8725-4BF2-816B-03B7ADF6349D}" destId="{AD13CEF5-5B44-430A-9D11-AF59F7686A5D}" srcOrd="0" destOrd="2" presId="urn:microsoft.com/office/officeart/2005/8/layout/process3"/>
    <dgm:cxn modelId="{2705E839-51FE-4BE7-9193-01E962E3A3A3}" type="presOf" srcId="{2BFCDC9A-FD18-4EB4-8670-55ED6194DD5D}" destId="{C970E308-9755-4561-9AA9-7729C6ECE8EC}" srcOrd="0" destOrd="0" presId="urn:microsoft.com/office/officeart/2005/8/layout/process3"/>
    <dgm:cxn modelId="{5CCDC19B-B4E4-4FCE-A768-0F570C491942}" type="presOf" srcId="{339E4123-B30D-412B-AF2E-FD08DA33E437}" destId="{AD13CEF5-5B44-430A-9D11-AF59F7686A5D}" srcOrd="0" destOrd="1" presId="urn:microsoft.com/office/officeart/2005/8/layout/process3"/>
    <dgm:cxn modelId="{567C0DBA-4FEB-451B-81E8-8423F8956F7E}" srcId="{D8174C6E-68E0-4EBD-AE1B-70CCE23AF310}" destId="{339E4123-B30D-412B-AF2E-FD08DA33E437}" srcOrd="1" destOrd="0" parTransId="{27F84630-D38E-4DB6-B617-AC41F01D7620}" sibTransId="{E5591D12-1B88-4ACA-BEFB-A13ACCADFA35}"/>
    <dgm:cxn modelId="{0BDB6547-A525-4A40-80FF-4095C57F99FC}" type="presOf" srcId="{D8174C6E-68E0-4EBD-AE1B-70CCE23AF310}" destId="{43FFAF97-9AF8-4D10-86C0-4FEC23963163}" srcOrd="0" destOrd="0" presId="urn:microsoft.com/office/officeart/2005/8/layout/process3"/>
    <dgm:cxn modelId="{6DF8EEA8-A692-42DB-82A0-0A73BDEC8A83}" type="presOf" srcId="{D8174C6E-68E0-4EBD-AE1B-70CCE23AF310}" destId="{E7F6C7E2-D441-47E7-9705-DE7DA9CA2244}" srcOrd="1" destOrd="0" presId="urn:microsoft.com/office/officeart/2005/8/layout/process3"/>
    <dgm:cxn modelId="{F0B058DF-9380-4F20-828F-5C040B0BAD15}" srcId="{D8174C6E-68E0-4EBD-AE1B-70CCE23AF310}" destId="{B184D962-8725-4BF2-816B-03B7ADF6349D}" srcOrd="2" destOrd="0" parTransId="{DD94F316-D873-4465-A209-908747488C55}" sibTransId="{B2EE41B9-9FC6-4C9A-B8A4-7B5C7F8D1B68}"/>
    <dgm:cxn modelId="{2202B6AE-D7A2-42CE-987F-5466E73C8F78}" srcId="{2BFCDC9A-FD18-4EB4-8670-55ED6194DD5D}" destId="{D8174C6E-68E0-4EBD-AE1B-70CCE23AF310}" srcOrd="0" destOrd="0" parTransId="{EE8335BF-A556-4938-BE11-E2C275517FAE}" sibTransId="{A48FF02D-B43B-4B92-86B0-FAF224A80F5A}"/>
    <dgm:cxn modelId="{11389E67-9C62-47D6-BCFF-0E9B067735F9}" type="presParOf" srcId="{C970E308-9755-4561-9AA9-7729C6ECE8EC}" destId="{824CFB99-F67A-450E-B154-60FE78E51AED}" srcOrd="0" destOrd="0" presId="urn:microsoft.com/office/officeart/2005/8/layout/process3"/>
    <dgm:cxn modelId="{C167D5AF-67D7-44FA-9330-B0799E351D90}" type="presParOf" srcId="{824CFB99-F67A-450E-B154-60FE78E51AED}" destId="{43FFAF97-9AF8-4D10-86C0-4FEC23963163}" srcOrd="0" destOrd="0" presId="urn:microsoft.com/office/officeart/2005/8/layout/process3"/>
    <dgm:cxn modelId="{CD1B2E4E-29D8-4626-9D9F-41B36529ED0E}" type="presParOf" srcId="{824CFB99-F67A-450E-B154-60FE78E51AED}" destId="{E7F6C7E2-D441-47E7-9705-DE7DA9CA2244}" srcOrd="1" destOrd="0" presId="urn:microsoft.com/office/officeart/2005/8/layout/process3"/>
    <dgm:cxn modelId="{BB0EDC37-E11F-4F04-8083-CF30F98ECE10}" type="presParOf" srcId="{824CFB99-F67A-450E-B154-60FE78E51AED}" destId="{AD13CEF5-5B44-430A-9D11-AF59F7686A5D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BB79C8B-0FE0-4FF6-9D85-17C743A2B09B}" type="doc">
      <dgm:prSet loTypeId="urn:microsoft.com/office/officeart/2005/8/layout/hProcess4" loCatId="process" qsTypeId="urn:microsoft.com/office/officeart/2005/8/quickstyle/simple1" qsCatId="simple" csTypeId="urn:microsoft.com/office/officeart/2005/8/colors/accent0_2" csCatId="mainScheme" phldr="1"/>
      <dgm:spPr/>
    </dgm:pt>
    <dgm:pt modelId="{9C3CFA62-8B8B-41EF-9A45-CDCC5CBFAAC0}">
      <dgm:prSet phldrT="[Text]"/>
      <dgm:spPr/>
      <dgm:t>
        <a:bodyPr/>
        <a:lstStyle/>
        <a:p>
          <a:r>
            <a:rPr lang="en-US" dirty="0" smtClean="0"/>
            <a:t>Inputs</a:t>
          </a:r>
          <a:endParaRPr lang="en-US" dirty="0"/>
        </a:p>
      </dgm:t>
    </dgm:pt>
    <dgm:pt modelId="{C64A7B10-2F4A-4439-87A5-B933F333F4FD}" type="parTrans" cxnId="{1F4A8281-1BB6-48AD-8835-C9FABBF6B5D6}">
      <dgm:prSet/>
      <dgm:spPr/>
      <dgm:t>
        <a:bodyPr/>
        <a:lstStyle/>
        <a:p>
          <a:endParaRPr lang="en-US"/>
        </a:p>
      </dgm:t>
    </dgm:pt>
    <dgm:pt modelId="{1ED63995-4C7B-4572-9C01-86333CDE4874}" type="sibTrans" cxnId="{1F4A8281-1BB6-48AD-8835-C9FABBF6B5D6}">
      <dgm:prSet/>
      <dgm:spPr/>
      <dgm:t>
        <a:bodyPr/>
        <a:lstStyle/>
        <a:p>
          <a:endParaRPr lang="en-US"/>
        </a:p>
      </dgm:t>
    </dgm:pt>
    <dgm:pt modelId="{F3568F66-D8BA-443F-B168-F3D9B20DFA93}">
      <dgm:prSet phldrT="[Text]"/>
      <dgm:spPr/>
      <dgm:t>
        <a:bodyPr/>
        <a:lstStyle/>
        <a:p>
          <a:r>
            <a:rPr lang="en-US" dirty="0" smtClean="0"/>
            <a:t>Tools &amp; Techniques</a:t>
          </a:r>
          <a:endParaRPr lang="en-US" dirty="0"/>
        </a:p>
      </dgm:t>
    </dgm:pt>
    <dgm:pt modelId="{65D46E5E-45C2-42BA-9AE2-62DCA8F1664C}" type="parTrans" cxnId="{01408C58-CD3E-45AB-8CC9-2C5D2B77433C}">
      <dgm:prSet/>
      <dgm:spPr/>
      <dgm:t>
        <a:bodyPr/>
        <a:lstStyle/>
        <a:p>
          <a:endParaRPr lang="en-US"/>
        </a:p>
      </dgm:t>
    </dgm:pt>
    <dgm:pt modelId="{F6019CA8-E57F-414B-8020-B3B3726ACB81}" type="sibTrans" cxnId="{01408C58-CD3E-45AB-8CC9-2C5D2B77433C}">
      <dgm:prSet/>
      <dgm:spPr/>
      <dgm:t>
        <a:bodyPr/>
        <a:lstStyle/>
        <a:p>
          <a:endParaRPr lang="en-US"/>
        </a:p>
      </dgm:t>
    </dgm:pt>
    <dgm:pt modelId="{8EB553A7-DA8B-4D42-916B-3252CEA13480}">
      <dgm:prSet phldrT="[Text]"/>
      <dgm:spPr/>
      <dgm:t>
        <a:bodyPr/>
        <a:lstStyle/>
        <a:p>
          <a:r>
            <a:rPr lang="en-US" dirty="0" smtClean="0"/>
            <a:t>Outputs</a:t>
          </a:r>
          <a:endParaRPr lang="en-US" dirty="0"/>
        </a:p>
      </dgm:t>
    </dgm:pt>
    <dgm:pt modelId="{C4E2D161-21F9-416C-8359-1982817CBADC}" type="parTrans" cxnId="{C75DE873-80A3-444B-9DFE-4719CECCD47B}">
      <dgm:prSet/>
      <dgm:spPr/>
      <dgm:t>
        <a:bodyPr/>
        <a:lstStyle/>
        <a:p>
          <a:endParaRPr lang="en-US"/>
        </a:p>
      </dgm:t>
    </dgm:pt>
    <dgm:pt modelId="{29AFF002-A72E-4DC6-A726-7F1BA13CFA1F}" type="sibTrans" cxnId="{C75DE873-80A3-444B-9DFE-4719CECCD47B}">
      <dgm:prSet/>
      <dgm:spPr/>
      <dgm:t>
        <a:bodyPr/>
        <a:lstStyle/>
        <a:p>
          <a:endParaRPr lang="en-US"/>
        </a:p>
      </dgm:t>
    </dgm:pt>
    <dgm:pt modelId="{09EAF3DC-4428-4E4E-A21B-105D0F43381E}">
      <dgm:prSet phldrT="[Text]" custT="1"/>
      <dgm:spPr/>
      <dgm:t>
        <a:bodyPr/>
        <a:lstStyle/>
        <a:p>
          <a:r>
            <a:rPr lang="en-US" sz="1600" dirty="0" smtClean="0"/>
            <a:t>Project Staff Assignments</a:t>
          </a:r>
          <a:endParaRPr lang="en-US" sz="1600" dirty="0"/>
        </a:p>
      </dgm:t>
    </dgm:pt>
    <dgm:pt modelId="{4356A09C-3F42-47B1-9E3F-D6B0EA060E67}" type="parTrans" cxnId="{02752E82-0499-429A-BA0C-D8BDDC890DDE}">
      <dgm:prSet/>
      <dgm:spPr/>
      <dgm:t>
        <a:bodyPr/>
        <a:lstStyle/>
        <a:p>
          <a:endParaRPr lang="en-US"/>
        </a:p>
      </dgm:t>
    </dgm:pt>
    <dgm:pt modelId="{7D041150-912A-4F8B-8A9D-B37F1999A364}" type="sibTrans" cxnId="{02752E82-0499-429A-BA0C-D8BDDC890DDE}">
      <dgm:prSet/>
      <dgm:spPr/>
      <dgm:t>
        <a:bodyPr/>
        <a:lstStyle/>
        <a:p>
          <a:endParaRPr lang="en-US"/>
        </a:p>
      </dgm:t>
    </dgm:pt>
    <dgm:pt modelId="{0ABAA884-D3E2-4A51-8567-EB75AFEE5E6C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1400" dirty="0" smtClean="0"/>
            <a:t>Interpersonal Skills</a:t>
          </a:r>
          <a:endParaRPr lang="en-US" sz="1400" dirty="0"/>
        </a:p>
      </dgm:t>
    </dgm:pt>
    <dgm:pt modelId="{D780054A-C1BB-416F-8EE3-2453C4B92968}" type="parTrans" cxnId="{986B1921-DA9D-46F6-98FD-4EB5C698E7F8}">
      <dgm:prSet/>
      <dgm:spPr/>
      <dgm:t>
        <a:bodyPr/>
        <a:lstStyle/>
        <a:p>
          <a:endParaRPr lang="en-US"/>
        </a:p>
      </dgm:t>
    </dgm:pt>
    <dgm:pt modelId="{3E75A294-DD9A-4F90-BF13-E513C84A0EA0}" type="sibTrans" cxnId="{986B1921-DA9D-46F6-98FD-4EB5C698E7F8}">
      <dgm:prSet/>
      <dgm:spPr/>
      <dgm:t>
        <a:bodyPr/>
        <a:lstStyle/>
        <a:p>
          <a:endParaRPr lang="en-US"/>
        </a:p>
      </dgm:t>
    </dgm:pt>
    <dgm:pt modelId="{251CE271-21F0-48C2-9414-03C098B91C1D}">
      <dgm:prSet custT="1"/>
      <dgm:spPr/>
      <dgm:t>
        <a:bodyPr/>
        <a:lstStyle/>
        <a:p>
          <a:r>
            <a:rPr lang="en-US" sz="1600" dirty="0" smtClean="0"/>
            <a:t>Team Performance Assessments</a:t>
          </a:r>
          <a:endParaRPr lang="en-US" sz="1600" dirty="0"/>
        </a:p>
      </dgm:t>
    </dgm:pt>
    <dgm:pt modelId="{04B84490-7019-4FB8-9A3E-F8812352C831}" type="parTrans" cxnId="{DAAFE1C4-0F16-417A-8832-B47C58426B35}">
      <dgm:prSet/>
      <dgm:spPr/>
      <dgm:t>
        <a:bodyPr/>
        <a:lstStyle/>
        <a:p>
          <a:endParaRPr lang="en-US"/>
        </a:p>
      </dgm:t>
    </dgm:pt>
    <dgm:pt modelId="{8536D4FE-717B-4BF4-A6E6-50623A70934E}" type="sibTrans" cxnId="{DAAFE1C4-0F16-417A-8832-B47C58426B35}">
      <dgm:prSet/>
      <dgm:spPr/>
      <dgm:t>
        <a:bodyPr/>
        <a:lstStyle/>
        <a:p>
          <a:endParaRPr lang="en-US"/>
        </a:p>
      </dgm:t>
    </dgm:pt>
    <dgm:pt modelId="{769C2851-FAC8-4C4D-B8C8-4B634F5D1CB4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1400" dirty="0" smtClean="0"/>
            <a:t>Training</a:t>
          </a:r>
          <a:endParaRPr lang="en-US" sz="1400" dirty="0"/>
        </a:p>
      </dgm:t>
    </dgm:pt>
    <dgm:pt modelId="{BA8748B1-7587-4A69-962C-5A8F23DAA2CE}" type="parTrans" cxnId="{9DDBA1B9-B5F3-45F6-8F78-912DB0751078}">
      <dgm:prSet/>
      <dgm:spPr/>
      <dgm:t>
        <a:bodyPr/>
        <a:lstStyle/>
        <a:p>
          <a:endParaRPr lang="en-US"/>
        </a:p>
      </dgm:t>
    </dgm:pt>
    <dgm:pt modelId="{957637E8-9619-4ED5-9519-EB46DFCFDE2E}" type="sibTrans" cxnId="{9DDBA1B9-B5F3-45F6-8F78-912DB0751078}">
      <dgm:prSet/>
      <dgm:spPr/>
      <dgm:t>
        <a:bodyPr/>
        <a:lstStyle/>
        <a:p>
          <a:endParaRPr lang="en-US"/>
        </a:p>
      </dgm:t>
    </dgm:pt>
    <dgm:pt modelId="{99AC655B-385E-4B02-8EDD-4FFD5E71F3E8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1400" dirty="0" smtClean="0"/>
            <a:t>Team Building Activities</a:t>
          </a:r>
          <a:endParaRPr lang="en-US" sz="1400" dirty="0"/>
        </a:p>
      </dgm:t>
    </dgm:pt>
    <dgm:pt modelId="{CDE9E8E8-3BE9-4AD9-85F5-AC815E1E1388}" type="parTrans" cxnId="{B8EBE517-A1D4-44B2-A1B8-49E7FFA303EE}">
      <dgm:prSet/>
      <dgm:spPr/>
      <dgm:t>
        <a:bodyPr/>
        <a:lstStyle/>
        <a:p>
          <a:endParaRPr lang="en-US"/>
        </a:p>
      </dgm:t>
    </dgm:pt>
    <dgm:pt modelId="{9899822B-8D74-4B6A-A0E8-AE10A44181F4}" type="sibTrans" cxnId="{B8EBE517-A1D4-44B2-A1B8-49E7FFA303EE}">
      <dgm:prSet/>
      <dgm:spPr/>
      <dgm:t>
        <a:bodyPr/>
        <a:lstStyle/>
        <a:p>
          <a:endParaRPr lang="en-US"/>
        </a:p>
      </dgm:t>
    </dgm:pt>
    <dgm:pt modelId="{665D0219-7B75-411A-AA32-435C2DAB8ED0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1400" dirty="0" smtClean="0"/>
            <a:t>Ground Rules</a:t>
          </a:r>
          <a:endParaRPr lang="en-US" sz="1400" dirty="0"/>
        </a:p>
      </dgm:t>
    </dgm:pt>
    <dgm:pt modelId="{CE08C723-072E-40E2-92CD-78B6E85609CD}" type="parTrans" cxnId="{1CD5A5BF-A024-407B-BD32-9953AE39A6F4}">
      <dgm:prSet/>
      <dgm:spPr/>
      <dgm:t>
        <a:bodyPr/>
        <a:lstStyle/>
        <a:p>
          <a:endParaRPr lang="en-US"/>
        </a:p>
      </dgm:t>
    </dgm:pt>
    <dgm:pt modelId="{F89A33C1-3247-4184-971A-F628B4CBC0E6}" type="sibTrans" cxnId="{1CD5A5BF-A024-407B-BD32-9953AE39A6F4}">
      <dgm:prSet/>
      <dgm:spPr/>
      <dgm:t>
        <a:bodyPr/>
        <a:lstStyle/>
        <a:p>
          <a:endParaRPr lang="en-US"/>
        </a:p>
      </dgm:t>
    </dgm:pt>
    <dgm:pt modelId="{871B690B-54C4-45CA-B01A-604B9447B2D1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1400" dirty="0" smtClean="0"/>
            <a:t>Co-location</a:t>
          </a:r>
          <a:endParaRPr lang="en-US" sz="1400" dirty="0"/>
        </a:p>
      </dgm:t>
    </dgm:pt>
    <dgm:pt modelId="{16720915-CFCF-4056-9F7D-C3ABAE49CB31}" type="parTrans" cxnId="{1A3FE030-7FEA-42C7-8913-E574EF1652EF}">
      <dgm:prSet/>
      <dgm:spPr/>
      <dgm:t>
        <a:bodyPr/>
        <a:lstStyle/>
        <a:p>
          <a:endParaRPr lang="en-US"/>
        </a:p>
      </dgm:t>
    </dgm:pt>
    <dgm:pt modelId="{679C2DB3-18BE-41ED-9167-2EBAEA0BC414}" type="sibTrans" cxnId="{1A3FE030-7FEA-42C7-8913-E574EF1652EF}">
      <dgm:prSet/>
      <dgm:spPr/>
      <dgm:t>
        <a:bodyPr/>
        <a:lstStyle/>
        <a:p>
          <a:endParaRPr lang="en-US"/>
        </a:p>
      </dgm:t>
    </dgm:pt>
    <dgm:pt modelId="{BB306A32-CDEA-4A8D-8961-46419A6C657F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endParaRPr lang="en-US" sz="1600" dirty="0"/>
        </a:p>
      </dgm:t>
    </dgm:pt>
    <dgm:pt modelId="{08DB89E9-39AB-4655-8A0C-2833B700C7CA}" type="parTrans" cxnId="{04FA169C-67E3-475E-BCF6-7C66CE9FC738}">
      <dgm:prSet/>
      <dgm:spPr/>
      <dgm:t>
        <a:bodyPr/>
        <a:lstStyle/>
        <a:p>
          <a:endParaRPr lang="en-US"/>
        </a:p>
      </dgm:t>
    </dgm:pt>
    <dgm:pt modelId="{4DDAEF9B-58D4-4BEF-8142-AE966C769D4B}" type="sibTrans" cxnId="{04FA169C-67E3-475E-BCF6-7C66CE9FC738}">
      <dgm:prSet/>
      <dgm:spPr/>
      <dgm:t>
        <a:bodyPr/>
        <a:lstStyle/>
        <a:p>
          <a:endParaRPr lang="en-US"/>
        </a:p>
      </dgm:t>
    </dgm:pt>
    <dgm:pt modelId="{5DCAE45E-9AAF-4AA7-9C6D-4D83888AA111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1400" dirty="0" smtClean="0"/>
            <a:t>Recognition and Rewards</a:t>
          </a:r>
          <a:endParaRPr lang="en-US" sz="1400" dirty="0"/>
        </a:p>
      </dgm:t>
    </dgm:pt>
    <dgm:pt modelId="{C9D60EB2-1790-479E-9E2C-DEF48B7A0B4F}" type="parTrans" cxnId="{883B13B9-E99D-4DD4-8535-9A7C8FC65AD0}">
      <dgm:prSet/>
      <dgm:spPr/>
      <dgm:t>
        <a:bodyPr/>
        <a:lstStyle/>
        <a:p>
          <a:endParaRPr lang="en-US"/>
        </a:p>
      </dgm:t>
    </dgm:pt>
    <dgm:pt modelId="{A2C93A44-52E0-420E-A34C-AF91E4531AE6}" type="sibTrans" cxnId="{883B13B9-E99D-4DD4-8535-9A7C8FC65AD0}">
      <dgm:prSet/>
      <dgm:spPr/>
      <dgm:t>
        <a:bodyPr/>
        <a:lstStyle/>
        <a:p>
          <a:endParaRPr lang="en-US"/>
        </a:p>
      </dgm:t>
    </dgm:pt>
    <dgm:pt modelId="{8487F5F5-488A-492B-8C74-41059D9C561E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endParaRPr lang="en-US" sz="1400" dirty="0"/>
        </a:p>
      </dgm:t>
    </dgm:pt>
    <dgm:pt modelId="{A9CCC4C6-B60C-4CD5-8B62-18E11A1D7BF9}" type="parTrans" cxnId="{F0B5405A-E47B-4F7E-8D80-02C876019565}">
      <dgm:prSet/>
      <dgm:spPr/>
      <dgm:t>
        <a:bodyPr/>
        <a:lstStyle/>
        <a:p>
          <a:endParaRPr lang="en-US"/>
        </a:p>
      </dgm:t>
    </dgm:pt>
    <dgm:pt modelId="{C61C3E27-3DD6-4818-B5AB-6804AC893EB8}" type="sibTrans" cxnId="{F0B5405A-E47B-4F7E-8D80-02C876019565}">
      <dgm:prSet/>
      <dgm:spPr/>
      <dgm:t>
        <a:bodyPr/>
        <a:lstStyle/>
        <a:p>
          <a:endParaRPr lang="en-US"/>
        </a:p>
      </dgm:t>
    </dgm:pt>
    <dgm:pt modelId="{6BE09B69-F324-451A-8249-07337CC95378}">
      <dgm:prSet custT="1"/>
      <dgm:spPr/>
      <dgm:t>
        <a:bodyPr/>
        <a:lstStyle/>
        <a:p>
          <a:r>
            <a:rPr lang="en-US" sz="1600" dirty="0" smtClean="0"/>
            <a:t>Enterprise Environmental Factors Updates</a:t>
          </a:r>
          <a:endParaRPr lang="en-US" sz="1600" dirty="0"/>
        </a:p>
      </dgm:t>
    </dgm:pt>
    <dgm:pt modelId="{A1F3171B-555C-4C81-B0C2-03DDD00EB076}" type="parTrans" cxnId="{D932FEFE-989D-40A8-BAFC-FF03339162C6}">
      <dgm:prSet/>
      <dgm:spPr/>
      <dgm:t>
        <a:bodyPr/>
        <a:lstStyle/>
        <a:p>
          <a:endParaRPr lang="en-US"/>
        </a:p>
      </dgm:t>
    </dgm:pt>
    <dgm:pt modelId="{5A81F768-6333-469B-8C82-7126179934BB}" type="sibTrans" cxnId="{D932FEFE-989D-40A8-BAFC-FF03339162C6}">
      <dgm:prSet/>
      <dgm:spPr/>
      <dgm:t>
        <a:bodyPr/>
        <a:lstStyle/>
        <a:p>
          <a:endParaRPr lang="en-US"/>
        </a:p>
      </dgm:t>
    </dgm:pt>
    <dgm:pt modelId="{2D3996C0-322E-4411-BDA4-77C9594EC379}">
      <dgm:prSet phldrT="[Text]" custT="1"/>
      <dgm:spPr/>
      <dgm:t>
        <a:bodyPr/>
        <a:lstStyle/>
        <a:p>
          <a:r>
            <a:rPr lang="en-US" sz="1600" dirty="0" smtClean="0"/>
            <a:t>Human resource management plan</a:t>
          </a:r>
          <a:endParaRPr lang="en-US" sz="1600" dirty="0"/>
        </a:p>
      </dgm:t>
    </dgm:pt>
    <dgm:pt modelId="{F5AEB354-E094-4064-94F9-75E80501A1B5}" type="parTrans" cxnId="{1CC894C5-05F1-4669-B042-37D6BE806587}">
      <dgm:prSet/>
      <dgm:spPr/>
    </dgm:pt>
    <dgm:pt modelId="{6F501E71-7A54-47AA-8ED2-B4B3A8091D52}" type="sibTrans" cxnId="{1CC894C5-05F1-4669-B042-37D6BE806587}">
      <dgm:prSet/>
      <dgm:spPr/>
    </dgm:pt>
    <dgm:pt modelId="{59FE598D-5DD6-4656-849F-CE8E0F780D9B}">
      <dgm:prSet phldrT="[Text]" custT="1"/>
      <dgm:spPr/>
      <dgm:t>
        <a:bodyPr/>
        <a:lstStyle/>
        <a:p>
          <a:r>
            <a:rPr lang="en-US" sz="1600" dirty="0" smtClean="0"/>
            <a:t>Resource Calendars</a:t>
          </a:r>
          <a:endParaRPr lang="en-US" sz="1600" dirty="0"/>
        </a:p>
      </dgm:t>
    </dgm:pt>
    <dgm:pt modelId="{674C2003-4DE0-4284-8EC8-5FD8E3C8BFE2}" type="parTrans" cxnId="{411BA5AF-7AD1-4BDF-9A4F-532E3E6DA458}">
      <dgm:prSet/>
      <dgm:spPr/>
    </dgm:pt>
    <dgm:pt modelId="{966780ED-E495-4D80-B524-6A14B4B66F1A}" type="sibTrans" cxnId="{411BA5AF-7AD1-4BDF-9A4F-532E3E6DA458}">
      <dgm:prSet/>
      <dgm:spPr/>
    </dgm:pt>
    <dgm:pt modelId="{992CCCE8-E178-4932-A11B-AA01286C5542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1400" dirty="0" smtClean="0"/>
            <a:t>Personal assessment tools</a:t>
          </a:r>
          <a:endParaRPr lang="en-US" sz="1400" dirty="0"/>
        </a:p>
      </dgm:t>
    </dgm:pt>
    <dgm:pt modelId="{C1174519-C6A2-45E7-9CA2-0FD6D19673D7}" type="parTrans" cxnId="{DFEF3AFE-741F-4EF1-94E6-C3FC7973A27B}">
      <dgm:prSet/>
      <dgm:spPr/>
    </dgm:pt>
    <dgm:pt modelId="{A5AE3C20-0CC0-4F97-9025-2CDB7B0EAF94}" type="sibTrans" cxnId="{DFEF3AFE-741F-4EF1-94E6-C3FC7973A27B}">
      <dgm:prSet/>
      <dgm:spPr/>
    </dgm:pt>
    <dgm:pt modelId="{9AD9A87A-CC21-4871-9923-67296459FF00}" type="pres">
      <dgm:prSet presAssocID="{6BB79C8B-0FE0-4FF6-9D85-17C743A2B09B}" presName="Name0" presStyleCnt="0">
        <dgm:presLayoutVars>
          <dgm:dir/>
          <dgm:animLvl val="lvl"/>
          <dgm:resizeHandles val="exact"/>
        </dgm:presLayoutVars>
      </dgm:prSet>
      <dgm:spPr/>
    </dgm:pt>
    <dgm:pt modelId="{30B378E5-69D8-472F-B440-9E8CA7D0A6FD}" type="pres">
      <dgm:prSet presAssocID="{6BB79C8B-0FE0-4FF6-9D85-17C743A2B09B}" presName="tSp" presStyleCnt="0"/>
      <dgm:spPr/>
    </dgm:pt>
    <dgm:pt modelId="{8832DDAE-03DB-475E-A20B-D936BF95447F}" type="pres">
      <dgm:prSet presAssocID="{6BB79C8B-0FE0-4FF6-9D85-17C743A2B09B}" presName="bSp" presStyleCnt="0"/>
      <dgm:spPr/>
    </dgm:pt>
    <dgm:pt modelId="{0C40B05A-6B97-4D05-B68B-412EC3ED68D7}" type="pres">
      <dgm:prSet presAssocID="{6BB79C8B-0FE0-4FF6-9D85-17C743A2B09B}" presName="process" presStyleCnt="0"/>
      <dgm:spPr/>
    </dgm:pt>
    <dgm:pt modelId="{5C2B9204-A346-4235-B6DA-5EC375D1E4DB}" type="pres">
      <dgm:prSet presAssocID="{9C3CFA62-8B8B-41EF-9A45-CDCC5CBFAAC0}" presName="composite1" presStyleCnt="0"/>
      <dgm:spPr/>
    </dgm:pt>
    <dgm:pt modelId="{ACE69A08-0210-4DDA-A3A7-06C44E25E0E0}" type="pres">
      <dgm:prSet presAssocID="{9C3CFA62-8B8B-41EF-9A45-CDCC5CBFAAC0}" presName="dummyNode1" presStyleLbl="node1" presStyleIdx="0" presStyleCnt="3"/>
      <dgm:spPr/>
    </dgm:pt>
    <dgm:pt modelId="{071B62FE-74EE-4CE7-A149-EAA2862599C2}" type="pres">
      <dgm:prSet presAssocID="{9C3CFA62-8B8B-41EF-9A45-CDCC5CBFAAC0}" presName="childNode1" presStyleLbl="bgAcc1" presStyleIdx="0" presStyleCnt="3" custScaleX="151672" custScaleY="168452" custLinFactNeighborX="-148" custLinFactNeighborY="11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4D659C-B00A-44A2-8506-0255F27E9498}" type="pres">
      <dgm:prSet presAssocID="{9C3CFA62-8B8B-41EF-9A45-CDCC5CBFAAC0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00F025-AEA9-4346-85BE-C58320D68F7C}" type="pres">
      <dgm:prSet presAssocID="{9C3CFA62-8B8B-41EF-9A45-CDCC5CBFAAC0}" presName="parentNode1" presStyleLbl="node1" presStyleIdx="0" presStyleCnt="3" custLinFactY="6463" custLinFactNeighborX="-38954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DA9EE4-93AA-4E9C-B497-1375EC9C301D}" type="pres">
      <dgm:prSet presAssocID="{9C3CFA62-8B8B-41EF-9A45-CDCC5CBFAAC0}" presName="connSite1" presStyleCnt="0"/>
      <dgm:spPr/>
    </dgm:pt>
    <dgm:pt modelId="{8D9E2F60-5CF7-4840-8786-270DE9F3BAAC}" type="pres">
      <dgm:prSet presAssocID="{1ED63995-4C7B-4572-9C01-86333CDE4874}" presName="Name9" presStyleLbl="sibTrans2D1" presStyleIdx="0" presStyleCnt="2" custAng="331475" custLinFactNeighborX="-6283" custLinFactNeighborY="-3679"/>
      <dgm:spPr/>
      <dgm:t>
        <a:bodyPr/>
        <a:lstStyle/>
        <a:p>
          <a:endParaRPr lang="en-US"/>
        </a:p>
      </dgm:t>
    </dgm:pt>
    <dgm:pt modelId="{7026B848-C858-4A22-A9CD-7CE0B0832507}" type="pres">
      <dgm:prSet presAssocID="{F3568F66-D8BA-443F-B168-F3D9B20DFA93}" presName="composite2" presStyleCnt="0"/>
      <dgm:spPr/>
    </dgm:pt>
    <dgm:pt modelId="{CD97E685-5644-47F1-BCB2-E46D21794EE6}" type="pres">
      <dgm:prSet presAssocID="{F3568F66-D8BA-443F-B168-F3D9B20DFA93}" presName="dummyNode2" presStyleLbl="node1" presStyleIdx="0" presStyleCnt="3"/>
      <dgm:spPr/>
    </dgm:pt>
    <dgm:pt modelId="{9F51C0D0-ACD7-4421-8FA6-9C7CB9CAD063}" type="pres">
      <dgm:prSet presAssocID="{F3568F66-D8BA-443F-B168-F3D9B20DFA93}" presName="childNode2" presStyleLbl="bgAcc1" presStyleIdx="1" presStyleCnt="3" custScaleX="151672" custScaleY="172217" custLinFactNeighborX="-2421" custLinFactNeighborY="23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F4081C-EF57-42B9-9FFD-3C95E3BB49EF}" type="pres">
      <dgm:prSet presAssocID="{F3568F66-D8BA-443F-B168-F3D9B20DFA93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43B399-22B2-4003-82B3-37979FEA42C3}" type="pres">
      <dgm:prSet presAssocID="{F3568F66-D8BA-443F-B168-F3D9B20DFA93}" presName="parentNode2" presStyleLbl="node1" presStyleIdx="1" presStyleCnt="3" custLinFactNeighborX="5356" custLinFactNeighborY="-4969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423E54-B91E-4362-BF68-E8766E987EAB}" type="pres">
      <dgm:prSet presAssocID="{F3568F66-D8BA-443F-B168-F3D9B20DFA93}" presName="connSite2" presStyleCnt="0"/>
      <dgm:spPr/>
    </dgm:pt>
    <dgm:pt modelId="{FB2FB5E9-5E79-422D-A6AF-2C55E7660E50}" type="pres">
      <dgm:prSet presAssocID="{F6019CA8-E57F-414B-8020-B3B3726ACB81}" presName="Name18" presStyleLbl="sibTrans2D1" presStyleIdx="1" presStyleCnt="2" custLinFactNeighborX="-2520" custLinFactNeighborY="-6830"/>
      <dgm:spPr/>
      <dgm:t>
        <a:bodyPr/>
        <a:lstStyle/>
        <a:p>
          <a:endParaRPr lang="en-US"/>
        </a:p>
      </dgm:t>
    </dgm:pt>
    <dgm:pt modelId="{AD032D11-B20E-47EF-81BB-ECB1F758B16B}" type="pres">
      <dgm:prSet presAssocID="{8EB553A7-DA8B-4D42-916B-3252CEA13480}" presName="composite1" presStyleCnt="0"/>
      <dgm:spPr/>
    </dgm:pt>
    <dgm:pt modelId="{ACDED601-B105-4B06-A9A1-32F0DBE00891}" type="pres">
      <dgm:prSet presAssocID="{8EB553A7-DA8B-4D42-916B-3252CEA13480}" presName="dummyNode1" presStyleLbl="node1" presStyleIdx="1" presStyleCnt="3"/>
      <dgm:spPr/>
    </dgm:pt>
    <dgm:pt modelId="{19021B51-C379-4736-943E-E5DEE8DB4695}" type="pres">
      <dgm:prSet presAssocID="{8EB553A7-DA8B-4D42-916B-3252CEA13480}" presName="childNode1" presStyleLbl="bgAcc1" presStyleIdx="2" presStyleCnt="3" custScaleX="151672" custScaleY="1684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ED9DCC-C8E6-46BB-B801-F1161441A14F}" type="pres">
      <dgm:prSet presAssocID="{8EB553A7-DA8B-4D42-916B-3252CEA13480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9B86B2-5F20-4124-93C8-F0EABD137E1A}" type="pres">
      <dgm:prSet presAssocID="{8EB553A7-DA8B-4D42-916B-3252CEA13480}" presName="parentNode1" presStyleLbl="node1" presStyleIdx="2" presStyleCnt="3" custLinFactNeighborX="7978" custLinFactNeighborY="5203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A70E68-74A9-4D15-9C93-1267F3475D34}" type="pres">
      <dgm:prSet presAssocID="{8EB553A7-DA8B-4D42-916B-3252CEA13480}" presName="connSite1" presStyleCnt="0"/>
      <dgm:spPr/>
    </dgm:pt>
  </dgm:ptLst>
  <dgm:cxnLst>
    <dgm:cxn modelId="{3295695D-84D5-4B61-B3C7-67B4A1162001}" type="presOf" srcId="{59FE598D-5DD6-4656-849F-CE8E0F780D9B}" destId="{A34D659C-B00A-44A2-8506-0255F27E9498}" srcOrd="1" destOrd="2" presId="urn:microsoft.com/office/officeart/2005/8/layout/hProcess4"/>
    <dgm:cxn modelId="{76D2DE25-061F-4761-AB0D-E18CB56FF778}" type="presOf" srcId="{8487F5F5-488A-492B-8C74-41059D9C561E}" destId="{93F4081C-EF57-42B9-9FFD-3C95E3BB49EF}" srcOrd="1" destOrd="7" presId="urn:microsoft.com/office/officeart/2005/8/layout/hProcess4"/>
    <dgm:cxn modelId="{09BBAEEC-CF74-4ED0-A563-AA46C6E888A9}" type="presOf" srcId="{251CE271-21F0-48C2-9414-03C098B91C1D}" destId="{19021B51-C379-4736-943E-E5DEE8DB4695}" srcOrd="0" destOrd="0" presId="urn:microsoft.com/office/officeart/2005/8/layout/hProcess4"/>
    <dgm:cxn modelId="{2B571F00-24C2-4C4F-B341-A22B64708D0C}" type="presOf" srcId="{8487F5F5-488A-492B-8C74-41059D9C561E}" destId="{9F51C0D0-ACD7-4421-8FA6-9C7CB9CAD063}" srcOrd="0" destOrd="7" presId="urn:microsoft.com/office/officeart/2005/8/layout/hProcess4"/>
    <dgm:cxn modelId="{F79EA3C0-4C02-4E29-9BF0-CD216181AC83}" type="presOf" srcId="{992CCCE8-E178-4932-A11B-AA01286C5542}" destId="{93F4081C-EF57-42B9-9FFD-3C95E3BB49EF}" srcOrd="1" destOrd="6" presId="urn:microsoft.com/office/officeart/2005/8/layout/hProcess4"/>
    <dgm:cxn modelId="{4F6FFE04-0870-47F6-A4F1-278F81FD206F}" type="presOf" srcId="{0ABAA884-D3E2-4A51-8567-EB75AFEE5E6C}" destId="{93F4081C-EF57-42B9-9FFD-3C95E3BB49EF}" srcOrd="1" destOrd="0" presId="urn:microsoft.com/office/officeart/2005/8/layout/hProcess4"/>
    <dgm:cxn modelId="{C75DE873-80A3-444B-9DFE-4719CECCD47B}" srcId="{6BB79C8B-0FE0-4FF6-9D85-17C743A2B09B}" destId="{8EB553A7-DA8B-4D42-916B-3252CEA13480}" srcOrd="2" destOrd="0" parTransId="{C4E2D161-21F9-416C-8359-1982817CBADC}" sibTransId="{29AFF002-A72E-4DC6-A726-7F1BA13CFA1F}"/>
    <dgm:cxn modelId="{BCBB65FA-8DEB-4C27-A52D-690C86493FCD}" type="presOf" srcId="{0ABAA884-D3E2-4A51-8567-EB75AFEE5E6C}" destId="{9F51C0D0-ACD7-4421-8FA6-9C7CB9CAD063}" srcOrd="0" destOrd="0" presId="urn:microsoft.com/office/officeart/2005/8/layout/hProcess4"/>
    <dgm:cxn modelId="{04FA169C-67E3-475E-BCF6-7C66CE9FC738}" srcId="{F3568F66-D8BA-443F-B168-F3D9B20DFA93}" destId="{BB306A32-CDEA-4A8D-8961-46419A6C657F}" srcOrd="8" destOrd="0" parTransId="{08DB89E9-39AB-4655-8A0C-2833B700C7CA}" sibTransId="{4DDAEF9B-58D4-4BEF-8142-AE966C769D4B}"/>
    <dgm:cxn modelId="{411BA5AF-7AD1-4BDF-9A4F-532E3E6DA458}" srcId="{9C3CFA62-8B8B-41EF-9A45-CDCC5CBFAAC0}" destId="{59FE598D-5DD6-4656-849F-CE8E0F780D9B}" srcOrd="2" destOrd="0" parTransId="{674C2003-4DE0-4284-8EC8-5FD8E3C8BFE2}" sibTransId="{966780ED-E495-4D80-B524-6A14B4B66F1A}"/>
    <dgm:cxn modelId="{082BFBA6-41A2-4BB8-B43B-BA41D33BB1D6}" type="presOf" srcId="{665D0219-7B75-411A-AA32-435C2DAB8ED0}" destId="{9F51C0D0-ACD7-4421-8FA6-9C7CB9CAD063}" srcOrd="0" destOrd="3" presId="urn:microsoft.com/office/officeart/2005/8/layout/hProcess4"/>
    <dgm:cxn modelId="{6632B998-C3FC-432C-A922-5FA524D0CD36}" type="presOf" srcId="{F6019CA8-E57F-414B-8020-B3B3726ACB81}" destId="{FB2FB5E9-5E79-422D-A6AF-2C55E7660E50}" srcOrd="0" destOrd="0" presId="urn:microsoft.com/office/officeart/2005/8/layout/hProcess4"/>
    <dgm:cxn modelId="{01408C58-CD3E-45AB-8CC9-2C5D2B77433C}" srcId="{6BB79C8B-0FE0-4FF6-9D85-17C743A2B09B}" destId="{F3568F66-D8BA-443F-B168-F3D9B20DFA93}" srcOrd="1" destOrd="0" parTransId="{65D46E5E-45C2-42BA-9AE2-62DCA8F1664C}" sibTransId="{F6019CA8-E57F-414B-8020-B3B3726ACB81}"/>
    <dgm:cxn modelId="{9269F06D-1B99-4EE2-B327-6412C5DB8FF7}" type="presOf" srcId="{09EAF3DC-4428-4E4E-A21B-105D0F43381E}" destId="{071B62FE-74EE-4CE7-A149-EAA2862599C2}" srcOrd="0" destOrd="0" presId="urn:microsoft.com/office/officeart/2005/8/layout/hProcess4"/>
    <dgm:cxn modelId="{709BB7DF-BB8A-4929-B79D-7328E19F505A}" type="presOf" srcId="{9C3CFA62-8B8B-41EF-9A45-CDCC5CBFAAC0}" destId="{1B00F025-AEA9-4346-85BE-C58320D68F7C}" srcOrd="0" destOrd="0" presId="urn:microsoft.com/office/officeart/2005/8/layout/hProcess4"/>
    <dgm:cxn modelId="{63A40136-1834-4BB8-9FC3-440AF5582E8E}" type="presOf" srcId="{871B690B-54C4-45CA-B01A-604B9447B2D1}" destId="{9F51C0D0-ACD7-4421-8FA6-9C7CB9CAD063}" srcOrd="0" destOrd="4" presId="urn:microsoft.com/office/officeart/2005/8/layout/hProcess4"/>
    <dgm:cxn modelId="{BDFC6D9C-ECFA-4A0B-A011-A11A9D4FF621}" type="presOf" srcId="{6BE09B69-F324-451A-8249-07337CC95378}" destId="{BEED9DCC-C8E6-46BB-B801-F1161441A14F}" srcOrd="1" destOrd="1" presId="urn:microsoft.com/office/officeart/2005/8/layout/hProcess4"/>
    <dgm:cxn modelId="{63613706-AFCE-4C86-8450-84AFD9D0740A}" type="presOf" srcId="{1ED63995-4C7B-4572-9C01-86333CDE4874}" destId="{8D9E2F60-5CF7-4840-8786-270DE9F3BAAC}" srcOrd="0" destOrd="0" presId="urn:microsoft.com/office/officeart/2005/8/layout/hProcess4"/>
    <dgm:cxn modelId="{A4070764-2E6D-4C72-86E1-0CB7EDF0C2D9}" type="presOf" srcId="{59FE598D-5DD6-4656-849F-CE8E0F780D9B}" destId="{071B62FE-74EE-4CE7-A149-EAA2862599C2}" srcOrd="0" destOrd="2" presId="urn:microsoft.com/office/officeart/2005/8/layout/hProcess4"/>
    <dgm:cxn modelId="{C52DB6ED-973A-4BE4-B98E-1C775F977586}" type="presOf" srcId="{8EB553A7-DA8B-4D42-916B-3252CEA13480}" destId="{F99B86B2-5F20-4124-93C8-F0EABD137E1A}" srcOrd="0" destOrd="0" presId="urn:microsoft.com/office/officeart/2005/8/layout/hProcess4"/>
    <dgm:cxn modelId="{E35C8A8E-5A93-49CA-B57F-29AF7C321B98}" type="presOf" srcId="{6BB79C8B-0FE0-4FF6-9D85-17C743A2B09B}" destId="{9AD9A87A-CC21-4871-9923-67296459FF00}" srcOrd="0" destOrd="0" presId="urn:microsoft.com/office/officeart/2005/8/layout/hProcess4"/>
    <dgm:cxn modelId="{CBA87678-37D5-4CC7-A070-8AC573046305}" type="presOf" srcId="{BB306A32-CDEA-4A8D-8961-46419A6C657F}" destId="{9F51C0D0-ACD7-4421-8FA6-9C7CB9CAD063}" srcOrd="0" destOrd="8" presId="urn:microsoft.com/office/officeart/2005/8/layout/hProcess4"/>
    <dgm:cxn modelId="{3641ECE5-48A6-460D-AEB2-729B07269D4E}" type="presOf" srcId="{BB306A32-CDEA-4A8D-8961-46419A6C657F}" destId="{93F4081C-EF57-42B9-9FFD-3C95E3BB49EF}" srcOrd="1" destOrd="8" presId="urn:microsoft.com/office/officeart/2005/8/layout/hProcess4"/>
    <dgm:cxn modelId="{60A5BBA1-E508-43AE-AFE9-20EC8540C16A}" type="presOf" srcId="{665D0219-7B75-411A-AA32-435C2DAB8ED0}" destId="{93F4081C-EF57-42B9-9FFD-3C95E3BB49EF}" srcOrd="1" destOrd="3" presId="urn:microsoft.com/office/officeart/2005/8/layout/hProcess4"/>
    <dgm:cxn modelId="{F8739945-374D-4B55-AC52-33875E49FBF9}" type="presOf" srcId="{5DCAE45E-9AAF-4AA7-9C6D-4D83888AA111}" destId="{93F4081C-EF57-42B9-9FFD-3C95E3BB49EF}" srcOrd="1" destOrd="5" presId="urn:microsoft.com/office/officeart/2005/8/layout/hProcess4"/>
    <dgm:cxn modelId="{709A94AA-ADFF-41A3-9DE3-AFA6A606CE7B}" type="presOf" srcId="{2D3996C0-322E-4411-BDA4-77C9594EC379}" destId="{A34D659C-B00A-44A2-8506-0255F27E9498}" srcOrd="1" destOrd="1" presId="urn:microsoft.com/office/officeart/2005/8/layout/hProcess4"/>
    <dgm:cxn modelId="{1CD5A5BF-A024-407B-BD32-9953AE39A6F4}" srcId="{F3568F66-D8BA-443F-B168-F3D9B20DFA93}" destId="{665D0219-7B75-411A-AA32-435C2DAB8ED0}" srcOrd="3" destOrd="0" parTransId="{CE08C723-072E-40E2-92CD-78B6E85609CD}" sibTransId="{F89A33C1-3247-4184-971A-F628B4CBC0E6}"/>
    <dgm:cxn modelId="{D932FEFE-989D-40A8-BAFC-FF03339162C6}" srcId="{8EB553A7-DA8B-4D42-916B-3252CEA13480}" destId="{6BE09B69-F324-451A-8249-07337CC95378}" srcOrd="1" destOrd="0" parTransId="{A1F3171B-555C-4C81-B0C2-03DDD00EB076}" sibTransId="{5A81F768-6333-469B-8C82-7126179934BB}"/>
    <dgm:cxn modelId="{7DE30710-CD25-40F6-8610-39DFB97EC593}" type="presOf" srcId="{99AC655B-385E-4B02-8EDD-4FFD5E71F3E8}" destId="{9F51C0D0-ACD7-4421-8FA6-9C7CB9CAD063}" srcOrd="0" destOrd="2" presId="urn:microsoft.com/office/officeart/2005/8/layout/hProcess4"/>
    <dgm:cxn modelId="{F0B5405A-E47B-4F7E-8D80-02C876019565}" srcId="{F3568F66-D8BA-443F-B168-F3D9B20DFA93}" destId="{8487F5F5-488A-492B-8C74-41059D9C561E}" srcOrd="7" destOrd="0" parTransId="{A9CCC4C6-B60C-4CD5-8B62-18E11A1D7BF9}" sibTransId="{C61C3E27-3DD6-4818-B5AB-6804AC893EB8}"/>
    <dgm:cxn modelId="{986B1921-DA9D-46F6-98FD-4EB5C698E7F8}" srcId="{F3568F66-D8BA-443F-B168-F3D9B20DFA93}" destId="{0ABAA884-D3E2-4A51-8567-EB75AFEE5E6C}" srcOrd="0" destOrd="0" parTransId="{D780054A-C1BB-416F-8EE3-2453C4B92968}" sibTransId="{3E75A294-DD9A-4F90-BF13-E513C84A0EA0}"/>
    <dgm:cxn modelId="{F4717098-07FB-4823-90C5-DAED78FF5313}" type="presOf" srcId="{99AC655B-385E-4B02-8EDD-4FFD5E71F3E8}" destId="{93F4081C-EF57-42B9-9FFD-3C95E3BB49EF}" srcOrd="1" destOrd="2" presId="urn:microsoft.com/office/officeart/2005/8/layout/hProcess4"/>
    <dgm:cxn modelId="{1CC894C5-05F1-4669-B042-37D6BE806587}" srcId="{9C3CFA62-8B8B-41EF-9A45-CDCC5CBFAAC0}" destId="{2D3996C0-322E-4411-BDA4-77C9594EC379}" srcOrd="1" destOrd="0" parTransId="{F5AEB354-E094-4064-94F9-75E80501A1B5}" sibTransId="{6F501E71-7A54-47AA-8ED2-B4B3A8091D52}"/>
    <dgm:cxn modelId="{79A217E4-B33A-46AC-B2C3-6D315AEF45C9}" type="presOf" srcId="{769C2851-FAC8-4C4D-B8C8-4B634F5D1CB4}" destId="{9F51C0D0-ACD7-4421-8FA6-9C7CB9CAD063}" srcOrd="0" destOrd="1" presId="urn:microsoft.com/office/officeart/2005/8/layout/hProcess4"/>
    <dgm:cxn modelId="{1A3FE030-7FEA-42C7-8913-E574EF1652EF}" srcId="{F3568F66-D8BA-443F-B168-F3D9B20DFA93}" destId="{871B690B-54C4-45CA-B01A-604B9447B2D1}" srcOrd="4" destOrd="0" parTransId="{16720915-CFCF-4056-9F7D-C3ABAE49CB31}" sibTransId="{679C2DB3-18BE-41ED-9167-2EBAEA0BC414}"/>
    <dgm:cxn modelId="{8FF951DE-0798-4732-B21A-30EC07E1D9C1}" type="presOf" srcId="{09EAF3DC-4428-4E4E-A21B-105D0F43381E}" destId="{A34D659C-B00A-44A2-8506-0255F27E9498}" srcOrd="1" destOrd="0" presId="urn:microsoft.com/office/officeart/2005/8/layout/hProcess4"/>
    <dgm:cxn modelId="{F4961E4B-7355-48EA-8E6A-E3DBB8143511}" type="presOf" srcId="{769C2851-FAC8-4C4D-B8C8-4B634F5D1CB4}" destId="{93F4081C-EF57-42B9-9FFD-3C95E3BB49EF}" srcOrd="1" destOrd="1" presId="urn:microsoft.com/office/officeart/2005/8/layout/hProcess4"/>
    <dgm:cxn modelId="{80A498B9-CCD5-46F5-B93A-B0385C8E2C18}" type="presOf" srcId="{5DCAE45E-9AAF-4AA7-9C6D-4D83888AA111}" destId="{9F51C0D0-ACD7-4421-8FA6-9C7CB9CAD063}" srcOrd="0" destOrd="5" presId="urn:microsoft.com/office/officeart/2005/8/layout/hProcess4"/>
    <dgm:cxn modelId="{A302D866-E223-42B1-9A29-89021293F1D0}" type="presOf" srcId="{6BE09B69-F324-451A-8249-07337CC95378}" destId="{19021B51-C379-4736-943E-E5DEE8DB4695}" srcOrd="0" destOrd="1" presId="urn:microsoft.com/office/officeart/2005/8/layout/hProcess4"/>
    <dgm:cxn modelId="{F5F2E3F9-C338-442B-8E17-0ECE25FBA63B}" type="presOf" srcId="{F3568F66-D8BA-443F-B168-F3D9B20DFA93}" destId="{1543B399-22B2-4003-82B3-37979FEA42C3}" srcOrd="0" destOrd="0" presId="urn:microsoft.com/office/officeart/2005/8/layout/hProcess4"/>
    <dgm:cxn modelId="{883B13B9-E99D-4DD4-8535-9A7C8FC65AD0}" srcId="{F3568F66-D8BA-443F-B168-F3D9B20DFA93}" destId="{5DCAE45E-9AAF-4AA7-9C6D-4D83888AA111}" srcOrd="5" destOrd="0" parTransId="{C9D60EB2-1790-479E-9E2C-DEF48B7A0B4F}" sibTransId="{A2C93A44-52E0-420E-A34C-AF91E4531AE6}"/>
    <dgm:cxn modelId="{D5F2E9E7-FA02-4E7B-896A-024AA2F4A575}" type="presOf" srcId="{992CCCE8-E178-4932-A11B-AA01286C5542}" destId="{9F51C0D0-ACD7-4421-8FA6-9C7CB9CAD063}" srcOrd="0" destOrd="6" presId="urn:microsoft.com/office/officeart/2005/8/layout/hProcess4"/>
    <dgm:cxn modelId="{DAAFE1C4-0F16-417A-8832-B47C58426B35}" srcId="{8EB553A7-DA8B-4D42-916B-3252CEA13480}" destId="{251CE271-21F0-48C2-9414-03C098B91C1D}" srcOrd="0" destOrd="0" parTransId="{04B84490-7019-4FB8-9A3E-F8812352C831}" sibTransId="{8536D4FE-717B-4BF4-A6E6-50623A70934E}"/>
    <dgm:cxn modelId="{5B633B7B-9001-4914-955E-08D0C95339D8}" type="presOf" srcId="{251CE271-21F0-48C2-9414-03C098B91C1D}" destId="{BEED9DCC-C8E6-46BB-B801-F1161441A14F}" srcOrd="1" destOrd="0" presId="urn:microsoft.com/office/officeart/2005/8/layout/hProcess4"/>
    <dgm:cxn modelId="{9BC2B343-F97F-408C-A9C3-C38192616E73}" type="presOf" srcId="{2D3996C0-322E-4411-BDA4-77C9594EC379}" destId="{071B62FE-74EE-4CE7-A149-EAA2862599C2}" srcOrd="0" destOrd="1" presId="urn:microsoft.com/office/officeart/2005/8/layout/hProcess4"/>
    <dgm:cxn modelId="{E4275A5D-1FFC-4E9E-8084-998B193CCB0C}" type="presOf" srcId="{871B690B-54C4-45CA-B01A-604B9447B2D1}" destId="{93F4081C-EF57-42B9-9FFD-3C95E3BB49EF}" srcOrd="1" destOrd="4" presId="urn:microsoft.com/office/officeart/2005/8/layout/hProcess4"/>
    <dgm:cxn modelId="{9DDBA1B9-B5F3-45F6-8F78-912DB0751078}" srcId="{F3568F66-D8BA-443F-B168-F3D9B20DFA93}" destId="{769C2851-FAC8-4C4D-B8C8-4B634F5D1CB4}" srcOrd="1" destOrd="0" parTransId="{BA8748B1-7587-4A69-962C-5A8F23DAA2CE}" sibTransId="{957637E8-9619-4ED5-9519-EB46DFCFDE2E}"/>
    <dgm:cxn modelId="{1F4A8281-1BB6-48AD-8835-C9FABBF6B5D6}" srcId="{6BB79C8B-0FE0-4FF6-9D85-17C743A2B09B}" destId="{9C3CFA62-8B8B-41EF-9A45-CDCC5CBFAAC0}" srcOrd="0" destOrd="0" parTransId="{C64A7B10-2F4A-4439-87A5-B933F333F4FD}" sibTransId="{1ED63995-4C7B-4572-9C01-86333CDE4874}"/>
    <dgm:cxn modelId="{02752E82-0499-429A-BA0C-D8BDDC890DDE}" srcId="{9C3CFA62-8B8B-41EF-9A45-CDCC5CBFAAC0}" destId="{09EAF3DC-4428-4E4E-A21B-105D0F43381E}" srcOrd="0" destOrd="0" parTransId="{4356A09C-3F42-47B1-9E3F-D6B0EA060E67}" sibTransId="{7D041150-912A-4F8B-8A9D-B37F1999A364}"/>
    <dgm:cxn modelId="{B8EBE517-A1D4-44B2-A1B8-49E7FFA303EE}" srcId="{F3568F66-D8BA-443F-B168-F3D9B20DFA93}" destId="{99AC655B-385E-4B02-8EDD-4FFD5E71F3E8}" srcOrd="2" destOrd="0" parTransId="{CDE9E8E8-3BE9-4AD9-85F5-AC815E1E1388}" sibTransId="{9899822B-8D74-4B6A-A0E8-AE10A44181F4}"/>
    <dgm:cxn modelId="{DFEF3AFE-741F-4EF1-94E6-C3FC7973A27B}" srcId="{F3568F66-D8BA-443F-B168-F3D9B20DFA93}" destId="{992CCCE8-E178-4932-A11B-AA01286C5542}" srcOrd="6" destOrd="0" parTransId="{C1174519-C6A2-45E7-9CA2-0FD6D19673D7}" sibTransId="{A5AE3C20-0CC0-4F97-9025-2CDB7B0EAF94}"/>
    <dgm:cxn modelId="{9916E758-D48C-4160-AE37-C9DE0123B6A5}" type="presParOf" srcId="{9AD9A87A-CC21-4871-9923-67296459FF00}" destId="{30B378E5-69D8-472F-B440-9E8CA7D0A6FD}" srcOrd="0" destOrd="0" presId="urn:microsoft.com/office/officeart/2005/8/layout/hProcess4"/>
    <dgm:cxn modelId="{02ED8FB9-ED92-435B-B7B5-11C679466409}" type="presParOf" srcId="{9AD9A87A-CC21-4871-9923-67296459FF00}" destId="{8832DDAE-03DB-475E-A20B-D936BF95447F}" srcOrd="1" destOrd="0" presId="urn:microsoft.com/office/officeart/2005/8/layout/hProcess4"/>
    <dgm:cxn modelId="{49460BBF-B279-41C2-87D7-4098FE6261E3}" type="presParOf" srcId="{9AD9A87A-CC21-4871-9923-67296459FF00}" destId="{0C40B05A-6B97-4D05-B68B-412EC3ED68D7}" srcOrd="2" destOrd="0" presId="urn:microsoft.com/office/officeart/2005/8/layout/hProcess4"/>
    <dgm:cxn modelId="{F8E01CE3-006B-4703-9D15-88F9E4BA09A7}" type="presParOf" srcId="{0C40B05A-6B97-4D05-B68B-412EC3ED68D7}" destId="{5C2B9204-A346-4235-B6DA-5EC375D1E4DB}" srcOrd="0" destOrd="0" presId="urn:microsoft.com/office/officeart/2005/8/layout/hProcess4"/>
    <dgm:cxn modelId="{47AAF17C-FECE-4D39-AF56-143E47B56423}" type="presParOf" srcId="{5C2B9204-A346-4235-B6DA-5EC375D1E4DB}" destId="{ACE69A08-0210-4DDA-A3A7-06C44E25E0E0}" srcOrd="0" destOrd="0" presId="urn:microsoft.com/office/officeart/2005/8/layout/hProcess4"/>
    <dgm:cxn modelId="{C6E5BCB7-9467-46D0-86FB-D3F3C256EA49}" type="presParOf" srcId="{5C2B9204-A346-4235-B6DA-5EC375D1E4DB}" destId="{071B62FE-74EE-4CE7-A149-EAA2862599C2}" srcOrd="1" destOrd="0" presId="urn:microsoft.com/office/officeart/2005/8/layout/hProcess4"/>
    <dgm:cxn modelId="{22F2E407-D8D6-448D-B486-AA056E6D07A1}" type="presParOf" srcId="{5C2B9204-A346-4235-B6DA-5EC375D1E4DB}" destId="{A34D659C-B00A-44A2-8506-0255F27E9498}" srcOrd="2" destOrd="0" presId="urn:microsoft.com/office/officeart/2005/8/layout/hProcess4"/>
    <dgm:cxn modelId="{64348CD5-A4B4-401D-B06D-262E07A7B4BC}" type="presParOf" srcId="{5C2B9204-A346-4235-B6DA-5EC375D1E4DB}" destId="{1B00F025-AEA9-4346-85BE-C58320D68F7C}" srcOrd="3" destOrd="0" presId="urn:microsoft.com/office/officeart/2005/8/layout/hProcess4"/>
    <dgm:cxn modelId="{93699DD4-4A46-4DC7-B024-F155C7494E75}" type="presParOf" srcId="{5C2B9204-A346-4235-B6DA-5EC375D1E4DB}" destId="{72DA9EE4-93AA-4E9C-B497-1375EC9C301D}" srcOrd="4" destOrd="0" presId="urn:microsoft.com/office/officeart/2005/8/layout/hProcess4"/>
    <dgm:cxn modelId="{590C514D-E357-4E0B-A48A-76A86C9C8BB2}" type="presParOf" srcId="{0C40B05A-6B97-4D05-B68B-412EC3ED68D7}" destId="{8D9E2F60-5CF7-4840-8786-270DE9F3BAAC}" srcOrd="1" destOrd="0" presId="urn:microsoft.com/office/officeart/2005/8/layout/hProcess4"/>
    <dgm:cxn modelId="{1E3B487C-9BF6-4EA3-B3B9-703309A46605}" type="presParOf" srcId="{0C40B05A-6B97-4D05-B68B-412EC3ED68D7}" destId="{7026B848-C858-4A22-A9CD-7CE0B0832507}" srcOrd="2" destOrd="0" presId="urn:microsoft.com/office/officeart/2005/8/layout/hProcess4"/>
    <dgm:cxn modelId="{0DF7D0DF-B180-46AB-8CED-8D1CF5985C4F}" type="presParOf" srcId="{7026B848-C858-4A22-A9CD-7CE0B0832507}" destId="{CD97E685-5644-47F1-BCB2-E46D21794EE6}" srcOrd="0" destOrd="0" presId="urn:microsoft.com/office/officeart/2005/8/layout/hProcess4"/>
    <dgm:cxn modelId="{EA96128A-87AA-4311-AE17-43357D97E21E}" type="presParOf" srcId="{7026B848-C858-4A22-A9CD-7CE0B0832507}" destId="{9F51C0D0-ACD7-4421-8FA6-9C7CB9CAD063}" srcOrd="1" destOrd="0" presId="urn:microsoft.com/office/officeart/2005/8/layout/hProcess4"/>
    <dgm:cxn modelId="{1948C8D7-7400-4F90-8FC6-CADBB06DF82F}" type="presParOf" srcId="{7026B848-C858-4A22-A9CD-7CE0B0832507}" destId="{93F4081C-EF57-42B9-9FFD-3C95E3BB49EF}" srcOrd="2" destOrd="0" presId="urn:microsoft.com/office/officeart/2005/8/layout/hProcess4"/>
    <dgm:cxn modelId="{6ADBA594-E418-479D-8730-C3E07A28D439}" type="presParOf" srcId="{7026B848-C858-4A22-A9CD-7CE0B0832507}" destId="{1543B399-22B2-4003-82B3-37979FEA42C3}" srcOrd="3" destOrd="0" presId="urn:microsoft.com/office/officeart/2005/8/layout/hProcess4"/>
    <dgm:cxn modelId="{B6F9EA71-E7B4-4EA8-84BC-903D43ADF7CD}" type="presParOf" srcId="{7026B848-C858-4A22-A9CD-7CE0B0832507}" destId="{0C423E54-B91E-4362-BF68-E8766E987EAB}" srcOrd="4" destOrd="0" presId="urn:microsoft.com/office/officeart/2005/8/layout/hProcess4"/>
    <dgm:cxn modelId="{FF5B710A-F41B-475F-9279-2D4A94658EE8}" type="presParOf" srcId="{0C40B05A-6B97-4D05-B68B-412EC3ED68D7}" destId="{FB2FB5E9-5E79-422D-A6AF-2C55E7660E50}" srcOrd="3" destOrd="0" presId="urn:microsoft.com/office/officeart/2005/8/layout/hProcess4"/>
    <dgm:cxn modelId="{21152D1D-9C7D-4BAB-A917-4A9C6E3529DE}" type="presParOf" srcId="{0C40B05A-6B97-4D05-B68B-412EC3ED68D7}" destId="{AD032D11-B20E-47EF-81BB-ECB1F758B16B}" srcOrd="4" destOrd="0" presId="urn:microsoft.com/office/officeart/2005/8/layout/hProcess4"/>
    <dgm:cxn modelId="{0469CFD1-0DB6-4145-B1C1-C501A9C0D104}" type="presParOf" srcId="{AD032D11-B20E-47EF-81BB-ECB1F758B16B}" destId="{ACDED601-B105-4B06-A9A1-32F0DBE00891}" srcOrd="0" destOrd="0" presId="urn:microsoft.com/office/officeart/2005/8/layout/hProcess4"/>
    <dgm:cxn modelId="{284B5A0A-7957-42CD-A6AB-4FC1CBA57564}" type="presParOf" srcId="{AD032D11-B20E-47EF-81BB-ECB1F758B16B}" destId="{19021B51-C379-4736-943E-E5DEE8DB4695}" srcOrd="1" destOrd="0" presId="urn:microsoft.com/office/officeart/2005/8/layout/hProcess4"/>
    <dgm:cxn modelId="{326AF758-5F09-4E3E-9F35-A51A63918F03}" type="presParOf" srcId="{AD032D11-B20E-47EF-81BB-ECB1F758B16B}" destId="{BEED9DCC-C8E6-46BB-B801-F1161441A14F}" srcOrd="2" destOrd="0" presId="urn:microsoft.com/office/officeart/2005/8/layout/hProcess4"/>
    <dgm:cxn modelId="{D0C17B41-1E19-412A-BB9C-7C59783BB2B1}" type="presParOf" srcId="{AD032D11-B20E-47EF-81BB-ECB1F758B16B}" destId="{F99B86B2-5F20-4124-93C8-F0EABD137E1A}" srcOrd="3" destOrd="0" presId="urn:microsoft.com/office/officeart/2005/8/layout/hProcess4"/>
    <dgm:cxn modelId="{0E4DBE64-D627-4D02-A615-D466BFD03841}" type="presParOf" srcId="{AD032D11-B20E-47EF-81BB-ECB1F758B16B}" destId="{EFA70E68-74A9-4D15-9C93-1267F3475D34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BFCDC9A-FD18-4EB4-8670-55ED6194DD5D}" type="doc">
      <dgm:prSet loTypeId="urn:microsoft.com/office/officeart/2005/8/layout/process3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D8174C6E-68E0-4EBD-AE1B-70CCE23AF310}">
      <dgm:prSet phldrT="[Text]" custT="1"/>
      <dgm:spPr/>
      <dgm:t>
        <a:bodyPr/>
        <a:lstStyle/>
        <a:p>
          <a:r>
            <a:rPr lang="en-US" sz="3600" dirty="0" smtClean="0"/>
            <a:t>Inputs</a:t>
          </a:r>
          <a:endParaRPr lang="en-US" sz="3600" dirty="0"/>
        </a:p>
      </dgm:t>
    </dgm:pt>
    <dgm:pt modelId="{EE8335BF-A556-4938-BE11-E2C275517FAE}" type="parTrans" cxnId="{2202B6AE-D7A2-42CE-987F-5466E73C8F78}">
      <dgm:prSet/>
      <dgm:spPr/>
      <dgm:t>
        <a:bodyPr/>
        <a:lstStyle/>
        <a:p>
          <a:endParaRPr lang="en-US"/>
        </a:p>
      </dgm:t>
    </dgm:pt>
    <dgm:pt modelId="{A48FF02D-B43B-4B92-86B0-FAF224A80F5A}" type="sibTrans" cxnId="{2202B6AE-D7A2-42CE-987F-5466E73C8F78}">
      <dgm:prSet/>
      <dgm:spPr/>
      <dgm:t>
        <a:bodyPr/>
        <a:lstStyle/>
        <a:p>
          <a:endParaRPr lang="en-US"/>
        </a:p>
      </dgm:t>
    </dgm:pt>
    <dgm:pt modelId="{20F63B01-6F8D-48CB-8585-4F9D9D8F6A8E}">
      <dgm:prSet phldrT="[Text]"/>
      <dgm:spPr>
        <a:solidFill>
          <a:schemeClr val="dk2">
            <a:tint val="40000"/>
            <a:hueOff val="0"/>
            <a:satOff val="0"/>
            <a:lumOff val="0"/>
          </a:schemeClr>
        </a:solidFill>
      </dgm:spPr>
      <dgm:t>
        <a:bodyPr/>
        <a:lstStyle/>
        <a:p>
          <a:r>
            <a:rPr lang="en-US" smtClean="0"/>
            <a:t>Project Staff Assignments</a:t>
          </a:r>
          <a:endParaRPr lang="en-US" dirty="0"/>
        </a:p>
      </dgm:t>
    </dgm:pt>
    <dgm:pt modelId="{10BF46E1-DA7A-48B6-900D-3820793A0321}" type="parTrans" cxnId="{86DFDAB0-11DE-4AD2-B1E2-5643416F8E9B}">
      <dgm:prSet/>
      <dgm:spPr/>
      <dgm:t>
        <a:bodyPr/>
        <a:lstStyle/>
        <a:p>
          <a:endParaRPr lang="en-US"/>
        </a:p>
      </dgm:t>
    </dgm:pt>
    <dgm:pt modelId="{F9A60EFC-87B2-4C0F-A711-719FA5D4CF8D}" type="sibTrans" cxnId="{86DFDAB0-11DE-4AD2-B1E2-5643416F8E9B}">
      <dgm:prSet/>
      <dgm:spPr/>
      <dgm:t>
        <a:bodyPr/>
        <a:lstStyle/>
        <a:p>
          <a:endParaRPr lang="en-US"/>
        </a:p>
      </dgm:t>
    </dgm:pt>
    <dgm:pt modelId="{DF9C470B-72C2-4256-946A-90CD71F4E400}">
      <dgm:prSet/>
      <dgm:spPr/>
      <dgm:t>
        <a:bodyPr/>
        <a:lstStyle/>
        <a:p>
          <a:r>
            <a:rPr lang="en-US" dirty="0" smtClean="0"/>
            <a:t>Human resource management plan</a:t>
          </a:r>
          <a:endParaRPr lang="en-US" dirty="0"/>
        </a:p>
      </dgm:t>
    </dgm:pt>
    <dgm:pt modelId="{E0125DB2-0480-445A-B5D3-6EABADDAD9D4}" type="parTrans" cxnId="{1E7F8684-6D74-420E-8DD6-366DCB3CDE5F}">
      <dgm:prSet/>
      <dgm:spPr/>
      <dgm:t>
        <a:bodyPr/>
        <a:lstStyle/>
        <a:p>
          <a:endParaRPr lang="en-US"/>
        </a:p>
      </dgm:t>
    </dgm:pt>
    <dgm:pt modelId="{156799CB-4DEB-43D3-AF44-D9367EBF8B04}" type="sibTrans" cxnId="{1E7F8684-6D74-420E-8DD6-366DCB3CDE5F}">
      <dgm:prSet/>
      <dgm:spPr/>
      <dgm:t>
        <a:bodyPr/>
        <a:lstStyle/>
        <a:p>
          <a:endParaRPr lang="en-US"/>
        </a:p>
      </dgm:t>
    </dgm:pt>
    <dgm:pt modelId="{0E2FAFC5-6EDC-44EF-9D3A-2A8656013393}">
      <dgm:prSet/>
      <dgm:spPr/>
      <dgm:t>
        <a:bodyPr/>
        <a:lstStyle/>
        <a:p>
          <a:r>
            <a:rPr lang="en-US" dirty="0" smtClean="0"/>
            <a:t>Resource Calendars</a:t>
          </a:r>
          <a:endParaRPr lang="en-US" dirty="0"/>
        </a:p>
      </dgm:t>
    </dgm:pt>
    <dgm:pt modelId="{59ADD549-EFFA-466C-B069-FBA3C3E9511D}" type="parTrans" cxnId="{4B8D7C53-70AD-455D-9B1C-5C73D3922BE0}">
      <dgm:prSet/>
      <dgm:spPr/>
      <dgm:t>
        <a:bodyPr/>
        <a:lstStyle/>
        <a:p>
          <a:endParaRPr lang="en-US"/>
        </a:p>
      </dgm:t>
    </dgm:pt>
    <dgm:pt modelId="{F4560A70-A42A-4CFA-B174-44E8FF710914}" type="sibTrans" cxnId="{4B8D7C53-70AD-455D-9B1C-5C73D3922BE0}">
      <dgm:prSet/>
      <dgm:spPr/>
      <dgm:t>
        <a:bodyPr/>
        <a:lstStyle/>
        <a:p>
          <a:endParaRPr lang="en-US"/>
        </a:p>
      </dgm:t>
    </dgm:pt>
    <dgm:pt modelId="{C970E308-9755-4561-9AA9-7729C6ECE8EC}" type="pres">
      <dgm:prSet presAssocID="{2BFCDC9A-FD18-4EB4-8670-55ED6194DD5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4CFB99-F67A-450E-B154-60FE78E51AED}" type="pres">
      <dgm:prSet presAssocID="{D8174C6E-68E0-4EBD-AE1B-70CCE23AF310}" presName="composite" presStyleCnt="0"/>
      <dgm:spPr/>
    </dgm:pt>
    <dgm:pt modelId="{43FFAF97-9AF8-4D10-86C0-4FEC23963163}" type="pres">
      <dgm:prSet presAssocID="{D8174C6E-68E0-4EBD-AE1B-70CCE23AF310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F6C7E2-D441-47E7-9705-DE7DA9CA2244}" type="pres">
      <dgm:prSet presAssocID="{D8174C6E-68E0-4EBD-AE1B-70CCE23AF310}" presName="parSh" presStyleLbl="node1" presStyleIdx="0" presStyleCnt="1"/>
      <dgm:spPr/>
      <dgm:t>
        <a:bodyPr/>
        <a:lstStyle/>
        <a:p>
          <a:endParaRPr lang="en-US"/>
        </a:p>
      </dgm:t>
    </dgm:pt>
    <dgm:pt modelId="{AD13CEF5-5B44-430A-9D11-AF59F7686A5D}" type="pres">
      <dgm:prSet presAssocID="{D8174C6E-68E0-4EBD-AE1B-70CCE23AF310}" presName="desTx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071190-E132-4BCD-9F7A-F7022657FF9B}" type="presOf" srcId="{20F63B01-6F8D-48CB-8585-4F9D9D8F6A8E}" destId="{AD13CEF5-5B44-430A-9D11-AF59F7686A5D}" srcOrd="0" destOrd="0" presId="urn:microsoft.com/office/officeart/2005/8/layout/process3"/>
    <dgm:cxn modelId="{86DFDAB0-11DE-4AD2-B1E2-5643416F8E9B}" srcId="{D8174C6E-68E0-4EBD-AE1B-70CCE23AF310}" destId="{20F63B01-6F8D-48CB-8585-4F9D9D8F6A8E}" srcOrd="0" destOrd="0" parTransId="{10BF46E1-DA7A-48B6-900D-3820793A0321}" sibTransId="{F9A60EFC-87B2-4C0F-A711-719FA5D4CF8D}"/>
    <dgm:cxn modelId="{26E26774-5DF4-406C-AB29-6CDCA92B1088}" type="presOf" srcId="{DF9C470B-72C2-4256-946A-90CD71F4E400}" destId="{AD13CEF5-5B44-430A-9D11-AF59F7686A5D}" srcOrd="0" destOrd="1" presId="urn:microsoft.com/office/officeart/2005/8/layout/process3"/>
    <dgm:cxn modelId="{24EE860D-9C22-4A97-B1FF-0624BD7FC0F2}" type="presOf" srcId="{D8174C6E-68E0-4EBD-AE1B-70CCE23AF310}" destId="{43FFAF97-9AF8-4D10-86C0-4FEC23963163}" srcOrd="0" destOrd="0" presId="urn:microsoft.com/office/officeart/2005/8/layout/process3"/>
    <dgm:cxn modelId="{335E9742-3C20-4084-AD55-482DB9FEEC8F}" type="presOf" srcId="{2BFCDC9A-FD18-4EB4-8670-55ED6194DD5D}" destId="{C970E308-9755-4561-9AA9-7729C6ECE8EC}" srcOrd="0" destOrd="0" presId="urn:microsoft.com/office/officeart/2005/8/layout/process3"/>
    <dgm:cxn modelId="{1E7F8684-6D74-420E-8DD6-366DCB3CDE5F}" srcId="{D8174C6E-68E0-4EBD-AE1B-70CCE23AF310}" destId="{DF9C470B-72C2-4256-946A-90CD71F4E400}" srcOrd="1" destOrd="0" parTransId="{E0125DB2-0480-445A-B5D3-6EABADDAD9D4}" sibTransId="{156799CB-4DEB-43D3-AF44-D9367EBF8B04}"/>
    <dgm:cxn modelId="{AD338B61-BA82-4C30-B5CF-5603D0CE45FC}" type="presOf" srcId="{0E2FAFC5-6EDC-44EF-9D3A-2A8656013393}" destId="{AD13CEF5-5B44-430A-9D11-AF59F7686A5D}" srcOrd="0" destOrd="2" presId="urn:microsoft.com/office/officeart/2005/8/layout/process3"/>
    <dgm:cxn modelId="{137D9136-EA73-44CE-A89F-33C06180B11A}" type="presOf" srcId="{D8174C6E-68E0-4EBD-AE1B-70CCE23AF310}" destId="{E7F6C7E2-D441-47E7-9705-DE7DA9CA2244}" srcOrd="1" destOrd="0" presId="urn:microsoft.com/office/officeart/2005/8/layout/process3"/>
    <dgm:cxn modelId="{4B8D7C53-70AD-455D-9B1C-5C73D3922BE0}" srcId="{D8174C6E-68E0-4EBD-AE1B-70CCE23AF310}" destId="{0E2FAFC5-6EDC-44EF-9D3A-2A8656013393}" srcOrd="2" destOrd="0" parTransId="{59ADD549-EFFA-466C-B069-FBA3C3E9511D}" sibTransId="{F4560A70-A42A-4CFA-B174-44E8FF710914}"/>
    <dgm:cxn modelId="{2202B6AE-D7A2-42CE-987F-5466E73C8F78}" srcId="{2BFCDC9A-FD18-4EB4-8670-55ED6194DD5D}" destId="{D8174C6E-68E0-4EBD-AE1B-70CCE23AF310}" srcOrd="0" destOrd="0" parTransId="{EE8335BF-A556-4938-BE11-E2C275517FAE}" sibTransId="{A48FF02D-B43B-4B92-86B0-FAF224A80F5A}"/>
    <dgm:cxn modelId="{B57BC757-C7B3-4EFC-8A44-6B0321BD5D58}" type="presParOf" srcId="{C970E308-9755-4561-9AA9-7729C6ECE8EC}" destId="{824CFB99-F67A-450E-B154-60FE78E51AED}" srcOrd="0" destOrd="0" presId="urn:microsoft.com/office/officeart/2005/8/layout/process3"/>
    <dgm:cxn modelId="{DCB1C94D-74A6-43B2-93FE-B8257A0EDC13}" type="presParOf" srcId="{824CFB99-F67A-450E-B154-60FE78E51AED}" destId="{43FFAF97-9AF8-4D10-86C0-4FEC23963163}" srcOrd="0" destOrd="0" presId="urn:microsoft.com/office/officeart/2005/8/layout/process3"/>
    <dgm:cxn modelId="{6C12A91C-CC77-405F-8188-CFCECEF4C1EC}" type="presParOf" srcId="{824CFB99-F67A-450E-B154-60FE78E51AED}" destId="{E7F6C7E2-D441-47E7-9705-DE7DA9CA2244}" srcOrd="1" destOrd="0" presId="urn:microsoft.com/office/officeart/2005/8/layout/process3"/>
    <dgm:cxn modelId="{44ED950C-A084-4ABB-86B9-4E3CC4E6C803}" type="presParOf" srcId="{824CFB99-F67A-450E-B154-60FE78E51AED}" destId="{AD13CEF5-5B44-430A-9D11-AF59F7686A5D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BFCDC9A-FD18-4EB4-8670-55ED6194DD5D}" type="doc">
      <dgm:prSet loTypeId="urn:microsoft.com/office/officeart/2005/8/layout/process3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D8174C6E-68E0-4EBD-AE1B-70CCE23AF310}">
      <dgm:prSet phldrT="[Text]" custT="1"/>
      <dgm:spPr/>
      <dgm:t>
        <a:bodyPr/>
        <a:lstStyle/>
        <a:p>
          <a:r>
            <a:rPr lang="en-US" sz="3600" dirty="0" smtClean="0"/>
            <a:t>Tools &amp; Techniques</a:t>
          </a:r>
          <a:endParaRPr lang="en-US" sz="3600" dirty="0"/>
        </a:p>
      </dgm:t>
    </dgm:pt>
    <dgm:pt modelId="{EE8335BF-A556-4938-BE11-E2C275517FAE}" type="parTrans" cxnId="{2202B6AE-D7A2-42CE-987F-5466E73C8F78}">
      <dgm:prSet/>
      <dgm:spPr/>
      <dgm:t>
        <a:bodyPr/>
        <a:lstStyle/>
        <a:p>
          <a:endParaRPr lang="en-US"/>
        </a:p>
      </dgm:t>
    </dgm:pt>
    <dgm:pt modelId="{A48FF02D-B43B-4B92-86B0-FAF224A80F5A}" type="sibTrans" cxnId="{2202B6AE-D7A2-42CE-987F-5466E73C8F78}">
      <dgm:prSet/>
      <dgm:spPr/>
      <dgm:t>
        <a:bodyPr/>
        <a:lstStyle/>
        <a:p>
          <a:endParaRPr lang="en-US"/>
        </a:p>
      </dgm:t>
    </dgm:pt>
    <dgm:pt modelId="{20F63B01-6F8D-48CB-8585-4F9D9D8F6A8E}">
      <dgm:prSet phldrT="[Text]"/>
      <dgm:spPr>
        <a:solidFill>
          <a:schemeClr val="dk2">
            <a:tint val="40000"/>
            <a:hueOff val="0"/>
            <a:satOff val="0"/>
            <a:lumOff val="0"/>
          </a:schemeClr>
        </a:solidFill>
      </dgm:spPr>
      <dgm:t>
        <a:bodyPr/>
        <a:lstStyle/>
        <a:p>
          <a:r>
            <a:rPr lang="en-US" smtClean="0"/>
            <a:t>Interpersonal Skills</a:t>
          </a:r>
          <a:endParaRPr lang="en-US" dirty="0"/>
        </a:p>
      </dgm:t>
    </dgm:pt>
    <dgm:pt modelId="{10BF46E1-DA7A-48B6-900D-3820793A0321}" type="parTrans" cxnId="{86DFDAB0-11DE-4AD2-B1E2-5643416F8E9B}">
      <dgm:prSet/>
      <dgm:spPr/>
      <dgm:t>
        <a:bodyPr/>
        <a:lstStyle/>
        <a:p>
          <a:endParaRPr lang="en-US"/>
        </a:p>
      </dgm:t>
    </dgm:pt>
    <dgm:pt modelId="{F9A60EFC-87B2-4C0F-A711-719FA5D4CF8D}" type="sibTrans" cxnId="{86DFDAB0-11DE-4AD2-B1E2-5643416F8E9B}">
      <dgm:prSet/>
      <dgm:spPr/>
      <dgm:t>
        <a:bodyPr/>
        <a:lstStyle/>
        <a:p>
          <a:endParaRPr lang="en-US"/>
        </a:p>
      </dgm:t>
    </dgm:pt>
    <dgm:pt modelId="{31F6D7A9-E145-45DF-960A-270D02164963}">
      <dgm:prSet/>
      <dgm:spPr/>
      <dgm:t>
        <a:bodyPr/>
        <a:lstStyle/>
        <a:p>
          <a:endParaRPr lang="en-US" dirty="0"/>
        </a:p>
      </dgm:t>
    </dgm:pt>
    <dgm:pt modelId="{C669F809-674C-4EAE-B337-129EB69A8FD9}" type="parTrans" cxnId="{EC65B8F3-79F2-489E-8949-32A8CD665840}">
      <dgm:prSet/>
      <dgm:spPr/>
      <dgm:t>
        <a:bodyPr/>
        <a:lstStyle/>
        <a:p>
          <a:endParaRPr lang="en-US"/>
        </a:p>
      </dgm:t>
    </dgm:pt>
    <dgm:pt modelId="{BEC0DB26-9990-4C62-8A66-2E26B971FBA4}" type="sibTrans" cxnId="{EC65B8F3-79F2-489E-8949-32A8CD665840}">
      <dgm:prSet/>
      <dgm:spPr/>
      <dgm:t>
        <a:bodyPr/>
        <a:lstStyle/>
        <a:p>
          <a:endParaRPr lang="en-US"/>
        </a:p>
      </dgm:t>
    </dgm:pt>
    <dgm:pt modelId="{0F213D09-1B69-43C1-BB86-4068017F4C7F}">
      <dgm:prSet/>
      <dgm:spPr/>
      <dgm:t>
        <a:bodyPr/>
        <a:lstStyle/>
        <a:p>
          <a:r>
            <a:rPr lang="en-US" smtClean="0"/>
            <a:t>Training</a:t>
          </a:r>
          <a:endParaRPr lang="en-US" dirty="0"/>
        </a:p>
      </dgm:t>
    </dgm:pt>
    <dgm:pt modelId="{967ED94B-0317-4418-AE8B-A215BBF9FBDD}" type="parTrans" cxnId="{8F16CBF6-F55A-413D-9BF3-2662265D2697}">
      <dgm:prSet/>
      <dgm:spPr/>
      <dgm:t>
        <a:bodyPr/>
        <a:lstStyle/>
        <a:p>
          <a:endParaRPr lang="en-US"/>
        </a:p>
      </dgm:t>
    </dgm:pt>
    <dgm:pt modelId="{9F922FA8-CCF7-4624-B9CE-447289D9F1F9}" type="sibTrans" cxnId="{8F16CBF6-F55A-413D-9BF3-2662265D2697}">
      <dgm:prSet/>
      <dgm:spPr/>
      <dgm:t>
        <a:bodyPr/>
        <a:lstStyle/>
        <a:p>
          <a:endParaRPr lang="en-US"/>
        </a:p>
      </dgm:t>
    </dgm:pt>
    <dgm:pt modelId="{FC2E0B17-15A9-4C3B-B853-DD710823A92C}">
      <dgm:prSet/>
      <dgm:spPr/>
      <dgm:t>
        <a:bodyPr/>
        <a:lstStyle/>
        <a:p>
          <a:r>
            <a:rPr lang="en-US" smtClean="0"/>
            <a:t>Team Building Activities</a:t>
          </a:r>
          <a:endParaRPr lang="en-US" dirty="0"/>
        </a:p>
      </dgm:t>
    </dgm:pt>
    <dgm:pt modelId="{8AECA210-FBB5-413C-BB9D-65B5F7AD9846}" type="parTrans" cxnId="{28E7582E-7346-4997-92FE-25768B4F30C1}">
      <dgm:prSet/>
      <dgm:spPr/>
      <dgm:t>
        <a:bodyPr/>
        <a:lstStyle/>
        <a:p>
          <a:endParaRPr lang="en-US"/>
        </a:p>
      </dgm:t>
    </dgm:pt>
    <dgm:pt modelId="{7962E05B-7ACB-4F5D-AB12-B568C887F494}" type="sibTrans" cxnId="{28E7582E-7346-4997-92FE-25768B4F30C1}">
      <dgm:prSet/>
      <dgm:spPr/>
      <dgm:t>
        <a:bodyPr/>
        <a:lstStyle/>
        <a:p>
          <a:endParaRPr lang="en-US"/>
        </a:p>
      </dgm:t>
    </dgm:pt>
    <dgm:pt modelId="{EE7E77A7-65C2-44ED-A79A-8ED8B9DD4C4E}">
      <dgm:prSet/>
      <dgm:spPr/>
      <dgm:t>
        <a:bodyPr/>
        <a:lstStyle/>
        <a:p>
          <a:r>
            <a:rPr lang="en-US" smtClean="0"/>
            <a:t>Ground Rules</a:t>
          </a:r>
          <a:endParaRPr lang="en-US" dirty="0"/>
        </a:p>
      </dgm:t>
    </dgm:pt>
    <dgm:pt modelId="{788E52D0-CBE8-4635-AE93-FD37F3DB5F96}" type="parTrans" cxnId="{466BB710-A65B-4B7B-9C56-F82901EC657F}">
      <dgm:prSet/>
      <dgm:spPr/>
      <dgm:t>
        <a:bodyPr/>
        <a:lstStyle/>
        <a:p>
          <a:endParaRPr lang="en-US"/>
        </a:p>
      </dgm:t>
    </dgm:pt>
    <dgm:pt modelId="{4E604752-96D0-4ECD-A8C9-BE390D6055DE}" type="sibTrans" cxnId="{466BB710-A65B-4B7B-9C56-F82901EC657F}">
      <dgm:prSet/>
      <dgm:spPr/>
      <dgm:t>
        <a:bodyPr/>
        <a:lstStyle/>
        <a:p>
          <a:endParaRPr lang="en-US"/>
        </a:p>
      </dgm:t>
    </dgm:pt>
    <dgm:pt modelId="{1D3272C8-A48E-459B-B625-4AA2152E42A7}">
      <dgm:prSet/>
      <dgm:spPr/>
      <dgm:t>
        <a:bodyPr/>
        <a:lstStyle/>
        <a:p>
          <a:r>
            <a:rPr lang="en-US" smtClean="0"/>
            <a:t>Co-location</a:t>
          </a:r>
          <a:endParaRPr lang="en-US" dirty="0"/>
        </a:p>
      </dgm:t>
    </dgm:pt>
    <dgm:pt modelId="{6A47846B-D08F-4986-8BDA-22FE89C8FBF7}" type="parTrans" cxnId="{537D8AA6-28FB-4D07-BCEF-5478AEE8BA4E}">
      <dgm:prSet/>
      <dgm:spPr/>
      <dgm:t>
        <a:bodyPr/>
        <a:lstStyle/>
        <a:p>
          <a:endParaRPr lang="en-US"/>
        </a:p>
      </dgm:t>
    </dgm:pt>
    <dgm:pt modelId="{B5EE8F7F-9BD6-423F-A48B-980584071F13}" type="sibTrans" cxnId="{537D8AA6-28FB-4D07-BCEF-5478AEE8BA4E}">
      <dgm:prSet/>
      <dgm:spPr/>
      <dgm:t>
        <a:bodyPr/>
        <a:lstStyle/>
        <a:p>
          <a:endParaRPr lang="en-US"/>
        </a:p>
      </dgm:t>
    </dgm:pt>
    <dgm:pt modelId="{904E22C8-DF86-4CE4-8FB1-C2B9E2B1B077}">
      <dgm:prSet/>
      <dgm:spPr/>
      <dgm:t>
        <a:bodyPr/>
        <a:lstStyle/>
        <a:p>
          <a:r>
            <a:rPr lang="en-US" dirty="0" smtClean="0"/>
            <a:t>Recognition and Rewards</a:t>
          </a:r>
          <a:endParaRPr lang="en-US" dirty="0"/>
        </a:p>
      </dgm:t>
    </dgm:pt>
    <dgm:pt modelId="{9AA5D852-DFF5-48AC-83A9-E116FD64C0B2}" type="parTrans" cxnId="{96F9C3EB-3676-4D49-8805-C6A766ADFF3C}">
      <dgm:prSet/>
      <dgm:spPr/>
      <dgm:t>
        <a:bodyPr/>
        <a:lstStyle/>
        <a:p>
          <a:endParaRPr lang="en-US"/>
        </a:p>
      </dgm:t>
    </dgm:pt>
    <dgm:pt modelId="{B0CDED65-BAF8-4D6A-B370-2DC4DA4D5759}" type="sibTrans" cxnId="{96F9C3EB-3676-4D49-8805-C6A766ADFF3C}">
      <dgm:prSet/>
      <dgm:spPr/>
      <dgm:t>
        <a:bodyPr/>
        <a:lstStyle/>
        <a:p>
          <a:endParaRPr lang="en-US"/>
        </a:p>
      </dgm:t>
    </dgm:pt>
    <dgm:pt modelId="{C019AEBF-C609-40D8-991C-B921CF5BDE51}">
      <dgm:prSet/>
      <dgm:spPr/>
      <dgm:t>
        <a:bodyPr/>
        <a:lstStyle/>
        <a:p>
          <a:r>
            <a:rPr lang="en-US" dirty="0" smtClean="0"/>
            <a:t>Personal assessment tools</a:t>
          </a:r>
          <a:endParaRPr lang="en-US" dirty="0"/>
        </a:p>
      </dgm:t>
    </dgm:pt>
    <dgm:pt modelId="{18DA67F6-F371-4132-A5B6-BEC95DBFD39F}" type="parTrans" cxnId="{5C6D0AA3-D32C-4E3C-9753-D73708B3E964}">
      <dgm:prSet/>
      <dgm:spPr/>
    </dgm:pt>
    <dgm:pt modelId="{43BE0CFA-62F9-4AB7-8362-1748D780A3D5}" type="sibTrans" cxnId="{5C6D0AA3-D32C-4E3C-9753-D73708B3E964}">
      <dgm:prSet/>
      <dgm:spPr/>
    </dgm:pt>
    <dgm:pt modelId="{C970E308-9755-4561-9AA9-7729C6ECE8EC}" type="pres">
      <dgm:prSet presAssocID="{2BFCDC9A-FD18-4EB4-8670-55ED6194DD5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4CFB99-F67A-450E-B154-60FE78E51AED}" type="pres">
      <dgm:prSet presAssocID="{D8174C6E-68E0-4EBD-AE1B-70CCE23AF310}" presName="composite" presStyleCnt="0"/>
      <dgm:spPr/>
    </dgm:pt>
    <dgm:pt modelId="{43FFAF97-9AF8-4D10-86C0-4FEC23963163}" type="pres">
      <dgm:prSet presAssocID="{D8174C6E-68E0-4EBD-AE1B-70CCE23AF310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F6C7E2-D441-47E7-9705-DE7DA9CA2244}" type="pres">
      <dgm:prSet presAssocID="{D8174C6E-68E0-4EBD-AE1B-70CCE23AF310}" presName="parSh" presStyleLbl="node1" presStyleIdx="0" presStyleCnt="1"/>
      <dgm:spPr/>
      <dgm:t>
        <a:bodyPr/>
        <a:lstStyle/>
        <a:p>
          <a:endParaRPr lang="en-US"/>
        </a:p>
      </dgm:t>
    </dgm:pt>
    <dgm:pt modelId="{AD13CEF5-5B44-430A-9D11-AF59F7686A5D}" type="pres">
      <dgm:prSet presAssocID="{D8174C6E-68E0-4EBD-AE1B-70CCE23AF310}" presName="desTx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C1C2E7-2F13-4A98-86C8-167266D8DD08}" type="presOf" srcId="{904E22C8-DF86-4CE4-8FB1-C2B9E2B1B077}" destId="{AD13CEF5-5B44-430A-9D11-AF59F7686A5D}" srcOrd="0" destOrd="5" presId="urn:microsoft.com/office/officeart/2005/8/layout/process3"/>
    <dgm:cxn modelId="{F0582EC0-0E62-4E8A-8438-11430B6CCBDE}" type="presOf" srcId="{31F6D7A9-E145-45DF-960A-270D02164963}" destId="{AD13CEF5-5B44-430A-9D11-AF59F7686A5D}" srcOrd="0" destOrd="7" presId="urn:microsoft.com/office/officeart/2005/8/layout/process3"/>
    <dgm:cxn modelId="{8F16CBF6-F55A-413D-9BF3-2662265D2697}" srcId="{D8174C6E-68E0-4EBD-AE1B-70CCE23AF310}" destId="{0F213D09-1B69-43C1-BB86-4068017F4C7F}" srcOrd="1" destOrd="0" parTransId="{967ED94B-0317-4418-AE8B-A215BBF9FBDD}" sibTransId="{9F922FA8-CCF7-4624-B9CE-447289D9F1F9}"/>
    <dgm:cxn modelId="{D83B1432-BF85-4A4E-BB8E-2496857D4838}" type="presOf" srcId="{FC2E0B17-15A9-4C3B-B853-DD710823A92C}" destId="{AD13CEF5-5B44-430A-9D11-AF59F7686A5D}" srcOrd="0" destOrd="2" presId="urn:microsoft.com/office/officeart/2005/8/layout/process3"/>
    <dgm:cxn modelId="{B76A4F21-F95D-45AE-BC66-87DB3512D0BF}" type="presOf" srcId="{EE7E77A7-65C2-44ED-A79A-8ED8B9DD4C4E}" destId="{AD13CEF5-5B44-430A-9D11-AF59F7686A5D}" srcOrd="0" destOrd="3" presId="urn:microsoft.com/office/officeart/2005/8/layout/process3"/>
    <dgm:cxn modelId="{28E7582E-7346-4997-92FE-25768B4F30C1}" srcId="{D8174C6E-68E0-4EBD-AE1B-70CCE23AF310}" destId="{FC2E0B17-15A9-4C3B-B853-DD710823A92C}" srcOrd="2" destOrd="0" parTransId="{8AECA210-FBB5-413C-BB9D-65B5F7AD9846}" sibTransId="{7962E05B-7ACB-4F5D-AB12-B568C887F494}"/>
    <dgm:cxn modelId="{86DFDAB0-11DE-4AD2-B1E2-5643416F8E9B}" srcId="{D8174C6E-68E0-4EBD-AE1B-70CCE23AF310}" destId="{20F63B01-6F8D-48CB-8585-4F9D9D8F6A8E}" srcOrd="0" destOrd="0" parTransId="{10BF46E1-DA7A-48B6-900D-3820793A0321}" sibTransId="{F9A60EFC-87B2-4C0F-A711-719FA5D4CF8D}"/>
    <dgm:cxn modelId="{80A86306-3D8A-41DB-B0DD-C49E04363E85}" type="presOf" srcId="{D8174C6E-68E0-4EBD-AE1B-70CCE23AF310}" destId="{43FFAF97-9AF8-4D10-86C0-4FEC23963163}" srcOrd="0" destOrd="0" presId="urn:microsoft.com/office/officeart/2005/8/layout/process3"/>
    <dgm:cxn modelId="{9A245588-741F-49FB-A58D-0913AFCC93C6}" type="presOf" srcId="{D8174C6E-68E0-4EBD-AE1B-70CCE23AF310}" destId="{E7F6C7E2-D441-47E7-9705-DE7DA9CA2244}" srcOrd="1" destOrd="0" presId="urn:microsoft.com/office/officeart/2005/8/layout/process3"/>
    <dgm:cxn modelId="{BC1F6FEA-92F8-4304-A647-055B9DA0076D}" type="presOf" srcId="{1D3272C8-A48E-459B-B625-4AA2152E42A7}" destId="{AD13CEF5-5B44-430A-9D11-AF59F7686A5D}" srcOrd="0" destOrd="4" presId="urn:microsoft.com/office/officeart/2005/8/layout/process3"/>
    <dgm:cxn modelId="{5C6D0AA3-D32C-4E3C-9753-D73708B3E964}" srcId="{D8174C6E-68E0-4EBD-AE1B-70CCE23AF310}" destId="{C019AEBF-C609-40D8-991C-B921CF5BDE51}" srcOrd="6" destOrd="0" parTransId="{18DA67F6-F371-4132-A5B6-BEC95DBFD39F}" sibTransId="{43BE0CFA-62F9-4AB7-8362-1748D780A3D5}"/>
    <dgm:cxn modelId="{B7427BF7-5A2A-4304-9FD5-EAD757968156}" type="presOf" srcId="{20F63B01-6F8D-48CB-8585-4F9D9D8F6A8E}" destId="{AD13CEF5-5B44-430A-9D11-AF59F7686A5D}" srcOrd="0" destOrd="0" presId="urn:microsoft.com/office/officeart/2005/8/layout/process3"/>
    <dgm:cxn modelId="{F6504362-F127-4E5A-A492-32F69DD8CE2F}" type="presOf" srcId="{C019AEBF-C609-40D8-991C-B921CF5BDE51}" destId="{AD13CEF5-5B44-430A-9D11-AF59F7686A5D}" srcOrd="0" destOrd="6" presId="urn:microsoft.com/office/officeart/2005/8/layout/process3"/>
    <dgm:cxn modelId="{EC65B8F3-79F2-489E-8949-32A8CD665840}" srcId="{D8174C6E-68E0-4EBD-AE1B-70CCE23AF310}" destId="{31F6D7A9-E145-45DF-960A-270D02164963}" srcOrd="7" destOrd="0" parTransId="{C669F809-674C-4EAE-B337-129EB69A8FD9}" sibTransId="{BEC0DB26-9990-4C62-8A66-2E26B971FBA4}"/>
    <dgm:cxn modelId="{466BB710-A65B-4B7B-9C56-F82901EC657F}" srcId="{D8174C6E-68E0-4EBD-AE1B-70CCE23AF310}" destId="{EE7E77A7-65C2-44ED-A79A-8ED8B9DD4C4E}" srcOrd="3" destOrd="0" parTransId="{788E52D0-CBE8-4635-AE93-FD37F3DB5F96}" sibTransId="{4E604752-96D0-4ECD-A8C9-BE390D6055DE}"/>
    <dgm:cxn modelId="{96F9C3EB-3676-4D49-8805-C6A766ADFF3C}" srcId="{D8174C6E-68E0-4EBD-AE1B-70CCE23AF310}" destId="{904E22C8-DF86-4CE4-8FB1-C2B9E2B1B077}" srcOrd="5" destOrd="0" parTransId="{9AA5D852-DFF5-48AC-83A9-E116FD64C0B2}" sibTransId="{B0CDED65-BAF8-4D6A-B370-2DC4DA4D5759}"/>
    <dgm:cxn modelId="{BCC4BF02-7FF7-4EFC-A817-85CC518DA8DE}" type="presOf" srcId="{0F213D09-1B69-43C1-BB86-4068017F4C7F}" destId="{AD13CEF5-5B44-430A-9D11-AF59F7686A5D}" srcOrd="0" destOrd="1" presId="urn:microsoft.com/office/officeart/2005/8/layout/process3"/>
    <dgm:cxn modelId="{2202B6AE-D7A2-42CE-987F-5466E73C8F78}" srcId="{2BFCDC9A-FD18-4EB4-8670-55ED6194DD5D}" destId="{D8174C6E-68E0-4EBD-AE1B-70CCE23AF310}" srcOrd="0" destOrd="0" parTransId="{EE8335BF-A556-4938-BE11-E2C275517FAE}" sibTransId="{A48FF02D-B43B-4B92-86B0-FAF224A80F5A}"/>
    <dgm:cxn modelId="{BE9F0925-5D66-4C76-B630-7733E33E64D7}" type="presOf" srcId="{2BFCDC9A-FD18-4EB4-8670-55ED6194DD5D}" destId="{C970E308-9755-4561-9AA9-7729C6ECE8EC}" srcOrd="0" destOrd="0" presId="urn:microsoft.com/office/officeart/2005/8/layout/process3"/>
    <dgm:cxn modelId="{537D8AA6-28FB-4D07-BCEF-5478AEE8BA4E}" srcId="{D8174C6E-68E0-4EBD-AE1B-70CCE23AF310}" destId="{1D3272C8-A48E-459B-B625-4AA2152E42A7}" srcOrd="4" destOrd="0" parTransId="{6A47846B-D08F-4986-8BDA-22FE89C8FBF7}" sibTransId="{B5EE8F7F-9BD6-423F-A48B-980584071F13}"/>
    <dgm:cxn modelId="{06431586-7DC0-41BB-B6CA-9B3227E67F3F}" type="presParOf" srcId="{C970E308-9755-4561-9AA9-7729C6ECE8EC}" destId="{824CFB99-F67A-450E-B154-60FE78E51AED}" srcOrd="0" destOrd="0" presId="urn:microsoft.com/office/officeart/2005/8/layout/process3"/>
    <dgm:cxn modelId="{70EEDEBC-EB07-43B9-9EC0-B514674565AC}" type="presParOf" srcId="{824CFB99-F67A-450E-B154-60FE78E51AED}" destId="{43FFAF97-9AF8-4D10-86C0-4FEC23963163}" srcOrd="0" destOrd="0" presId="urn:microsoft.com/office/officeart/2005/8/layout/process3"/>
    <dgm:cxn modelId="{055BCD2F-ADCD-4FE7-B882-F5E5437C83B6}" type="presParOf" srcId="{824CFB99-F67A-450E-B154-60FE78E51AED}" destId="{E7F6C7E2-D441-47E7-9705-DE7DA9CA2244}" srcOrd="1" destOrd="0" presId="urn:microsoft.com/office/officeart/2005/8/layout/process3"/>
    <dgm:cxn modelId="{10C2649D-8DAD-4942-8584-A814FC42112D}" type="presParOf" srcId="{824CFB99-F67A-450E-B154-60FE78E51AED}" destId="{AD13CEF5-5B44-430A-9D11-AF59F7686A5D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BFCDC9A-FD18-4EB4-8670-55ED6194DD5D}" type="doc">
      <dgm:prSet loTypeId="urn:microsoft.com/office/officeart/2005/8/layout/process3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D8174C6E-68E0-4EBD-AE1B-70CCE23AF310}">
      <dgm:prSet phldrT="[Text]" custT="1"/>
      <dgm:spPr/>
      <dgm:t>
        <a:bodyPr/>
        <a:lstStyle/>
        <a:p>
          <a:r>
            <a:rPr lang="en-US" sz="3600" dirty="0" smtClean="0"/>
            <a:t>Outputs</a:t>
          </a:r>
          <a:endParaRPr lang="en-US" sz="3600" dirty="0"/>
        </a:p>
      </dgm:t>
    </dgm:pt>
    <dgm:pt modelId="{EE8335BF-A556-4938-BE11-E2C275517FAE}" type="parTrans" cxnId="{2202B6AE-D7A2-42CE-987F-5466E73C8F78}">
      <dgm:prSet/>
      <dgm:spPr/>
      <dgm:t>
        <a:bodyPr/>
        <a:lstStyle/>
        <a:p>
          <a:endParaRPr lang="en-US"/>
        </a:p>
      </dgm:t>
    </dgm:pt>
    <dgm:pt modelId="{A48FF02D-B43B-4B92-86B0-FAF224A80F5A}" type="sibTrans" cxnId="{2202B6AE-D7A2-42CE-987F-5466E73C8F78}">
      <dgm:prSet/>
      <dgm:spPr/>
      <dgm:t>
        <a:bodyPr/>
        <a:lstStyle/>
        <a:p>
          <a:endParaRPr lang="en-US"/>
        </a:p>
      </dgm:t>
    </dgm:pt>
    <dgm:pt modelId="{20F63B01-6F8D-48CB-8585-4F9D9D8F6A8E}">
      <dgm:prSet phldrT="[Text]"/>
      <dgm:spPr>
        <a:solidFill>
          <a:schemeClr val="dk2">
            <a:tint val="40000"/>
            <a:hueOff val="0"/>
            <a:satOff val="0"/>
            <a:lumOff val="0"/>
          </a:schemeClr>
        </a:solidFill>
      </dgm:spPr>
      <dgm:t>
        <a:bodyPr/>
        <a:lstStyle/>
        <a:p>
          <a:r>
            <a:rPr lang="en-US" smtClean="0"/>
            <a:t>Team Performance Assessments</a:t>
          </a:r>
          <a:endParaRPr lang="en-US" dirty="0"/>
        </a:p>
      </dgm:t>
    </dgm:pt>
    <dgm:pt modelId="{10BF46E1-DA7A-48B6-900D-3820793A0321}" type="parTrans" cxnId="{86DFDAB0-11DE-4AD2-B1E2-5643416F8E9B}">
      <dgm:prSet/>
      <dgm:spPr/>
      <dgm:t>
        <a:bodyPr/>
        <a:lstStyle/>
        <a:p>
          <a:endParaRPr lang="en-US"/>
        </a:p>
      </dgm:t>
    </dgm:pt>
    <dgm:pt modelId="{F9A60EFC-87B2-4C0F-A711-719FA5D4CF8D}" type="sibTrans" cxnId="{86DFDAB0-11DE-4AD2-B1E2-5643416F8E9B}">
      <dgm:prSet/>
      <dgm:spPr/>
      <dgm:t>
        <a:bodyPr/>
        <a:lstStyle/>
        <a:p>
          <a:endParaRPr lang="en-US"/>
        </a:p>
      </dgm:t>
    </dgm:pt>
    <dgm:pt modelId="{FB4887F9-9229-47AF-A7EE-AFC5A8F17B88}">
      <dgm:prSet/>
      <dgm:spPr/>
      <dgm:t>
        <a:bodyPr/>
        <a:lstStyle/>
        <a:p>
          <a:r>
            <a:rPr lang="en-US" dirty="0" smtClean="0"/>
            <a:t>Enterprise Environmental Factors Updates</a:t>
          </a:r>
          <a:endParaRPr lang="en-US" dirty="0"/>
        </a:p>
      </dgm:t>
    </dgm:pt>
    <dgm:pt modelId="{5DC26F9A-C4DB-4968-8CE0-3665F0B0B71B}" type="parTrans" cxnId="{35F25079-55FA-4319-ABB9-E542DCADA7C5}">
      <dgm:prSet/>
      <dgm:spPr/>
      <dgm:t>
        <a:bodyPr/>
        <a:lstStyle/>
        <a:p>
          <a:endParaRPr lang="en-US"/>
        </a:p>
      </dgm:t>
    </dgm:pt>
    <dgm:pt modelId="{396459EA-2C8D-41C8-81E5-343E530A85BB}" type="sibTrans" cxnId="{35F25079-55FA-4319-ABB9-E542DCADA7C5}">
      <dgm:prSet/>
      <dgm:spPr/>
      <dgm:t>
        <a:bodyPr/>
        <a:lstStyle/>
        <a:p>
          <a:endParaRPr lang="en-US"/>
        </a:p>
      </dgm:t>
    </dgm:pt>
    <dgm:pt modelId="{C970E308-9755-4561-9AA9-7729C6ECE8EC}" type="pres">
      <dgm:prSet presAssocID="{2BFCDC9A-FD18-4EB4-8670-55ED6194DD5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4CFB99-F67A-450E-B154-60FE78E51AED}" type="pres">
      <dgm:prSet presAssocID="{D8174C6E-68E0-4EBD-AE1B-70CCE23AF310}" presName="composite" presStyleCnt="0"/>
      <dgm:spPr/>
    </dgm:pt>
    <dgm:pt modelId="{43FFAF97-9AF8-4D10-86C0-4FEC23963163}" type="pres">
      <dgm:prSet presAssocID="{D8174C6E-68E0-4EBD-AE1B-70CCE23AF310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F6C7E2-D441-47E7-9705-DE7DA9CA2244}" type="pres">
      <dgm:prSet presAssocID="{D8174C6E-68E0-4EBD-AE1B-70CCE23AF310}" presName="parSh" presStyleLbl="node1" presStyleIdx="0" presStyleCnt="1" custLinFactNeighborX="-8925" custLinFactNeighborY="-7120"/>
      <dgm:spPr/>
      <dgm:t>
        <a:bodyPr/>
        <a:lstStyle/>
        <a:p>
          <a:endParaRPr lang="en-US"/>
        </a:p>
      </dgm:t>
    </dgm:pt>
    <dgm:pt modelId="{AD13CEF5-5B44-430A-9D11-AF59F7686A5D}" type="pres">
      <dgm:prSet presAssocID="{D8174C6E-68E0-4EBD-AE1B-70CCE23AF310}" presName="desTx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58DBB4-C2DF-4AE5-842F-A9D902CFBA4F}" type="presOf" srcId="{D8174C6E-68E0-4EBD-AE1B-70CCE23AF310}" destId="{E7F6C7E2-D441-47E7-9705-DE7DA9CA2244}" srcOrd="1" destOrd="0" presId="urn:microsoft.com/office/officeart/2005/8/layout/process3"/>
    <dgm:cxn modelId="{2202B6AE-D7A2-42CE-987F-5466E73C8F78}" srcId="{2BFCDC9A-FD18-4EB4-8670-55ED6194DD5D}" destId="{D8174C6E-68E0-4EBD-AE1B-70CCE23AF310}" srcOrd="0" destOrd="0" parTransId="{EE8335BF-A556-4938-BE11-E2C275517FAE}" sibTransId="{A48FF02D-B43B-4B92-86B0-FAF224A80F5A}"/>
    <dgm:cxn modelId="{08A9BE49-A6F9-4AA7-B851-42DA6C2AD565}" type="presOf" srcId="{D8174C6E-68E0-4EBD-AE1B-70CCE23AF310}" destId="{43FFAF97-9AF8-4D10-86C0-4FEC23963163}" srcOrd="0" destOrd="0" presId="urn:microsoft.com/office/officeart/2005/8/layout/process3"/>
    <dgm:cxn modelId="{CC2CF1A8-B0A3-42BA-8E8A-BC014B2FDD2D}" type="presOf" srcId="{2BFCDC9A-FD18-4EB4-8670-55ED6194DD5D}" destId="{C970E308-9755-4561-9AA9-7729C6ECE8EC}" srcOrd="0" destOrd="0" presId="urn:microsoft.com/office/officeart/2005/8/layout/process3"/>
    <dgm:cxn modelId="{9E88F5A8-E6D0-4A48-AD3C-FAECEED9650A}" type="presOf" srcId="{FB4887F9-9229-47AF-A7EE-AFC5A8F17B88}" destId="{AD13CEF5-5B44-430A-9D11-AF59F7686A5D}" srcOrd="0" destOrd="1" presId="urn:microsoft.com/office/officeart/2005/8/layout/process3"/>
    <dgm:cxn modelId="{86DFDAB0-11DE-4AD2-B1E2-5643416F8E9B}" srcId="{D8174C6E-68E0-4EBD-AE1B-70CCE23AF310}" destId="{20F63B01-6F8D-48CB-8585-4F9D9D8F6A8E}" srcOrd="0" destOrd="0" parTransId="{10BF46E1-DA7A-48B6-900D-3820793A0321}" sibTransId="{F9A60EFC-87B2-4C0F-A711-719FA5D4CF8D}"/>
    <dgm:cxn modelId="{35F25079-55FA-4319-ABB9-E542DCADA7C5}" srcId="{D8174C6E-68E0-4EBD-AE1B-70CCE23AF310}" destId="{FB4887F9-9229-47AF-A7EE-AFC5A8F17B88}" srcOrd="1" destOrd="0" parTransId="{5DC26F9A-C4DB-4968-8CE0-3665F0B0B71B}" sibTransId="{396459EA-2C8D-41C8-81E5-343E530A85BB}"/>
    <dgm:cxn modelId="{FB0F3E10-CBFD-4BE6-8671-B3BD0CF20489}" type="presOf" srcId="{20F63B01-6F8D-48CB-8585-4F9D9D8F6A8E}" destId="{AD13CEF5-5B44-430A-9D11-AF59F7686A5D}" srcOrd="0" destOrd="0" presId="urn:microsoft.com/office/officeart/2005/8/layout/process3"/>
    <dgm:cxn modelId="{06745C73-D02D-4646-A1FF-5F079B53D915}" type="presParOf" srcId="{C970E308-9755-4561-9AA9-7729C6ECE8EC}" destId="{824CFB99-F67A-450E-B154-60FE78E51AED}" srcOrd="0" destOrd="0" presId="urn:microsoft.com/office/officeart/2005/8/layout/process3"/>
    <dgm:cxn modelId="{EE0846E6-21DA-4F45-9925-02A2743EFC95}" type="presParOf" srcId="{824CFB99-F67A-450E-B154-60FE78E51AED}" destId="{43FFAF97-9AF8-4D10-86C0-4FEC23963163}" srcOrd="0" destOrd="0" presId="urn:microsoft.com/office/officeart/2005/8/layout/process3"/>
    <dgm:cxn modelId="{E2776C67-BF69-46C1-8190-8D42DDBB5A1F}" type="presParOf" srcId="{824CFB99-F67A-450E-B154-60FE78E51AED}" destId="{E7F6C7E2-D441-47E7-9705-DE7DA9CA2244}" srcOrd="1" destOrd="0" presId="urn:microsoft.com/office/officeart/2005/8/layout/process3"/>
    <dgm:cxn modelId="{F8EE129C-4801-41B6-8DA9-299D5FC9D9AE}" type="presParOf" srcId="{824CFB99-F67A-450E-B154-60FE78E51AED}" destId="{AD13CEF5-5B44-430A-9D11-AF59F7686A5D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1B62FE-74EE-4CE7-A149-EAA2862599C2}">
      <dsp:nvSpPr>
        <dsp:cNvPr id="0" name=""/>
        <dsp:cNvSpPr/>
      </dsp:nvSpPr>
      <dsp:spPr>
        <a:xfrm>
          <a:off x="0" y="1035961"/>
          <a:ext cx="2564503" cy="2349188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Human Resource Management Plan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Enterprise Environmental Factors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Organizational Process Assets</a:t>
          </a:r>
        </a:p>
      </dsp:txBody>
      <dsp:txXfrm>
        <a:off x="54061" y="1090022"/>
        <a:ext cx="2456381" cy="1737668"/>
      </dsp:txXfrm>
    </dsp:sp>
    <dsp:sp modelId="{8D9E2F60-5CF7-4840-8786-270DE9F3BAAC}">
      <dsp:nvSpPr>
        <dsp:cNvPr id="0" name=""/>
        <dsp:cNvSpPr/>
      </dsp:nvSpPr>
      <dsp:spPr>
        <a:xfrm rot="331475">
          <a:off x="296351" y="961868"/>
          <a:ext cx="3333774" cy="3333774"/>
        </a:xfrm>
        <a:prstGeom prst="leftCircularArrow">
          <a:avLst>
            <a:gd name="adj1" fmla="val 1681"/>
            <a:gd name="adj2" fmla="val 199905"/>
            <a:gd name="adj3" fmla="val 1228527"/>
            <a:gd name="adj4" fmla="val 8277601"/>
            <a:gd name="adj5" fmla="val 1961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00F025-AEA9-4346-85BE-C58320D68F7C}">
      <dsp:nvSpPr>
        <dsp:cNvPr id="0" name=""/>
        <dsp:cNvSpPr/>
      </dsp:nvSpPr>
      <dsp:spPr>
        <a:xfrm>
          <a:off x="228344" y="3229312"/>
          <a:ext cx="1502952" cy="5976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Inputs</a:t>
          </a:r>
          <a:endParaRPr lang="en-US" sz="1800" kern="1200" dirty="0"/>
        </a:p>
      </dsp:txBody>
      <dsp:txXfrm>
        <a:off x="245849" y="3246817"/>
        <a:ext cx="1467942" cy="562664"/>
      </dsp:txXfrm>
    </dsp:sp>
    <dsp:sp modelId="{9F51C0D0-ACD7-4421-8FA6-9C7CB9CAD063}">
      <dsp:nvSpPr>
        <dsp:cNvPr id="0" name=""/>
        <dsp:cNvSpPr/>
      </dsp:nvSpPr>
      <dsp:spPr>
        <a:xfrm>
          <a:off x="2791613" y="1258924"/>
          <a:ext cx="2564503" cy="1931945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Pre-assignment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Negotiation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Acquisition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Virtual Teams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Multi – criteria decision analysis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</dsp:txBody>
      <dsp:txXfrm>
        <a:off x="2836072" y="1717371"/>
        <a:ext cx="2475585" cy="1429039"/>
      </dsp:txXfrm>
    </dsp:sp>
    <dsp:sp modelId="{FB2FB5E9-5E79-422D-A6AF-2C55E7660E50}">
      <dsp:nvSpPr>
        <dsp:cNvPr id="0" name=""/>
        <dsp:cNvSpPr/>
      </dsp:nvSpPr>
      <dsp:spPr>
        <a:xfrm>
          <a:off x="4142692" y="219909"/>
          <a:ext cx="2758503" cy="2758503"/>
        </a:xfrm>
        <a:prstGeom prst="circularArrow">
          <a:avLst>
            <a:gd name="adj1" fmla="val 2031"/>
            <a:gd name="adj2" fmla="val 243530"/>
            <a:gd name="adj3" fmla="val 19744248"/>
            <a:gd name="adj4" fmla="val 12738799"/>
            <a:gd name="adj5" fmla="val 237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43B399-22B2-4003-82B3-37979FEA42C3}">
      <dsp:nvSpPr>
        <dsp:cNvPr id="0" name=""/>
        <dsp:cNvSpPr/>
      </dsp:nvSpPr>
      <dsp:spPr>
        <a:xfrm>
          <a:off x="3725625" y="1082736"/>
          <a:ext cx="1502952" cy="5976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Tools &amp; Techniques</a:t>
          </a:r>
          <a:endParaRPr lang="en-US" sz="1800" kern="1200" dirty="0"/>
        </a:p>
      </dsp:txBody>
      <dsp:txXfrm>
        <a:off x="3743130" y="1100241"/>
        <a:ext cx="1467942" cy="562664"/>
      </dsp:txXfrm>
    </dsp:sp>
    <dsp:sp modelId="{19021B51-C379-4736-943E-E5DEE8DB4695}">
      <dsp:nvSpPr>
        <dsp:cNvPr id="0" name=""/>
        <dsp:cNvSpPr/>
      </dsp:nvSpPr>
      <dsp:spPr>
        <a:xfrm>
          <a:off x="5663870" y="1019965"/>
          <a:ext cx="2564503" cy="2349188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Project Staff Assignments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Resources Calendars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Project Management Plan Updates</a:t>
          </a:r>
          <a:endParaRPr lang="en-US" sz="1600" kern="1200" dirty="0"/>
        </a:p>
      </dsp:txBody>
      <dsp:txXfrm>
        <a:off x="5717931" y="1074026"/>
        <a:ext cx="2456381" cy="1737668"/>
      </dsp:txXfrm>
    </dsp:sp>
    <dsp:sp modelId="{F99B86B2-5F20-4124-93C8-F0EABD137E1A}">
      <dsp:nvSpPr>
        <dsp:cNvPr id="0" name=""/>
        <dsp:cNvSpPr/>
      </dsp:nvSpPr>
      <dsp:spPr>
        <a:xfrm>
          <a:off x="6596355" y="2903991"/>
          <a:ext cx="1502952" cy="5976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Outputs</a:t>
          </a:r>
          <a:endParaRPr lang="en-US" sz="1800" kern="1200" dirty="0"/>
        </a:p>
      </dsp:txBody>
      <dsp:txXfrm>
        <a:off x="6613860" y="2921496"/>
        <a:ext cx="1467942" cy="5626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F6C7E2-D441-47E7-9705-DE7DA9CA2244}">
      <dsp:nvSpPr>
        <dsp:cNvPr id="0" name=""/>
        <dsp:cNvSpPr/>
      </dsp:nvSpPr>
      <dsp:spPr>
        <a:xfrm>
          <a:off x="0" y="33125"/>
          <a:ext cx="6830568" cy="15120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Inputs</a:t>
          </a:r>
          <a:endParaRPr lang="en-US" sz="3600" kern="1200" dirty="0"/>
        </a:p>
      </dsp:txBody>
      <dsp:txXfrm>
        <a:off x="0" y="33125"/>
        <a:ext cx="6830568" cy="1008000"/>
      </dsp:txXfrm>
    </dsp:sp>
    <dsp:sp modelId="{AD13CEF5-5B44-430A-9D11-AF59F7686A5D}">
      <dsp:nvSpPr>
        <dsp:cNvPr id="0" name=""/>
        <dsp:cNvSpPr/>
      </dsp:nvSpPr>
      <dsp:spPr>
        <a:xfrm>
          <a:off x="1399032" y="1041125"/>
          <a:ext cx="6830568" cy="3339000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48920" rIns="248920" bIns="248920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500" kern="1200" dirty="0" smtClean="0"/>
            <a:t>Human resource management plan</a:t>
          </a:r>
          <a:endParaRPr lang="en-US" sz="3500" kern="1200" dirty="0"/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500" kern="1200" smtClean="0"/>
            <a:t>Enterprise Environmental Factors</a:t>
          </a:r>
          <a:endParaRPr lang="en-US" sz="3500" kern="1200" dirty="0" smtClean="0"/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500" kern="1200" dirty="0" smtClean="0"/>
            <a:t>Organizational Process Assets</a:t>
          </a:r>
        </a:p>
      </dsp:txBody>
      <dsp:txXfrm>
        <a:off x="1496828" y="1138921"/>
        <a:ext cx="6634976" cy="31434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F6C7E2-D441-47E7-9705-DE7DA9CA2244}">
      <dsp:nvSpPr>
        <dsp:cNvPr id="0" name=""/>
        <dsp:cNvSpPr/>
      </dsp:nvSpPr>
      <dsp:spPr>
        <a:xfrm>
          <a:off x="0" y="3425"/>
          <a:ext cx="6830568" cy="14687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Tools &amp; Techniques</a:t>
          </a:r>
          <a:endParaRPr lang="en-US" sz="3600" kern="1200" dirty="0"/>
        </a:p>
      </dsp:txBody>
      <dsp:txXfrm>
        <a:off x="0" y="3425"/>
        <a:ext cx="6830568" cy="979200"/>
      </dsp:txXfrm>
    </dsp:sp>
    <dsp:sp modelId="{AD13CEF5-5B44-430A-9D11-AF59F7686A5D}">
      <dsp:nvSpPr>
        <dsp:cNvPr id="0" name=""/>
        <dsp:cNvSpPr/>
      </dsp:nvSpPr>
      <dsp:spPr>
        <a:xfrm>
          <a:off x="1399032" y="982625"/>
          <a:ext cx="6830568" cy="3427200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41808" rIns="241808" bIns="241808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smtClean="0"/>
            <a:t>Pre-assignment</a:t>
          </a:r>
          <a:endParaRPr lang="en-US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smtClean="0"/>
            <a:t>Negotiation</a:t>
          </a:r>
          <a:endParaRPr lang="en-US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smtClean="0"/>
            <a:t>Acquisition</a:t>
          </a:r>
          <a:endParaRPr lang="en-US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smtClean="0"/>
            <a:t>Virtual Teams</a:t>
          </a:r>
          <a:endParaRPr lang="en-US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smtClean="0"/>
            <a:t>Multi – criteria decision analysis</a:t>
          </a:r>
          <a:endParaRPr lang="en-US" sz="3400" kern="1200" dirty="0"/>
        </a:p>
      </dsp:txBody>
      <dsp:txXfrm>
        <a:off x="1499411" y="1083004"/>
        <a:ext cx="6629810" cy="32264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F6C7E2-D441-47E7-9705-DE7DA9CA2244}">
      <dsp:nvSpPr>
        <dsp:cNvPr id="0" name=""/>
        <dsp:cNvSpPr/>
      </dsp:nvSpPr>
      <dsp:spPr>
        <a:xfrm>
          <a:off x="0" y="0"/>
          <a:ext cx="6830568" cy="17280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Outputs</a:t>
          </a:r>
          <a:endParaRPr lang="en-US" sz="3600" kern="1200" dirty="0"/>
        </a:p>
      </dsp:txBody>
      <dsp:txXfrm>
        <a:off x="0" y="0"/>
        <a:ext cx="6830568" cy="1152000"/>
      </dsp:txXfrm>
    </dsp:sp>
    <dsp:sp modelId="{AD13CEF5-5B44-430A-9D11-AF59F7686A5D}">
      <dsp:nvSpPr>
        <dsp:cNvPr id="0" name=""/>
        <dsp:cNvSpPr/>
      </dsp:nvSpPr>
      <dsp:spPr>
        <a:xfrm>
          <a:off x="1399032" y="1162625"/>
          <a:ext cx="6830568" cy="3240000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84480" rIns="284480" bIns="28448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0" kern="1200" smtClean="0"/>
            <a:t>Project Staff Assignments</a:t>
          </a:r>
          <a:endParaRPr lang="en-US" sz="4000" kern="1200" dirty="0"/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0" kern="1200" smtClean="0"/>
            <a:t>Resources Calendars</a:t>
          </a:r>
          <a:endParaRPr lang="en-US" sz="4000" kern="1200" dirty="0"/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0" kern="1200" dirty="0" smtClean="0"/>
            <a:t>Project Management Plan Updates</a:t>
          </a:r>
          <a:endParaRPr lang="en-US" sz="4000" kern="1200" dirty="0"/>
        </a:p>
      </dsp:txBody>
      <dsp:txXfrm>
        <a:off x="1493928" y="1257521"/>
        <a:ext cx="6640776" cy="30502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1B62FE-74EE-4CE7-A149-EAA2862599C2}">
      <dsp:nvSpPr>
        <dsp:cNvPr id="0" name=""/>
        <dsp:cNvSpPr/>
      </dsp:nvSpPr>
      <dsp:spPr>
        <a:xfrm>
          <a:off x="0" y="1035961"/>
          <a:ext cx="2564503" cy="2349188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Project Staff Assignments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Human resource management plan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Resource Calendars</a:t>
          </a:r>
          <a:endParaRPr lang="en-US" sz="1600" kern="1200" dirty="0"/>
        </a:p>
      </dsp:txBody>
      <dsp:txXfrm>
        <a:off x="54061" y="1090022"/>
        <a:ext cx="2456381" cy="1737668"/>
      </dsp:txXfrm>
    </dsp:sp>
    <dsp:sp modelId="{8D9E2F60-5CF7-4840-8786-270DE9F3BAAC}">
      <dsp:nvSpPr>
        <dsp:cNvPr id="0" name=""/>
        <dsp:cNvSpPr/>
      </dsp:nvSpPr>
      <dsp:spPr>
        <a:xfrm rot="331475">
          <a:off x="298581" y="965205"/>
          <a:ext cx="3332472" cy="3332472"/>
        </a:xfrm>
        <a:prstGeom prst="leftCircularArrow">
          <a:avLst>
            <a:gd name="adj1" fmla="val 1681"/>
            <a:gd name="adj2" fmla="val 199986"/>
            <a:gd name="adj3" fmla="val 1234950"/>
            <a:gd name="adj4" fmla="val 8283942"/>
            <a:gd name="adj5" fmla="val 196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00F025-AEA9-4346-85BE-C58320D68F7C}">
      <dsp:nvSpPr>
        <dsp:cNvPr id="0" name=""/>
        <dsp:cNvSpPr/>
      </dsp:nvSpPr>
      <dsp:spPr>
        <a:xfrm>
          <a:off x="228344" y="3229312"/>
          <a:ext cx="1502952" cy="5976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Inputs</a:t>
          </a:r>
          <a:endParaRPr lang="en-US" sz="1800" kern="1200" dirty="0"/>
        </a:p>
      </dsp:txBody>
      <dsp:txXfrm>
        <a:off x="245849" y="3246817"/>
        <a:ext cx="1467942" cy="562664"/>
      </dsp:txXfrm>
    </dsp:sp>
    <dsp:sp modelId="{9F51C0D0-ACD7-4421-8FA6-9C7CB9CAD063}">
      <dsp:nvSpPr>
        <dsp:cNvPr id="0" name=""/>
        <dsp:cNvSpPr/>
      </dsp:nvSpPr>
      <dsp:spPr>
        <a:xfrm>
          <a:off x="2791613" y="1025969"/>
          <a:ext cx="2564503" cy="2401694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Interpersonal Skills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Training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Team Building Activities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Ground Rules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Co-location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Recognition and Rewards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Personal assessment tools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</dsp:txBody>
      <dsp:txXfrm>
        <a:off x="2846883" y="1595888"/>
        <a:ext cx="2453963" cy="1776505"/>
      </dsp:txXfrm>
    </dsp:sp>
    <dsp:sp modelId="{FB2FB5E9-5E79-422D-A6AF-2C55E7660E50}">
      <dsp:nvSpPr>
        <dsp:cNvPr id="0" name=""/>
        <dsp:cNvSpPr/>
      </dsp:nvSpPr>
      <dsp:spPr>
        <a:xfrm>
          <a:off x="4081705" y="118964"/>
          <a:ext cx="2776587" cy="2776587"/>
        </a:xfrm>
        <a:prstGeom prst="circularArrow">
          <a:avLst>
            <a:gd name="adj1" fmla="val 2018"/>
            <a:gd name="adj2" fmla="val 241871"/>
            <a:gd name="adj3" fmla="val 20015875"/>
            <a:gd name="adj4" fmla="val 13008767"/>
            <a:gd name="adj5" fmla="val 2354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43B399-22B2-4003-82B3-37979FEA42C3}">
      <dsp:nvSpPr>
        <dsp:cNvPr id="0" name=""/>
        <dsp:cNvSpPr/>
      </dsp:nvSpPr>
      <dsp:spPr>
        <a:xfrm>
          <a:off x="3725625" y="901403"/>
          <a:ext cx="1502952" cy="5976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Tools &amp; Techniques</a:t>
          </a:r>
          <a:endParaRPr lang="en-US" sz="1800" kern="1200" dirty="0"/>
        </a:p>
      </dsp:txBody>
      <dsp:txXfrm>
        <a:off x="3743130" y="918908"/>
        <a:ext cx="1467942" cy="562664"/>
      </dsp:txXfrm>
    </dsp:sp>
    <dsp:sp modelId="{19021B51-C379-4736-943E-E5DEE8DB4695}">
      <dsp:nvSpPr>
        <dsp:cNvPr id="0" name=""/>
        <dsp:cNvSpPr/>
      </dsp:nvSpPr>
      <dsp:spPr>
        <a:xfrm>
          <a:off x="5663870" y="1019965"/>
          <a:ext cx="2564503" cy="2349188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Team Performance Assessments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Enterprise Environmental Factors Updates</a:t>
          </a:r>
          <a:endParaRPr lang="en-US" sz="1600" kern="1200" dirty="0"/>
        </a:p>
      </dsp:txBody>
      <dsp:txXfrm>
        <a:off x="5717931" y="1074026"/>
        <a:ext cx="2456381" cy="1737668"/>
      </dsp:txXfrm>
    </dsp:sp>
    <dsp:sp modelId="{F99B86B2-5F20-4124-93C8-F0EABD137E1A}">
      <dsp:nvSpPr>
        <dsp:cNvPr id="0" name=""/>
        <dsp:cNvSpPr/>
      </dsp:nvSpPr>
      <dsp:spPr>
        <a:xfrm>
          <a:off x="6596355" y="2903991"/>
          <a:ext cx="1502952" cy="5976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Outputs</a:t>
          </a:r>
          <a:endParaRPr lang="en-US" sz="1800" kern="1200" dirty="0"/>
        </a:p>
      </dsp:txBody>
      <dsp:txXfrm>
        <a:off x="6613860" y="2921496"/>
        <a:ext cx="1467942" cy="5626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F6C7E2-D441-47E7-9705-DE7DA9CA2244}">
      <dsp:nvSpPr>
        <dsp:cNvPr id="0" name=""/>
        <dsp:cNvSpPr/>
      </dsp:nvSpPr>
      <dsp:spPr>
        <a:xfrm>
          <a:off x="0" y="10625"/>
          <a:ext cx="6830568" cy="17280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Inputs</a:t>
          </a:r>
          <a:endParaRPr lang="en-US" sz="3600" kern="1200" dirty="0"/>
        </a:p>
      </dsp:txBody>
      <dsp:txXfrm>
        <a:off x="0" y="10625"/>
        <a:ext cx="6830568" cy="1152000"/>
      </dsp:txXfrm>
    </dsp:sp>
    <dsp:sp modelId="{AD13CEF5-5B44-430A-9D11-AF59F7686A5D}">
      <dsp:nvSpPr>
        <dsp:cNvPr id="0" name=""/>
        <dsp:cNvSpPr/>
      </dsp:nvSpPr>
      <dsp:spPr>
        <a:xfrm>
          <a:off x="1399032" y="1162625"/>
          <a:ext cx="6830568" cy="3240000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84480" rIns="284480" bIns="28448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0" kern="1200" smtClean="0"/>
            <a:t>Project Staff Assignments</a:t>
          </a:r>
          <a:endParaRPr lang="en-US" sz="4000" kern="1200" dirty="0"/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0" kern="1200" dirty="0" smtClean="0"/>
            <a:t>Human resource management plan</a:t>
          </a:r>
          <a:endParaRPr lang="en-US" sz="4000" kern="1200" dirty="0"/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0" kern="1200" dirty="0" smtClean="0"/>
            <a:t>Resource Calendars</a:t>
          </a:r>
          <a:endParaRPr lang="en-US" sz="4000" kern="1200" dirty="0"/>
        </a:p>
      </dsp:txBody>
      <dsp:txXfrm>
        <a:off x="1493928" y="1257521"/>
        <a:ext cx="6640776" cy="305020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F6C7E2-D441-47E7-9705-DE7DA9CA2244}">
      <dsp:nvSpPr>
        <dsp:cNvPr id="0" name=""/>
        <dsp:cNvSpPr/>
      </dsp:nvSpPr>
      <dsp:spPr>
        <a:xfrm>
          <a:off x="0" y="7261"/>
          <a:ext cx="6830568" cy="13816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Tools &amp; Techniques</a:t>
          </a:r>
          <a:endParaRPr lang="en-US" sz="3600" kern="1200" dirty="0"/>
        </a:p>
      </dsp:txBody>
      <dsp:txXfrm>
        <a:off x="0" y="7261"/>
        <a:ext cx="6830568" cy="921128"/>
      </dsp:txXfrm>
    </dsp:sp>
    <dsp:sp modelId="{AD13CEF5-5B44-430A-9D11-AF59F7686A5D}">
      <dsp:nvSpPr>
        <dsp:cNvPr id="0" name=""/>
        <dsp:cNvSpPr/>
      </dsp:nvSpPr>
      <dsp:spPr>
        <a:xfrm>
          <a:off x="1399032" y="928389"/>
          <a:ext cx="6830568" cy="3477600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smtClean="0"/>
            <a:t>Interpersonal Skills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smtClean="0"/>
            <a:t>Training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smtClean="0"/>
            <a:t>Team Building Activities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smtClean="0"/>
            <a:t>Ground Rules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smtClean="0"/>
            <a:t>Co-location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Recognition and Rewards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Personal assessment tools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300" kern="1200" dirty="0"/>
        </a:p>
      </dsp:txBody>
      <dsp:txXfrm>
        <a:off x="1500887" y="1030244"/>
        <a:ext cx="6626858" cy="327389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F6C7E2-D441-47E7-9705-DE7DA9CA2244}">
      <dsp:nvSpPr>
        <dsp:cNvPr id="0" name=""/>
        <dsp:cNvSpPr/>
      </dsp:nvSpPr>
      <dsp:spPr>
        <a:xfrm>
          <a:off x="0" y="0"/>
          <a:ext cx="6830568" cy="17712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Outputs</a:t>
          </a:r>
          <a:endParaRPr lang="en-US" sz="3600" kern="1200" dirty="0"/>
        </a:p>
      </dsp:txBody>
      <dsp:txXfrm>
        <a:off x="0" y="0"/>
        <a:ext cx="6830568" cy="1180800"/>
      </dsp:txXfrm>
    </dsp:sp>
    <dsp:sp modelId="{AD13CEF5-5B44-430A-9D11-AF59F7686A5D}">
      <dsp:nvSpPr>
        <dsp:cNvPr id="0" name=""/>
        <dsp:cNvSpPr/>
      </dsp:nvSpPr>
      <dsp:spPr>
        <a:xfrm>
          <a:off x="1399032" y="1210325"/>
          <a:ext cx="6830568" cy="3173400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1592" tIns="291592" rIns="291592" bIns="291592" numCol="1" spcCol="1270" anchor="t" anchorCtr="0">
          <a:noAutofit/>
        </a:bodyPr>
        <a:lstStyle/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100" kern="1200" smtClean="0"/>
            <a:t>Team Performance Assessments</a:t>
          </a:r>
          <a:endParaRPr lang="en-US" sz="4100" kern="1200" dirty="0"/>
        </a:p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100" kern="1200" dirty="0" smtClean="0"/>
            <a:t>Enterprise Environmental Factors Updates</a:t>
          </a:r>
          <a:endParaRPr lang="en-US" sz="4100" kern="1200" dirty="0"/>
        </a:p>
      </dsp:txBody>
      <dsp:txXfrm>
        <a:off x="1491978" y="1303271"/>
        <a:ext cx="6644676" cy="29875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HN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85B765-3485-4A5C-9C10-F6AB52C0E4CA}" type="datetimeFigureOut">
              <a:rPr lang="es-HN" smtClean="0"/>
              <a:t>04/02/2014</a:t>
            </a:fld>
            <a:endParaRPr lang="es-HN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HN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HN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0B154-9F03-4FCF-B417-05A95AFA8313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362987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D981E-D6E7-4198-B761-3A9DFB9C7D01}" type="datetimeFigureOut">
              <a:rPr lang="es-HN" smtClean="0"/>
              <a:t>04/02/2014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3AA9-51ED-4D16-B48E-3EA21C25A0AA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404206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D981E-D6E7-4198-B761-3A9DFB9C7D01}" type="datetimeFigureOut">
              <a:rPr lang="es-HN" smtClean="0"/>
              <a:t>04/02/2014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3AA9-51ED-4D16-B48E-3EA21C25A0AA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757536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D981E-D6E7-4198-B761-3A9DFB9C7D01}" type="datetimeFigureOut">
              <a:rPr lang="es-HN" smtClean="0"/>
              <a:t>04/02/2014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3AA9-51ED-4D16-B48E-3EA21C25A0AA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529171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D981E-D6E7-4198-B761-3A9DFB9C7D01}" type="datetimeFigureOut">
              <a:rPr lang="es-HN" smtClean="0"/>
              <a:t>04/02/2014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3AA9-51ED-4D16-B48E-3EA21C25A0AA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4043095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D981E-D6E7-4198-B761-3A9DFB9C7D01}" type="datetimeFigureOut">
              <a:rPr lang="es-HN" smtClean="0"/>
              <a:t>04/02/2014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3AA9-51ED-4D16-B48E-3EA21C25A0AA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330794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D981E-D6E7-4198-B761-3A9DFB9C7D01}" type="datetimeFigureOut">
              <a:rPr lang="es-HN" smtClean="0"/>
              <a:t>04/02/2014</a:t>
            </a:fld>
            <a:endParaRPr lang="es-HN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3AA9-51ED-4D16-B48E-3EA21C25A0AA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6561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D981E-D6E7-4198-B761-3A9DFB9C7D01}" type="datetimeFigureOut">
              <a:rPr lang="es-HN" smtClean="0"/>
              <a:t>04/02/2014</a:t>
            </a:fld>
            <a:endParaRPr lang="es-HN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3AA9-51ED-4D16-B48E-3EA21C25A0AA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524434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D981E-D6E7-4198-B761-3A9DFB9C7D01}" type="datetimeFigureOut">
              <a:rPr lang="es-HN" smtClean="0"/>
              <a:t>04/02/2014</a:t>
            </a:fld>
            <a:endParaRPr lang="es-HN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3AA9-51ED-4D16-B48E-3EA21C25A0AA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157883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D981E-D6E7-4198-B761-3A9DFB9C7D01}" type="datetimeFigureOut">
              <a:rPr lang="es-HN" smtClean="0"/>
              <a:t>04/02/2014</a:t>
            </a:fld>
            <a:endParaRPr lang="es-HN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3AA9-51ED-4D16-B48E-3EA21C25A0AA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76315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D981E-D6E7-4198-B761-3A9DFB9C7D01}" type="datetimeFigureOut">
              <a:rPr lang="es-HN" smtClean="0"/>
              <a:t>04/02/2014</a:t>
            </a:fld>
            <a:endParaRPr lang="es-HN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3AA9-51ED-4D16-B48E-3EA21C25A0AA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083477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HN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D981E-D6E7-4198-B761-3A9DFB9C7D01}" type="datetimeFigureOut">
              <a:rPr lang="es-HN" smtClean="0"/>
              <a:t>04/02/2014</a:t>
            </a:fld>
            <a:endParaRPr lang="es-HN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3AA9-51ED-4D16-B48E-3EA21C25A0AA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090370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D981E-D6E7-4198-B761-3A9DFB9C7D01}" type="datetimeFigureOut">
              <a:rPr lang="es-HN" smtClean="0"/>
              <a:t>04/02/2014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43AA9-51ED-4D16-B48E-3EA21C25A0AA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905501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H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7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8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Relationship Id="rId9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3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4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5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6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55576" y="184482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800" dirty="0" smtClean="0"/>
              <a:t>Human Resources Management </a:t>
            </a:r>
            <a:endParaRPr lang="de-DE" sz="4800" dirty="0"/>
          </a:p>
        </p:txBody>
      </p:sp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48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0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28601"/>
            <a:ext cx="7315200" cy="7916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/>
              <a:t>Develop Project Team – Tools &amp; Techniques</a:t>
            </a:r>
            <a:endParaRPr lang="en-US" sz="240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3908174"/>
              </p:ext>
            </p:extLst>
          </p:nvPr>
        </p:nvGraphicFramePr>
        <p:xfrm>
          <a:off x="457200" y="1718733"/>
          <a:ext cx="8229600" cy="441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940152" y="19888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8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6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514350"/>
            <a:ext cx="8229600" cy="633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Develop Project Team</a:t>
            </a:r>
            <a:endParaRPr lang="fr-FR" sz="32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243013"/>
            <a:ext cx="8229600" cy="46243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The process of improving the competencies, team interaction and the overall team environment to enhance project performance.</a:t>
            </a:r>
          </a:p>
          <a:p>
            <a:r>
              <a:rPr lang="en-US" smtClean="0"/>
              <a:t>It requires the skills to identify, build, maintain, motivate, lead and inspire project teams.</a:t>
            </a:r>
          </a:p>
          <a:p>
            <a:r>
              <a:rPr lang="en-US" smtClean="0"/>
              <a:t>Objectives of developing a project team include:</a:t>
            </a:r>
          </a:p>
          <a:p>
            <a:pPr lvl="1"/>
            <a:r>
              <a:rPr lang="en-US" smtClean="0"/>
              <a:t>Improve knowledge and skills of team</a:t>
            </a:r>
          </a:p>
          <a:p>
            <a:pPr lvl="1"/>
            <a:r>
              <a:rPr lang="en-US" smtClean="0"/>
              <a:t>Improve feeling and trust among team members</a:t>
            </a:r>
          </a:p>
          <a:p>
            <a:pPr lvl="1"/>
            <a:r>
              <a:rPr lang="en-US" smtClean="0"/>
              <a:t>Create dynamic and cohesive team culture,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460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514350"/>
            <a:ext cx="8531225" cy="633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mtClean="0"/>
              <a:t>Develop Project Team Tools &amp; Techniques</a:t>
            </a:r>
            <a:endParaRPr lang="fr-FR" sz="3200" b="1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243013"/>
            <a:ext cx="8229600" cy="46243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dirty="0" smtClean="0"/>
              <a:t>Team-Building Activities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Creating team identity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Promote trust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Good team leadership</a:t>
            </a:r>
            <a:endParaRPr lang="fr-FR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Team forming stages (</a:t>
            </a:r>
            <a:r>
              <a:rPr lang="en-US" dirty="0" err="1" smtClean="0"/>
              <a:t>Tuckman</a:t>
            </a:r>
            <a:r>
              <a:rPr lang="en-US" dirty="0" smtClean="0"/>
              <a:t> ladder of team development)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Forming (independent and not open)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Storming 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Norming (Trust and adjust)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Performing (Interdependent, smoothly and effectively working)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Adjourning (moving out)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367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514350"/>
            <a:ext cx="8229600" cy="633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mtClean="0"/>
              <a:t>Develop Project Team Tools &amp; Techniques</a:t>
            </a:r>
            <a:endParaRPr lang="fr-FR" sz="3200" b="1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243013"/>
            <a:ext cx="8229600" cy="4624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Ground Rules</a:t>
            </a:r>
          </a:p>
          <a:p>
            <a:r>
              <a:rPr lang="en-US" smtClean="0"/>
              <a:t>Co-location</a:t>
            </a:r>
          </a:p>
          <a:p>
            <a:r>
              <a:rPr lang="en-US" smtClean="0"/>
              <a:t>Recognition and Rewards</a:t>
            </a:r>
          </a:p>
          <a:p>
            <a:pPr lvl="1"/>
            <a:r>
              <a:rPr lang="en-US" smtClean="0"/>
              <a:t>Only desirable behavior</a:t>
            </a:r>
          </a:p>
          <a:p>
            <a:pPr lvl="1"/>
            <a:r>
              <a:rPr lang="en-US" smtClean="0"/>
              <a:t>Win-lose rewards can hurt team cohesiveness</a:t>
            </a:r>
          </a:p>
          <a:p>
            <a:pPr lvl="1"/>
            <a:r>
              <a:rPr lang="en-US" smtClean="0"/>
              <a:t>People should feel valued in the organization</a:t>
            </a:r>
          </a:p>
          <a:p>
            <a:pPr lvl="1"/>
            <a:r>
              <a:rPr lang="en-US" smtClean="0"/>
              <a:t>Recognition during the life cycle is better than after project completion</a:t>
            </a:r>
            <a:endParaRPr lang="fr-FR"/>
          </a:p>
        </p:txBody>
      </p:sp>
      <p:pic>
        <p:nvPicPr>
          <p:cNvPr id="6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55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90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28601"/>
            <a:ext cx="7315200" cy="7916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Develop Project Team - Outputs</a:t>
            </a:r>
            <a:endParaRPr lang="en-US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8515189"/>
              </p:ext>
            </p:extLst>
          </p:nvPr>
        </p:nvGraphicFramePr>
        <p:xfrm>
          <a:off x="457200" y="1718733"/>
          <a:ext cx="8229600" cy="441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93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49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Thank</a:t>
            </a:r>
            <a:r>
              <a:rPr lang="es-MX" dirty="0" smtClean="0"/>
              <a:t> </a:t>
            </a:r>
            <a:r>
              <a:rPr lang="es-MX" dirty="0" err="1" smtClean="0"/>
              <a:t>you</a:t>
            </a:r>
            <a:r>
              <a:rPr lang="es-MX" dirty="0" smtClean="0"/>
              <a:t> !</a:t>
            </a:r>
            <a:endParaRPr lang="es-HN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758150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28601"/>
            <a:ext cx="7315200" cy="7916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Acquire Project Team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1712462"/>
              </p:ext>
            </p:extLst>
          </p:nvPr>
        </p:nvGraphicFramePr>
        <p:xfrm>
          <a:off x="457200" y="1701800"/>
          <a:ext cx="8229600" cy="438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64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28601"/>
            <a:ext cx="7315200" cy="7916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Acquire Project Team - Inputs</a:t>
            </a:r>
            <a:endParaRPr lang="en-US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9240994"/>
              </p:ext>
            </p:extLst>
          </p:nvPr>
        </p:nvGraphicFramePr>
        <p:xfrm>
          <a:off x="457200" y="1718733"/>
          <a:ext cx="8229600" cy="441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03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8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28601"/>
            <a:ext cx="7315200" cy="7916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/>
              <a:t>Acquire Project Team – Tools &amp; Techniques</a:t>
            </a:r>
            <a:endParaRPr lang="en-US" sz="240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328988"/>
              </p:ext>
            </p:extLst>
          </p:nvPr>
        </p:nvGraphicFramePr>
        <p:xfrm>
          <a:off x="457200" y="1718733"/>
          <a:ext cx="8229600" cy="441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88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4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514350"/>
            <a:ext cx="8229600" cy="633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Acquire Project Team </a:t>
            </a:r>
            <a:endParaRPr lang="fr-FR" sz="32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243013"/>
            <a:ext cx="8229600" cy="462438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Acquire project team is the process of confirming human resource availability and obtaining the team necessary to complete project assignments</a:t>
            </a:r>
          </a:p>
          <a:p>
            <a:pPr lvl="1"/>
            <a:r>
              <a:rPr lang="en-US" smtClean="0"/>
              <a:t>PM should negotiate and influence others to provide required resources</a:t>
            </a:r>
          </a:p>
          <a:p>
            <a:pPr lvl="1"/>
            <a:r>
              <a:rPr lang="en-US" smtClean="0"/>
              <a:t>Failure to acquire resources may affect schedules, budgets, customer satisfaction, quality and risks</a:t>
            </a:r>
          </a:p>
          <a:p>
            <a:pPr lvl="1"/>
            <a:r>
              <a:rPr lang="en-US" smtClean="0"/>
              <a:t>Alternative resources with lower competency may be the solution when the best are not available.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880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514350"/>
            <a:ext cx="8229600" cy="633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mtClean="0"/>
              <a:t>Acquire Project Team Inputs Tools &amp; Techniques</a:t>
            </a:r>
            <a:endParaRPr lang="fr-FR" sz="3200" b="1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443038"/>
            <a:ext cx="8229600" cy="4624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smtClean="0"/>
              <a:t>Pre-Assignment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Negotiation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Done with Functional managers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Other project managers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External organizations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Acquisition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Hiring individual consultants or subcontracting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Virtual Teams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From the same company but live in widespread geographic areas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Working from home employees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People in different shifts or hours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People with mobility limitations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Projects ignored due to travel expenses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1774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28601"/>
            <a:ext cx="7315200" cy="7916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Acquire Project Team - Outputs</a:t>
            </a:r>
            <a:endParaRPr lang="en-US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457200" y="1718733"/>
          <a:ext cx="8229600" cy="441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55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42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28601"/>
            <a:ext cx="7315200" cy="7916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Develop Project Team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4721467"/>
              </p:ext>
            </p:extLst>
          </p:nvPr>
        </p:nvGraphicFramePr>
        <p:xfrm>
          <a:off x="457200" y="1701800"/>
          <a:ext cx="8229600" cy="438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03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4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28601"/>
            <a:ext cx="7315200" cy="7916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Develop Project Team - Inputs</a:t>
            </a:r>
            <a:endParaRPr lang="en-US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9733218"/>
              </p:ext>
            </p:extLst>
          </p:nvPr>
        </p:nvGraphicFramePr>
        <p:xfrm>
          <a:off x="457200" y="1718733"/>
          <a:ext cx="8229600" cy="441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815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6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469</Words>
  <Application>Microsoft Office PowerPoint</Application>
  <PresentationFormat>On-screen Show (4:3)</PresentationFormat>
  <Paragraphs>113</Paragraphs>
  <Slides>15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Paredes</dc:creator>
  <cp:lastModifiedBy>Alejandro Paredes</cp:lastModifiedBy>
  <cp:revision>27</cp:revision>
  <dcterms:created xsi:type="dcterms:W3CDTF">2013-05-12T21:09:25Z</dcterms:created>
  <dcterms:modified xsi:type="dcterms:W3CDTF">2014-02-05T00:18:04Z</dcterms:modified>
</cp:coreProperties>
</file>