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321" r:id="rId3"/>
    <p:sldId id="322" r:id="rId4"/>
    <p:sldId id="323" r:id="rId5"/>
    <p:sldId id="318" r:id="rId6"/>
    <p:sldId id="319" r:id="rId7"/>
    <p:sldId id="320" r:id="rId8"/>
    <p:sldId id="324" r:id="rId9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800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CDC9A-FD18-4EB4-8670-55ED6194DD5D}" type="doc">
      <dgm:prSet loTypeId="urn:microsoft.com/office/officeart/2005/8/layout/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8174C6E-68E0-4EBD-AE1B-70CCE23AF310}">
      <dgm:prSet phldrT="[Text]" custT="1"/>
      <dgm:spPr/>
      <dgm:t>
        <a:bodyPr/>
        <a:lstStyle/>
        <a:p>
          <a:r>
            <a:rPr lang="en-US" sz="3600" dirty="0" smtClean="0"/>
            <a:t>Inputs</a:t>
          </a:r>
          <a:endParaRPr lang="en-US" sz="3600" dirty="0"/>
        </a:p>
      </dgm:t>
    </dgm:pt>
    <dgm:pt modelId="{EE8335BF-A556-4938-BE11-E2C275517FAE}" type="parTrans" cxnId="{2202B6AE-D7A2-42CE-987F-5466E73C8F78}">
      <dgm:prSet/>
      <dgm:spPr/>
      <dgm:t>
        <a:bodyPr/>
        <a:lstStyle/>
        <a:p>
          <a:endParaRPr lang="en-US"/>
        </a:p>
      </dgm:t>
    </dgm:pt>
    <dgm:pt modelId="{A48FF02D-B43B-4B92-86B0-FAF224A80F5A}" type="sibTrans" cxnId="{2202B6AE-D7A2-42CE-987F-5466E73C8F78}">
      <dgm:prSet/>
      <dgm:spPr/>
      <dgm:t>
        <a:bodyPr/>
        <a:lstStyle/>
        <a:p>
          <a:endParaRPr lang="en-US"/>
        </a:p>
      </dgm:t>
    </dgm:pt>
    <dgm:pt modelId="{20F63B01-6F8D-48CB-8585-4F9D9D8F6A8E}">
      <dgm:prSet phldrT="[Text]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Communications Management Plan</a:t>
          </a:r>
          <a:endParaRPr lang="en-US" dirty="0"/>
        </a:p>
      </dgm:t>
    </dgm:pt>
    <dgm:pt modelId="{10BF46E1-DA7A-48B6-900D-3820793A0321}" type="parTrans" cxnId="{86DFDAB0-11DE-4AD2-B1E2-5643416F8E9B}">
      <dgm:prSet/>
      <dgm:spPr/>
      <dgm:t>
        <a:bodyPr/>
        <a:lstStyle/>
        <a:p>
          <a:endParaRPr lang="en-US"/>
        </a:p>
      </dgm:t>
    </dgm:pt>
    <dgm:pt modelId="{F9A60EFC-87B2-4C0F-A711-719FA5D4CF8D}" type="sibTrans" cxnId="{86DFDAB0-11DE-4AD2-B1E2-5643416F8E9B}">
      <dgm:prSet/>
      <dgm:spPr/>
      <dgm:t>
        <a:bodyPr/>
        <a:lstStyle/>
        <a:p>
          <a:endParaRPr lang="en-US"/>
        </a:p>
      </dgm:t>
    </dgm:pt>
    <dgm:pt modelId="{E066F728-5D96-4100-8C82-9DA6E1F102AC}">
      <dgm:prSet/>
      <dgm:spPr/>
      <dgm:t>
        <a:bodyPr/>
        <a:lstStyle/>
        <a:p>
          <a:r>
            <a:rPr lang="en-US" dirty="0" smtClean="0"/>
            <a:t>Enterprise Environmental Factors</a:t>
          </a:r>
          <a:endParaRPr lang="en-US" dirty="0"/>
        </a:p>
      </dgm:t>
    </dgm:pt>
    <dgm:pt modelId="{9BDC1187-3C71-4D84-876A-18CFB40E8E02}" type="parTrans" cxnId="{F2249966-1AE9-466D-8947-A1A89D6CBF29}">
      <dgm:prSet/>
      <dgm:spPr/>
      <dgm:t>
        <a:bodyPr/>
        <a:lstStyle/>
        <a:p>
          <a:endParaRPr lang="en-US"/>
        </a:p>
      </dgm:t>
    </dgm:pt>
    <dgm:pt modelId="{53B3A515-56C9-4FFF-9092-BCE35E3624FE}" type="sibTrans" cxnId="{F2249966-1AE9-466D-8947-A1A89D6CBF29}">
      <dgm:prSet/>
      <dgm:spPr/>
      <dgm:t>
        <a:bodyPr/>
        <a:lstStyle/>
        <a:p>
          <a:endParaRPr lang="en-US"/>
        </a:p>
      </dgm:t>
    </dgm:pt>
    <dgm:pt modelId="{BA5B2D96-AC09-42D3-AEDE-2CB803804514}">
      <dgm:prSet/>
      <dgm:spPr/>
      <dgm:t>
        <a:bodyPr/>
        <a:lstStyle/>
        <a:p>
          <a:r>
            <a:rPr lang="en-US" dirty="0" smtClean="0"/>
            <a:t>Organizational Process Assets</a:t>
          </a:r>
          <a:endParaRPr lang="en-US" dirty="0"/>
        </a:p>
      </dgm:t>
    </dgm:pt>
    <dgm:pt modelId="{9D4CD967-421F-461E-B208-C81A8366C6A9}" type="parTrans" cxnId="{9F5D127F-7097-4D05-A361-4C0A904C4228}">
      <dgm:prSet/>
      <dgm:spPr/>
      <dgm:t>
        <a:bodyPr/>
        <a:lstStyle/>
        <a:p>
          <a:endParaRPr lang="en-US"/>
        </a:p>
      </dgm:t>
    </dgm:pt>
    <dgm:pt modelId="{114FF836-E4ED-45F7-9C11-E39DA06348FB}" type="sibTrans" cxnId="{9F5D127F-7097-4D05-A361-4C0A904C4228}">
      <dgm:prSet/>
      <dgm:spPr/>
      <dgm:t>
        <a:bodyPr/>
        <a:lstStyle/>
        <a:p>
          <a:endParaRPr lang="en-US"/>
        </a:p>
      </dgm:t>
    </dgm:pt>
    <dgm:pt modelId="{408BAE90-7AFC-4753-A1BE-8C68119841B7}">
      <dgm:prSet phldrT="[Text]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Work Performance Reports</a:t>
          </a:r>
          <a:endParaRPr lang="en-US" dirty="0"/>
        </a:p>
      </dgm:t>
    </dgm:pt>
    <dgm:pt modelId="{D8495698-C4FD-4C36-B5BF-80D6B54269F8}" type="parTrans" cxnId="{AC442060-87F9-48E2-8B73-17BABD96B306}">
      <dgm:prSet/>
      <dgm:spPr/>
      <dgm:t>
        <a:bodyPr/>
        <a:lstStyle/>
        <a:p>
          <a:endParaRPr lang="es-HN"/>
        </a:p>
      </dgm:t>
    </dgm:pt>
    <dgm:pt modelId="{34D0D239-7E42-4FDC-B955-CC76C6F327D1}" type="sibTrans" cxnId="{AC442060-87F9-48E2-8B73-17BABD96B306}">
      <dgm:prSet/>
      <dgm:spPr/>
      <dgm:t>
        <a:bodyPr/>
        <a:lstStyle/>
        <a:p>
          <a:endParaRPr lang="es-HN"/>
        </a:p>
      </dgm:t>
    </dgm:pt>
    <dgm:pt modelId="{C970E308-9755-4561-9AA9-7729C6ECE8EC}" type="pres">
      <dgm:prSet presAssocID="{2BFCDC9A-FD18-4EB4-8670-55ED6194DD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4CFB99-F67A-450E-B154-60FE78E51AED}" type="pres">
      <dgm:prSet presAssocID="{D8174C6E-68E0-4EBD-AE1B-70CCE23AF310}" presName="composite" presStyleCnt="0"/>
      <dgm:spPr/>
    </dgm:pt>
    <dgm:pt modelId="{43FFAF97-9AF8-4D10-86C0-4FEC23963163}" type="pres">
      <dgm:prSet presAssocID="{D8174C6E-68E0-4EBD-AE1B-70CCE23AF310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6C7E2-D441-47E7-9705-DE7DA9CA2244}" type="pres">
      <dgm:prSet presAssocID="{D8174C6E-68E0-4EBD-AE1B-70CCE23AF310}" presName="parSh" presStyleLbl="node1" presStyleIdx="0" presStyleCnt="1"/>
      <dgm:spPr/>
      <dgm:t>
        <a:bodyPr/>
        <a:lstStyle/>
        <a:p>
          <a:endParaRPr lang="en-US"/>
        </a:p>
      </dgm:t>
    </dgm:pt>
    <dgm:pt modelId="{AD13CEF5-5B44-430A-9D11-AF59F7686A5D}" type="pres">
      <dgm:prSet presAssocID="{D8174C6E-68E0-4EBD-AE1B-70CCE23AF310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442060-87F9-48E2-8B73-17BABD96B306}" srcId="{D8174C6E-68E0-4EBD-AE1B-70CCE23AF310}" destId="{408BAE90-7AFC-4753-A1BE-8C68119841B7}" srcOrd="1" destOrd="0" parTransId="{D8495698-C4FD-4C36-B5BF-80D6B54269F8}" sibTransId="{34D0D239-7E42-4FDC-B955-CC76C6F327D1}"/>
    <dgm:cxn modelId="{F2249966-1AE9-466D-8947-A1A89D6CBF29}" srcId="{D8174C6E-68E0-4EBD-AE1B-70CCE23AF310}" destId="{E066F728-5D96-4100-8C82-9DA6E1F102AC}" srcOrd="2" destOrd="0" parTransId="{9BDC1187-3C71-4D84-876A-18CFB40E8E02}" sibTransId="{53B3A515-56C9-4FFF-9092-BCE35E3624FE}"/>
    <dgm:cxn modelId="{9F5D127F-7097-4D05-A361-4C0A904C4228}" srcId="{D8174C6E-68E0-4EBD-AE1B-70CCE23AF310}" destId="{BA5B2D96-AC09-42D3-AEDE-2CB803804514}" srcOrd="3" destOrd="0" parTransId="{9D4CD967-421F-461E-B208-C81A8366C6A9}" sibTransId="{114FF836-E4ED-45F7-9C11-E39DA06348FB}"/>
    <dgm:cxn modelId="{D3B9B975-32F8-49C3-ADFB-08A4103D497B}" type="presOf" srcId="{BA5B2D96-AC09-42D3-AEDE-2CB803804514}" destId="{AD13CEF5-5B44-430A-9D11-AF59F7686A5D}" srcOrd="0" destOrd="3" presId="urn:microsoft.com/office/officeart/2005/8/layout/process3"/>
    <dgm:cxn modelId="{86DFDAB0-11DE-4AD2-B1E2-5643416F8E9B}" srcId="{D8174C6E-68E0-4EBD-AE1B-70CCE23AF310}" destId="{20F63B01-6F8D-48CB-8585-4F9D9D8F6A8E}" srcOrd="0" destOrd="0" parTransId="{10BF46E1-DA7A-48B6-900D-3820793A0321}" sibTransId="{F9A60EFC-87B2-4C0F-A711-719FA5D4CF8D}"/>
    <dgm:cxn modelId="{85032AD0-901A-4805-A21A-DB33BBCC84AA}" type="presOf" srcId="{D8174C6E-68E0-4EBD-AE1B-70CCE23AF310}" destId="{E7F6C7E2-D441-47E7-9705-DE7DA9CA2244}" srcOrd="1" destOrd="0" presId="urn:microsoft.com/office/officeart/2005/8/layout/process3"/>
    <dgm:cxn modelId="{CC1819B4-CEFD-4CED-B938-6301DB0B8E52}" type="presOf" srcId="{20F63B01-6F8D-48CB-8585-4F9D9D8F6A8E}" destId="{AD13CEF5-5B44-430A-9D11-AF59F7686A5D}" srcOrd="0" destOrd="0" presId="urn:microsoft.com/office/officeart/2005/8/layout/process3"/>
    <dgm:cxn modelId="{D8BAA030-4ECD-435E-9353-81BA05DBADBB}" type="presOf" srcId="{E066F728-5D96-4100-8C82-9DA6E1F102AC}" destId="{AD13CEF5-5B44-430A-9D11-AF59F7686A5D}" srcOrd="0" destOrd="2" presId="urn:microsoft.com/office/officeart/2005/8/layout/process3"/>
    <dgm:cxn modelId="{40918D85-E01F-4BD6-AA37-25CE819F4A3D}" type="presOf" srcId="{D8174C6E-68E0-4EBD-AE1B-70CCE23AF310}" destId="{43FFAF97-9AF8-4D10-86C0-4FEC23963163}" srcOrd="0" destOrd="0" presId="urn:microsoft.com/office/officeart/2005/8/layout/process3"/>
    <dgm:cxn modelId="{3FE0D35F-046F-474C-9E5F-3A9B61337AB4}" type="presOf" srcId="{2BFCDC9A-FD18-4EB4-8670-55ED6194DD5D}" destId="{C970E308-9755-4561-9AA9-7729C6ECE8EC}" srcOrd="0" destOrd="0" presId="urn:microsoft.com/office/officeart/2005/8/layout/process3"/>
    <dgm:cxn modelId="{2202B6AE-D7A2-42CE-987F-5466E73C8F78}" srcId="{2BFCDC9A-FD18-4EB4-8670-55ED6194DD5D}" destId="{D8174C6E-68E0-4EBD-AE1B-70CCE23AF310}" srcOrd="0" destOrd="0" parTransId="{EE8335BF-A556-4938-BE11-E2C275517FAE}" sibTransId="{A48FF02D-B43B-4B92-86B0-FAF224A80F5A}"/>
    <dgm:cxn modelId="{140ADE14-A269-4F99-9591-40DB28A67A9E}" type="presOf" srcId="{408BAE90-7AFC-4753-A1BE-8C68119841B7}" destId="{AD13CEF5-5B44-430A-9D11-AF59F7686A5D}" srcOrd="0" destOrd="1" presId="urn:microsoft.com/office/officeart/2005/8/layout/process3"/>
    <dgm:cxn modelId="{82FAC328-349E-48FB-91B2-3B5A512504BF}" type="presParOf" srcId="{C970E308-9755-4561-9AA9-7729C6ECE8EC}" destId="{824CFB99-F67A-450E-B154-60FE78E51AED}" srcOrd="0" destOrd="0" presId="urn:microsoft.com/office/officeart/2005/8/layout/process3"/>
    <dgm:cxn modelId="{2C276449-83D1-4714-9026-275A99708FB9}" type="presParOf" srcId="{824CFB99-F67A-450E-B154-60FE78E51AED}" destId="{43FFAF97-9AF8-4D10-86C0-4FEC23963163}" srcOrd="0" destOrd="0" presId="urn:microsoft.com/office/officeart/2005/8/layout/process3"/>
    <dgm:cxn modelId="{5B7BEC54-2292-46AF-9F5B-5D35CB053F43}" type="presParOf" srcId="{824CFB99-F67A-450E-B154-60FE78E51AED}" destId="{E7F6C7E2-D441-47E7-9705-DE7DA9CA2244}" srcOrd="1" destOrd="0" presId="urn:microsoft.com/office/officeart/2005/8/layout/process3"/>
    <dgm:cxn modelId="{26E39B84-BDD7-45D0-90B5-A5603C32AE8B}" type="presParOf" srcId="{824CFB99-F67A-450E-B154-60FE78E51AED}" destId="{AD13CEF5-5B44-430A-9D11-AF59F7686A5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CDC9A-FD18-4EB4-8670-55ED6194DD5D}" type="doc">
      <dgm:prSet loTypeId="urn:microsoft.com/office/officeart/2005/8/layout/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8174C6E-68E0-4EBD-AE1B-70CCE23AF310}">
      <dgm:prSet phldrT="[Text]" custT="1"/>
      <dgm:spPr/>
      <dgm:t>
        <a:bodyPr/>
        <a:lstStyle/>
        <a:p>
          <a:r>
            <a:rPr lang="en-US" sz="3600" dirty="0" smtClean="0"/>
            <a:t>Tools &amp; Techniques</a:t>
          </a:r>
          <a:endParaRPr lang="en-US" sz="3600" dirty="0"/>
        </a:p>
      </dgm:t>
    </dgm:pt>
    <dgm:pt modelId="{EE8335BF-A556-4938-BE11-E2C275517FAE}" type="parTrans" cxnId="{2202B6AE-D7A2-42CE-987F-5466E73C8F78}">
      <dgm:prSet/>
      <dgm:spPr/>
      <dgm:t>
        <a:bodyPr/>
        <a:lstStyle/>
        <a:p>
          <a:endParaRPr lang="en-US"/>
        </a:p>
      </dgm:t>
    </dgm:pt>
    <dgm:pt modelId="{A48FF02D-B43B-4B92-86B0-FAF224A80F5A}" type="sibTrans" cxnId="{2202B6AE-D7A2-42CE-987F-5466E73C8F78}">
      <dgm:prSet/>
      <dgm:spPr/>
      <dgm:t>
        <a:bodyPr/>
        <a:lstStyle/>
        <a:p>
          <a:endParaRPr lang="en-US"/>
        </a:p>
      </dgm:t>
    </dgm:pt>
    <dgm:pt modelId="{20F63B01-6F8D-48CB-8585-4F9D9D8F6A8E}">
      <dgm:prSet phldrT="[Text]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Communication Technology</a:t>
          </a:r>
          <a:endParaRPr lang="en-US" dirty="0"/>
        </a:p>
      </dgm:t>
    </dgm:pt>
    <dgm:pt modelId="{10BF46E1-DA7A-48B6-900D-3820793A0321}" type="parTrans" cxnId="{86DFDAB0-11DE-4AD2-B1E2-5643416F8E9B}">
      <dgm:prSet/>
      <dgm:spPr/>
      <dgm:t>
        <a:bodyPr/>
        <a:lstStyle/>
        <a:p>
          <a:endParaRPr lang="en-US"/>
        </a:p>
      </dgm:t>
    </dgm:pt>
    <dgm:pt modelId="{F9A60EFC-87B2-4C0F-A711-719FA5D4CF8D}" type="sibTrans" cxnId="{86DFDAB0-11DE-4AD2-B1E2-5643416F8E9B}">
      <dgm:prSet/>
      <dgm:spPr/>
      <dgm:t>
        <a:bodyPr/>
        <a:lstStyle/>
        <a:p>
          <a:endParaRPr lang="en-US"/>
        </a:p>
      </dgm:t>
    </dgm:pt>
    <dgm:pt modelId="{31F6D7A9-E145-45DF-960A-270D02164963}">
      <dgm:prSet/>
      <dgm:spPr/>
      <dgm:t>
        <a:bodyPr/>
        <a:lstStyle/>
        <a:p>
          <a:endParaRPr lang="en-US" dirty="0"/>
        </a:p>
      </dgm:t>
    </dgm:pt>
    <dgm:pt modelId="{C669F809-674C-4EAE-B337-129EB69A8FD9}" type="parTrans" cxnId="{EC65B8F3-79F2-489E-8949-32A8CD665840}">
      <dgm:prSet/>
      <dgm:spPr/>
      <dgm:t>
        <a:bodyPr/>
        <a:lstStyle/>
        <a:p>
          <a:endParaRPr lang="en-US"/>
        </a:p>
      </dgm:t>
    </dgm:pt>
    <dgm:pt modelId="{BEC0DB26-9990-4C62-8A66-2E26B971FBA4}" type="sibTrans" cxnId="{EC65B8F3-79F2-489E-8949-32A8CD665840}">
      <dgm:prSet/>
      <dgm:spPr/>
      <dgm:t>
        <a:bodyPr/>
        <a:lstStyle/>
        <a:p>
          <a:endParaRPr lang="en-US"/>
        </a:p>
      </dgm:t>
    </dgm:pt>
    <dgm:pt modelId="{4D3B08FF-130E-4D1A-A111-611430028FF7}">
      <dgm:prSet/>
      <dgm:spPr/>
      <dgm:t>
        <a:bodyPr/>
        <a:lstStyle/>
        <a:p>
          <a:r>
            <a:rPr lang="en-US" smtClean="0"/>
            <a:t>Communication Models</a:t>
          </a:r>
          <a:endParaRPr lang="en-US" dirty="0"/>
        </a:p>
      </dgm:t>
    </dgm:pt>
    <dgm:pt modelId="{86AB3EFD-C6B9-4A61-BED7-DD622167A714}" type="parTrans" cxnId="{818B78FF-BA37-420C-8202-1350C3B69B25}">
      <dgm:prSet/>
      <dgm:spPr/>
      <dgm:t>
        <a:bodyPr/>
        <a:lstStyle/>
        <a:p>
          <a:endParaRPr lang="en-US"/>
        </a:p>
      </dgm:t>
    </dgm:pt>
    <dgm:pt modelId="{760DB9C8-9F11-4CAA-8653-4D62394758F2}" type="sibTrans" cxnId="{818B78FF-BA37-420C-8202-1350C3B69B25}">
      <dgm:prSet/>
      <dgm:spPr/>
      <dgm:t>
        <a:bodyPr/>
        <a:lstStyle/>
        <a:p>
          <a:endParaRPr lang="en-US"/>
        </a:p>
      </dgm:t>
    </dgm:pt>
    <dgm:pt modelId="{0AF55E04-4ECD-42A5-B101-4C40D24852A2}">
      <dgm:prSet/>
      <dgm:spPr/>
      <dgm:t>
        <a:bodyPr/>
        <a:lstStyle/>
        <a:p>
          <a:r>
            <a:rPr lang="en-US" dirty="0" smtClean="0"/>
            <a:t>Communication Methods</a:t>
          </a:r>
          <a:endParaRPr lang="en-US" dirty="0"/>
        </a:p>
      </dgm:t>
    </dgm:pt>
    <dgm:pt modelId="{8E74B0DD-7E2C-4509-AE42-8419C5526194}" type="parTrans" cxnId="{BF2834A6-F6B1-4872-9B3E-601CE403E82B}">
      <dgm:prSet/>
      <dgm:spPr/>
      <dgm:t>
        <a:bodyPr/>
        <a:lstStyle/>
        <a:p>
          <a:endParaRPr lang="en-US"/>
        </a:p>
      </dgm:t>
    </dgm:pt>
    <dgm:pt modelId="{333D8EFF-D2F9-4579-BF8A-1434E257884C}" type="sibTrans" cxnId="{BF2834A6-F6B1-4872-9B3E-601CE403E82B}">
      <dgm:prSet/>
      <dgm:spPr/>
      <dgm:t>
        <a:bodyPr/>
        <a:lstStyle/>
        <a:p>
          <a:endParaRPr lang="en-US"/>
        </a:p>
      </dgm:t>
    </dgm:pt>
    <dgm:pt modelId="{35CE6897-D3D9-4F33-9787-DC29DEBCE383}">
      <dgm:prSet/>
      <dgm:spPr/>
      <dgm:t>
        <a:bodyPr/>
        <a:lstStyle/>
        <a:p>
          <a:r>
            <a:rPr lang="en-US" dirty="0" smtClean="0"/>
            <a:t>Information Management Systems</a:t>
          </a:r>
          <a:endParaRPr lang="en-US" dirty="0"/>
        </a:p>
      </dgm:t>
    </dgm:pt>
    <dgm:pt modelId="{06659525-96B0-4229-88DF-B7FB0B3FB21D}" type="parTrans" cxnId="{A257FE77-A077-49A2-AD45-7F22DE93891B}">
      <dgm:prSet/>
      <dgm:spPr/>
    </dgm:pt>
    <dgm:pt modelId="{2E34C4DE-B775-4C18-B4FD-1E451CAA4B0A}" type="sibTrans" cxnId="{A257FE77-A077-49A2-AD45-7F22DE93891B}">
      <dgm:prSet/>
      <dgm:spPr/>
    </dgm:pt>
    <dgm:pt modelId="{88E695C0-A7BE-41A7-93E5-DE83A169FB1B}">
      <dgm:prSet/>
      <dgm:spPr/>
      <dgm:t>
        <a:bodyPr/>
        <a:lstStyle/>
        <a:p>
          <a:r>
            <a:rPr lang="en-US" dirty="0" smtClean="0"/>
            <a:t>Performance Reporting</a:t>
          </a:r>
          <a:endParaRPr lang="en-US" dirty="0"/>
        </a:p>
      </dgm:t>
    </dgm:pt>
    <dgm:pt modelId="{8A28CA4E-0280-4623-92B3-AF1D1DF41AC4}" type="parTrans" cxnId="{3BF37427-92A8-4EF3-8DBF-D6A5947889EF}">
      <dgm:prSet/>
      <dgm:spPr/>
    </dgm:pt>
    <dgm:pt modelId="{34A85606-F3A5-4CC4-929D-B1B0F57BD29D}" type="sibTrans" cxnId="{3BF37427-92A8-4EF3-8DBF-D6A5947889EF}">
      <dgm:prSet/>
      <dgm:spPr/>
    </dgm:pt>
    <dgm:pt modelId="{C970E308-9755-4561-9AA9-7729C6ECE8EC}" type="pres">
      <dgm:prSet presAssocID="{2BFCDC9A-FD18-4EB4-8670-55ED6194DD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4CFB99-F67A-450E-B154-60FE78E51AED}" type="pres">
      <dgm:prSet presAssocID="{D8174C6E-68E0-4EBD-AE1B-70CCE23AF310}" presName="composite" presStyleCnt="0"/>
      <dgm:spPr/>
    </dgm:pt>
    <dgm:pt modelId="{43FFAF97-9AF8-4D10-86C0-4FEC23963163}" type="pres">
      <dgm:prSet presAssocID="{D8174C6E-68E0-4EBD-AE1B-70CCE23AF310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6C7E2-D441-47E7-9705-DE7DA9CA2244}" type="pres">
      <dgm:prSet presAssocID="{D8174C6E-68E0-4EBD-AE1B-70CCE23AF310}" presName="parSh" presStyleLbl="node1" presStyleIdx="0" presStyleCnt="1"/>
      <dgm:spPr/>
      <dgm:t>
        <a:bodyPr/>
        <a:lstStyle/>
        <a:p>
          <a:endParaRPr lang="en-US"/>
        </a:p>
      </dgm:t>
    </dgm:pt>
    <dgm:pt modelId="{AD13CEF5-5B44-430A-9D11-AF59F7686A5D}" type="pres">
      <dgm:prSet presAssocID="{D8174C6E-68E0-4EBD-AE1B-70CCE23AF310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5CDCC3-1BA5-4A5D-AA68-F233B3E47497}" type="presOf" srcId="{4D3B08FF-130E-4D1A-A111-611430028FF7}" destId="{AD13CEF5-5B44-430A-9D11-AF59F7686A5D}" srcOrd="0" destOrd="1" presId="urn:microsoft.com/office/officeart/2005/8/layout/process3"/>
    <dgm:cxn modelId="{3BF37427-92A8-4EF3-8DBF-D6A5947889EF}" srcId="{D8174C6E-68E0-4EBD-AE1B-70CCE23AF310}" destId="{88E695C0-A7BE-41A7-93E5-DE83A169FB1B}" srcOrd="4" destOrd="0" parTransId="{8A28CA4E-0280-4623-92B3-AF1D1DF41AC4}" sibTransId="{34A85606-F3A5-4CC4-929D-B1B0F57BD29D}"/>
    <dgm:cxn modelId="{EF2093C2-2D0A-43F1-AB2B-120AB6F4EBAE}" type="presOf" srcId="{D8174C6E-68E0-4EBD-AE1B-70CCE23AF310}" destId="{43FFAF97-9AF8-4D10-86C0-4FEC23963163}" srcOrd="0" destOrd="0" presId="urn:microsoft.com/office/officeart/2005/8/layout/process3"/>
    <dgm:cxn modelId="{F86B58ED-88AF-4453-BED2-A07658D21A17}" type="presOf" srcId="{2BFCDC9A-FD18-4EB4-8670-55ED6194DD5D}" destId="{C970E308-9755-4561-9AA9-7729C6ECE8EC}" srcOrd="0" destOrd="0" presId="urn:microsoft.com/office/officeart/2005/8/layout/process3"/>
    <dgm:cxn modelId="{253257C2-FCB7-486B-8193-D7356F4D9CC9}" type="presOf" srcId="{88E695C0-A7BE-41A7-93E5-DE83A169FB1B}" destId="{AD13CEF5-5B44-430A-9D11-AF59F7686A5D}" srcOrd="0" destOrd="4" presId="urn:microsoft.com/office/officeart/2005/8/layout/process3"/>
    <dgm:cxn modelId="{818B78FF-BA37-420C-8202-1350C3B69B25}" srcId="{D8174C6E-68E0-4EBD-AE1B-70CCE23AF310}" destId="{4D3B08FF-130E-4D1A-A111-611430028FF7}" srcOrd="1" destOrd="0" parTransId="{86AB3EFD-C6B9-4A61-BED7-DD622167A714}" sibTransId="{760DB9C8-9F11-4CAA-8653-4D62394758F2}"/>
    <dgm:cxn modelId="{73D568CC-E84F-428F-BE65-4C0018F98328}" type="presOf" srcId="{20F63B01-6F8D-48CB-8585-4F9D9D8F6A8E}" destId="{AD13CEF5-5B44-430A-9D11-AF59F7686A5D}" srcOrd="0" destOrd="0" presId="urn:microsoft.com/office/officeart/2005/8/layout/process3"/>
    <dgm:cxn modelId="{210B31F6-6675-48B6-A36B-F70089C75739}" type="presOf" srcId="{35CE6897-D3D9-4F33-9787-DC29DEBCE383}" destId="{AD13CEF5-5B44-430A-9D11-AF59F7686A5D}" srcOrd="0" destOrd="3" presId="urn:microsoft.com/office/officeart/2005/8/layout/process3"/>
    <dgm:cxn modelId="{A4A7B1C6-1B1D-4949-8000-44AEB05175A2}" type="presOf" srcId="{0AF55E04-4ECD-42A5-B101-4C40D24852A2}" destId="{AD13CEF5-5B44-430A-9D11-AF59F7686A5D}" srcOrd="0" destOrd="2" presId="urn:microsoft.com/office/officeart/2005/8/layout/process3"/>
    <dgm:cxn modelId="{2202B6AE-D7A2-42CE-987F-5466E73C8F78}" srcId="{2BFCDC9A-FD18-4EB4-8670-55ED6194DD5D}" destId="{D8174C6E-68E0-4EBD-AE1B-70CCE23AF310}" srcOrd="0" destOrd="0" parTransId="{EE8335BF-A556-4938-BE11-E2C275517FAE}" sibTransId="{A48FF02D-B43B-4B92-86B0-FAF224A80F5A}"/>
    <dgm:cxn modelId="{EC65B8F3-79F2-489E-8949-32A8CD665840}" srcId="{D8174C6E-68E0-4EBD-AE1B-70CCE23AF310}" destId="{31F6D7A9-E145-45DF-960A-270D02164963}" srcOrd="5" destOrd="0" parTransId="{C669F809-674C-4EAE-B337-129EB69A8FD9}" sibTransId="{BEC0DB26-9990-4C62-8A66-2E26B971FBA4}"/>
    <dgm:cxn modelId="{F2B5A4E9-12FC-4D41-A62A-CDA60FEEFB15}" type="presOf" srcId="{31F6D7A9-E145-45DF-960A-270D02164963}" destId="{AD13CEF5-5B44-430A-9D11-AF59F7686A5D}" srcOrd="0" destOrd="5" presId="urn:microsoft.com/office/officeart/2005/8/layout/process3"/>
    <dgm:cxn modelId="{BF2834A6-F6B1-4872-9B3E-601CE403E82B}" srcId="{D8174C6E-68E0-4EBD-AE1B-70CCE23AF310}" destId="{0AF55E04-4ECD-42A5-B101-4C40D24852A2}" srcOrd="2" destOrd="0" parTransId="{8E74B0DD-7E2C-4509-AE42-8419C5526194}" sibTransId="{333D8EFF-D2F9-4579-BF8A-1434E257884C}"/>
    <dgm:cxn modelId="{86DFDAB0-11DE-4AD2-B1E2-5643416F8E9B}" srcId="{D8174C6E-68E0-4EBD-AE1B-70CCE23AF310}" destId="{20F63B01-6F8D-48CB-8585-4F9D9D8F6A8E}" srcOrd="0" destOrd="0" parTransId="{10BF46E1-DA7A-48B6-900D-3820793A0321}" sibTransId="{F9A60EFC-87B2-4C0F-A711-719FA5D4CF8D}"/>
    <dgm:cxn modelId="{A257FE77-A077-49A2-AD45-7F22DE93891B}" srcId="{D8174C6E-68E0-4EBD-AE1B-70CCE23AF310}" destId="{35CE6897-D3D9-4F33-9787-DC29DEBCE383}" srcOrd="3" destOrd="0" parTransId="{06659525-96B0-4229-88DF-B7FB0B3FB21D}" sibTransId="{2E34C4DE-B775-4C18-B4FD-1E451CAA4B0A}"/>
    <dgm:cxn modelId="{88698298-347D-4521-967F-0410970FA6A0}" type="presOf" srcId="{D8174C6E-68E0-4EBD-AE1B-70CCE23AF310}" destId="{E7F6C7E2-D441-47E7-9705-DE7DA9CA2244}" srcOrd="1" destOrd="0" presId="urn:microsoft.com/office/officeart/2005/8/layout/process3"/>
    <dgm:cxn modelId="{E7F31981-6B76-4BA4-BF03-0CBBA5948EA8}" type="presParOf" srcId="{C970E308-9755-4561-9AA9-7729C6ECE8EC}" destId="{824CFB99-F67A-450E-B154-60FE78E51AED}" srcOrd="0" destOrd="0" presId="urn:microsoft.com/office/officeart/2005/8/layout/process3"/>
    <dgm:cxn modelId="{7E3C92C8-0033-4A1C-A3F3-626CBCE16089}" type="presParOf" srcId="{824CFB99-F67A-450E-B154-60FE78E51AED}" destId="{43FFAF97-9AF8-4D10-86C0-4FEC23963163}" srcOrd="0" destOrd="0" presId="urn:microsoft.com/office/officeart/2005/8/layout/process3"/>
    <dgm:cxn modelId="{0A37FD2E-9C63-4F35-86C0-78665157E1C8}" type="presParOf" srcId="{824CFB99-F67A-450E-B154-60FE78E51AED}" destId="{E7F6C7E2-D441-47E7-9705-DE7DA9CA2244}" srcOrd="1" destOrd="0" presId="urn:microsoft.com/office/officeart/2005/8/layout/process3"/>
    <dgm:cxn modelId="{863941A2-241D-445D-8498-9EA5C30CF97F}" type="presParOf" srcId="{824CFB99-F67A-450E-B154-60FE78E51AED}" destId="{AD13CEF5-5B44-430A-9D11-AF59F7686A5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FCDC9A-FD18-4EB4-8670-55ED6194DD5D}" type="doc">
      <dgm:prSet loTypeId="urn:microsoft.com/office/officeart/2005/8/layout/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8174C6E-68E0-4EBD-AE1B-70CCE23AF310}">
      <dgm:prSet phldrT="[Text]" custT="1"/>
      <dgm:spPr/>
      <dgm:t>
        <a:bodyPr/>
        <a:lstStyle/>
        <a:p>
          <a:r>
            <a:rPr lang="en-US" sz="3600" dirty="0" smtClean="0"/>
            <a:t>Outputs</a:t>
          </a:r>
          <a:endParaRPr lang="en-US" sz="3600" dirty="0"/>
        </a:p>
      </dgm:t>
    </dgm:pt>
    <dgm:pt modelId="{EE8335BF-A556-4938-BE11-E2C275517FAE}" type="parTrans" cxnId="{2202B6AE-D7A2-42CE-987F-5466E73C8F78}">
      <dgm:prSet/>
      <dgm:spPr/>
      <dgm:t>
        <a:bodyPr/>
        <a:lstStyle/>
        <a:p>
          <a:endParaRPr lang="en-US"/>
        </a:p>
      </dgm:t>
    </dgm:pt>
    <dgm:pt modelId="{A48FF02D-B43B-4B92-86B0-FAF224A80F5A}" type="sibTrans" cxnId="{2202B6AE-D7A2-42CE-987F-5466E73C8F78}">
      <dgm:prSet/>
      <dgm:spPr/>
      <dgm:t>
        <a:bodyPr/>
        <a:lstStyle/>
        <a:p>
          <a:endParaRPr lang="en-US"/>
        </a:p>
      </dgm:t>
    </dgm:pt>
    <dgm:pt modelId="{20F63B01-6F8D-48CB-8585-4F9D9D8F6A8E}">
      <dgm:prSet phldrT="[Text]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Project Communications</a:t>
          </a:r>
          <a:endParaRPr lang="en-US" dirty="0"/>
        </a:p>
      </dgm:t>
    </dgm:pt>
    <dgm:pt modelId="{10BF46E1-DA7A-48B6-900D-3820793A0321}" type="parTrans" cxnId="{86DFDAB0-11DE-4AD2-B1E2-5643416F8E9B}">
      <dgm:prSet/>
      <dgm:spPr/>
      <dgm:t>
        <a:bodyPr/>
        <a:lstStyle/>
        <a:p>
          <a:endParaRPr lang="en-US"/>
        </a:p>
      </dgm:t>
    </dgm:pt>
    <dgm:pt modelId="{F9A60EFC-87B2-4C0F-A711-719FA5D4CF8D}" type="sibTrans" cxnId="{86DFDAB0-11DE-4AD2-B1E2-5643416F8E9B}">
      <dgm:prSet/>
      <dgm:spPr/>
      <dgm:t>
        <a:bodyPr/>
        <a:lstStyle/>
        <a:p>
          <a:endParaRPr lang="en-US"/>
        </a:p>
      </dgm:t>
    </dgm:pt>
    <dgm:pt modelId="{43B0D497-A034-4239-B424-75F8AA68EBFF}">
      <dgm:prSet/>
      <dgm:spPr/>
      <dgm:t>
        <a:bodyPr/>
        <a:lstStyle/>
        <a:p>
          <a:r>
            <a:rPr lang="en-US" dirty="0" smtClean="0"/>
            <a:t>Project Document Updates</a:t>
          </a:r>
          <a:endParaRPr lang="en-US" dirty="0"/>
        </a:p>
      </dgm:t>
    </dgm:pt>
    <dgm:pt modelId="{6EE4617E-35A3-4E81-A793-FAA86BBD12EC}" type="parTrans" cxnId="{35CE630B-AFC5-4F3E-9E68-939C8CB29393}">
      <dgm:prSet/>
      <dgm:spPr/>
      <dgm:t>
        <a:bodyPr/>
        <a:lstStyle/>
        <a:p>
          <a:endParaRPr lang="en-US"/>
        </a:p>
      </dgm:t>
    </dgm:pt>
    <dgm:pt modelId="{BE90B1D4-BC76-4DFB-B615-569AD79E8EEF}" type="sibTrans" cxnId="{35CE630B-AFC5-4F3E-9E68-939C8CB29393}">
      <dgm:prSet/>
      <dgm:spPr/>
      <dgm:t>
        <a:bodyPr/>
        <a:lstStyle/>
        <a:p>
          <a:endParaRPr lang="en-US"/>
        </a:p>
      </dgm:t>
    </dgm:pt>
    <dgm:pt modelId="{90C35614-1ADB-4220-A39F-CD6149094734}">
      <dgm:prSet phldrT="[Text]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Project Management Plan </a:t>
          </a:r>
          <a:r>
            <a:rPr lang="en-US" dirty="0" smtClean="0"/>
            <a:t>Updates </a:t>
          </a:r>
          <a:endParaRPr lang="en-US" dirty="0"/>
        </a:p>
      </dgm:t>
    </dgm:pt>
    <dgm:pt modelId="{EFB4A2D0-70D5-44E7-9CEE-686F44C5846B}" type="parTrans" cxnId="{CD31DE5A-396A-4E15-9910-4B979CBC35A2}">
      <dgm:prSet/>
      <dgm:spPr/>
      <dgm:t>
        <a:bodyPr/>
        <a:lstStyle/>
        <a:p>
          <a:endParaRPr lang="es-HN"/>
        </a:p>
      </dgm:t>
    </dgm:pt>
    <dgm:pt modelId="{71A764BF-2F6E-4C60-BB47-F10AD6F08B13}" type="sibTrans" cxnId="{CD31DE5A-396A-4E15-9910-4B979CBC35A2}">
      <dgm:prSet/>
      <dgm:spPr/>
      <dgm:t>
        <a:bodyPr/>
        <a:lstStyle/>
        <a:p>
          <a:endParaRPr lang="es-HN"/>
        </a:p>
      </dgm:t>
    </dgm:pt>
    <dgm:pt modelId="{B9BA5309-59C8-408D-BF85-4FE95F5EF484}">
      <dgm:prSet/>
      <dgm:spPr/>
      <dgm:t>
        <a:bodyPr/>
        <a:lstStyle/>
        <a:p>
          <a:r>
            <a:rPr lang="en-US" dirty="0" smtClean="0"/>
            <a:t>Organizational </a:t>
          </a:r>
          <a:r>
            <a:rPr lang="en-US" dirty="0" smtClean="0"/>
            <a:t>Process Assets Updates</a:t>
          </a:r>
          <a:endParaRPr lang="en-US" dirty="0"/>
        </a:p>
      </dgm:t>
    </dgm:pt>
    <dgm:pt modelId="{D3EB32CE-7C62-4ECF-BA53-4F6243D46251}" type="parTrans" cxnId="{D94F69A8-40C0-42EC-B01F-8E3642E52C78}">
      <dgm:prSet/>
      <dgm:spPr/>
      <dgm:t>
        <a:bodyPr/>
        <a:lstStyle/>
        <a:p>
          <a:endParaRPr lang="es-HN"/>
        </a:p>
      </dgm:t>
    </dgm:pt>
    <dgm:pt modelId="{2AC7CD03-1C04-470F-B835-1EF688642C20}" type="sibTrans" cxnId="{D94F69A8-40C0-42EC-B01F-8E3642E52C78}">
      <dgm:prSet/>
      <dgm:spPr/>
      <dgm:t>
        <a:bodyPr/>
        <a:lstStyle/>
        <a:p>
          <a:endParaRPr lang="es-HN"/>
        </a:p>
      </dgm:t>
    </dgm:pt>
    <dgm:pt modelId="{C970E308-9755-4561-9AA9-7729C6ECE8EC}" type="pres">
      <dgm:prSet presAssocID="{2BFCDC9A-FD18-4EB4-8670-55ED6194DD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4CFB99-F67A-450E-B154-60FE78E51AED}" type="pres">
      <dgm:prSet presAssocID="{D8174C6E-68E0-4EBD-AE1B-70CCE23AF310}" presName="composite" presStyleCnt="0"/>
      <dgm:spPr/>
    </dgm:pt>
    <dgm:pt modelId="{43FFAF97-9AF8-4D10-86C0-4FEC23963163}" type="pres">
      <dgm:prSet presAssocID="{D8174C6E-68E0-4EBD-AE1B-70CCE23AF310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6C7E2-D441-47E7-9705-DE7DA9CA2244}" type="pres">
      <dgm:prSet presAssocID="{D8174C6E-68E0-4EBD-AE1B-70CCE23AF310}" presName="parSh" presStyleLbl="node1" presStyleIdx="0" presStyleCnt="1" custLinFactNeighborX="-8925" custLinFactNeighborY="-7120"/>
      <dgm:spPr/>
      <dgm:t>
        <a:bodyPr/>
        <a:lstStyle/>
        <a:p>
          <a:endParaRPr lang="en-US"/>
        </a:p>
      </dgm:t>
    </dgm:pt>
    <dgm:pt modelId="{AD13CEF5-5B44-430A-9D11-AF59F7686A5D}" type="pres">
      <dgm:prSet presAssocID="{D8174C6E-68E0-4EBD-AE1B-70CCE23AF310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DFDAB0-11DE-4AD2-B1E2-5643416F8E9B}" srcId="{D8174C6E-68E0-4EBD-AE1B-70CCE23AF310}" destId="{20F63B01-6F8D-48CB-8585-4F9D9D8F6A8E}" srcOrd="0" destOrd="0" parTransId="{10BF46E1-DA7A-48B6-900D-3820793A0321}" sibTransId="{F9A60EFC-87B2-4C0F-A711-719FA5D4CF8D}"/>
    <dgm:cxn modelId="{B7AF592A-491E-409C-88CB-95E8B5653D62}" type="presOf" srcId="{20F63B01-6F8D-48CB-8585-4F9D9D8F6A8E}" destId="{AD13CEF5-5B44-430A-9D11-AF59F7686A5D}" srcOrd="0" destOrd="0" presId="urn:microsoft.com/office/officeart/2005/8/layout/process3"/>
    <dgm:cxn modelId="{BA96DA5E-0C72-4D0B-A997-D6E20F44B46B}" type="presOf" srcId="{90C35614-1ADB-4220-A39F-CD6149094734}" destId="{AD13CEF5-5B44-430A-9D11-AF59F7686A5D}" srcOrd="0" destOrd="1" presId="urn:microsoft.com/office/officeart/2005/8/layout/process3"/>
    <dgm:cxn modelId="{04A6A779-CF1E-4A8B-9935-DE293001FD0D}" type="presOf" srcId="{2BFCDC9A-FD18-4EB4-8670-55ED6194DD5D}" destId="{C970E308-9755-4561-9AA9-7729C6ECE8EC}" srcOrd="0" destOrd="0" presId="urn:microsoft.com/office/officeart/2005/8/layout/process3"/>
    <dgm:cxn modelId="{73F10EC3-DE7D-4EDE-8B62-566A4A635F55}" type="presOf" srcId="{B9BA5309-59C8-408D-BF85-4FE95F5EF484}" destId="{AD13CEF5-5B44-430A-9D11-AF59F7686A5D}" srcOrd="0" destOrd="3" presId="urn:microsoft.com/office/officeart/2005/8/layout/process3"/>
    <dgm:cxn modelId="{CD31DE5A-396A-4E15-9910-4B979CBC35A2}" srcId="{D8174C6E-68E0-4EBD-AE1B-70CCE23AF310}" destId="{90C35614-1ADB-4220-A39F-CD6149094734}" srcOrd="1" destOrd="0" parTransId="{EFB4A2D0-70D5-44E7-9CEE-686F44C5846B}" sibTransId="{71A764BF-2F6E-4C60-BB47-F10AD6F08B13}"/>
    <dgm:cxn modelId="{D94F69A8-40C0-42EC-B01F-8E3642E52C78}" srcId="{D8174C6E-68E0-4EBD-AE1B-70CCE23AF310}" destId="{B9BA5309-59C8-408D-BF85-4FE95F5EF484}" srcOrd="3" destOrd="0" parTransId="{D3EB32CE-7C62-4ECF-BA53-4F6243D46251}" sibTransId="{2AC7CD03-1C04-470F-B835-1EF688642C20}"/>
    <dgm:cxn modelId="{35CE630B-AFC5-4F3E-9E68-939C8CB29393}" srcId="{D8174C6E-68E0-4EBD-AE1B-70CCE23AF310}" destId="{43B0D497-A034-4239-B424-75F8AA68EBFF}" srcOrd="2" destOrd="0" parTransId="{6EE4617E-35A3-4E81-A793-FAA86BBD12EC}" sibTransId="{BE90B1D4-BC76-4DFB-B615-569AD79E8EEF}"/>
    <dgm:cxn modelId="{2360AAB0-D7B5-47D6-BACF-75A63C7D82E4}" type="presOf" srcId="{D8174C6E-68E0-4EBD-AE1B-70CCE23AF310}" destId="{E7F6C7E2-D441-47E7-9705-DE7DA9CA2244}" srcOrd="1" destOrd="0" presId="urn:microsoft.com/office/officeart/2005/8/layout/process3"/>
    <dgm:cxn modelId="{B0192C28-D3FE-4909-A20A-117575DE2FF3}" type="presOf" srcId="{D8174C6E-68E0-4EBD-AE1B-70CCE23AF310}" destId="{43FFAF97-9AF8-4D10-86C0-4FEC23963163}" srcOrd="0" destOrd="0" presId="urn:microsoft.com/office/officeart/2005/8/layout/process3"/>
    <dgm:cxn modelId="{917A12DF-E40C-49B1-A14C-58E106BD8F34}" type="presOf" srcId="{43B0D497-A034-4239-B424-75F8AA68EBFF}" destId="{AD13CEF5-5B44-430A-9D11-AF59F7686A5D}" srcOrd="0" destOrd="2" presId="urn:microsoft.com/office/officeart/2005/8/layout/process3"/>
    <dgm:cxn modelId="{2202B6AE-D7A2-42CE-987F-5466E73C8F78}" srcId="{2BFCDC9A-FD18-4EB4-8670-55ED6194DD5D}" destId="{D8174C6E-68E0-4EBD-AE1B-70CCE23AF310}" srcOrd="0" destOrd="0" parTransId="{EE8335BF-A556-4938-BE11-E2C275517FAE}" sibTransId="{A48FF02D-B43B-4B92-86B0-FAF224A80F5A}"/>
    <dgm:cxn modelId="{A95BB54F-B1D7-431B-B7FD-80D2F7D2D0B6}" type="presParOf" srcId="{C970E308-9755-4561-9AA9-7729C6ECE8EC}" destId="{824CFB99-F67A-450E-B154-60FE78E51AED}" srcOrd="0" destOrd="0" presId="urn:microsoft.com/office/officeart/2005/8/layout/process3"/>
    <dgm:cxn modelId="{D0CF18D5-7806-461C-BC89-1989C8D47F4A}" type="presParOf" srcId="{824CFB99-F67A-450E-B154-60FE78E51AED}" destId="{43FFAF97-9AF8-4D10-86C0-4FEC23963163}" srcOrd="0" destOrd="0" presId="urn:microsoft.com/office/officeart/2005/8/layout/process3"/>
    <dgm:cxn modelId="{DAD2AE3F-2B63-401F-BD51-0A575081856C}" type="presParOf" srcId="{824CFB99-F67A-450E-B154-60FE78E51AED}" destId="{E7F6C7E2-D441-47E7-9705-DE7DA9CA2244}" srcOrd="1" destOrd="0" presId="urn:microsoft.com/office/officeart/2005/8/layout/process3"/>
    <dgm:cxn modelId="{F3DE4C81-0F1E-410D-AFD5-3E62404AA706}" type="presParOf" srcId="{824CFB99-F67A-450E-B154-60FE78E51AED}" destId="{AD13CEF5-5B44-430A-9D11-AF59F7686A5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FCDC9A-FD18-4EB4-8670-55ED6194DD5D}" type="doc">
      <dgm:prSet loTypeId="urn:microsoft.com/office/officeart/2005/8/layout/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8174C6E-68E0-4EBD-AE1B-70CCE23AF310}">
      <dgm:prSet phldrT="[Text]" custT="1"/>
      <dgm:spPr/>
      <dgm:t>
        <a:bodyPr/>
        <a:lstStyle/>
        <a:p>
          <a:r>
            <a:rPr lang="en-US" sz="3600" dirty="0" smtClean="0"/>
            <a:t>Inputs</a:t>
          </a:r>
          <a:endParaRPr lang="en-US" sz="3600" dirty="0"/>
        </a:p>
      </dgm:t>
    </dgm:pt>
    <dgm:pt modelId="{EE8335BF-A556-4938-BE11-E2C275517FAE}" type="parTrans" cxnId="{2202B6AE-D7A2-42CE-987F-5466E73C8F78}">
      <dgm:prSet/>
      <dgm:spPr/>
      <dgm:t>
        <a:bodyPr/>
        <a:lstStyle/>
        <a:p>
          <a:endParaRPr lang="en-US"/>
        </a:p>
      </dgm:t>
    </dgm:pt>
    <dgm:pt modelId="{A48FF02D-B43B-4B92-86B0-FAF224A80F5A}" type="sibTrans" cxnId="{2202B6AE-D7A2-42CE-987F-5466E73C8F78}">
      <dgm:prSet/>
      <dgm:spPr/>
      <dgm:t>
        <a:bodyPr/>
        <a:lstStyle/>
        <a:p>
          <a:endParaRPr lang="en-US"/>
        </a:p>
      </dgm:t>
    </dgm:pt>
    <dgm:pt modelId="{20F63B01-6F8D-48CB-8585-4F9D9D8F6A8E}">
      <dgm:prSet phldrT="[Text]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Project Management Plan</a:t>
          </a:r>
          <a:endParaRPr lang="en-US" dirty="0"/>
        </a:p>
      </dgm:t>
    </dgm:pt>
    <dgm:pt modelId="{10BF46E1-DA7A-48B6-900D-3820793A0321}" type="parTrans" cxnId="{86DFDAB0-11DE-4AD2-B1E2-5643416F8E9B}">
      <dgm:prSet/>
      <dgm:spPr/>
      <dgm:t>
        <a:bodyPr/>
        <a:lstStyle/>
        <a:p>
          <a:endParaRPr lang="en-US"/>
        </a:p>
      </dgm:t>
    </dgm:pt>
    <dgm:pt modelId="{F9A60EFC-87B2-4C0F-A711-719FA5D4CF8D}" type="sibTrans" cxnId="{86DFDAB0-11DE-4AD2-B1E2-5643416F8E9B}">
      <dgm:prSet/>
      <dgm:spPr/>
      <dgm:t>
        <a:bodyPr/>
        <a:lstStyle/>
        <a:p>
          <a:endParaRPr lang="en-US"/>
        </a:p>
      </dgm:t>
    </dgm:pt>
    <dgm:pt modelId="{472E2D8B-A889-4DF9-B682-AF5524BA51A9}">
      <dgm:prSet phldrT="[Text]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Project Communications </a:t>
          </a:r>
          <a:endParaRPr lang="en-US" dirty="0"/>
        </a:p>
      </dgm:t>
    </dgm:pt>
    <dgm:pt modelId="{4751B567-D446-4A4B-808D-2344C2DD5312}" type="parTrans" cxnId="{E0B573A0-306A-4C7E-AE5F-87A20C19FF04}">
      <dgm:prSet/>
      <dgm:spPr/>
    </dgm:pt>
    <dgm:pt modelId="{9C649851-74B5-4DD9-AB64-5B5180E9F127}" type="sibTrans" cxnId="{E0B573A0-306A-4C7E-AE5F-87A20C19FF04}">
      <dgm:prSet/>
      <dgm:spPr/>
    </dgm:pt>
    <dgm:pt modelId="{4A29D124-A7FA-4883-985A-B08BB55C642F}">
      <dgm:prSet phldrT="[Text]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Issue Log</a:t>
          </a:r>
          <a:endParaRPr lang="en-US" dirty="0"/>
        </a:p>
      </dgm:t>
    </dgm:pt>
    <dgm:pt modelId="{1DAE0040-1AA9-4E5E-81CE-2C3AA026D8F4}" type="parTrans" cxnId="{1A4A7B5F-07B0-4D0A-B2FD-6BD7098357B6}">
      <dgm:prSet/>
      <dgm:spPr/>
    </dgm:pt>
    <dgm:pt modelId="{B29DA178-5852-4599-A332-13B4BA274E6F}" type="sibTrans" cxnId="{1A4A7B5F-07B0-4D0A-B2FD-6BD7098357B6}">
      <dgm:prSet/>
      <dgm:spPr/>
    </dgm:pt>
    <dgm:pt modelId="{F18776AB-FA6E-4268-9B21-F3DF5AAC4B2D}">
      <dgm:prSet phldrT="[Text]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Work Performance </a:t>
          </a:r>
          <a:r>
            <a:rPr lang="en-US" dirty="0" smtClean="0"/>
            <a:t>Data</a:t>
          </a:r>
          <a:endParaRPr lang="en-US" dirty="0"/>
        </a:p>
      </dgm:t>
    </dgm:pt>
    <dgm:pt modelId="{82F6A5EE-46BE-4232-9143-5364F1A5D313}" type="parTrans" cxnId="{A6EE4142-60A1-4035-8D71-EA7D52898AE5}">
      <dgm:prSet/>
      <dgm:spPr/>
    </dgm:pt>
    <dgm:pt modelId="{C96AE1A4-217B-4D6D-8159-3974D5CC07B8}" type="sibTrans" cxnId="{A6EE4142-60A1-4035-8D71-EA7D52898AE5}">
      <dgm:prSet/>
      <dgm:spPr/>
    </dgm:pt>
    <dgm:pt modelId="{CDD59FC0-1C73-473D-ADD3-A70E56835DDA}">
      <dgm:prSet phldrT="[Text]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Organizational </a:t>
          </a:r>
          <a:r>
            <a:rPr lang="en-US" dirty="0" smtClean="0"/>
            <a:t>Process Assets</a:t>
          </a:r>
          <a:endParaRPr lang="en-US" dirty="0"/>
        </a:p>
      </dgm:t>
    </dgm:pt>
    <dgm:pt modelId="{7C2C52F5-FA91-4887-9F6C-CC4EABB6E541}" type="parTrans" cxnId="{926605B7-8E30-4AAC-92AC-0BE635CD5E9B}">
      <dgm:prSet/>
      <dgm:spPr/>
    </dgm:pt>
    <dgm:pt modelId="{4B6D579D-D72D-494E-9B65-28758C1FA22E}" type="sibTrans" cxnId="{926605B7-8E30-4AAC-92AC-0BE635CD5E9B}">
      <dgm:prSet/>
      <dgm:spPr/>
    </dgm:pt>
    <dgm:pt modelId="{C970E308-9755-4561-9AA9-7729C6ECE8EC}" type="pres">
      <dgm:prSet presAssocID="{2BFCDC9A-FD18-4EB4-8670-55ED6194DD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4CFB99-F67A-450E-B154-60FE78E51AED}" type="pres">
      <dgm:prSet presAssocID="{D8174C6E-68E0-4EBD-AE1B-70CCE23AF310}" presName="composite" presStyleCnt="0"/>
      <dgm:spPr/>
    </dgm:pt>
    <dgm:pt modelId="{43FFAF97-9AF8-4D10-86C0-4FEC23963163}" type="pres">
      <dgm:prSet presAssocID="{D8174C6E-68E0-4EBD-AE1B-70CCE23AF310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6C7E2-D441-47E7-9705-DE7DA9CA2244}" type="pres">
      <dgm:prSet presAssocID="{D8174C6E-68E0-4EBD-AE1B-70CCE23AF310}" presName="parSh" presStyleLbl="node1" presStyleIdx="0" presStyleCnt="1"/>
      <dgm:spPr/>
      <dgm:t>
        <a:bodyPr/>
        <a:lstStyle/>
        <a:p>
          <a:endParaRPr lang="en-US"/>
        </a:p>
      </dgm:t>
    </dgm:pt>
    <dgm:pt modelId="{AD13CEF5-5B44-430A-9D11-AF59F7686A5D}" type="pres">
      <dgm:prSet presAssocID="{D8174C6E-68E0-4EBD-AE1B-70CCE23AF310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12A510-C599-443D-959F-98E33DFF7F03}" type="presOf" srcId="{472E2D8B-A889-4DF9-B682-AF5524BA51A9}" destId="{AD13CEF5-5B44-430A-9D11-AF59F7686A5D}" srcOrd="0" destOrd="1" presId="urn:microsoft.com/office/officeart/2005/8/layout/process3"/>
    <dgm:cxn modelId="{3955D67D-739F-43B1-92BB-A47BAC46D165}" type="presOf" srcId="{4A29D124-A7FA-4883-985A-B08BB55C642F}" destId="{AD13CEF5-5B44-430A-9D11-AF59F7686A5D}" srcOrd="0" destOrd="2" presId="urn:microsoft.com/office/officeart/2005/8/layout/process3"/>
    <dgm:cxn modelId="{926605B7-8E30-4AAC-92AC-0BE635CD5E9B}" srcId="{D8174C6E-68E0-4EBD-AE1B-70CCE23AF310}" destId="{CDD59FC0-1C73-473D-ADD3-A70E56835DDA}" srcOrd="4" destOrd="0" parTransId="{7C2C52F5-FA91-4887-9F6C-CC4EABB6E541}" sibTransId="{4B6D579D-D72D-494E-9B65-28758C1FA22E}"/>
    <dgm:cxn modelId="{57ADE4DD-0BA6-4F00-B955-0D9F2EEC8C89}" type="presOf" srcId="{20F63B01-6F8D-48CB-8585-4F9D9D8F6A8E}" destId="{AD13CEF5-5B44-430A-9D11-AF59F7686A5D}" srcOrd="0" destOrd="0" presId="urn:microsoft.com/office/officeart/2005/8/layout/process3"/>
    <dgm:cxn modelId="{2202B6AE-D7A2-42CE-987F-5466E73C8F78}" srcId="{2BFCDC9A-FD18-4EB4-8670-55ED6194DD5D}" destId="{D8174C6E-68E0-4EBD-AE1B-70CCE23AF310}" srcOrd="0" destOrd="0" parTransId="{EE8335BF-A556-4938-BE11-E2C275517FAE}" sibTransId="{A48FF02D-B43B-4B92-86B0-FAF224A80F5A}"/>
    <dgm:cxn modelId="{EE353F76-62FE-48B9-A5D4-1AF41787D1FF}" type="presOf" srcId="{F18776AB-FA6E-4268-9B21-F3DF5AAC4B2D}" destId="{AD13CEF5-5B44-430A-9D11-AF59F7686A5D}" srcOrd="0" destOrd="3" presId="urn:microsoft.com/office/officeart/2005/8/layout/process3"/>
    <dgm:cxn modelId="{E0B573A0-306A-4C7E-AE5F-87A20C19FF04}" srcId="{D8174C6E-68E0-4EBD-AE1B-70CCE23AF310}" destId="{472E2D8B-A889-4DF9-B682-AF5524BA51A9}" srcOrd="1" destOrd="0" parTransId="{4751B567-D446-4A4B-808D-2344C2DD5312}" sibTransId="{9C649851-74B5-4DD9-AB64-5B5180E9F127}"/>
    <dgm:cxn modelId="{1A4A7B5F-07B0-4D0A-B2FD-6BD7098357B6}" srcId="{D8174C6E-68E0-4EBD-AE1B-70CCE23AF310}" destId="{4A29D124-A7FA-4883-985A-B08BB55C642F}" srcOrd="2" destOrd="0" parTransId="{1DAE0040-1AA9-4E5E-81CE-2C3AA026D8F4}" sibTransId="{B29DA178-5852-4599-A332-13B4BA274E6F}"/>
    <dgm:cxn modelId="{17AF8D36-0398-4E7C-AE93-17C686EBCDB5}" type="presOf" srcId="{D8174C6E-68E0-4EBD-AE1B-70CCE23AF310}" destId="{E7F6C7E2-D441-47E7-9705-DE7DA9CA2244}" srcOrd="1" destOrd="0" presId="urn:microsoft.com/office/officeart/2005/8/layout/process3"/>
    <dgm:cxn modelId="{86DFDAB0-11DE-4AD2-B1E2-5643416F8E9B}" srcId="{D8174C6E-68E0-4EBD-AE1B-70CCE23AF310}" destId="{20F63B01-6F8D-48CB-8585-4F9D9D8F6A8E}" srcOrd="0" destOrd="0" parTransId="{10BF46E1-DA7A-48B6-900D-3820793A0321}" sibTransId="{F9A60EFC-87B2-4C0F-A711-719FA5D4CF8D}"/>
    <dgm:cxn modelId="{A6EE4142-60A1-4035-8D71-EA7D52898AE5}" srcId="{D8174C6E-68E0-4EBD-AE1B-70CCE23AF310}" destId="{F18776AB-FA6E-4268-9B21-F3DF5AAC4B2D}" srcOrd="3" destOrd="0" parTransId="{82F6A5EE-46BE-4232-9143-5364F1A5D313}" sibTransId="{C96AE1A4-217B-4D6D-8159-3974D5CC07B8}"/>
    <dgm:cxn modelId="{5BEA0D6E-51F5-41E1-8965-335766CB6A52}" type="presOf" srcId="{CDD59FC0-1C73-473D-ADD3-A70E56835DDA}" destId="{AD13CEF5-5B44-430A-9D11-AF59F7686A5D}" srcOrd="0" destOrd="4" presId="urn:microsoft.com/office/officeart/2005/8/layout/process3"/>
    <dgm:cxn modelId="{DFE7FBC2-2B1A-4220-ADA9-27EFDA351DD3}" type="presOf" srcId="{2BFCDC9A-FD18-4EB4-8670-55ED6194DD5D}" destId="{C970E308-9755-4561-9AA9-7729C6ECE8EC}" srcOrd="0" destOrd="0" presId="urn:microsoft.com/office/officeart/2005/8/layout/process3"/>
    <dgm:cxn modelId="{562144AF-E461-4810-AA61-A4BD929A9729}" type="presOf" srcId="{D8174C6E-68E0-4EBD-AE1B-70CCE23AF310}" destId="{43FFAF97-9AF8-4D10-86C0-4FEC23963163}" srcOrd="0" destOrd="0" presId="urn:microsoft.com/office/officeart/2005/8/layout/process3"/>
    <dgm:cxn modelId="{6CCBB445-C75C-4A9D-A2EE-47467ECF2A05}" type="presParOf" srcId="{C970E308-9755-4561-9AA9-7729C6ECE8EC}" destId="{824CFB99-F67A-450E-B154-60FE78E51AED}" srcOrd="0" destOrd="0" presId="urn:microsoft.com/office/officeart/2005/8/layout/process3"/>
    <dgm:cxn modelId="{F8F4474A-C83B-49E4-A2CA-ADD91973061C}" type="presParOf" srcId="{824CFB99-F67A-450E-B154-60FE78E51AED}" destId="{43FFAF97-9AF8-4D10-86C0-4FEC23963163}" srcOrd="0" destOrd="0" presId="urn:microsoft.com/office/officeart/2005/8/layout/process3"/>
    <dgm:cxn modelId="{34760909-5895-4F5E-86AB-15EF04AD7ACE}" type="presParOf" srcId="{824CFB99-F67A-450E-B154-60FE78E51AED}" destId="{E7F6C7E2-D441-47E7-9705-DE7DA9CA2244}" srcOrd="1" destOrd="0" presId="urn:microsoft.com/office/officeart/2005/8/layout/process3"/>
    <dgm:cxn modelId="{42F45AD0-E08E-4B11-90F4-583992601D76}" type="presParOf" srcId="{824CFB99-F67A-450E-B154-60FE78E51AED}" destId="{AD13CEF5-5B44-430A-9D11-AF59F7686A5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FCDC9A-FD18-4EB4-8670-55ED6194DD5D}" type="doc">
      <dgm:prSet loTypeId="urn:microsoft.com/office/officeart/2005/8/layout/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8174C6E-68E0-4EBD-AE1B-70CCE23AF310}">
      <dgm:prSet phldrT="[Text]" custT="1"/>
      <dgm:spPr/>
      <dgm:t>
        <a:bodyPr/>
        <a:lstStyle/>
        <a:p>
          <a:r>
            <a:rPr lang="en-US" sz="3600" dirty="0" smtClean="0"/>
            <a:t>Tools &amp; Techniques</a:t>
          </a:r>
          <a:endParaRPr lang="en-US" sz="3600" dirty="0"/>
        </a:p>
      </dgm:t>
    </dgm:pt>
    <dgm:pt modelId="{EE8335BF-A556-4938-BE11-E2C275517FAE}" type="parTrans" cxnId="{2202B6AE-D7A2-42CE-987F-5466E73C8F78}">
      <dgm:prSet/>
      <dgm:spPr/>
      <dgm:t>
        <a:bodyPr/>
        <a:lstStyle/>
        <a:p>
          <a:endParaRPr lang="en-US"/>
        </a:p>
      </dgm:t>
    </dgm:pt>
    <dgm:pt modelId="{A48FF02D-B43B-4B92-86B0-FAF224A80F5A}" type="sibTrans" cxnId="{2202B6AE-D7A2-42CE-987F-5466E73C8F78}">
      <dgm:prSet/>
      <dgm:spPr/>
      <dgm:t>
        <a:bodyPr/>
        <a:lstStyle/>
        <a:p>
          <a:endParaRPr lang="en-US"/>
        </a:p>
      </dgm:t>
    </dgm:pt>
    <dgm:pt modelId="{20F63B01-6F8D-48CB-8585-4F9D9D8F6A8E}">
      <dgm:prSet phldrT="[Text]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Information Management Systems</a:t>
          </a:r>
          <a:endParaRPr lang="en-US" dirty="0"/>
        </a:p>
      </dgm:t>
    </dgm:pt>
    <dgm:pt modelId="{10BF46E1-DA7A-48B6-900D-3820793A0321}" type="parTrans" cxnId="{86DFDAB0-11DE-4AD2-B1E2-5643416F8E9B}">
      <dgm:prSet/>
      <dgm:spPr/>
      <dgm:t>
        <a:bodyPr/>
        <a:lstStyle/>
        <a:p>
          <a:endParaRPr lang="en-US"/>
        </a:p>
      </dgm:t>
    </dgm:pt>
    <dgm:pt modelId="{F9A60EFC-87B2-4C0F-A711-719FA5D4CF8D}" type="sibTrans" cxnId="{86DFDAB0-11DE-4AD2-B1E2-5643416F8E9B}">
      <dgm:prSet/>
      <dgm:spPr/>
      <dgm:t>
        <a:bodyPr/>
        <a:lstStyle/>
        <a:p>
          <a:endParaRPr lang="en-US"/>
        </a:p>
      </dgm:t>
    </dgm:pt>
    <dgm:pt modelId="{31F6D7A9-E145-45DF-960A-270D02164963}">
      <dgm:prSet/>
      <dgm:spPr/>
      <dgm:t>
        <a:bodyPr/>
        <a:lstStyle/>
        <a:p>
          <a:endParaRPr lang="en-US" dirty="0"/>
        </a:p>
      </dgm:t>
    </dgm:pt>
    <dgm:pt modelId="{C669F809-674C-4EAE-B337-129EB69A8FD9}" type="parTrans" cxnId="{EC65B8F3-79F2-489E-8949-32A8CD665840}">
      <dgm:prSet/>
      <dgm:spPr/>
      <dgm:t>
        <a:bodyPr/>
        <a:lstStyle/>
        <a:p>
          <a:endParaRPr lang="en-US"/>
        </a:p>
      </dgm:t>
    </dgm:pt>
    <dgm:pt modelId="{BEC0DB26-9990-4C62-8A66-2E26B971FBA4}" type="sibTrans" cxnId="{EC65B8F3-79F2-489E-8949-32A8CD665840}">
      <dgm:prSet/>
      <dgm:spPr/>
      <dgm:t>
        <a:bodyPr/>
        <a:lstStyle/>
        <a:p>
          <a:endParaRPr lang="en-US"/>
        </a:p>
      </dgm:t>
    </dgm:pt>
    <dgm:pt modelId="{88E695C0-A7BE-41A7-93E5-DE83A169FB1B}">
      <dgm:prSet/>
      <dgm:spPr/>
      <dgm:t>
        <a:bodyPr/>
        <a:lstStyle/>
        <a:p>
          <a:r>
            <a:rPr lang="en-US" dirty="0" smtClean="0"/>
            <a:t>Meetings</a:t>
          </a:r>
          <a:endParaRPr lang="en-US" dirty="0"/>
        </a:p>
      </dgm:t>
    </dgm:pt>
    <dgm:pt modelId="{8A28CA4E-0280-4623-92B3-AF1D1DF41AC4}" type="parTrans" cxnId="{3BF37427-92A8-4EF3-8DBF-D6A5947889EF}">
      <dgm:prSet/>
      <dgm:spPr/>
    </dgm:pt>
    <dgm:pt modelId="{34A85606-F3A5-4CC4-929D-B1B0F57BD29D}" type="sibTrans" cxnId="{3BF37427-92A8-4EF3-8DBF-D6A5947889EF}">
      <dgm:prSet/>
      <dgm:spPr/>
    </dgm:pt>
    <dgm:pt modelId="{713232C8-9867-44B4-9EA4-583DE5A837B9}">
      <dgm:prSet phldrT="[Text]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Expert Judgment</a:t>
          </a:r>
          <a:endParaRPr lang="en-US" dirty="0"/>
        </a:p>
      </dgm:t>
    </dgm:pt>
    <dgm:pt modelId="{FF58C248-B84E-4E33-81A4-8FF24844D8AA}" type="parTrans" cxnId="{3624110A-373C-4EDC-9379-72AA41AE0B3C}">
      <dgm:prSet/>
      <dgm:spPr/>
    </dgm:pt>
    <dgm:pt modelId="{6ECAFE96-857E-4582-BD48-DA7B36C3F9F2}" type="sibTrans" cxnId="{3624110A-373C-4EDC-9379-72AA41AE0B3C}">
      <dgm:prSet/>
      <dgm:spPr/>
    </dgm:pt>
    <dgm:pt modelId="{C970E308-9755-4561-9AA9-7729C6ECE8EC}" type="pres">
      <dgm:prSet presAssocID="{2BFCDC9A-FD18-4EB4-8670-55ED6194DD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4CFB99-F67A-450E-B154-60FE78E51AED}" type="pres">
      <dgm:prSet presAssocID="{D8174C6E-68E0-4EBD-AE1B-70CCE23AF310}" presName="composite" presStyleCnt="0"/>
      <dgm:spPr/>
    </dgm:pt>
    <dgm:pt modelId="{43FFAF97-9AF8-4D10-86C0-4FEC23963163}" type="pres">
      <dgm:prSet presAssocID="{D8174C6E-68E0-4EBD-AE1B-70CCE23AF310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6C7E2-D441-47E7-9705-DE7DA9CA2244}" type="pres">
      <dgm:prSet presAssocID="{D8174C6E-68E0-4EBD-AE1B-70CCE23AF310}" presName="parSh" presStyleLbl="node1" presStyleIdx="0" presStyleCnt="1"/>
      <dgm:spPr/>
      <dgm:t>
        <a:bodyPr/>
        <a:lstStyle/>
        <a:p>
          <a:endParaRPr lang="en-US"/>
        </a:p>
      </dgm:t>
    </dgm:pt>
    <dgm:pt modelId="{AD13CEF5-5B44-430A-9D11-AF59F7686A5D}" type="pres">
      <dgm:prSet presAssocID="{D8174C6E-68E0-4EBD-AE1B-70CCE23AF310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55324E-29A0-48E1-A010-B7DE656B4ABC}" type="presOf" srcId="{88E695C0-A7BE-41A7-93E5-DE83A169FB1B}" destId="{AD13CEF5-5B44-430A-9D11-AF59F7686A5D}" srcOrd="0" destOrd="2" presId="urn:microsoft.com/office/officeart/2005/8/layout/process3"/>
    <dgm:cxn modelId="{ECCEECD7-C4A0-4C1A-9B3B-15D651018DC4}" type="presOf" srcId="{31F6D7A9-E145-45DF-960A-270D02164963}" destId="{AD13CEF5-5B44-430A-9D11-AF59F7686A5D}" srcOrd="0" destOrd="3" presId="urn:microsoft.com/office/officeart/2005/8/layout/process3"/>
    <dgm:cxn modelId="{1EB17AC6-23EF-4A54-98CD-CD36D2613A60}" type="presOf" srcId="{713232C8-9867-44B4-9EA4-583DE5A837B9}" destId="{AD13CEF5-5B44-430A-9D11-AF59F7686A5D}" srcOrd="0" destOrd="1" presId="urn:microsoft.com/office/officeart/2005/8/layout/process3"/>
    <dgm:cxn modelId="{2EED7E50-68E2-40D5-97F1-2F96E4A64F6C}" type="presOf" srcId="{2BFCDC9A-FD18-4EB4-8670-55ED6194DD5D}" destId="{C970E308-9755-4561-9AA9-7729C6ECE8EC}" srcOrd="0" destOrd="0" presId="urn:microsoft.com/office/officeart/2005/8/layout/process3"/>
    <dgm:cxn modelId="{86DFDAB0-11DE-4AD2-B1E2-5643416F8E9B}" srcId="{D8174C6E-68E0-4EBD-AE1B-70CCE23AF310}" destId="{20F63B01-6F8D-48CB-8585-4F9D9D8F6A8E}" srcOrd="0" destOrd="0" parTransId="{10BF46E1-DA7A-48B6-900D-3820793A0321}" sibTransId="{F9A60EFC-87B2-4C0F-A711-719FA5D4CF8D}"/>
    <dgm:cxn modelId="{4E87D6E6-0D05-46C8-B062-E60120B0EEE2}" type="presOf" srcId="{D8174C6E-68E0-4EBD-AE1B-70CCE23AF310}" destId="{43FFAF97-9AF8-4D10-86C0-4FEC23963163}" srcOrd="0" destOrd="0" presId="urn:microsoft.com/office/officeart/2005/8/layout/process3"/>
    <dgm:cxn modelId="{71199361-32C3-422D-BE0F-0F8B8A0F8CD4}" type="presOf" srcId="{20F63B01-6F8D-48CB-8585-4F9D9D8F6A8E}" destId="{AD13CEF5-5B44-430A-9D11-AF59F7686A5D}" srcOrd="0" destOrd="0" presId="urn:microsoft.com/office/officeart/2005/8/layout/process3"/>
    <dgm:cxn modelId="{EC65B8F3-79F2-489E-8949-32A8CD665840}" srcId="{D8174C6E-68E0-4EBD-AE1B-70CCE23AF310}" destId="{31F6D7A9-E145-45DF-960A-270D02164963}" srcOrd="3" destOrd="0" parTransId="{C669F809-674C-4EAE-B337-129EB69A8FD9}" sibTransId="{BEC0DB26-9990-4C62-8A66-2E26B971FBA4}"/>
    <dgm:cxn modelId="{3BF37427-92A8-4EF3-8DBF-D6A5947889EF}" srcId="{D8174C6E-68E0-4EBD-AE1B-70CCE23AF310}" destId="{88E695C0-A7BE-41A7-93E5-DE83A169FB1B}" srcOrd="2" destOrd="0" parTransId="{8A28CA4E-0280-4623-92B3-AF1D1DF41AC4}" sibTransId="{34A85606-F3A5-4CC4-929D-B1B0F57BD29D}"/>
    <dgm:cxn modelId="{6A953629-B967-451B-8C22-CDF2C5FF63E1}" type="presOf" srcId="{D8174C6E-68E0-4EBD-AE1B-70CCE23AF310}" destId="{E7F6C7E2-D441-47E7-9705-DE7DA9CA2244}" srcOrd="1" destOrd="0" presId="urn:microsoft.com/office/officeart/2005/8/layout/process3"/>
    <dgm:cxn modelId="{3624110A-373C-4EDC-9379-72AA41AE0B3C}" srcId="{D8174C6E-68E0-4EBD-AE1B-70CCE23AF310}" destId="{713232C8-9867-44B4-9EA4-583DE5A837B9}" srcOrd="1" destOrd="0" parTransId="{FF58C248-B84E-4E33-81A4-8FF24844D8AA}" sibTransId="{6ECAFE96-857E-4582-BD48-DA7B36C3F9F2}"/>
    <dgm:cxn modelId="{2202B6AE-D7A2-42CE-987F-5466E73C8F78}" srcId="{2BFCDC9A-FD18-4EB4-8670-55ED6194DD5D}" destId="{D8174C6E-68E0-4EBD-AE1B-70CCE23AF310}" srcOrd="0" destOrd="0" parTransId="{EE8335BF-A556-4938-BE11-E2C275517FAE}" sibTransId="{A48FF02D-B43B-4B92-86B0-FAF224A80F5A}"/>
    <dgm:cxn modelId="{0B31F58E-CF9E-45AE-B26D-7B3B25A282F4}" type="presParOf" srcId="{C970E308-9755-4561-9AA9-7729C6ECE8EC}" destId="{824CFB99-F67A-450E-B154-60FE78E51AED}" srcOrd="0" destOrd="0" presId="urn:microsoft.com/office/officeart/2005/8/layout/process3"/>
    <dgm:cxn modelId="{B8EAC08B-5F2B-4565-814D-3C4C463A32F2}" type="presParOf" srcId="{824CFB99-F67A-450E-B154-60FE78E51AED}" destId="{43FFAF97-9AF8-4D10-86C0-4FEC23963163}" srcOrd="0" destOrd="0" presId="urn:microsoft.com/office/officeart/2005/8/layout/process3"/>
    <dgm:cxn modelId="{724BFBF5-3A29-415D-8B5F-4279249E23CB}" type="presParOf" srcId="{824CFB99-F67A-450E-B154-60FE78E51AED}" destId="{E7F6C7E2-D441-47E7-9705-DE7DA9CA2244}" srcOrd="1" destOrd="0" presId="urn:microsoft.com/office/officeart/2005/8/layout/process3"/>
    <dgm:cxn modelId="{EACB1017-0967-421F-B2FB-9665DEC027CA}" type="presParOf" srcId="{824CFB99-F67A-450E-B154-60FE78E51AED}" destId="{AD13CEF5-5B44-430A-9D11-AF59F7686A5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FCDC9A-FD18-4EB4-8670-55ED6194DD5D}" type="doc">
      <dgm:prSet loTypeId="urn:microsoft.com/office/officeart/2005/8/layout/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8174C6E-68E0-4EBD-AE1B-70CCE23AF310}">
      <dgm:prSet phldrT="[Text]" custT="1"/>
      <dgm:spPr/>
      <dgm:t>
        <a:bodyPr/>
        <a:lstStyle/>
        <a:p>
          <a:r>
            <a:rPr lang="en-US" sz="3600" dirty="0" smtClean="0"/>
            <a:t>Outputs</a:t>
          </a:r>
          <a:endParaRPr lang="en-US" sz="3600" dirty="0"/>
        </a:p>
      </dgm:t>
    </dgm:pt>
    <dgm:pt modelId="{EE8335BF-A556-4938-BE11-E2C275517FAE}" type="parTrans" cxnId="{2202B6AE-D7A2-42CE-987F-5466E73C8F78}">
      <dgm:prSet/>
      <dgm:spPr/>
      <dgm:t>
        <a:bodyPr/>
        <a:lstStyle/>
        <a:p>
          <a:endParaRPr lang="en-US"/>
        </a:p>
      </dgm:t>
    </dgm:pt>
    <dgm:pt modelId="{A48FF02D-B43B-4B92-86B0-FAF224A80F5A}" type="sibTrans" cxnId="{2202B6AE-D7A2-42CE-987F-5466E73C8F78}">
      <dgm:prSet/>
      <dgm:spPr/>
      <dgm:t>
        <a:bodyPr/>
        <a:lstStyle/>
        <a:p>
          <a:endParaRPr lang="en-US"/>
        </a:p>
      </dgm:t>
    </dgm:pt>
    <dgm:pt modelId="{20F63B01-6F8D-48CB-8585-4F9D9D8F6A8E}">
      <dgm:prSet phldrT="[Text]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Work Performance </a:t>
          </a:r>
          <a:r>
            <a:rPr lang="en-US" dirty="0" smtClean="0"/>
            <a:t>Information</a:t>
          </a:r>
          <a:endParaRPr lang="en-US" dirty="0"/>
        </a:p>
      </dgm:t>
    </dgm:pt>
    <dgm:pt modelId="{10BF46E1-DA7A-48B6-900D-3820793A0321}" type="parTrans" cxnId="{86DFDAB0-11DE-4AD2-B1E2-5643416F8E9B}">
      <dgm:prSet/>
      <dgm:spPr/>
      <dgm:t>
        <a:bodyPr/>
        <a:lstStyle/>
        <a:p>
          <a:endParaRPr lang="en-US"/>
        </a:p>
      </dgm:t>
    </dgm:pt>
    <dgm:pt modelId="{F9A60EFC-87B2-4C0F-A711-719FA5D4CF8D}" type="sibTrans" cxnId="{86DFDAB0-11DE-4AD2-B1E2-5643416F8E9B}">
      <dgm:prSet/>
      <dgm:spPr/>
      <dgm:t>
        <a:bodyPr/>
        <a:lstStyle/>
        <a:p>
          <a:endParaRPr lang="en-US"/>
        </a:p>
      </dgm:t>
    </dgm:pt>
    <dgm:pt modelId="{43B0D497-A034-4239-B424-75F8AA68EBFF}">
      <dgm:prSet/>
      <dgm:spPr/>
      <dgm:t>
        <a:bodyPr/>
        <a:lstStyle/>
        <a:p>
          <a:r>
            <a:rPr lang="en-US" dirty="0" smtClean="0"/>
            <a:t>Project Document Updates</a:t>
          </a:r>
          <a:endParaRPr lang="en-US" dirty="0"/>
        </a:p>
      </dgm:t>
    </dgm:pt>
    <dgm:pt modelId="{6EE4617E-35A3-4E81-A793-FAA86BBD12EC}" type="parTrans" cxnId="{35CE630B-AFC5-4F3E-9E68-939C8CB29393}">
      <dgm:prSet/>
      <dgm:spPr/>
      <dgm:t>
        <a:bodyPr/>
        <a:lstStyle/>
        <a:p>
          <a:endParaRPr lang="en-US"/>
        </a:p>
      </dgm:t>
    </dgm:pt>
    <dgm:pt modelId="{BE90B1D4-BC76-4DFB-B615-569AD79E8EEF}" type="sibTrans" cxnId="{35CE630B-AFC5-4F3E-9E68-939C8CB29393}">
      <dgm:prSet/>
      <dgm:spPr/>
      <dgm:t>
        <a:bodyPr/>
        <a:lstStyle/>
        <a:p>
          <a:endParaRPr lang="en-US"/>
        </a:p>
      </dgm:t>
    </dgm:pt>
    <dgm:pt modelId="{90C35614-1ADB-4220-A39F-CD6149094734}">
      <dgm:prSet phldrT="[Text]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Project Management Plan </a:t>
          </a:r>
          <a:r>
            <a:rPr lang="en-US" dirty="0" smtClean="0"/>
            <a:t>Updates </a:t>
          </a:r>
          <a:endParaRPr lang="en-US" dirty="0"/>
        </a:p>
      </dgm:t>
    </dgm:pt>
    <dgm:pt modelId="{EFB4A2D0-70D5-44E7-9CEE-686F44C5846B}" type="parTrans" cxnId="{CD31DE5A-396A-4E15-9910-4B979CBC35A2}">
      <dgm:prSet/>
      <dgm:spPr/>
      <dgm:t>
        <a:bodyPr/>
        <a:lstStyle/>
        <a:p>
          <a:endParaRPr lang="es-HN"/>
        </a:p>
      </dgm:t>
    </dgm:pt>
    <dgm:pt modelId="{71A764BF-2F6E-4C60-BB47-F10AD6F08B13}" type="sibTrans" cxnId="{CD31DE5A-396A-4E15-9910-4B979CBC35A2}">
      <dgm:prSet/>
      <dgm:spPr/>
      <dgm:t>
        <a:bodyPr/>
        <a:lstStyle/>
        <a:p>
          <a:endParaRPr lang="es-HN"/>
        </a:p>
      </dgm:t>
    </dgm:pt>
    <dgm:pt modelId="{B9BA5309-59C8-408D-BF85-4FE95F5EF484}">
      <dgm:prSet/>
      <dgm:spPr/>
      <dgm:t>
        <a:bodyPr/>
        <a:lstStyle/>
        <a:p>
          <a:r>
            <a:rPr lang="en-US" dirty="0" smtClean="0"/>
            <a:t>Organizational </a:t>
          </a:r>
          <a:r>
            <a:rPr lang="en-US" dirty="0" smtClean="0"/>
            <a:t>Process Assets Updates</a:t>
          </a:r>
          <a:endParaRPr lang="en-US" dirty="0"/>
        </a:p>
      </dgm:t>
    </dgm:pt>
    <dgm:pt modelId="{D3EB32CE-7C62-4ECF-BA53-4F6243D46251}" type="parTrans" cxnId="{D94F69A8-40C0-42EC-B01F-8E3642E52C78}">
      <dgm:prSet/>
      <dgm:spPr/>
      <dgm:t>
        <a:bodyPr/>
        <a:lstStyle/>
        <a:p>
          <a:endParaRPr lang="es-HN"/>
        </a:p>
      </dgm:t>
    </dgm:pt>
    <dgm:pt modelId="{2AC7CD03-1C04-470F-B835-1EF688642C20}" type="sibTrans" cxnId="{D94F69A8-40C0-42EC-B01F-8E3642E52C78}">
      <dgm:prSet/>
      <dgm:spPr/>
      <dgm:t>
        <a:bodyPr/>
        <a:lstStyle/>
        <a:p>
          <a:endParaRPr lang="es-HN"/>
        </a:p>
      </dgm:t>
    </dgm:pt>
    <dgm:pt modelId="{7D710D1F-751E-4945-AA9D-292ABD840C57}">
      <dgm:prSet phldrT="[Text]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Change </a:t>
          </a:r>
          <a:r>
            <a:rPr lang="en-US" dirty="0" smtClean="0"/>
            <a:t>Requests</a:t>
          </a:r>
          <a:endParaRPr lang="en-US" dirty="0"/>
        </a:p>
      </dgm:t>
    </dgm:pt>
    <dgm:pt modelId="{942A15F3-66A0-407F-8C65-419CD8E0CD97}" type="parTrans" cxnId="{3B1C7514-869F-4DF8-9537-0B280B5CFF7F}">
      <dgm:prSet/>
      <dgm:spPr/>
      <dgm:t>
        <a:bodyPr/>
        <a:lstStyle/>
        <a:p>
          <a:endParaRPr lang="es-HN"/>
        </a:p>
      </dgm:t>
    </dgm:pt>
    <dgm:pt modelId="{4A0E8D65-8522-45EA-8283-AAFE39BC1DAC}" type="sibTrans" cxnId="{3B1C7514-869F-4DF8-9537-0B280B5CFF7F}">
      <dgm:prSet/>
      <dgm:spPr/>
      <dgm:t>
        <a:bodyPr/>
        <a:lstStyle/>
        <a:p>
          <a:endParaRPr lang="es-HN"/>
        </a:p>
      </dgm:t>
    </dgm:pt>
    <dgm:pt modelId="{C970E308-9755-4561-9AA9-7729C6ECE8EC}" type="pres">
      <dgm:prSet presAssocID="{2BFCDC9A-FD18-4EB4-8670-55ED6194DD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4CFB99-F67A-450E-B154-60FE78E51AED}" type="pres">
      <dgm:prSet presAssocID="{D8174C6E-68E0-4EBD-AE1B-70CCE23AF310}" presName="composite" presStyleCnt="0"/>
      <dgm:spPr/>
    </dgm:pt>
    <dgm:pt modelId="{43FFAF97-9AF8-4D10-86C0-4FEC23963163}" type="pres">
      <dgm:prSet presAssocID="{D8174C6E-68E0-4EBD-AE1B-70CCE23AF310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6C7E2-D441-47E7-9705-DE7DA9CA2244}" type="pres">
      <dgm:prSet presAssocID="{D8174C6E-68E0-4EBD-AE1B-70CCE23AF310}" presName="parSh" presStyleLbl="node1" presStyleIdx="0" presStyleCnt="1" custLinFactNeighborX="-8925" custLinFactNeighborY="-7120"/>
      <dgm:spPr/>
      <dgm:t>
        <a:bodyPr/>
        <a:lstStyle/>
        <a:p>
          <a:endParaRPr lang="en-US"/>
        </a:p>
      </dgm:t>
    </dgm:pt>
    <dgm:pt modelId="{AD13CEF5-5B44-430A-9D11-AF59F7686A5D}" type="pres">
      <dgm:prSet presAssocID="{D8174C6E-68E0-4EBD-AE1B-70CCE23AF310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4E0C04-944D-4BA3-BAC7-9382574BB730}" type="presOf" srcId="{2BFCDC9A-FD18-4EB4-8670-55ED6194DD5D}" destId="{C970E308-9755-4561-9AA9-7729C6ECE8EC}" srcOrd="0" destOrd="0" presId="urn:microsoft.com/office/officeart/2005/8/layout/process3"/>
    <dgm:cxn modelId="{CD31DE5A-396A-4E15-9910-4B979CBC35A2}" srcId="{D8174C6E-68E0-4EBD-AE1B-70CCE23AF310}" destId="{90C35614-1ADB-4220-A39F-CD6149094734}" srcOrd="2" destOrd="0" parTransId="{EFB4A2D0-70D5-44E7-9CEE-686F44C5846B}" sibTransId="{71A764BF-2F6E-4C60-BB47-F10AD6F08B13}"/>
    <dgm:cxn modelId="{35CE630B-AFC5-4F3E-9E68-939C8CB29393}" srcId="{D8174C6E-68E0-4EBD-AE1B-70CCE23AF310}" destId="{43B0D497-A034-4239-B424-75F8AA68EBFF}" srcOrd="3" destOrd="0" parTransId="{6EE4617E-35A3-4E81-A793-FAA86BBD12EC}" sibTransId="{BE90B1D4-BC76-4DFB-B615-569AD79E8EEF}"/>
    <dgm:cxn modelId="{D94F69A8-40C0-42EC-B01F-8E3642E52C78}" srcId="{D8174C6E-68E0-4EBD-AE1B-70CCE23AF310}" destId="{B9BA5309-59C8-408D-BF85-4FE95F5EF484}" srcOrd="4" destOrd="0" parTransId="{D3EB32CE-7C62-4ECF-BA53-4F6243D46251}" sibTransId="{2AC7CD03-1C04-470F-B835-1EF688642C20}"/>
    <dgm:cxn modelId="{9FA1FA6D-709D-411B-A2C6-F78E65F53AA9}" type="presOf" srcId="{D8174C6E-68E0-4EBD-AE1B-70CCE23AF310}" destId="{E7F6C7E2-D441-47E7-9705-DE7DA9CA2244}" srcOrd="1" destOrd="0" presId="urn:microsoft.com/office/officeart/2005/8/layout/process3"/>
    <dgm:cxn modelId="{7306CA1F-A403-4B11-BC0A-7D556FA44082}" type="presOf" srcId="{D8174C6E-68E0-4EBD-AE1B-70CCE23AF310}" destId="{43FFAF97-9AF8-4D10-86C0-4FEC23963163}" srcOrd="0" destOrd="0" presId="urn:microsoft.com/office/officeart/2005/8/layout/process3"/>
    <dgm:cxn modelId="{42E92E74-CD5F-4543-A50F-B9BAEF4BD72F}" type="presOf" srcId="{43B0D497-A034-4239-B424-75F8AA68EBFF}" destId="{AD13CEF5-5B44-430A-9D11-AF59F7686A5D}" srcOrd="0" destOrd="3" presId="urn:microsoft.com/office/officeart/2005/8/layout/process3"/>
    <dgm:cxn modelId="{08B44727-F1AF-4156-A3D6-AEB106B3CA5F}" type="presOf" srcId="{B9BA5309-59C8-408D-BF85-4FE95F5EF484}" destId="{AD13CEF5-5B44-430A-9D11-AF59F7686A5D}" srcOrd="0" destOrd="4" presId="urn:microsoft.com/office/officeart/2005/8/layout/process3"/>
    <dgm:cxn modelId="{3B1C7514-869F-4DF8-9537-0B280B5CFF7F}" srcId="{D8174C6E-68E0-4EBD-AE1B-70CCE23AF310}" destId="{7D710D1F-751E-4945-AA9D-292ABD840C57}" srcOrd="1" destOrd="0" parTransId="{942A15F3-66A0-407F-8C65-419CD8E0CD97}" sibTransId="{4A0E8D65-8522-45EA-8283-AAFE39BC1DAC}"/>
    <dgm:cxn modelId="{2202B6AE-D7A2-42CE-987F-5466E73C8F78}" srcId="{2BFCDC9A-FD18-4EB4-8670-55ED6194DD5D}" destId="{D8174C6E-68E0-4EBD-AE1B-70CCE23AF310}" srcOrd="0" destOrd="0" parTransId="{EE8335BF-A556-4938-BE11-E2C275517FAE}" sibTransId="{A48FF02D-B43B-4B92-86B0-FAF224A80F5A}"/>
    <dgm:cxn modelId="{D0DCC324-F2DC-4155-8E5A-CE4DAB06C4CD}" type="presOf" srcId="{90C35614-1ADB-4220-A39F-CD6149094734}" destId="{AD13CEF5-5B44-430A-9D11-AF59F7686A5D}" srcOrd="0" destOrd="2" presId="urn:microsoft.com/office/officeart/2005/8/layout/process3"/>
    <dgm:cxn modelId="{B8D45361-568C-40E3-B658-7143EF99ECE3}" type="presOf" srcId="{7D710D1F-751E-4945-AA9D-292ABD840C57}" destId="{AD13CEF5-5B44-430A-9D11-AF59F7686A5D}" srcOrd="0" destOrd="1" presId="urn:microsoft.com/office/officeart/2005/8/layout/process3"/>
    <dgm:cxn modelId="{F54A670C-C409-4E47-A659-FA0CA7785399}" type="presOf" srcId="{20F63B01-6F8D-48CB-8585-4F9D9D8F6A8E}" destId="{AD13CEF5-5B44-430A-9D11-AF59F7686A5D}" srcOrd="0" destOrd="0" presId="urn:microsoft.com/office/officeart/2005/8/layout/process3"/>
    <dgm:cxn modelId="{86DFDAB0-11DE-4AD2-B1E2-5643416F8E9B}" srcId="{D8174C6E-68E0-4EBD-AE1B-70CCE23AF310}" destId="{20F63B01-6F8D-48CB-8585-4F9D9D8F6A8E}" srcOrd="0" destOrd="0" parTransId="{10BF46E1-DA7A-48B6-900D-3820793A0321}" sibTransId="{F9A60EFC-87B2-4C0F-A711-719FA5D4CF8D}"/>
    <dgm:cxn modelId="{05294EC3-9DA4-4BDE-90E4-D84D0BBEB79B}" type="presParOf" srcId="{C970E308-9755-4561-9AA9-7729C6ECE8EC}" destId="{824CFB99-F67A-450E-B154-60FE78E51AED}" srcOrd="0" destOrd="0" presId="urn:microsoft.com/office/officeart/2005/8/layout/process3"/>
    <dgm:cxn modelId="{3B35245F-9115-4196-B67F-8BC15E8C0D1D}" type="presParOf" srcId="{824CFB99-F67A-450E-B154-60FE78E51AED}" destId="{43FFAF97-9AF8-4D10-86C0-4FEC23963163}" srcOrd="0" destOrd="0" presId="urn:microsoft.com/office/officeart/2005/8/layout/process3"/>
    <dgm:cxn modelId="{58FA9A7E-81C2-49AF-B2A0-7368C2ACB4EB}" type="presParOf" srcId="{824CFB99-F67A-450E-B154-60FE78E51AED}" destId="{E7F6C7E2-D441-47E7-9705-DE7DA9CA2244}" srcOrd="1" destOrd="0" presId="urn:microsoft.com/office/officeart/2005/8/layout/process3"/>
    <dgm:cxn modelId="{9E16F360-686D-45E9-948A-5A02EFE9266E}" type="presParOf" srcId="{824CFB99-F67A-450E-B154-60FE78E51AED}" destId="{AD13CEF5-5B44-430A-9D11-AF59F7686A5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6C7E2-D441-47E7-9705-DE7DA9CA2244}">
      <dsp:nvSpPr>
        <dsp:cNvPr id="0" name=""/>
        <dsp:cNvSpPr/>
      </dsp:nvSpPr>
      <dsp:spPr>
        <a:xfrm>
          <a:off x="0" y="64625"/>
          <a:ext cx="6830568" cy="14687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Inputs</a:t>
          </a:r>
          <a:endParaRPr lang="en-US" sz="3600" kern="1200" dirty="0"/>
        </a:p>
      </dsp:txBody>
      <dsp:txXfrm>
        <a:off x="0" y="64625"/>
        <a:ext cx="6830568" cy="979200"/>
      </dsp:txXfrm>
    </dsp:sp>
    <dsp:sp modelId="{AD13CEF5-5B44-430A-9D11-AF59F7686A5D}">
      <dsp:nvSpPr>
        <dsp:cNvPr id="0" name=""/>
        <dsp:cNvSpPr/>
      </dsp:nvSpPr>
      <dsp:spPr>
        <a:xfrm>
          <a:off x="1399032" y="1043825"/>
          <a:ext cx="6830568" cy="33048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Communications Management Plan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Work Performance Reports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Enterprise Environmental Factors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Organizational Process Assets</a:t>
          </a:r>
          <a:endParaRPr lang="en-US" sz="3400" kern="1200" dirty="0"/>
        </a:p>
      </dsp:txBody>
      <dsp:txXfrm>
        <a:off x="1495826" y="1140619"/>
        <a:ext cx="6636980" cy="3111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6C7E2-D441-47E7-9705-DE7DA9CA2244}">
      <dsp:nvSpPr>
        <dsp:cNvPr id="0" name=""/>
        <dsp:cNvSpPr/>
      </dsp:nvSpPr>
      <dsp:spPr>
        <a:xfrm>
          <a:off x="0" y="17434"/>
          <a:ext cx="6830568" cy="13835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Tools &amp; Techniques</a:t>
          </a:r>
          <a:endParaRPr lang="en-US" sz="3600" kern="1200" dirty="0"/>
        </a:p>
      </dsp:txBody>
      <dsp:txXfrm>
        <a:off x="0" y="17434"/>
        <a:ext cx="6830568" cy="922382"/>
      </dsp:txXfrm>
    </dsp:sp>
    <dsp:sp modelId="{AD13CEF5-5B44-430A-9D11-AF59F7686A5D}">
      <dsp:nvSpPr>
        <dsp:cNvPr id="0" name=""/>
        <dsp:cNvSpPr/>
      </dsp:nvSpPr>
      <dsp:spPr>
        <a:xfrm>
          <a:off x="1399032" y="939816"/>
          <a:ext cx="6830568" cy="34560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Communication Technology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smtClean="0"/>
            <a:t>Communication Models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Communication Methods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Information Management Systems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Performance Reporting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000" kern="1200" dirty="0"/>
        </a:p>
      </dsp:txBody>
      <dsp:txXfrm>
        <a:off x="1500255" y="1041039"/>
        <a:ext cx="6628122" cy="3253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6C7E2-D441-47E7-9705-DE7DA9CA2244}">
      <dsp:nvSpPr>
        <dsp:cNvPr id="0" name=""/>
        <dsp:cNvSpPr/>
      </dsp:nvSpPr>
      <dsp:spPr>
        <a:xfrm>
          <a:off x="0" y="92198"/>
          <a:ext cx="6830568" cy="1382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Outputs</a:t>
          </a:r>
          <a:endParaRPr lang="en-US" sz="3600" kern="1200" dirty="0"/>
        </a:p>
      </dsp:txBody>
      <dsp:txXfrm>
        <a:off x="0" y="92198"/>
        <a:ext cx="6830568" cy="921600"/>
      </dsp:txXfrm>
    </dsp:sp>
    <dsp:sp modelId="{AD13CEF5-5B44-430A-9D11-AF59F7686A5D}">
      <dsp:nvSpPr>
        <dsp:cNvPr id="0" name=""/>
        <dsp:cNvSpPr/>
      </dsp:nvSpPr>
      <dsp:spPr>
        <a:xfrm>
          <a:off x="1399032" y="1112225"/>
          <a:ext cx="6830568" cy="31104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Project Communications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Project Management Plan </a:t>
          </a:r>
          <a:r>
            <a:rPr lang="en-US" sz="3200" kern="1200" dirty="0" smtClean="0"/>
            <a:t>Updates 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Project Document Updates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Organizational </a:t>
          </a:r>
          <a:r>
            <a:rPr lang="en-US" sz="3200" kern="1200" dirty="0" smtClean="0"/>
            <a:t>Process Assets Updates</a:t>
          </a:r>
          <a:endParaRPr lang="en-US" sz="3200" kern="1200" dirty="0"/>
        </a:p>
      </dsp:txBody>
      <dsp:txXfrm>
        <a:off x="1490133" y="1203326"/>
        <a:ext cx="6648366" cy="29281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6C7E2-D441-47E7-9705-DE7DA9CA2244}">
      <dsp:nvSpPr>
        <dsp:cNvPr id="0" name=""/>
        <dsp:cNvSpPr/>
      </dsp:nvSpPr>
      <dsp:spPr>
        <a:xfrm>
          <a:off x="0" y="34025"/>
          <a:ext cx="6830568" cy="14687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Inputs</a:t>
          </a:r>
          <a:endParaRPr lang="en-US" sz="3600" kern="1200" dirty="0"/>
        </a:p>
      </dsp:txBody>
      <dsp:txXfrm>
        <a:off x="0" y="34025"/>
        <a:ext cx="6830568" cy="979200"/>
      </dsp:txXfrm>
    </dsp:sp>
    <dsp:sp modelId="{AD13CEF5-5B44-430A-9D11-AF59F7686A5D}">
      <dsp:nvSpPr>
        <dsp:cNvPr id="0" name=""/>
        <dsp:cNvSpPr/>
      </dsp:nvSpPr>
      <dsp:spPr>
        <a:xfrm>
          <a:off x="1399032" y="1013225"/>
          <a:ext cx="6830568" cy="33660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Project Management Plan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Project Communications 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Issue Log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Work Performance </a:t>
          </a:r>
          <a:r>
            <a:rPr lang="en-US" sz="3400" kern="1200" dirty="0" smtClean="0"/>
            <a:t>Data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Organizational </a:t>
          </a:r>
          <a:r>
            <a:rPr lang="en-US" sz="3400" kern="1200" dirty="0" smtClean="0"/>
            <a:t>Process Assets</a:t>
          </a:r>
          <a:endParaRPr lang="en-US" sz="3400" kern="1200" dirty="0"/>
        </a:p>
      </dsp:txBody>
      <dsp:txXfrm>
        <a:off x="1497619" y="1111812"/>
        <a:ext cx="6633394" cy="31688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6C7E2-D441-47E7-9705-DE7DA9CA2244}">
      <dsp:nvSpPr>
        <dsp:cNvPr id="0" name=""/>
        <dsp:cNvSpPr/>
      </dsp:nvSpPr>
      <dsp:spPr>
        <a:xfrm>
          <a:off x="0" y="1625"/>
          <a:ext cx="6830568" cy="1512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Tools &amp; Techniques</a:t>
          </a:r>
          <a:endParaRPr lang="en-US" sz="3600" kern="1200" dirty="0"/>
        </a:p>
      </dsp:txBody>
      <dsp:txXfrm>
        <a:off x="0" y="1625"/>
        <a:ext cx="6830568" cy="1008000"/>
      </dsp:txXfrm>
    </dsp:sp>
    <dsp:sp modelId="{AD13CEF5-5B44-430A-9D11-AF59F7686A5D}">
      <dsp:nvSpPr>
        <dsp:cNvPr id="0" name=""/>
        <dsp:cNvSpPr/>
      </dsp:nvSpPr>
      <dsp:spPr>
        <a:xfrm>
          <a:off x="1399032" y="1009625"/>
          <a:ext cx="6830568" cy="34020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Information Management Systems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Expert Judgment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Meetings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500" kern="1200" dirty="0"/>
        </a:p>
      </dsp:txBody>
      <dsp:txXfrm>
        <a:off x="1498673" y="1109266"/>
        <a:ext cx="6631286" cy="32027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6C7E2-D441-47E7-9705-DE7DA9CA2244}">
      <dsp:nvSpPr>
        <dsp:cNvPr id="0" name=""/>
        <dsp:cNvSpPr/>
      </dsp:nvSpPr>
      <dsp:spPr>
        <a:xfrm>
          <a:off x="0" y="0"/>
          <a:ext cx="6830568" cy="13835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Outputs</a:t>
          </a:r>
          <a:endParaRPr lang="en-US" sz="3600" kern="1200" dirty="0"/>
        </a:p>
      </dsp:txBody>
      <dsp:txXfrm>
        <a:off x="0" y="0"/>
        <a:ext cx="6830568" cy="922382"/>
      </dsp:txXfrm>
    </dsp:sp>
    <dsp:sp modelId="{AD13CEF5-5B44-430A-9D11-AF59F7686A5D}">
      <dsp:nvSpPr>
        <dsp:cNvPr id="0" name=""/>
        <dsp:cNvSpPr/>
      </dsp:nvSpPr>
      <dsp:spPr>
        <a:xfrm>
          <a:off x="1399032" y="966816"/>
          <a:ext cx="6830568" cy="34020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Work Performance </a:t>
          </a:r>
          <a:r>
            <a:rPr lang="en-US" sz="3000" kern="1200" dirty="0" smtClean="0"/>
            <a:t>Information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Change </a:t>
          </a:r>
          <a:r>
            <a:rPr lang="en-US" sz="3000" kern="1200" dirty="0" smtClean="0"/>
            <a:t>Requests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Project Management Plan </a:t>
          </a:r>
          <a:r>
            <a:rPr lang="en-US" sz="3000" kern="1200" dirty="0" smtClean="0"/>
            <a:t>Updates 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Project Document Updates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Organizational </a:t>
          </a:r>
          <a:r>
            <a:rPr lang="en-US" sz="3000" kern="1200" dirty="0" smtClean="0"/>
            <a:t>Process Assets Updates</a:t>
          </a:r>
          <a:endParaRPr lang="en-US" sz="3000" kern="1200" dirty="0"/>
        </a:p>
      </dsp:txBody>
      <dsp:txXfrm>
        <a:off x="1498673" y="1066457"/>
        <a:ext cx="6631286" cy="3202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4DB9B-1ECE-4246-959D-FC40E8D95E30}" type="datetimeFigureOut">
              <a:rPr lang="es-HN" smtClean="0"/>
              <a:t>22/11/13</a:t>
            </a:fld>
            <a:endParaRPr lang="es-HN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49DE5-55D6-42AA-A862-DD93A8150261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687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E965FA-CB18-499D-AF6C-C0FFC7D66230}" type="slidenum">
              <a:rPr lang="de-DE" smtClean="0"/>
              <a:pPr eaLnBrk="1" hangingPunct="1"/>
              <a:t>1</a:t>
            </a:fld>
            <a:endParaRPr lang="de-DE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96B9-7A37-4326-A519-8E6959BABC0B}" type="datetimeFigureOut">
              <a:rPr lang="es-HN" smtClean="0"/>
              <a:t>22/11/13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0537-496D-421F-941E-F36C4795AC53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2987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96B9-7A37-4326-A519-8E6959BABC0B}" type="datetimeFigureOut">
              <a:rPr lang="es-HN" smtClean="0"/>
              <a:t>22/11/13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0537-496D-421F-941E-F36C4795AC53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91043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96B9-7A37-4326-A519-8E6959BABC0B}" type="datetimeFigureOut">
              <a:rPr lang="es-HN" smtClean="0"/>
              <a:t>22/11/13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0537-496D-421F-941E-F36C4795AC53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779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96B9-7A37-4326-A519-8E6959BABC0B}" type="datetimeFigureOut">
              <a:rPr lang="es-HN" smtClean="0"/>
              <a:t>22/11/13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0537-496D-421F-941E-F36C4795AC53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2051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96B9-7A37-4326-A519-8E6959BABC0B}" type="datetimeFigureOut">
              <a:rPr lang="es-HN" smtClean="0"/>
              <a:t>22/11/13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0537-496D-421F-941E-F36C4795AC53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076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96B9-7A37-4326-A519-8E6959BABC0B}" type="datetimeFigureOut">
              <a:rPr lang="es-HN" smtClean="0"/>
              <a:t>22/11/13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0537-496D-421F-941E-F36C4795AC53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60259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96B9-7A37-4326-A519-8E6959BABC0B}" type="datetimeFigureOut">
              <a:rPr lang="es-HN" smtClean="0"/>
              <a:t>22/11/13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0537-496D-421F-941E-F36C4795AC53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2849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96B9-7A37-4326-A519-8E6959BABC0B}" type="datetimeFigureOut">
              <a:rPr lang="es-HN" smtClean="0"/>
              <a:t>22/11/13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0537-496D-421F-941E-F36C4795AC53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70978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96B9-7A37-4326-A519-8E6959BABC0B}" type="datetimeFigureOut">
              <a:rPr lang="es-HN" smtClean="0"/>
              <a:t>22/11/13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0537-496D-421F-941E-F36C4795AC53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52569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96B9-7A37-4326-A519-8E6959BABC0B}" type="datetimeFigureOut">
              <a:rPr lang="es-HN" smtClean="0"/>
              <a:t>22/11/13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0537-496D-421F-941E-F36C4795AC53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7036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96B9-7A37-4326-A519-8E6959BABC0B}" type="datetimeFigureOut">
              <a:rPr lang="es-HN" smtClean="0"/>
              <a:t>22/11/13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0537-496D-421F-941E-F36C4795AC53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88064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A96B9-7A37-4326-A519-8E6959BABC0B}" type="datetimeFigureOut">
              <a:rPr lang="es-HN" smtClean="0"/>
              <a:t>22/11/13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30537-496D-421F-941E-F36C4795AC53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85627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2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9" Type="http://schemas.openxmlformats.org/officeDocument/2006/relationships/image" Target="../media/image2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9" Type="http://schemas.openxmlformats.org/officeDocument/2006/relationships/image" Target="../media/image2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9" Type="http://schemas.openxmlformats.org/officeDocument/2006/relationships/image" Target="../media/image2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diagramData" Target="../diagrams/data6.xml"/><Relationship Id="rId5" Type="http://schemas.openxmlformats.org/officeDocument/2006/relationships/diagramLayout" Target="../diagrams/layout6.xml"/><Relationship Id="rId6" Type="http://schemas.openxmlformats.org/officeDocument/2006/relationships/diagramQuickStyle" Target="../diagrams/quickStyle6.xml"/><Relationship Id="rId7" Type="http://schemas.openxmlformats.org/officeDocument/2006/relationships/diagramColors" Target="../diagrams/colors6.xml"/><Relationship Id="rId8" Type="http://schemas.microsoft.com/office/2007/relationships/diagramDrawing" Target="../diagrams/drawing6.xml"/><Relationship Id="rId9" Type="http://schemas.openxmlformats.org/officeDocument/2006/relationships/image" Target="../media/image2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rke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90" y="2760665"/>
            <a:ext cx="2543175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76277" y="332656"/>
            <a:ext cx="7772400" cy="1470025"/>
          </a:xfrm>
        </p:spPr>
        <p:txBody>
          <a:bodyPr>
            <a:normAutofit/>
          </a:bodyPr>
          <a:lstStyle/>
          <a:p>
            <a:r>
              <a:rPr lang="de-DE" sz="4000" dirty="0" smtClean="0"/>
              <a:t>Project Communication Management </a:t>
            </a: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0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28602"/>
            <a:ext cx="8579296" cy="7916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Manage Communications - Inputs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047211"/>
              </p:ext>
            </p:extLst>
          </p:nvPr>
        </p:nvGraphicFramePr>
        <p:xfrm>
          <a:off x="457200" y="1718733"/>
          <a:ext cx="8229600" cy="441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9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99592" y="190504"/>
            <a:ext cx="7315200" cy="7916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Manage Communications– Tools &amp; Techniques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970689"/>
              </p:ext>
            </p:extLst>
          </p:nvPr>
        </p:nvGraphicFramePr>
        <p:xfrm>
          <a:off x="457200" y="1718733"/>
          <a:ext cx="8229600" cy="441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5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8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28602"/>
            <a:ext cx="7315200" cy="7916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Manage Communications - Outputs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837123"/>
              </p:ext>
            </p:extLst>
          </p:nvPr>
        </p:nvGraphicFramePr>
        <p:xfrm>
          <a:off x="457200" y="1718733"/>
          <a:ext cx="8229600" cy="441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285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28602"/>
            <a:ext cx="8579296" cy="7916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Control Communications - Inputs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614224"/>
              </p:ext>
            </p:extLst>
          </p:nvPr>
        </p:nvGraphicFramePr>
        <p:xfrm>
          <a:off x="457200" y="1718733"/>
          <a:ext cx="8229600" cy="441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0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3568" y="404664"/>
            <a:ext cx="7315200" cy="7916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Control Communications– Tools &amp; Techniques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651036"/>
              </p:ext>
            </p:extLst>
          </p:nvPr>
        </p:nvGraphicFramePr>
        <p:xfrm>
          <a:off x="457200" y="1718733"/>
          <a:ext cx="8229600" cy="441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6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28602"/>
            <a:ext cx="7315200" cy="7916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Control Communications - Outputs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123494"/>
              </p:ext>
            </p:extLst>
          </p:nvPr>
        </p:nvGraphicFramePr>
        <p:xfrm>
          <a:off x="457200" y="1718733"/>
          <a:ext cx="8229600" cy="441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11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99592" y="624418"/>
            <a:ext cx="7315200" cy="7916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41035370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116</Words>
  <Application>Microsoft Macintosh PowerPoint</Application>
  <PresentationFormat>On-screen Show (4:3)</PresentationFormat>
  <Paragraphs>41</Paragraphs>
  <Slides>8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de Office</vt:lpstr>
      <vt:lpstr>Project Communication Management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Paredes</dc:creator>
  <cp:lastModifiedBy>MacBook Pro</cp:lastModifiedBy>
  <cp:revision>22</cp:revision>
  <dcterms:created xsi:type="dcterms:W3CDTF">2013-05-12T21:08:47Z</dcterms:created>
  <dcterms:modified xsi:type="dcterms:W3CDTF">2013-11-22T16:22:44Z</dcterms:modified>
</cp:coreProperties>
</file>