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4" r:id="rId1"/>
  </p:sldMasterIdLst>
  <p:notesMasterIdLst>
    <p:notesMasterId r:id="rId10"/>
  </p:notesMasterIdLst>
  <p:handoutMasterIdLst>
    <p:handoutMasterId r:id="rId11"/>
  </p:handoutMasterIdLst>
  <p:sldIdLst>
    <p:sldId id="256" r:id="rId2"/>
    <p:sldId id="524" r:id="rId3"/>
    <p:sldId id="525" r:id="rId4"/>
    <p:sldId id="526" r:id="rId5"/>
    <p:sldId id="527" r:id="rId6"/>
    <p:sldId id="528" r:id="rId7"/>
    <p:sldId id="529" r:id="rId8"/>
    <p:sldId id="530" r:id="rId9"/>
  </p:sldIdLst>
  <p:sldSz cx="9144000" cy="6858000" type="screen4x3"/>
  <p:notesSz cx="7315200" cy="96012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60"/>
  </p:normalViewPr>
  <p:slideViewPr>
    <p:cSldViewPr>
      <p:cViewPr varScale="1">
        <p:scale>
          <a:sx n="73" d="100"/>
          <a:sy n="73" d="100"/>
        </p:scale>
        <p:origin x="72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80" y="-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r>
              <a:rPr lang="es-CR"/>
              <a:t>Sesión No.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fld id="{71FA92AD-053F-4B85-B06C-142B66D1AB19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36269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r>
              <a:rPr lang="es-CR"/>
              <a:t>Sesión No. 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R" noProof="0" smtClean="0"/>
              <a:t>Haga clic para modificar el estilo de texto del patrón</a:t>
            </a:r>
          </a:p>
          <a:p>
            <a:pPr lvl="1"/>
            <a:r>
              <a:rPr lang="es-CR" noProof="0" smtClean="0"/>
              <a:t>Segundo nivel</a:t>
            </a:r>
          </a:p>
          <a:p>
            <a:pPr lvl="2"/>
            <a:r>
              <a:rPr lang="es-CR" noProof="0" smtClean="0"/>
              <a:t>Tercer nivel</a:t>
            </a:r>
          </a:p>
          <a:p>
            <a:pPr lvl="3"/>
            <a:r>
              <a:rPr lang="es-CR" noProof="0" smtClean="0"/>
              <a:t>Cuarto nivel</a:t>
            </a:r>
          </a:p>
          <a:p>
            <a:pPr lvl="4"/>
            <a:r>
              <a:rPr lang="es-CR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fld id="{4E4D51CE-D616-431F-9B86-F661B5104C8D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1815637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R" i="0" smtClean="0"/>
              <a:t>Sesión No. 1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691CB0-F43B-4B0E-AA97-89FF307AB752}" type="slidenum">
              <a:rPr lang="es-CR" i="0" smtClean="0"/>
              <a:pPr eaLnBrk="1" hangingPunct="1"/>
              <a:t>1</a:t>
            </a:fld>
            <a:endParaRPr lang="es-CR" i="0" smtClean="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9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3F4D-1875-474D-95B8-79C01ADA4A61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166105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1FA6-3F5B-4A71-8E6D-3C380D287D9B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948109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A708-329B-49D5-BD86-D12DC08D30CA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1850637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147D-DF3A-4925-8BF1-77DB09C08C2A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6511159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DAA4-3D0A-4927-81F6-4971044BAD90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4725698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0AE54-1E85-47F1-8235-1BFFB97E0B2D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9912757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61E0-E301-4636-AB93-246053FEB29B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2844138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0360-3829-4703-BCFA-C911B31A51F3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610485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14C0-39DB-4C42-AD3F-28855E7DBDE6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8491805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0096-2B1D-43D6-A456-E626FF58AB38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6972682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651B-9A08-496A-8E53-ED53BD569CD9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7406364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E34D46-E176-4620-B58E-4047F85F8179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ziq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1500188"/>
            <a:ext cx="8291513" cy="3945036"/>
          </a:xfrm>
        </p:spPr>
        <p:txBody>
          <a:bodyPr/>
          <a:lstStyle/>
          <a:p>
            <a:pPr eaLnBrk="1" hangingPunct="1"/>
            <a:r>
              <a:rPr lang="es-CR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Handbook</a:t>
            </a:r>
            <a:r>
              <a:rPr lang="es-CR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 to </a:t>
            </a:r>
            <a:r>
              <a:rPr lang="es-CR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access</a:t>
            </a:r>
            <a:r>
              <a:rPr lang="es-CR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CR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WizIQ</a:t>
            </a:r>
            <a:r>
              <a:rPr lang="es-CR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CR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videoconferences</a:t>
            </a:r>
            <a:endParaRPr lang="es-CR" sz="66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3000375"/>
            <a:ext cx="8496300" cy="1785938"/>
          </a:xfrm>
        </p:spPr>
        <p:txBody>
          <a:bodyPr/>
          <a:lstStyle/>
          <a:p>
            <a:pPr eaLnBrk="1" hangingPunct="1"/>
            <a:r>
              <a:rPr lang="es-CR" sz="4800" b="1" i="1" dirty="0" smtClean="0">
                <a:solidFill>
                  <a:srgbClr val="FF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We thank you for choosing our</a:t>
            </a:r>
            <a:r>
              <a:rPr lang="en-US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school as part of promoting virtual education, using free software and community projection.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CR" sz="2000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UCI delivers events frequently and some times we use </a:t>
            </a:r>
            <a:r>
              <a:rPr lang="en-US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WizIQ</a:t>
            </a:r>
            <a:r>
              <a:rPr lang="en-US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Virtual Classroom</a:t>
            </a:r>
            <a:r>
              <a:rPr lang="en-US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 as a way to do so.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You nee</a:t>
            </a:r>
            <a:r>
              <a:rPr lang="en-US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d to follow two steps in order to access those  events, conferences or projections: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000" dirty="0" smtClean="0">
                <a:solidFill>
                  <a:srgbClr val="0070C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Register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000" dirty="0" smtClean="0">
                <a:solidFill>
                  <a:srgbClr val="0070C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Access the event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D9D4-FB4A-4B32-A06E-077B184CC76F}" type="slidenum">
              <a:rPr lang="es-CR"/>
              <a:pPr>
                <a:defRPr/>
              </a:pPr>
              <a:t>2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335733"/>
            <a:ext cx="6912768" cy="1143000"/>
          </a:xfrm>
        </p:spPr>
        <p:txBody>
          <a:bodyPr/>
          <a:lstStyle/>
          <a:p>
            <a:r>
              <a:rPr lang="es-CR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Step</a:t>
            </a:r>
            <a:r>
              <a:rPr lang="es-CR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 1: </a:t>
            </a:r>
            <a:r>
              <a:rPr lang="es-CR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Register</a:t>
            </a:r>
            <a:endParaRPr lang="es-CR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920" y="2996952"/>
            <a:ext cx="6005080" cy="3060457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0147D-DF3A-4925-8BF1-77DB09C08C2A}" type="slidenum">
              <a:rPr lang="es-CR" smtClean="0"/>
              <a:pPr>
                <a:defRPr/>
              </a:pPr>
              <a:t>3</a:t>
            </a:fld>
            <a:endParaRPr lang="es-CR"/>
          </a:p>
        </p:txBody>
      </p:sp>
      <p:sp>
        <p:nvSpPr>
          <p:cNvPr id="8" name="CuadroTexto 7"/>
          <p:cNvSpPr txBox="1"/>
          <p:nvPr/>
        </p:nvSpPr>
        <p:spPr>
          <a:xfrm>
            <a:off x="225597" y="3188352"/>
            <a:ext cx="288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4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Go</a:t>
            </a:r>
            <a:r>
              <a:rPr lang="es-CR" sz="24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to </a:t>
            </a:r>
            <a:r>
              <a:rPr lang="es-CR" sz="2400" i="0" dirty="0" smtClean="0">
                <a:latin typeface="Kalinga" panose="020B0502040204020203" pitchFamily="34" charset="0"/>
                <a:cs typeface="Kalinga" panose="020B0502040204020203" pitchFamily="34" charset="0"/>
                <a:hlinkClick r:id="rId3"/>
              </a:rPr>
              <a:t>www.wiziq.com</a:t>
            </a:r>
            <a:r>
              <a:rPr lang="es-CR" sz="24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CR" sz="2400" i="0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400" i="0" dirty="0" err="1">
                <a:latin typeface="Kalinga" panose="020B0502040204020203" pitchFamily="34" charset="0"/>
                <a:cs typeface="Kalinga" panose="020B0502040204020203" pitchFamily="34" charset="0"/>
              </a:rPr>
              <a:t>C</a:t>
            </a:r>
            <a:r>
              <a:rPr lang="es-CR" sz="24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lick</a:t>
            </a:r>
            <a:r>
              <a:rPr lang="es-CR" sz="24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on</a:t>
            </a:r>
            <a:r>
              <a:rPr lang="es-CR" sz="24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“</a:t>
            </a:r>
            <a:r>
              <a:rPr lang="es-CR" sz="24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join</a:t>
            </a:r>
            <a:r>
              <a:rPr lang="es-CR" sz="24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now</a:t>
            </a:r>
            <a:r>
              <a:rPr lang="es-CR" sz="24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” </a:t>
            </a:r>
            <a:r>
              <a:rPr lang="es-CR" sz="24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if</a:t>
            </a:r>
            <a:r>
              <a:rPr lang="es-CR" sz="24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you</a:t>
            </a:r>
            <a:r>
              <a:rPr lang="es-CR" sz="24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do </a:t>
            </a:r>
            <a:r>
              <a:rPr lang="es-CR" sz="24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not</a:t>
            </a:r>
            <a:r>
              <a:rPr lang="es-CR" sz="24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have</a:t>
            </a:r>
            <a:r>
              <a:rPr lang="es-CR" sz="24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a </a:t>
            </a:r>
            <a:r>
              <a:rPr lang="es-CR" sz="24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WizIQ</a:t>
            </a:r>
            <a:r>
              <a:rPr lang="es-CR" sz="24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user</a:t>
            </a:r>
            <a:r>
              <a:rPr lang="es-CR" sz="24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yet</a:t>
            </a:r>
            <a:r>
              <a:rPr lang="es-CR" sz="24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. </a:t>
            </a:r>
            <a:endParaRPr lang="es-CR" sz="2400" i="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2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56176" y="2204864"/>
            <a:ext cx="2530624" cy="35283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Fill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the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form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and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the</a:t>
            </a:r>
            <a:r>
              <a:rPr lang="es-CR" sz="2000" dirty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verifying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key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s-CR" sz="2000" dirty="0" smtClean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The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name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you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indicate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will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be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your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user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name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s-CR" sz="2000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Click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on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“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Create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my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account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” </a:t>
            </a:r>
            <a:endParaRPr lang="es-CR" sz="20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0147D-DF3A-4925-8BF1-77DB09C08C2A}" type="slidenum">
              <a:rPr lang="es-CR" smtClean="0"/>
              <a:pPr>
                <a:defRPr/>
              </a:pPr>
              <a:t>4</a:t>
            </a:fld>
            <a:endParaRPr lang="es-C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8" y="1494679"/>
            <a:ext cx="6114818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4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3" y="1700808"/>
            <a:ext cx="8229600" cy="2069885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0147D-DF3A-4925-8BF1-77DB09C08C2A}" type="slidenum">
              <a:rPr lang="es-CR" smtClean="0"/>
              <a:pPr>
                <a:defRPr/>
              </a:pPr>
              <a:t>5</a:t>
            </a:fld>
            <a:endParaRPr lang="es-CR"/>
          </a:p>
        </p:txBody>
      </p:sp>
      <p:sp>
        <p:nvSpPr>
          <p:cNvPr id="8" name="CuadroTexto 7"/>
          <p:cNvSpPr txBox="1"/>
          <p:nvPr/>
        </p:nvSpPr>
        <p:spPr>
          <a:xfrm>
            <a:off x="827584" y="4365104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Your</a:t>
            </a:r>
            <a:r>
              <a:rPr lang="es-CR" sz="28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8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username</a:t>
            </a:r>
            <a:r>
              <a:rPr lang="es-CR" sz="28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8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is</a:t>
            </a:r>
            <a:r>
              <a:rPr lang="es-CR" sz="28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8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now</a:t>
            </a:r>
            <a:r>
              <a:rPr lang="es-CR" sz="28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8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registered</a:t>
            </a:r>
            <a:r>
              <a:rPr lang="es-CR" sz="28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and </a:t>
            </a:r>
            <a:r>
              <a:rPr lang="es-CR" sz="28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WizIQ</a:t>
            </a:r>
            <a:r>
              <a:rPr lang="es-CR" sz="28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8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will</a:t>
            </a:r>
            <a:r>
              <a:rPr lang="es-CR" sz="28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8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send</a:t>
            </a:r>
            <a:r>
              <a:rPr lang="es-CR" sz="28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8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you</a:t>
            </a:r>
            <a:r>
              <a:rPr lang="es-CR" sz="28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a </a:t>
            </a:r>
            <a:r>
              <a:rPr lang="es-CR" sz="2800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confirmation</a:t>
            </a:r>
            <a:r>
              <a:rPr lang="es-CR" sz="2800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email.</a:t>
            </a:r>
            <a:endParaRPr lang="es-CR" sz="2800" i="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7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340769"/>
            <a:ext cx="8229600" cy="922072"/>
          </a:xfrm>
        </p:spPr>
        <p:txBody>
          <a:bodyPr/>
          <a:lstStyle/>
          <a:p>
            <a:pPr marL="0" indent="0">
              <a:buNone/>
            </a:pPr>
            <a:r>
              <a:rPr lang="es-CR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Step</a:t>
            </a:r>
            <a:r>
              <a:rPr lang="es-C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 2: Access </a:t>
            </a:r>
            <a:r>
              <a:rPr lang="es-CR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the</a:t>
            </a:r>
            <a:r>
              <a:rPr lang="es-C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event</a:t>
            </a:r>
            <a:endParaRPr lang="es-CR" sz="54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0147D-DF3A-4925-8BF1-77DB09C08C2A}" type="slidenum">
              <a:rPr lang="es-CR" smtClean="0"/>
              <a:pPr>
                <a:defRPr/>
              </a:pPr>
              <a:t>6</a:t>
            </a:fld>
            <a:endParaRPr lang="es-CR"/>
          </a:p>
        </p:txBody>
      </p:sp>
      <p:grpSp>
        <p:nvGrpSpPr>
          <p:cNvPr id="7" name="4 Grupo"/>
          <p:cNvGrpSpPr>
            <a:grpSpLocks/>
          </p:cNvGrpSpPr>
          <p:nvPr/>
        </p:nvGrpSpPr>
        <p:grpSpPr bwMode="auto">
          <a:xfrm>
            <a:off x="971600" y="2609293"/>
            <a:ext cx="6480175" cy="2382837"/>
            <a:chOff x="683568" y="1628800"/>
            <a:chExt cx="5095834" cy="1874088"/>
          </a:xfrm>
        </p:grpSpPr>
        <p:pic>
          <p:nvPicPr>
            <p:cNvPr id="8" name="2 Imagen"/>
            <p:cNvPicPr/>
            <p:nvPr/>
          </p:nvPicPr>
          <p:blipFill rotWithShape="1">
            <a:blip r:embed="rId2"/>
            <a:srcRect b="31347"/>
            <a:stretch/>
          </p:blipFill>
          <p:spPr bwMode="auto">
            <a:xfrm>
              <a:off x="683568" y="1628800"/>
              <a:ext cx="5095834" cy="18740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  <p:sp>
          <p:nvSpPr>
            <p:cNvPr id="9" name="25 Elipse"/>
            <p:cNvSpPr/>
            <p:nvPr/>
          </p:nvSpPr>
          <p:spPr>
            <a:xfrm>
              <a:off x="758470" y="2566468"/>
              <a:ext cx="645406" cy="2559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R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251520" y="5338583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* Before accessing the event, you must have Flash updated, your computer will request it if you don´t have it updated. </a:t>
            </a:r>
          </a:p>
          <a:p>
            <a:endParaRPr lang="es-CR" dirty="0" smtClean="0"/>
          </a:p>
          <a:p>
            <a:r>
              <a:rPr lang="es-CR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After</a:t>
            </a:r>
            <a:r>
              <a:rPr lang="es-CR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logging</a:t>
            </a:r>
            <a:r>
              <a:rPr lang="es-CR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in, </a:t>
            </a:r>
            <a:r>
              <a:rPr lang="es-CR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click</a:t>
            </a:r>
            <a:r>
              <a:rPr lang="es-CR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on</a:t>
            </a:r>
            <a:r>
              <a:rPr lang="es-CR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“</a:t>
            </a:r>
            <a:r>
              <a:rPr lang="es-CR" b="1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Join</a:t>
            </a:r>
            <a:r>
              <a:rPr lang="es-CR" b="1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b="1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class</a:t>
            </a:r>
            <a:r>
              <a:rPr lang="es-CR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” ten </a:t>
            </a:r>
            <a:r>
              <a:rPr lang="es-CR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or</a:t>
            </a:r>
            <a:r>
              <a:rPr lang="es-CR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five</a:t>
            </a:r>
            <a:r>
              <a:rPr lang="es-CR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minutes </a:t>
            </a:r>
            <a:r>
              <a:rPr lang="es-CR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before</a:t>
            </a:r>
            <a:r>
              <a:rPr lang="es-CR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the</a:t>
            </a:r>
            <a:r>
              <a:rPr lang="es-CR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class</a:t>
            </a:r>
            <a:r>
              <a:rPr lang="es-CR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i="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starts</a:t>
            </a:r>
            <a:r>
              <a:rPr lang="es-CR" i="0" dirty="0" smtClean="0">
                <a:latin typeface="Kalinga" panose="020B0502040204020203" pitchFamily="34" charset="0"/>
                <a:cs typeface="Kalinga" panose="020B0502040204020203" pitchFamily="34" charset="0"/>
              </a:rPr>
              <a:t>.</a:t>
            </a:r>
            <a:endParaRPr lang="es-CR" i="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9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574320"/>
            <a:ext cx="8229600" cy="1143000"/>
          </a:xfrm>
        </p:spPr>
        <p:txBody>
          <a:bodyPr/>
          <a:lstStyle/>
          <a:p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In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the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next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page,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click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on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 “</a:t>
            </a:r>
            <a:r>
              <a:rPr lang="es-CR" sz="2000" b="1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Launch</a:t>
            </a:r>
            <a:r>
              <a:rPr lang="es-CR" sz="2000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000" b="1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class</a:t>
            </a:r>
            <a:r>
              <a:rPr lang="es-CR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”</a:t>
            </a:r>
            <a:endParaRPr lang="es-CR" sz="20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875502"/>
            <a:ext cx="8151058" cy="368840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0147D-DF3A-4925-8BF1-77DB09C08C2A}" type="slidenum">
              <a:rPr lang="es-CR" smtClean="0"/>
              <a:pPr>
                <a:defRPr/>
              </a:pPr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1741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604466"/>
            <a:ext cx="3672408" cy="4934446"/>
          </a:xfrm>
        </p:spPr>
        <p:txBody>
          <a:bodyPr/>
          <a:lstStyle/>
          <a:p>
            <a:pPr algn="l"/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Wait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until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WizIQ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lauches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the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class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and Clic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on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“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Allow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” so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the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system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has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access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to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your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camera and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microphone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.</a:t>
            </a:r>
            <a:b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s-CR" sz="2400" dirty="0">
                <a:latin typeface="Kalinga" panose="020B0502040204020203" pitchFamily="34" charset="0"/>
                <a:cs typeface="Kalinga" panose="020B0502040204020203" pitchFamily="34" charset="0"/>
              </a:rPr>
              <a:t/>
            </a:r>
            <a:br>
              <a:rPr lang="es-CR" sz="2400" dirty="0"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You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should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now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be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able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to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watch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the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class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,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it´s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presentation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, and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have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access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to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the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chat and video </a:t>
            </a:r>
            <a:r>
              <a:rPr lang="es-CR" sz="2400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image</a:t>
            </a:r>
            <a:r>
              <a:rPr lang="es-CR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. </a:t>
            </a:r>
            <a:endParaRPr lang="es-CR" sz="24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0147D-DF3A-4925-8BF1-77DB09C08C2A}" type="slidenum">
              <a:rPr lang="es-CR" smtClean="0"/>
              <a:pPr>
                <a:defRPr/>
              </a:pPr>
              <a:t>8</a:t>
            </a:fld>
            <a:endParaRPr lang="es-CR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0092" y="1988840"/>
            <a:ext cx="5066215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76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2563</TotalTime>
  <Words>223</Words>
  <Application>Microsoft Office PowerPoint</Application>
  <PresentationFormat>Presentación en pantalla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Kalinga</vt:lpstr>
      <vt:lpstr>Wingdings</vt:lpstr>
      <vt:lpstr>Tema de Office</vt:lpstr>
      <vt:lpstr>Handbook to access WizIQ videoconferences</vt:lpstr>
      <vt:lpstr>Presentación de PowerPoint</vt:lpstr>
      <vt:lpstr>Step 1: Register</vt:lpstr>
      <vt:lpstr>Presentación de PowerPoint</vt:lpstr>
      <vt:lpstr>Presentación de PowerPoint</vt:lpstr>
      <vt:lpstr>Presentación de PowerPoint</vt:lpstr>
      <vt:lpstr>In the next page, click on “Launch class”</vt:lpstr>
      <vt:lpstr>Wait until WizIQ lauches the class and Clic on “Allow” so the system has access to your camera and microphone.  You should now be able to watch the class, it´s presentation, and have access to the chat and video image. </vt:lpstr>
    </vt:vector>
  </TitlesOfParts>
  <Company>UCI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1 CURSO PLANEACION ESTRATÉGICA</dc:title>
  <dc:creator>RAMIRO FONSECA MACRINI</dc:creator>
  <dc:description>Uso y reproducción sólo bajo permiso escrito del autor.</dc:description>
  <cp:lastModifiedBy>Ximena Gaete Solano</cp:lastModifiedBy>
  <cp:revision>94</cp:revision>
  <dcterms:created xsi:type="dcterms:W3CDTF">2005-05-25T03:07:22Z</dcterms:created>
  <dcterms:modified xsi:type="dcterms:W3CDTF">2016-03-02T16:49:53Z</dcterms:modified>
</cp:coreProperties>
</file>