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54" r:id="rId1"/>
  </p:sldMasterIdLst>
  <p:notesMasterIdLst>
    <p:notesMasterId r:id="rId47"/>
  </p:notesMasterIdLst>
  <p:handoutMasterIdLst>
    <p:handoutMasterId r:id="rId48"/>
  </p:handoutMasterIdLst>
  <p:sldIdLst>
    <p:sldId id="256" r:id="rId2"/>
    <p:sldId id="601" r:id="rId3"/>
    <p:sldId id="602" r:id="rId4"/>
    <p:sldId id="603" r:id="rId5"/>
    <p:sldId id="604" r:id="rId6"/>
    <p:sldId id="605" r:id="rId7"/>
    <p:sldId id="606" r:id="rId8"/>
    <p:sldId id="607" r:id="rId9"/>
    <p:sldId id="608" r:id="rId10"/>
    <p:sldId id="609" r:id="rId11"/>
    <p:sldId id="610" r:id="rId12"/>
    <p:sldId id="611" r:id="rId13"/>
    <p:sldId id="612" r:id="rId14"/>
    <p:sldId id="613" r:id="rId15"/>
    <p:sldId id="614" r:id="rId16"/>
    <p:sldId id="615" r:id="rId17"/>
    <p:sldId id="616" r:id="rId18"/>
    <p:sldId id="617" r:id="rId19"/>
    <p:sldId id="618" r:id="rId20"/>
    <p:sldId id="619" r:id="rId21"/>
    <p:sldId id="620" r:id="rId22"/>
    <p:sldId id="621" r:id="rId23"/>
    <p:sldId id="622" r:id="rId24"/>
    <p:sldId id="623" r:id="rId25"/>
    <p:sldId id="624" r:id="rId26"/>
    <p:sldId id="625" r:id="rId27"/>
    <p:sldId id="626" r:id="rId28"/>
    <p:sldId id="627" r:id="rId29"/>
    <p:sldId id="628" r:id="rId30"/>
    <p:sldId id="629" r:id="rId31"/>
    <p:sldId id="630" r:id="rId32"/>
    <p:sldId id="631" r:id="rId33"/>
    <p:sldId id="632" r:id="rId34"/>
    <p:sldId id="633" r:id="rId35"/>
    <p:sldId id="634" r:id="rId36"/>
    <p:sldId id="635" r:id="rId37"/>
    <p:sldId id="636" r:id="rId38"/>
    <p:sldId id="637" r:id="rId39"/>
    <p:sldId id="638" r:id="rId40"/>
    <p:sldId id="639" r:id="rId41"/>
    <p:sldId id="640" r:id="rId42"/>
    <p:sldId id="641" r:id="rId43"/>
    <p:sldId id="642" r:id="rId44"/>
    <p:sldId id="643" r:id="rId45"/>
    <p:sldId id="524" r:id="rId46"/>
  </p:sldIdLst>
  <p:sldSz cx="9144000" cy="6858000" type="screen4x3"/>
  <p:notesSz cx="7315200" cy="9601200"/>
  <p:defaultTextStyle>
    <a:defPPr>
      <a:defRPr lang="es-CR"/>
    </a:defPPr>
    <a:lvl1pPr algn="l" rtl="0" fontAlgn="base">
      <a:spcBef>
        <a:spcPct val="0"/>
      </a:spcBef>
      <a:spcAft>
        <a:spcPct val="0"/>
      </a:spcAft>
      <a:defRPr i="1" kern="1200">
        <a:solidFill>
          <a:schemeClr val="tx1"/>
        </a:solidFill>
        <a:latin typeface="Arial" pitchFamily="34" charset="0"/>
        <a:ea typeface="+mn-ea"/>
        <a:cs typeface="+mn-cs"/>
      </a:defRPr>
    </a:lvl1pPr>
    <a:lvl2pPr marL="457200" algn="l" rtl="0" fontAlgn="base">
      <a:spcBef>
        <a:spcPct val="0"/>
      </a:spcBef>
      <a:spcAft>
        <a:spcPct val="0"/>
      </a:spcAft>
      <a:defRPr i="1" kern="1200">
        <a:solidFill>
          <a:schemeClr val="tx1"/>
        </a:solidFill>
        <a:latin typeface="Arial" pitchFamily="34" charset="0"/>
        <a:ea typeface="+mn-ea"/>
        <a:cs typeface="+mn-cs"/>
      </a:defRPr>
    </a:lvl2pPr>
    <a:lvl3pPr marL="914400" algn="l" rtl="0" fontAlgn="base">
      <a:spcBef>
        <a:spcPct val="0"/>
      </a:spcBef>
      <a:spcAft>
        <a:spcPct val="0"/>
      </a:spcAft>
      <a:defRPr i="1" kern="1200">
        <a:solidFill>
          <a:schemeClr val="tx1"/>
        </a:solidFill>
        <a:latin typeface="Arial" pitchFamily="34" charset="0"/>
        <a:ea typeface="+mn-ea"/>
        <a:cs typeface="+mn-cs"/>
      </a:defRPr>
    </a:lvl3pPr>
    <a:lvl4pPr marL="1371600" algn="l" rtl="0" fontAlgn="base">
      <a:spcBef>
        <a:spcPct val="0"/>
      </a:spcBef>
      <a:spcAft>
        <a:spcPct val="0"/>
      </a:spcAft>
      <a:defRPr i="1" kern="1200">
        <a:solidFill>
          <a:schemeClr val="tx1"/>
        </a:solidFill>
        <a:latin typeface="Arial" pitchFamily="34" charset="0"/>
        <a:ea typeface="+mn-ea"/>
        <a:cs typeface="+mn-cs"/>
      </a:defRPr>
    </a:lvl4pPr>
    <a:lvl5pPr marL="1828800" algn="l" rtl="0" fontAlgn="base">
      <a:spcBef>
        <a:spcPct val="0"/>
      </a:spcBef>
      <a:spcAft>
        <a:spcPct val="0"/>
      </a:spcAft>
      <a:defRPr i="1" kern="1200">
        <a:solidFill>
          <a:schemeClr val="tx1"/>
        </a:solidFill>
        <a:latin typeface="Arial" pitchFamily="34" charset="0"/>
        <a:ea typeface="+mn-ea"/>
        <a:cs typeface="+mn-cs"/>
      </a:defRPr>
    </a:lvl5pPr>
    <a:lvl6pPr marL="2286000" algn="l" defTabSz="914400" rtl="0" eaLnBrk="1" latinLnBrk="0" hangingPunct="1">
      <a:defRPr i="1" kern="1200">
        <a:solidFill>
          <a:schemeClr val="tx1"/>
        </a:solidFill>
        <a:latin typeface="Arial" pitchFamily="34" charset="0"/>
        <a:ea typeface="+mn-ea"/>
        <a:cs typeface="+mn-cs"/>
      </a:defRPr>
    </a:lvl6pPr>
    <a:lvl7pPr marL="2743200" algn="l" defTabSz="914400" rtl="0" eaLnBrk="1" latinLnBrk="0" hangingPunct="1">
      <a:defRPr i="1" kern="1200">
        <a:solidFill>
          <a:schemeClr val="tx1"/>
        </a:solidFill>
        <a:latin typeface="Arial" pitchFamily="34" charset="0"/>
        <a:ea typeface="+mn-ea"/>
        <a:cs typeface="+mn-cs"/>
      </a:defRPr>
    </a:lvl7pPr>
    <a:lvl8pPr marL="3200400" algn="l" defTabSz="914400" rtl="0" eaLnBrk="1" latinLnBrk="0" hangingPunct="1">
      <a:defRPr i="1" kern="1200">
        <a:solidFill>
          <a:schemeClr val="tx1"/>
        </a:solidFill>
        <a:latin typeface="Arial" pitchFamily="34" charset="0"/>
        <a:ea typeface="+mn-ea"/>
        <a:cs typeface="+mn-cs"/>
      </a:defRPr>
    </a:lvl8pPr>
    <a:lvl9pPr marL="3657600" algn="l" defTabSz="914400" rtl="0" eaLnBrk="1" latinLnBrk="0" hangingPunct="1">
      <a:defRPr i="1"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8760" autoAdjust="0"/>
    <p:restoredTop sz="94660"/>
  </p:normalViewPr>
  <p:slideViewPr>
    <p:cSldViewPr>
      <p:cViewPr varScale="1">
        <p:scale>
          <a:sx n="65" d="100"/>
          <a:sy n="65" d="100"/>
        </p:scale>
        <p:origin x="-1218" y="-102"/>
      </p:cViewPr>
      <p:guideLst>
        <p:guide orient="horz" pos="2160"/>
        <p:guide pos="2880"/>
      </p:guideLst>
    </p:cSldViewPr>
  </p:slideViewPr>
  <p:notesTextViewPr>
    <p:cViewPr>
      <p:scale>
        <a:sx n="100" d="100"/>
        <a:sy n="100" d="100"/>
      </p:scale>
      <p:origin x="0" y="0"/>
    </p:cViewPr>
  </p:notesTextViewPr>
  <p:notesViewPr>
    <p:cSldViewPr>
      <p:cViewPr>
        <p:scale>
          <a:sx n="100" d="100"/>
          <a:sy n="100" d="100"/>
        </p:scale>
        <p:origin x="-780" y="-72"/>
      </p:cViewPr>
      <p:guideLst>
        <p:guide orient="horz" pos="3024"/>
        <p:guide pos="2304"/>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1#5">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4417BC6-4E19-4BED-8CAA-D2700241F956}" type="doc">
      <dgm:prSet loTypeId="urn:microsoft.com/office/officeart/2005/8/layout/target3" loCatId="relationship" qsTypeId="urn:microsoft.com/office/officeart/2005/8/quickstyle/simple3" qsCatId="simple" csTypeId="urn:microsoft.com/office/officeart/2005/8/colors/colorful1" csCatId="colorful" phldr="1"/>
      <dgm:spPr/>
      <dgm:t>
        <a:bodyPr/>
        <a:lstStyle/>
        <a:p>
          <a:endParaRPr lang="es-CO"/>
        </a:p>
      </dgm:t>
    </dgm:pt>
    <dgm:pt modelId="{B7512D81-D170-4F8A-96F3-1645174728A0}">
      <dgm:prSet phldrT="[Texto]"/>
      <dgm:spPr/>
      <dgm:t>
        <a:bodyPr/>
        <a:lstStyle/>
        <a:p>
          <a:r>
            <a:rPr lang="es-CO" dirty="0" smtClean="0"/>
            <a:t>Financiera</a:t>
          </a:r>
          <a:endParaRPr lang="es-CO" dirty="0"/>
        </a:p>
      </dgm:t>
    </dgm:pt>
    <dgm:pt modelId="{38B728B1-8CF6-42E1-A72A-0B08508CED27}" type="parTrans" cxnId="{704B5F4D-D42C-401D-9BB5-6974A41489C5}">
      <dgm:prSet/>
      <dgm:spPr/>
      <dgm:t>
        <a:bodyPr/>
        <a:lstStyle/>
        <a:p>
          <a:endParaRPr lang="es-CO"/>
        </a:p>
      </dgm:t>
    </dgm:pt>
    <dgm:pt modelId="{F985918E-4984-4B35-AF47-1867A39288DA}" type="sibTrans" cxnId="{704B5F4D-D42C-401D-9BB5-6974A41489C5}">
      <dgm:prSet/>
      <dgm:spPr/>
      <dgm:t>
        <a:bodyPr/>
        <a:lstStyle/>
        <a:p>
          <a:endParaRPr lang="es-CO"/>
        </a:p>
      </dgm:t>
    </dgm:pt>
    <dgm:pt modelId="{5BE07C29-8AD6-472F-ADC3-291F1DED6FF4}">
      <dgm:prSet phldrT="[Texto]" custT="1"/>
      <dgm:spPr/>
      <dgm:t>
        <a:bodyPr/>
        <a:lstStyle/>
        <a:p>
          <a:r>
            <a:rPr lang="es-CO" sz="1300" dirty="0" smtClean="0"/>
            <a:t>¿Para tener éxito financieramente, qué resultados debemos presentar a nuestros grupos de interés?</a:t>
          </a:r>
          <a:endParaRPr lang="es-CO" sz="1300" dirty="0"/>
        </a:p>
      </dgm:t>
    </dgm:pt>
    <dgm:pt modelId="{47C970AB-5F6E-47C4-A44E-25726CBFCC18}" type="parTrans" cxnId="{F1FF7422-88E1-498A-97B0-9D0781DBAAE8}">
      <dgm:prSet/>
      <dgm:spPr/>
      <dgm:t>
        <a:bodyPr/>
        <a:lstStyle/>
        <a:p>
          <a:endParaRPr lang="es-CO"/>
        </a:p>
      </dgm:t>
    </dgm:pt>
    <dgm:pt modelId="{1FCE6745-E9EC-45FF-8863-CFF677441D4E}" type="sibTrans" cxnId="{F1FF7422-88E1-498A-97B0-9D0781DBAAE8}">
      <dgm:prSet/>
      <dgm:spPr/>
      <dgm:t>
        <a:bodyPr/>
        <a:lstStyle/>
        <a:p>
          <a:endParaRPr lang="es-CO"/>
        </a:p>
      </dgm:t>
    </dgm:pt>
    <dgm:pt modelId="{344699BE-0E94-4138-8A6D-3A1A2E88821B}">
      <dgm:prSet phldrT="[Texto]"/>
      <dgm:spPr/>
      <dgm:t>
        <a:bodyPr/>
        <a:lstStyle/>
        <a:p>
          <a:r>
            <a:rPr lang="es-CO" dirty="0" smtClean="0"/>
            <a:t>Clientes</a:t>
          </a:r>
          <a:endParaRPr lang="es-CO" dirty="0"/>
        </a:p>
      </dgm:t>
    </dgm:pt>
    <dgm:pt modelId="{F19FA985-D3E0-4649-850E-613E07CEF632}" type="parTrans" cxnId="{3C612F4E-CE06-458C-9E9F-EB3A5F38E675}">
      <dgm:prSet/>
      <dgm:spPr/>
      <dgm:t>
        <a:bodyPr/>
        <a:lstStyle/>
        <a:p>
          <a:endParaRPr lang="es-CO"/>
        </a:p>
      </dgm:t>
    </dgm:pt>
    <dgm:pt modelId="{5847AF89-CCDC-4A50-BD6B-2DE0A27C3BEE}" type="sibTrans" cxnId="{3C612F4E-CE06-458C-9E9F-EB3A5F38E675}">
      <dgm:prSet/>
      <dgm:spPr/>
      <dgm:t>
        <a:bodyPr/>
        <a:lstStyle/>
        <a:p>
          <a:endParaRPr lang="es-CO"/>
        </a:p>
      </dgm:t>
    </dgm:pt>
    <dgm:pt modelId="{8789EDB4-1FEA-435B-A0B2-49EA29649019}">
      <dgm:prSet phldrT="[Texto]" custT="1"/>
      <dgm:spPr/>
      <dgm:t>
        <a:bodyPr/>
        <a:lstStyle/>
        <a:p>
          <a:r>
            <a:rPr lang="es-CO" sz="1300" dirty="0" smtClean="0"/>
            <a:t>¿Para alcanzar nuestra visión, cómo deberán vernos nuestros clientes?</a:t>
          </a:r>
          <a:endParaRPr lang="es-CO" sz="1300" dirty="0"/>
        </a:p>
      </dgm:t>
    </dgm:pt>
    <dgm:pt modelId="{F1C2F49E-1170-4238-8186-A61F68A4131E}" type="parTrans" cxnId="{39094B14-DE28-48E8-BBCE-3437F676D114}">
      <dgm:prSet/>
      <dgm:spPr/>
      <dgm:t>
        <a:bodyPr/>
        <a:lstStyle/>
        <a:p>
          <a:endParaRPr lang="es-CO"/>
        </a:p>
      </dgm:t>
    </dgm:pt>
    <dgm:pt modelId="{296D7A48-2919-48BA-9B1F-A01DC9EF90FE}" type="sibTrans" cxnId="{39094B14-DE28-48E8-BBCE-3437F676D114}">
      <dgm:prSet/>
      <dgm:spPr/>
      <dgm:t>
        <a:bodyPr/>
        <a:lstStyle/>
        <a:p>
          <a:endParaRPr lang="es-CO"/>
        </a:p>
      </dgm:t>
    </dgm:pt>
    <dgm:pt modelId="{6BDDC5CD-BB18-4BA1-BC5A-76B39DCF41C6}">
      <dgm:prSet phldrT="[Texto]"/>
      <dgm:spPr/>
      <dgm:t>
        <a:bodyPr/>
        <a:lstStyle/>
        <a:p>
          <a:r>
            <a:rPr lang="es-CO" dirty="0" smtClean="0"/>
            <a:t>Aprendizaje y crecimiento</a:t>
          </a:r>
          <a:endParaRPr lang="es-CO" dirty="0"/>
        </a:p>
      </dgm:t>
    </dgm:pt>
    <dgm:pt modelId="{7F9EEFC3-BE7E-4038-B471-9335273EB3F1}" type="parTrans" cxnId="{82216864-6369-44B0-8600-B91EEA606BDF}">
      <dgm:prSet/>
      <dgm:spPr/>
      <dgm:t>
        <a:bodyPr/>
        <a:lstStyle/>
        <a:p>
          <a:endParaRPr lang="es-CO"/>
        </a:p>
      </dgm:t>
    </dgm:pt>
    <dgm:pt modelId="{A0D1EE8E-DC66-4511-8ED0-06B76A33FF41}" type="sibTrans" cxnId="{82216864-6369-44B0-8600-B91EEA606BDF}">
      <dgm:prSet/>
      <dgm:spPr/>
      <dgm:t>
        <a:bodyPr/>
        <a:lstStyle/>
        <a:p>
          <a:endParaRPr lang="es-CO"/>
        </a:p>
      </dgm:t>
    </dgm:pt>
    <dgm:pt modelId="{6BF83A61-DA44-48B5-9562-609B78C98430}">
      <dgm:prSet phldrT="[Texto]" custT="1"/>
      <dgm:spPr/>
      <dgm:t>
        <a:bodyPr/>
        <a:lstStyle/>
        <a:p>
          <a:r>
            <a:rPr lang="es-CO" sz="1300" dirty="0" smtClean="0"/>
            <a:t>¿Cómo vamos a mantener nuestra capacidad de cambio y mejoramiento?</a:t>
          </a:r>
          <a:endParaRPr lang="es-CO" sz="1300" dirty="0"/>
        </a:p>
      </dgm:t>
    </dgm:pt>
    <dgm:pt modelId="{624EABB1-58D8-46A0-B78B-F8FD87289396}" type="parTrans" cxnId="{0A6BCEB2-F65D-4924-8DF7-5AA7A41ED484}">
      <dgm:prSet/>
      <dgm:spPr/>
      <dgm:t>
        <a:bodyPr/>
        <a:lstStyle/>
        <a:p>
          <a:endParaRPr lang="es-CO"/>
        </a:p>
      </dgm:t>
    </dgm:pt>
    <dgm:pt modelId="{FC1B230A-5092-496D-A2CC-E11F52F11990}" type="sibTrans" cxnId="{0A6BCEB2-F65D-4924-8DF7-5AA7A41ED484}">
      <dgm:prSet/>
      <dgm:spPr/>
      <dgm:t>
        <a:bodyPr/>
        <a:lstStyle/>
        <a:p>
          <a:endParaRPr lang="es-CO"/>
        </a:p>
      </dgm:t>
    </dgm:pt>
    <dgm:pt modelId="{F8638FE7-8FE3-4454-8ABE-10F4D7C6A86C}">
      <dgm:prSet phldrT="[Texto]"/>
      <dgm:spPr/>
      <dgm:t>
        <a:bodyPr/>
        <a:lstStyle/>
        <a:p>
          <a:r>
            <a:rPr lang="es-CO" dirty="0" smtClean="0"/>
            <a:t>Procesos internos</a:t>
          </a:r>
          <a:endParaRPr lang="es-CO" dirty="0"/>
        </a:p>
      </dgm:t>
    </dgm:pt>
    <dgm:pt modelId="{CC78ABAB-3A4B-4481-9468-723E36D645F7}" type="parTrans" cxnId="{F467A233-FA00-4531-96C1-72F7513C6A4D}">
      <dgm:prSet/>
      <dgm:spPr/>
      <dgm:t>
        <a:bodyPr/>
        <a:lstStyle/>
        <a:p>
          <a:endParaRPr lang="es-CO"/>
        </a:p>
      </dgm:t>
    </dgm:pt>
    <dgm:pt modelId="{BBB5D07A-B372-47D0-931B-EAB8A190A13C}" type="sibTrans" cxnId="{F467A233-FA00-4531-96C1-72F7513C6A4D}">
      <dgm:prSet/>
      <dgm:spPr/>
      <dgm:t>
        <a:bodyPr/>
        <a:lstStyle/>
        <a:p>
          <a:endParaRPr lang="es-CO"/>
        </a:p>
      </dgm:t>
    </dgm:pt>
    <dgm:pt modelId="{3FB0A80F-A357-4FB7-851B-D8C37997645C}">
      <dgm:prSet phldrT="[Texto]" custT="1"/>
      <dgm:spPr/>
      <dgm:t>
        <a:bodyPr/>
        <a:lstStyle/>
        <a:p>
          <a:r>
            <a:rPr lang="es-CO" sz="1300" dirty="0" smtClean="0"/>
            <a:t>¿Para satisfacer a nuestros interesados, qué procesos de negocios debemos implementar?</a:t>
          </a:r>
          <a:endParaRPr lang="es-CO" sz="1300" dirty="0"/>
        </a:p>
      </dgm:t>
    </dgm:pt>
    <dgm:pt modelId="{A52AA62E-5977-4B9F-87C8-85F8B0FBC963}" type="parTrans" cxnId="{EF71E01B-F1EE-4350-BCB3-18F6CE1DC018}">
      <dgm:prSet/>
      <dgm:spPr/>
      <dgm:t>
        <a:bodyPr/>
        <a:lstStyle/>
        <a:p>
          <a:endParaRPr lang="es-CO"/>
        </a:p>
      </dgm:t>
    </dgm:pt>
    <dgm:pt modelId="{569A1263-7A96-44D6-9F10-9ABB8DD310FC}" type="sibTrans" cxnId="{EF71E01B-F1EE-4350-BCB3-18F6CE1DC018}">
      <dgm:prSet/>
      <dgm:spPr/>
      <dgm:t>
        <a:bodyPr/>
        <a:lstStyle/>
        <a:p>
          <a:endParaRPr lang="es-CO"/>
        </a:p>
      </dgm:t>
    </dgm:pt>
    <dgm:pt modelId="{7B6A742A-8CA6-4A5A-AC77-0B7964E8A8EB}" type="pres">
      <dgm:prSet presAssocID="{64417BC6-4E19-4BED-8CAA-D2700241F956}" presName="Name0" presStyleCnt="0">
        <dgm:presLayoutVars>
          <dgm:chMax val="7"/>
          <dgm:dir/>
          <dgm:animLvl val="lvl"/>
          <dgm:resizeHandles val="exact"/>
        </dgm:presLayoutVars>
      </dgm:prSet>
      <dgm:spPr/>
      <dgm:t>
        <a:bodyPr/>
        <a:lstStyle/>
        <a:p>
          <a:endParaRPr lang="es-CO"/>
        </a:p>
      </dgm:t>
    </dgm:pt>
    <dgm:pt modelId="{F234C1E6-4108-4BB0-98F1-8C2D5DD08B95}" type="pres">
      <dgm:prSet presAssocID="{B7512D81-D170-4F8A-96F3-1645174728A0}" presName="circle1" presStyleLbl="node1" presStyleIdx="0" presStyleCnt="4"/>
      <dgm:spPr/>
    </dgm:pt>
    <dgm:pt modelId="{F9D7F167-FA94-451F-A2D0-15DBD2ED7A63}" type="pres">
      <dgm:prSet presAssocID="{B7512D81-D170-4F8A-96F3-1645174728A0}" presName="space" presStyleCnt="0"/>
      <dgm:spPr/>
    </dgm:pt>
    <dgm:pt modelId="{8A1A2AF0-4E28-4A7C-8073-5AE0E45FF2AF}" type="pres">
      <dgm:prSet presAssocID="{B7512D81-D170-4F8A-96F3-1645174728A0}" presName="rect1" presStyleLbl="alignAcc1" presStyleIdx="0" presStyleCnt="4" custScaleX="100119" custScaleY="108261"/>
      <dgm:spPr/>
      <dgm:t>
        <a:bodyPr/>
        <a:lstStyle/>
        <a:p>
          <a:endParaRPr lang="es-CO"/>
        </a:p>
      </dgm:t>
    </dgm:pt>
    <dgm:pt modelId="{53F01725-FD1D-4DAB-815C-A8707F00C34B}" type="pres">
      <dgm:prSet presAssocID="{344699BE-0E94-4138-8A6D-3A1A2E88821B}" presName="vertSpace2" presStyleLbl="node1" presStyleIdx="0" presStyleCnt="4"/>
      <dgm:spPr/>
    </dgm:pt>
    <dgm:pt modelId="{85BCC9AC-7BC8-4FD4-85E5-31C6B7E96874}" type="pres">
      <dgm:prSet presAssocID="{344699BE-0E94-4138-8A6D-3A1A2E88821B}" presName="circle2" presStyleLbl="node1" presStyleIdx="1" presStyleCnt="4"/>
      <dgm:spPr/>
    </dgm:pt>
    <dgm:pt modelId="{552F33A9-87BE-4D12-A845-F73AF72BFDF6}" type="pres">
      <dgm:prSet presAssocID="{344699BE-0E94-4138-8A6D-3A1A2E88821B}" presName="rect2" presStyleLbl="alignAcc1" presStyleIdx="1" presStyleCnt="4"/>
      <dgm:spPr/>
      <dgm:t>
        <a:bodyPr/>
        <a:lstStyle/>
        <a:p>
          <a:endParaRPr lang="es-CO"/>
        </a:p>
      </dgm:t>
    </dgm:pt>
    <dgm:pt modelId="{C369F921-D2E1-40D3-A2E5-0113C29B978E}" type="pres">
      <dgm:prSet presAssocID="{F8638FE7-8FE3-4454-8ABE-10F4D7C6A86C}" presName="vertSpace3" presStyleLbl="node1" presStyleIdx="1" presStyleCnt="4"/>
      <dgm:spPr/>
    </dgm:pt>
    <dgm:pt modelId="{1B1B5770-8950-4522-9E1E-740D7D4A5A60}" type="pres">
      <dgm:prSet presAssocID="{F8638FE7-8FE3-4454-8ABE-10F4D7C6A86C}" presName="circle3" presStyleLbl="node1" presStyleIdx="2" presStyleCnt="4"/>
      <dgm:spPr/>
    </dgm:pt>
    <dgm:pt modelId="{E88E83AF-4AA6-47F1-A6EA-5DBFEF85F180}" type="pres">
      <dgm:prSet presAssocID="{F8638FE7-8FE3-4454-8ABE-10F4D7C6A86C}" presName="rect3" presStyleLbl="alignAcc1" presStyleIdx="2" presStyleCnt="4"/>
      <dgm:spPr/>
      <dgm:t>
        <a:bodyPr/>
        <a:lstStyle/>
        <a:p>
          <a:endParaRPr lang="es-CO"/>
        </a:p>
      </dgm:t>
    </dgm:pt>
    <dgm:pt modelId="{50CF7880-06EC-4B66-A6FA-BEBAE2A90FE9}" type="pres">
      <dgm:prSet presAssocID="{6BDDC5CD-BB18-4BA1-BC5A-76B39DCF41C6}" presName="vertSpace4" presStyleLbl="node1" presStyleIdx="2" presStyleCnt="4"/>
      <dgm:spPr/>
    </dgm:pt>
    <dgm:pt modelId="{6FE85181-1255-41F1-AF77-733F83EB60D4}" type="pres">
      <dgm:prSet presAssocID="{6BDDC5CD-BB18-4BA1-BC5A-76B39DCF41C6}" presName="circle4" presStyleLbl="node1" presStyleIdx="3" presStyleCnt="4"/>
      <dgm:spPr/>
    </dgm:pt>
    <dgm:pt modelId="{0C314ED3-0EC5-46A3-85CD-FD948A7E3040}" type="pres">
      <dgm:prSet presAssocID="{6BDDC5CD-BB18-4BA1-BC5A-76B39DCF41C6}" presName="rect4" presStyleLbl="alignAcc1" presStyleIdx="3" presStyleCnt="4"/>
      <dgm:spPr/>
      <dgm:t>
        <a:bodyPr/>
        <a:lstStyle/>
        <a:p>
          <a:endParaRPr lang="es-CO"/>
        </a:p>
      </dgm:t>
    </dgm:pt>
    <dgm:pt modelId="{C6C985E2-446A-4706-AFFC-7A53DF80D6DD}" type="pres">
      <dgm:prSet presAssocID="{B7512D81-D170-4F8A-96F3-1645174728A0}" presName="rect1ParTx" presStyleLbl="alignAcc1" presStyleIdx="3" presStyleCnt="4">
        <dgm:presLayoutVars>
          <dgm:chMax val="1"/>
          <dgm:bulletEnabled val="1"/>
        </dgm:presLayoutVars>
      </dgm:prSet>
      <dgm:spPr/>
      <dgm:t>
        <a:bodyPr/>
        <a:lstStyle/>
        <a:p>
          <a:endParaRPr lang="es-CO"/>
        </a:p>
      </dgm:t>
    </dgm:pt>
    <dgm:pt modelId="{E305A325-9DAA-44E3-B3A3-893CCBD51928}" type="pres">
      <dgm:prSet presAssocID="{B7512D81-D170-4F8A-96F3-1645174728A0}" presName="rect1ChTx" presStyleLbl="alignAcc1" presStyleIdx="3" presStyleCnt="4" custScaleX="100305">
        <dgm:presLayoutVars>
          <dgm:bulletEnabled val="1"/>
        </dgm:presLayoutVars>
      </dgm:prSet>
      <dgm:spPr/>
      <dgm:t>
        <a:bodyPr/>
        <a:lstStyle/>
        <a:p>
          <a:endParaRPr lang="es-CO"/>
        </a:p>
      </dgm:t>
    </dgm:pt>
    <dgm:pt modelId="{B59F772C-274D-4651-A8ED-D5CBE9973DDC}" type="pres">
      <dgm:prSet presAssocID="{344699BE-0E94-4138-8A6D-3A1A2E88821B}" presName="rect2ParTx" presStyleLbl="alignAcc1" presStyleIdx="3" presStyleCnt="4">
        <dgm:presLayoutVars>
          <dgm:chMax val="1"/>
          <dgm:bulletEnabled val="1"/>
        </dgm:presLayoutVars>
      </dgm:prSet>
      <dgm:spPr/>
      <dgm:t>
        <a:bodyPr/>
        <a:lstStyle/>
        <a:p>
          <a:endParaRPr lang="es-CO"/>
        </a:p>
      </dgm:t>
    </dgm:pt>
    <dgm:pt modelId="{24072FD3-7825-444D-8A90-E62E82C2729D}" type="pres">
      <dgm:prSet presAssocID="{344699BE-0E94-4138-8A6D-3A1A2E88821B}" presName="rect2ChTx" presStyleLbl="alignAcc1" presStyleIdx="3" presStyleCnt="4" custScaleX="100305">
        <dgm:presLayoutVars>
          <dgm:bulletEnabled val="1"/>
        </dgm:presLayoutVars>
      </dgm:prSet>
      <dgm:spPr/>
      <dgm:t>
        <a:bodyPr/>
        <a:lstStyle/>
        <a:p>
          <a:endParaRPr lang="es-CO"/>
        </a:p>
      </dgm:t>
    </dgm:pt>
    <dgm:pt modelId="{50694665-1A54-46CF-BBEB-FBF89B811AD4}" type="pres">
      <dgm:prSet presAssocID="{F8638FE7-8FE3-4454-8ABE-10F4D7C6A86C}" presName="rect3ParTx" presStyleLbl="alignAcc1" presStyleIdx="3" presStyleCnt="4">
        <dgm:presLayoutVars>
          <dgm:chMax val="1"/>
          <dgm:bulletEnabled val="1"/>
        </dgm:presLayoutVars>
      </dgm:prSet>
      <dgm:spPr/>
      <dgm:t>
        <a:bodyPr/>
        <a:lstStyle/>
        <a:p>
          <a:endParaRPr lang="es-CO"/>
        </a:p>
      </dgm:t>
    </dgm:pt>
    <dgm:pt modelId="{0835092C-5E89-4079-AAD1-17136961D672}" type="pres">
      <dgm:prSet presAssocID="{F8638FE7-8FE3-4454-8ABE-10F4D7C6A86C}" presName="rect3ChTx" presStyleLbl="alignAcc1" presStyleIdx="3" presStyleCnt="4" custScaleX="100476">
        <dgm:presLayoutVars>
          <dgm:bulletEnabled val="1"/>
        </dgm:presLayoutVars>
      </dgm:prSet>
      <dgm:spPr/>
      <dgm:t>
        <a:bodyPr/>
        <a:lstStyle/>
        <a:p>
          <a:endParaRPr lang="es-CO"/>
        </a:p>
      </dgm:t>
    </dgm:pt>
    <dgm:pt modelId="{05ED9762-3C92-4FBE-9404-598B1EA62892}" type="pres">
      <dgm:prSet presAssocID="{6BDDC5CD-BB18-4BA1-BC5A-76B39DCF41C6}" presName="rect4ParTx" presStyleLbl="alignAcc1" presStyleIdx="3" presStyleCnt="4">
        <dgm:presLayoutVars>
          <dgm:chMax val="1"/>
          <dgm:bulletEnabled val="1"/>
        </dgm:presLayoutVars>
      </dgm:prSet>
      <dgm:spPr/>
      <dgm:t>
        <a:bodyPr/>
        <a:lstStyle/>
        <a:p>
          <a:endParaRPr lang="es-CO"/>
        </a:p>
      </dgm:t>
    </dgm:pt>
    <dgm:pt modelId="{9F873293-B09A-4053-86E7-AA3B1DCB4538}" type="pres">
      <dgm:prSet presAssocID="{6BDDC5CD-BB18-4BA1-BC5A-76B39DCF41C6}" presName="rect4ChTx" presStyleLbl="alignAcc1" presStyleIdx="3" presStyleCnt="4" custScaleX="100476">
        <dgm:presLayoutVars>
          <dgm:bulletEnabled val="1"/>
        </dgm:presLayoutVars>
      </dgm:prSet>
      <dgm:spPr/>
      <dgm:t>
        <a:bodyPr/>
        <a:lstStyle/>
        <a:p>
          <a:endParaRPr lang="es-CO"/>
        </a:p>
      </dgm:t>
    </dgm:pt>
  </dgm:ptLst>
  <dgm:cxnLst>
    <dgm:cxn modelId="{9EDF1BDE-8B1C-493B-A316-5DFF25ED734A}" type="presOf" srcId="{F8638FE7-8FE3-4454-8ABE-10F4D7C6A86C}" destId="{E88E83AF-4AA6-47F1-A6EA-5DBFEF85F180}" srcOrd="0" destOrd="0" presId="urn:microsoft.com/office/officeart/2005/8/layout/target3"/>
    <dgm:cxn modelId="{1B2A5638-1E82-4236-8157-7C5ED4B278E7}" type="presOf" srcId="{6BDDC5CD-BB18-4BA1-BC5A-76B39DCF41C6}" destId="{05ED9762-3C92-4FBE-9404-598B1EA62892}" srcOrd="1" destOrd="0" presId="urn:microsoft.com/office/officeart/2005/8/layout/target3"/>
    <dgm:cxn modelId="{0A6BCEB2-F65D-4924-8DF7-5AA7A41ED484}" srcId="{6BDDC5CD-BB18-4BA1-BC5A-76B39DCF41C6}" destId="{6BF83A61-DA44-48B5-9562-609B78C98430}" srcOrd="0" destOrd="0" parTransId="{624EABB1-58D8-46A0-B78B-F8FD87289396}" sibTransId="{FC1B230A-5092-496D-A2CC-E11F52F11990}"/>
    <dgm:cxn modelId="{39094B14-DE28-48E8-BBCE-3437F676D114}" srcId="{344699BE-0E94-4138-8A6D-3A1A2E88821B}" destId="{8789EDB4-1FEA-435B-A0B2-49EA29649019}" srcOrd="0" destOrd="0" parTransId="{F1C2F49E-1170-4238-8186-A61F68A4131E}" sibTransId="{296D7A48-2919-48BA-9B1F-A01DC9EF90FE}"/>
    <dgm:cxn modelId="{704B5F4D-D42C-401D-9BB5-6974A41489C5}" srcId="{64417BC6-4E19-4BED-8CAA-D2700241F956}" destId="{B7512D81-D170-4F8A-96F3-1645174728A0}" srcOrd="0" destOrd="0" parTransId="{38B728B1-8CF6-42E1-A72A-0B08508CED27}" sibTransId="{F985918E-4984-4B35-AF47-1867A39288DA}"/>
    <dgm:cxn modelId="{08141EA0-6C6A-4715-BF71-84D53981F7FA}" type="presOf" srcId="{F8638FE7-8FE3-4454-8ABE-10F4D7C6A86C}" destId="{50694665-1A54-46CF-BBEB-FBF89B811AD4}" srcOrd="1" destOrd="0" presId="urn:microsoft.com/office/officeart/2005/8/layout/target3"/>
    <dgm:cxn modelId="{3C612F4E-CE06-458C-9E9F-EB3A5F38E675}" srcId="{64417BC6-4E19-4BED-8CAA-D2700241F956}" destId="{344699BE-0E94-4138-8A6D-3A1A2E88821B}" srcOrd="1" destOrd="0" parTransId="{F19FA985-D3E0-4649-850E-613E07CEF632}" sibTransId="{5847AF89-CCDC-4A50-BD6B-2DE0A27C3BEE}"/>
    <dgm:cxn modelId="{E3953CE5-883D-40C6-8E47-2F3F5D1D770B}" type="presOf" srcId="{B7512D81-D170-4F8A-96F3-1645174728A0}" destId="{C6C985E2-446A-4706-AFFC-7A53DF80D6DD}" srcOrd="1" destOrd="0" presId="urn:microsoft.com/office/officeart/2005/8/layout/target3"/>
    <dgm:cxn modelId="{82216864-6369-44B0-8600-B91EEA606BDF}" srcId="{64417BC6-4E19-4BED-8CAA-D2700241F956}" destId="{6BDDC5CD-BB18-4BA1-BC5A-76B39DCF41C6}" srcOrd="3" destOrd="0" parTransId="{7F9EEFC3-BE7E-4038-B471-9335273EB3F1}" sibTransId="{A0D1EE8E-DC66-4511-8ED0-06B76A33FF41}"/>
    <dgm:cxn modelId="{B609DB7F-301A-4973-8A03-F3A243734098}" type="presOf" srcId="{5BE07C29-8AD6-472F-ADC3-291F1DED6FF4}" destId="{E305A325-9DAA-44E3-B3A3-893CCBD51928}" srcOrd="0" destOrd="0" presId="urn:microsoft.com/office/officeart/2005/8/layout/target3"/>
    <dgm:cxn modelId="{4314D8E5-7493-402C-8C5E-FBB746DABF81}" type="presOf" srcId="{8789EDB4-1FEA-435B-A0B2-49EA29649019}" destId="{24072FD3-7825-444D-8A90-E62E82C2729D}" srcOrd="0" destOrd="0" presId="urn:microsoft.com/office/officeart/2005/8/layout/target3"/>
    <dgm:cxn modelId="{F467A233-FA00-4531-96C1-72F7513C6A4D}" srcId="{64417BC6-4E19-4BED-8CAA-D2700241F956}" destId="{F8638FE7-8FE3-4454-8ABE-10F4D7C6A86C}" srcOrd="2" destOrd="0" parTransId="{CC78ABAB-3A4B-4481-9468-723E36D645F7}" sibTransId="{BBB5D07A-B372-47D0-931B-EAB8A190A13C}"/>
    <dgm:cxn modelId="{2FA4C7B2-93AE-454F-B480-0DDF7E59ACB4}" type="presOf" srcId="{344699BE-0E94-4138-8A6D-3A1A2E88821B}" destId="{B59F772C-274D-4651-A8ED-D5CBE9973DDC}" srcOrd="1" destOrd="0" presId="urn:microsoft.com/office/officeart/2005/8/layout/target3"/>
    <dgm:cxn modelId="{B1F47934-90BA-49B6-B96B-B15F16822C49}" type="presOf" srcId="{344699BE-0E94-4138-8A6D-3A1A2E88821B}" destId="{552F33A9-87BE-4D12-A845-F73AF72BFDF6}" srcOrd="0" destOrd="0" presId="urn:microsoft.com/office/officeart/2005/8/layout/target3"/>
    <dgm:cxn modelId="{F1FF7422-88E1-498A-97B0-9D0781DBAAE8}" srcId="{B7512D81-D170-4F8A-96F3-1645174728A0}" destId="{5BE07C29-8AD6-472F-ADC3-291F1DED6FF4}" srcOrd="0" destOrd="0" parTransId="{47C970AB-5F6E-47C4-A44E-25726CBFCC18}" sibTransId="{1FCE6745-E9EC-45FF-8863-CFF677441D4E}"/>
    <dgm:cxn modelId="{EF71E01B-F1EE-4350-BCB3-18F6CE1DC018}" srcId="{F8638FE7-8FE3-4454-8ABE-10F4D7C6A86C}" destId="{3FB0A80F-A357-4FB7-851B-D8C37997645C}" srcOrd="0" destOrd="0" parTransId="{A52AA62E-5977-4B9F-87C8-85F8B0FBC963}" sibTransId="{569A1263-7A96-44D6-9F10-9ABB8DD310FC}"/>
    <dgm:cxn modelId="{087CDBEF-F40C-42AA-A7A4-D130C244D404}" type="presOf" srcId="{B7512D81-D170-4F8A-96F3-1645174728A0}" destId="{8A1A2AF0-4E28-4A7C-8073-5AE0E45FF2AF}" srcOrd="0" destOrd="0" presId="urn:microsoft.com/office/officeart/2005/8/layout/target3"/>
    <dgm:cxn modelId="{EA00EF6B-366B-4B40-BB44-F387AAADC293}" type="presOf" srcId="{6BDDC5CD-BB18-4BA1-BC5A-76B39DCF41C6}" destId="{0C314ED3-0EC5-46A3-85CD-FD948A7E3040}" srcOrd="0" destOrd="0" presId="urn:microsoft.com/office/officeart/2005/8/layout/target3"/>
    <dgm:cxn modelId="{857F30B0-C94D-42F0-9D74-F2F655D07B9F}" type="presOf" srcId="{64417BC6-4E19-4BED-8CAA-D2700241F956}" destId="{7B6A742A-8CA6-4A5A-AC77-0B7964E8A8EB}" srcOrd="0" destOrd="0" presId="urn:microsoft.com/office/officeart/2005/8/layout/target3"/>
    <dgm:cxn modelId="{95E00E49-6E03-4469-BF81-861FC22669EF}" type="presOf" srcId="{3FB0A80F-A357-4FB7-851B-D8C37997645C}" destId="{0835092C-5E89-4079-AAD1-17136961D672}" srcOrd="0" destOrd="0" presId="urn:microsoft.com/office/officeart/2005/8/layout/target3"/>
    <dgm:cxn modelId="{10FEF22E-8388-4DC0-9CC9-F919FA161AA9}" type="presOf" srcId="{6BF83A61-DA44-48B5-9562-609B78C98430}" destId="{9F873293-B09A-4053-86E7-AA3B1DCB4538}" srcOrd="0" destOrd="0" presId="urn:microsoft.com/office/officeart/2005/8/layout/target3"/>
    <dgm:cxn modelId="{0F3BDA4B-5A15-4CB7-9443-80F530C160C3}" type="presParOf" srcId="{7B6A742A-8CA6-4A5A-AC77-0B7964E8A8EB}" destId="{F234C1E6-4108-4BB0-98F1-8C2D5DD08B95}" srcOrd="0" destOrd="0" presId="urn:microsoft.com/office/officeart/2005/8/layout/target3"/>
    <dgm:cxn modelId="{B4CD65E9-7560-4480-8787-2AA0E193982A}" type="presParOf" srcId="{7B6A742A-8CA6-4A5A-AC77-0B7964E8A8EB}" destId="{F9D7F167-FA94-451F-A2D0-15DBD2ED7A63}" srcOrd="1" destOrd="0" presId="urn:microsoft.com/office/officeart/2005/8/layout/target3"/>
    <dgm:cxn modelId="{207B06C6-7814-4ADD-995E-FFFE0EED76FC}" type="presParOf" srcId="{7B6A742A-8CA6-4A5A-AC77-0B7964E8A8EB}" destId="{8A1A2AF0-4E28-4A7C-8073-5AE0E45FF2AF}" srcOrd="2" destOrd="0" presId="urn:microsoft.com/office/officeart/2005/8/layout/target3"/>
    <dgm:cxn modelId="{9E6C448C-9196-4905-A64A-6AD17CE29ACE}" type="presParOf" srcId="{7B6A742A-8CA6-4A5A-AC77-0B7964E8A8EB}" destId="{53F01725-FD1D-4DAB-815C-A8707F00C34B}" srcOrd="3" destOrd="0" presId="urn:microsoft.com/office/officeart/2005/8/layout/target3"/>
    <dgm:cxn modelId="{50CF30AE-E2E0-49C2-9B77-EC391E54E8BD}" type="presParOf" srcId="{7B6A742A-8CA6-4A5A-AC77-0B7964E8A8EB}" destId="{85BCC9AC-7BC8-4FD4-85E5-31C6B7E96874}" srcOrd="4" destOrd="0" presId="urn:microsoft.com/office/officeart/2005/8/layout/target3"/>
    <dgm:cxn modelId="{CC1DB1D0-2A06-4B97-B934-91B349D83C21}" type="presParOf" srcId="{7B6A742A-8CA6-4A5A-AC77-0B7964E8A8EB}" destId="{552F33A9-87BE-4D12-A845-F73AF72BFDF6}" srcOrd="5" destOrd="0" presId="urn:microsoft.com/office/officeart/2005/8/layout/target3"/>
    <dgm:cxn modelId="{255A0587-D9ED-4887-97A0-E39E5FA31314}" type="presParOf" srcId="{7B6A742A-8CA6-4A5A-AC77-0B7964E8A8EB}" destId="{C369F921-D2E1-40D3-A2E5-0113C29B978E}" srcOrd="6" destOrd="0" presId="urn:microsoft.com/office/officeart/2005/8/layout/target3"/>
    <dgm:cxn modelId="{130D2AA5-371F-4EBD-A806-AD0C265AB8D0}" type="presParOf" srcId="{7B6A742A-8CA6-4A5A-AC77-0B7964E8A8EB}" destId="{1B1B5770-8950-4522-9E1E-740D7D4A5A60}" srcOrd="7" destOrd="0" presId="urn:microsoft.com/office/officeart/2005/8/layout/target3"/>
    <dgm:cxn modelId="{D46AECF0-D6C6-4379-8DC2-B9403911190C}" type="presParOf" srcId="{7B6A742A-8CA6-4A5A-AC77-0B7964E8A8EB}" destId="{E88E83AF-4AA6-47F1-A6EA-5DBFEF85F180}" srcOrd="8" destOrd="0" presId="urn:microsoft.com/office/officeart/2005/8/layout/target3"/>
    <dgm:cxn modelId="{10E6F065-CA1D-4C24-B90A-9A09EB43A4A5}" type="presParOf" srcId="{7B6A742A-8CA6-4A5A-AC77-0B7964E8A8EB}" destId="{50CF7880-06EC-4B66-A6FA-BEBAE2A90FE9}" srcOrd="9" destOrd="0" presId="urn:microsoft.com/office/officeart/2005/8/layout/target3"/>
    <dgm:cxn modelId="{CE240CB5-3203-41F8-8180-A7A4FBCE74C2}" type="presParOf" srcId="{7B6A742A-8CA6-4A5A-AC77-0B7964E8A8EB}" destId="{6FE85181-1255-41F1-AF77-733F83EB60D4}" srcOrd="10" destOrd="0" presId="urn:microsoft.com/office/officeart/2005/8/layout/target3"/>
    <dgm:cxn modelId="{04F02DD5-F63A-4A8B-8B0C-09ADC1DDC238}" type="presParOf" srcId="{7B6A742A-8CA6-4A5A-AC77-0B7964E8A8EB}" destId="{0C314ED3-0EC5-46A3-85CD-FD948A7E3040}" srcOrd="11" destOrd="0" presId="urn:microsoft.com/office/officeart/2005/8/layout/target3"/>
    <dgm:cxn modelId="{EFE22828-71AB-4913-A4D7-6398D31873FF}" type="presParOf" srcId="{7B6A742A-8CA6-4A5A-AC77-0B7964E8A8EB}" destId="{C6C985E2-446A-4706-AFFC-7A53DF80D6DD}" srcOrd="12" destOrd="0" presId="urn:microsoft.com/office/officeart/2005/8/layout/target3"/>
    <dgm:cxn modelId="{31E3B074-1841-4FDC-8F7B-960F668856B7}" type="presParOf" srcId="{7B6A742A-8CA6-4A5A-AC77-0B7964E8A8EB}" destId="{E305A325-9DAA-44E3-B3A3-893CCBD51928}" srcOrd="13" destOrd="0" presId="urn:microsoft.com/office/officeart/2005/8/layout/target3"/>
    <dgm:cxn modelId="{17DE5487-7232-42CD-B96A-9F1B4116B603}" type="presParOf" srcId="{7B6A742A-8CA6-4A5A-AC77-0B7964E8A8EB}" destId="{B59F772C-274D-4651-A8ED-D5CBE9973DDC}" srcOrd="14" destOrd="0" presId="urn:microsoft.com/office/officeart/2005/8/layout/target3"/>
    <dgm:cxn modelId="{DF317C46-F3F4-4C37-8994-66A43D7041F0}" type="presParOf" srcId="{7B6A742A-8CA6-4A5A-AC77-0B7964E8A8EB}" destId="{24072FD3-7825-444D-8A90-E62E82C2729D}" srcOrd="15" destOrd="0" presId="urn:microsoft.com/office/officeart/2005/8/layout/target3"/>
    <dgm:cxn modelId="{1352BF7F-86CF-4BDA-8191-81C0CDA9BB00}" type="presParOf" srcId="{7B6A742A-8CA6-4A5A-AC77-0B7964E8A8EB}" destId="{50694665-1A54-46CF-BBEB-FBF89B811AD4}" srcOrd="16" destOrd="0" presId="urn:microsoft.com/office/officeart/2005/8/layout/target3"/>
    <dgm:cxn modelId="{F6C93223-CA98-48BF-94CA-6CC386B33EC3}" type="presParOf" srcId="{7B6A742A-8CA6-4A5A-AC77-0B7964E8A8EB}" destId="{0835092C-5E89-4079-AAD1-17136961D672}" srcOrd="17" destOrd="0" presId="urn:microsoft.com/office/officeart/2005/8/layout/target3"/>
    <dgm:cxn modelId="{463ECE4C-0CEE-48E5-A724-1AB30D8160EF}" type="presParOf" srcId="{7B6A742A-8CA6-4A5A-AC77-0B7964E8A8EB}" destId="{05ED9762-3C92-4FBE-9404-598B1EA62892}" srcOrd="18" destOrd="0" presId="urn:microsoft.com/office/officeart/2005/8/layout/target3"/>
    <dgm:cxn modelId="{C1234CEA-D626-4272-A8C4-1EF01E8E7EDB}" type="presParOf" srcId="{7B6A742A-8CA6-4A5A-AC77-0B7964E8A8EB}" destId="{9F873293-B09A-4053-86E7-AA3B1DCB4538}" srcOrd="19"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5984DBA-9135-4088-9508-DAD1095336C4}" type="doc">
      <dgm:prSet loTypeId="urn:microsoft.com/office/officeart/2005/8/layout/hierarchy4" loCatId="hierarchy" qsTypeId="urn:microsoft.com/office/officeart/2005/8/quickstyle/simple4" qsCatId="simple" csTypeId="urn:microsoft.com/office/officeart/2005/8/colors/colorful1" csCatId="colorful" phldr="1"/>
      <dgm:spPr/>
      <dgm:t>
        <a:bodyPr/>
        <a:lstStyle/>
        <a:p>
          <a:endParaRPr lang="es-CO"/>
        </a:p>
      </dgm:t>
    </dgm:pt>
    <dgm:pt modelId="{97CFF60B-1D69-4ECF-94DD-6BDABDE4E460}">
      <dgm:prSet phldrT="[Texto]" custT="1"/>
      <dgm:spPr/>
      <dgm:t>
        <a:bodyPr/>
        <a:lstStyle/>
        <a:p>
          <a:r>
            <a:rPr lang="es-CO" sz="1800" b="1" dirty="0" err="1" smtClean="0">
              <a:solidFill>
                <a:schemeClr val="bg1"/>
              </a:solidFill>
            </a:rPr>
            <a:t>Tecnolo-gías</a:t>
          </a:r>
          <a:endParaRPr lang="es-CO" sz="1800" b="1" dirty="0">
            <a:solidFill>
              <a:schemeClr val="bg1"/>
            </a:solidFill>
          </a:endParaRPr>
        </a:p>
      </dgm:t>
    </dgm:pt>
    <dgm:pt modelId="{2D6CC7F6-0EFF-4BF1-ACB3-60A2681E3731}" type="parTrans" cxnId="{53D27E56-6F2B-4998-BBEE-74132A0B19C6}">
      <dgm:prSet/>
      <dgm:spPr/>
      <dgm:t>
        <a:bodyPr/>
        <a:lstStyle/>
        <a:p>
          <a:endParaRPr lang="es-CO" b="1">
            <a:solidFill>
              <a:schemeClr val="bg1"/>
            </a:solidFill>
          </a:endParaRPr>
        </a:p>
      </dgm:t>
    </dgm:pt>
    <dgm:pt modelId="{ADFAA9B9-EF02-43A3-833D-A0626AB402AF}" type="sibTrans" cxnId="{53D27E56-6F2B-4998-BBEE-74132A0B19C6}">
      <dgm:prSet/>
      <dgm:spPr/>
      <dgm:t>
        <a:bodyPr/>
        <a:lstStyle/>
        <a:p>
          <a:endParaRPr lang="es-CO" b="1">
            <a:solidFill>
              <a:schemeClr val="bg1"/>
            </a:solidFill>
          </a:endParaRPr>
        </a:p>
      </dgm:t>
    </dgm:pt>
    <dgm:pt modelId="{CC5BD7BC-9225-40D1-9DCA-3F3E127D6BF9}">
      <dgm:prSet phldrT="[Texto]" custT="1"/>
      <dgm:spPr/>
      <dgm:t>
        <a:bodyPr/>
        <a:lstStyle/>
        <a:p>
          <a:r>
            <a:rPr lang="es-CO" sz="1800" b="1" dirty="0" smtClean="0">
              <a:solidFill>
                <a:schemeClr val="bg1"/>
              </a:solidFill>
            </a:rPr>
            <a:t>Gestión humana</a:t>
          </a:r>
          <a:endParaRPr lang="es-CO" sz="1800" b="1" dirty="0">
            <a:solidFill>
              <a:schemeClr val="bg1"/>
            </a:solidFill>
          </a:endParaRPr>
        </a:p>
      </dgm:t>
    </dgm:pt>
    <dgm:pt modelId="{65E8CBCD-76A4-4ADF-AD50-5817845F4CC2}" type="parTrans" cxnId="{7B41567D-F7CA-4F06-86BA-771D64C32B6D}">
      <dgm:prSet/>
      <dgm:spPr/>
      <dgm:t>
        <a:bodyPr/>
        <a:lstStyle/>
        <a:p>
          <a:endParaRPr lang="es-CO" b="1">
            <a:solidFill>
              <a:schemeClr val="bg1"/>
            </a:solidFill>
          </a:endParaRPr>
        </a:p>
      </dgm:t>
    </dgm:pt>
    <dgm:pt modelId="{E21B5B6D-4503-4BBF-94A4-B50BAF11BE11}" type="sibTrans" cxnId="{7B41567D-F7CA-4F06-86BA-771D64C32B6D}">
      <dgm:prSet/>
      <dgm:spPr/>
      <dgm:t>
        <a:bodyPr/>
        <a:lstStyle/>
        <a:p>
          <a:endParaRPr lang="es-CO" b="1">
            <a:solidFill>
              <a:schemeClr val="bg1"/>
            </a:solidFill>
          </a:endParaRPr>
        </a:p>
      </dgm:t>
    </dgm:pt>
    <dgm:pt modelId="{92C98878-1C2D-40C9-A0F9-554BB86E56FE}">
      <dgm:prSet phldrT="[Texto]" custT="1"/>
      <dgm:spPr/>
      <dgm:t>
        <a:bodyPr/>
        <a:lstStyle/>
        <a:p>
          <a:r>
            <a:rPr lang="es-CO" sz="1800" b="1" dirty="0" smtClean="0">
              <a:solidFill>
                <a:schemeClr val="bg1"/>
              </a:solidFill>
            </a:rPr>
            <a:t>Alianzas</a:t>
          </a:r>
        </a:p>
      </dgm:t>
    </dgm:pt>
    <dgm:pt modelId="{79299360-82C2-4B11-972A-7C3857781161}" type="parTrans" cxnId="{AFF311E0-EA62-40C8-9066-8F70F9A7FE1D}">
      <dgm:prSet/>
      <dgm:spPr/>
      <dgm:t>
        <a:bodyPr/>
        <a:lstStyle/>
        <a:p>
          <a:endParaRPr lang="es-CO" b="1">
            <a:solidFill>
              <a:schemeClr val="bg1"/>
            </a:solidFill>
          </a:endParaRPr>
        </a:p>
      </dgm:t>
    </dgm:pt>
    <dgm:pt modelId="{FFD9E4F7-2757-4843-95E9-2F01BDE1A0BD}" type="sibTrans" cxnId="{AFF311E0-EA62-40C8-9066-8F70F9A7FE1D}">
      <dgm:prSet/>
      <dgm:spPr/>
      <dgm:t>
        <a:bodyPr/>
        <a:lstStyle/>
        <a:p>
          <a:endParaRPr lang="es-CO" b="1">
            <a:solidFill>
              <a:schemeClr val="bg1"/>
            </a:solidFill>
          </a:endParaRPr>
        </a:p>
      </dgm:t>
    </dgm:pt>
    <dgm:pt modelId="{036E8AC8-8515-420A-8295-620AEFFBD371}">
      <dgm:prSet phldrT="[Texto]" custT="1"/>
      <dgm:spPr/>
      <dgm:t>
        <a:bodyPr/>
        <a:lstStyle/>
        <a:p>
          <a:r>
            <a:rPr lang="es-CO" sz="1800" b="1" dirty="0" smtClean="0">
              <a:solidFill>
                <a:schemeClr val="bg1"/>
              </a:solidFill>
            </a:rPr>
            <a:t>Capital </a:t>
          </a:r>
          <a:r>
            <a:rPr lang="es-CO" sz="1800" b="1" dirty="0" err="1" smtClean="0">
              <a:solidFill>
                <a:schemeClr val="bg1"/>
              </a:solidFill>
            </a:rPr>
            <a:t>intelec-tual</a:t>
          </a:r>
          <a:endParaRPr lang="es-CO" sz="1800" b="1" dirty="0" smtClean="0">
            <a:solidFill>
              <a:schemeClr val="bg1"/>
            </a:solidFill>
          </a:endParaRPr>
        </a:p>
      </dgm:t>
    </dgm:pt>
    <dgm:pt modelId="{8A799144-BD05-47DF-89F5-6F2C54365210}" type="parTrans" cxnId="{7653A362-EABB-46EC-8E36-2089FA63E0F0}">
      <dgm:prSet/>
      <dgm:spPr/>
      <dgm:t>
        <a:bodyPr/>
        <a:lstStyle/>
        <a:p>
          <a:endParaRPr lang="es-CO" b="1">
            <a:solidFill>
              <a:schemeClr val="bg1"/>
            </a:solidFill>
          </a:endParaRPr>
        </a:p>
      </dgm:t>
    </dgm:pt>
    <dgm:pt modelId="{FB7B83B1-B67A-470A-B8FA-771252C57A65}" type="sibTrans" cxnId="{7653A362-EABB-46EC-8E36-2089FA63E0F0}">
      <dgm:prSet/>
      <dgm:spPr/>
      <dgm:t>
        <a:bodyPr/>
        <a:lstStyle/>
        <a:p>
          <a:endParaRPr lang="es-CO" b="1">
            <a:solidFill>
              <a:schemeClr val="bg1"/>
            </a:solidFill>
          </a:endParaRPr>
        </a:p>
      </dgm:t>
    </dgm:pt>
    <dgm:pt modelId="{3EDDED45-9892-450F-A2FA-4B00444CE360}">
      <dgm:prSet phldrT="[Texto]" custT="1"/>
      <dgm:spPr/>
      <dgm:t>
        <a:bodyPr/>
        <a:lstStyle/>
        <a:p>
          <a:r>
            <a:rPr lang="es-CO" sz="1400" b="1" dirty="0" smtClean="0">
              <a:solidFill>
                <a:schemeClr val="tx1"/>
              </a:solidFill>
            </a:rPr>
            <a:t>Clima </a:t>
          </a:r>
          <a:r>
            <a:rPr lang="es-CO" sz="1400" b="1" dirty="0" err="1" smtClean="0">
              <a:solidFill>
                <a:schemeClr val="tx1"/>
              </a:solidFill>
            </a:rPr>
            <a:t>organizacio-nal</a:t>
          </a:r>
          <a:endParaRPr lang="es-CO" sz="1400" b="1" dirty="0" smtClean="0">
            <a:solidFill>
              <a:schemeClr val="tx1"/>
            </a:solidFill>
          </a:endParaRPr>
        </a:p>
      </dgm:t>
    </dgm:pt>
    <dgm:pt modelId="{5B751E91-F3CE-4E01-97C6-CE4879831483}" type="parTrans" cxnId="{E62040E3-7779-4F9A-8FC0-46975D636461}">
      <dgm:prSet/>
      <dgm:spPr/>
      <dgm:t>
        <a:bodyPr/>
        <a:lstStyle/>
        <a:p>
          <a:endParaRPr lang="es-CO" b="1">
            <a:solidFill>
              <a:schemeClr val="bg1"/>
            </a:solidFill>
          </a:endParaRPr>
        </a:p>
      </dgm:t>
    </dgm:pt>
    <dgm:pt modelId="{73BD9A99-7B95-4451-B2DF-05958CD7F171}" type="sibTrans" cxnId="{E62040E3-7779-4F9A-8FC0-46975D636461}">
      <dgm:prSet/>
      <dgm:spPr/>
      <dgm:t>
        <a:bodyPr/>
        <a:lstStyle/>
        <a:p>
          <a:endParaRPr lang="es-CO" b="1">
            <a:solidFill>
              <a:schemeClr val="bg1"/>
            </a:solidFill>
          </a:endParaRPr>
        </a:p>
      </dgm:t>
    </dgm:pt>
    <dgm:pt modelId="{6C77879B-A734-4187-AAAB-886B1FF60F80}">
      <dgm:prSet phldrT="[Texto]" custT="1"/>
      <dgm:spPr/>
      <dgm:t>
        <a:bodyPr/>
        <a:lstStyle/>
        <a:p>
          <a:r>
            <a:rPr lang="es-CO" sz="1400" b="1" dirty="0" smtClean="0">
              <a:solidFill>
                <a:schemeClr val="tx1"/>
              </a:solidFill>
            </a:rPr>
            <a:t>Incentivos y retribución</a:t>
          </a:r>
        </a:p>
      </dgm:t>
    </dgm:pt>
    <dgm:pt modelId="{8187C58F-7110-4238-8941-E9851B6121B7}" type="parTrans" cxnId="{E5D12FF8-3D9C-421A-8DD1-3B976DC26FC8}">
      <dgm:prSet/>
      <dgm:spPr/>
      <dgm:t>
        <a:bodyPr/>
        <a:lstStyle/>
        <a:p>
          <a:endParaRPr lang="es-CO" b="1">
            <a:solidFill>
              <a:schemeClr val="bg1"/>
            </a:solidFill>
          </a:endParaRPr>
        </a:p>
      </dgm:t>
    </dgm:pt>
    <dgm:pt modelId="{B55E6B93-7D89-477F-9C9C-E8539649AB40}" type="sibTrans" cxnId="{E5D12FF8-3D9C-421A-8DD1-3B976DC26FC8}">
      <dgm:prSet/>
      <dgm:spPr/>
      <dgm:t>
        <a:bodyPr/>
        <a:lstStyle/>
        <a:p>
          <a:endParaRPr lang="es-CO" b="1">
            <a:solidFill>
              <a:schemeClr val="bg1"/>
            </a:solidFill>
          </a:endParaRPr>
        </a:p>
      </dgm:t>
    </dgm:pt>
    <dgm:pt modelId="{043E7084-500D-4857-B712-6156A17CC546}">
      <dgm:prSet phldrT="[Texto]" custT="1"/>
      <dgm:spPr/>
      <dgm:t>
        <a:bodyPr/>
        <a:lstStyle/>
        <a:p>
          <a:r>
            <a:rPr lang="es-CO" sz="3200" b="1" dirty="0" smtClean="0">
              <a:solidFill>
                <a:schemeClr val="bg1"/>
              </a:solidFill>
            </a:rPr>
            <a:t>Perspectiva Aprendizaje y Crecimiento (Dimensiones)</a:t>
          </a:r>
          <a:endParaRPr lang="es-CO" sz="3200" b="1" dirty="0">
            <a:solidFill>
              <a:schemeClr val="bg1"/>
            </a:solidFill>
          </a:endParaRPr>
        </a:p>
      </dgm:t>
    </dgm:pt>
    <dgm:pt modelId="{6EC96AE9-94A5-414E-83B1-B1EBBF66E2A9}" type="sibTrans" cxnId="{854917F8-A63A-4E1A-83AF-586BF7C0AAAB}">
      <dgm:prSet/>
      <dgm:spPr/>
      <dgm:t>
        <a:bodyPr/>
        <a:lstStyle/>
        <a:p>
          <a:endParaRPr lang="es-CO" b="1">
            <a:solidFill>
              <a:schemeClr val="bg1"/>
            </a:solidFill>
          </a:endParaRPr>
        </a:p>
      </dgm:t>
    </dgm:pt>
    <dgm:pt modelId="{48A86664-D9B1-4869-BEA2-792396BA8300}" type="parTrans" cxnId="{854917F8-A63A-4E1A-83AF-586BF7C0AAAB}">
      <dgm:prSet/>
      <dgm:spPr/>
      <dgm:t>
        <a:bodyPr/>
        <a:lstStyle/>
        <a:p>
          <a:endParaRPr lang="es-CO" b="1">
            <a:solidFill>
              <a:schemeClr val="bg1"/>
            </a:solidFill>
          </a:endParaRPr>
        </a:p>
      </dgm:t>
    </dgm:pt>
    <dgm:pt modelId="{D9B7994C-1A1C-452C-A7B3-D09B38F63053}">
      <dgm:prSet phldrT="[Texto]" custT="1"/>
      <dgm:spPr/>
      <dgm:t>
        <a:bodyPr/>
        <a:lstStyle/>
        <a:p>
          <a:r>
            <a:rPr lang="es-CO" sz="1400" b="1" dirty="0" smtClean="0">
              <a:solidFill>
                <a:schemeClr val="tx1"/>
              </a:solidFill>
            </a:rPr>
            <a:t>Capacita-</a:t>
          </a:r>
          <a:r>
            <a:rPr lang="es-CO" sz="1400" b="1" dirty="0" err="1" smtClean="0">
              <a:solidFill>
                <a:schemeClr val="tx1"/>
              </a:solidFill>
            </a:rPr>
            <a:t>ción</a:t>
          </a:r>
          <a:endParaRPr lang="es-CO" sz="1400" b="1" dirty="0" smtClean="0">
            <a:solidFill>
              <a:schemeClr val="tx1"/>
            </a:solidFill>
          </a:endParaRPr>
        </a:p>
      </dgm:t>
    </dgm:pt>
    <dgm:pt modelId="{897134E5-B2FD-481B-B115-38C3B01A6BD4}" type="parTrans" cxnId="{EEDB9168-5DA8-4A6F-85E0-6542FCDB4044}">
      <dgm:prSet/>
      <dgm:spPr/>
      <dgm:t>
        <a:bodyPr/>
        <a:lstStyle/>
        <a:p>
          <a:endParaRPr lang="es-CO" b="1">
            <a:solidFill>
              <a:schemeClr val="bg1"/>
            </a:solidFill>
          </a:endParaRPr>
        </a:p>
      </dgm:t>
    </dgm:pt>
    <dgm:pt modelId="{2A318095-53DB-4AC8-8410-1916D3D8C833}" type="sibTrans" cxnId="{EEDB9168-5DA8-4A6F-85E0-6542FCDB4044}">
      <dgm:prSet/>
      <dgm:spPr/>
      <dgm:t>
        <a:bodyPr/>
        <a:lstStyle/>
        <a:p>
          <a:endParaRPr lang="es-CO" b="1">
            <a:solidFill>
              <a:schemeClr val="bg1"/>
            </a:solidFill>
          </a:endParaRPr>
        </a:p>
      </dgm:t>
    </dgm:pt>
    <dgm:pt modelId="{05C2141A-241A-464B-933D-BA34B13B4915}">
      <dgm:prSet phldrT="[Texto]" custT="1"/>
      <dgm:spPr/>
      <dgm:t>
        <a:bodyPr/>
        <a:lstStyle/>
        <a:p>
          <a:r>
            <a:rPr lang="es-CO" sz="1400" b="1" dirty="0" smtClean="0">
              <a:solidFill>
                <a:schemeClr val="tx1"/>
              </a:solidFill>
            </a:rPr>
            <a:t>Perfiles y delegación</a:t>
          </a:r>
        </a:p>
      </dgm:t>
    </dgm:pt>
    <dgm:pt modelId="{4F0DE88A-43C2-462D-AAC6-C992C5A1FD3C}" type="parTrans" cxnId="{B38250B1-A700-49FC-A177-9E6C8F338185}">
      <dgm:prSet/>
      <dgm:spPr/>
      <dgm:t>
        <a:bodyPr/>
        <a:lstStyle/>
        <a:p>
          <a:endParaRPr lang="es-CO" b="1">
            <a:solidFill>
              <a:schemeClr val="bg1"/>
            </a:solidFill>
          </a:endParaRPr>
        </a:p>
      </dgm:t>
    </dgm:pt>
    <dgm:pt modelId="{9F29A0B8-C361-4151-A5A3-66AA23D94B83}" type="sibTrans" cxnId="{B38250B1-A700-49FC-A177-9E6C8F338185}">
      <dgm:prSet/>
      <dgm:spPr/>
      <dgm:t>
        <a:bodyPr/>
        <a:lstStyle/>
        <a:p>
          <a:endParaRPr lang="es-CO" b="1">
            <a:solidFill>
              <a:schemeClr val="bg1"/>
            </a:solidFill>
          </a:endParaRPr>
        </a:p>
      </dgm:t>
    </dgm:pt>
    <dgm:pt modelId="{A7F31D7C-AAD2-4366-A1E9-AB1DE55C7BF7}">
      <dgm:prSet phldrT="[Texto]" custT="1"/>
      <dgm:spPr/>
      <dgm:t>
        <a:bodyPr/>
        <a:lstStyle/>
        <a:p>
          <a:r>
            <a:rPr lang="es-CO" sz="1400" b="1" dirty="0" smtClean="0">
              <a:solidFill>
                <a:schemeClr val="tx1"/>
              </a:solidFill>
            </a:rPr>
            <a:t>Motivación y pertinencia</a:t>
          </a:r>
        </a:p>
      </dgm:t>
    </dgm:pt>
    <dgm:pt modelId="{662D3A30-E48E-4A4C-8E27-F89344F37CAF}" type="parTrans" cxnId="{B2790E65-F08C-4A2A-92EE-490452323430}">
      <dgm:prSet/>
      <dgm:spPr/>
      <dgm:t>
        <a:bodyPr/>
        <a:lstStyle/>
        <a:p>
          <a:endParaRPr lang="es-CO" b="1">
            <a:solidFill>
              <a:schemeClr val="bg1"/>
            </a:solidFill>
          </a:endParaRPr>
        </a:p>
      </dgm:t>
    </dgm:pt>
    <dgm:pt modelId="{6835EA70-0FA6-4CF8-8A13-98022A0E242B}" type="sibTrans" cxnId="{B2790E65-F08C-4A2A-92EE-490452323430}">
      <dgm:prSet/>
      <dgm:spPr/>
      <dgm:t>
        <a:bodyPr/>
        <a:lstStyle/>
        <a:p>
          <a:endParaRPr lang="es-CO" b="1">
            <a:solidFill>
              <a:schemeClr val="bg1"/>
            </a:solidFill>
          </a:endParaRPr>
        </a:p>
      </dgm:t>
    </dgm:pt>
    <dgm:pt modelId="{7A1D9C94-432E-49E8-85E0-5FDAC6EA8401}" type="pres">
      <dgm:prSet presAssocID="{55984DBA-9135-4088-9508-DAD1095336C4}" presName="Name0" presStyleCnt="0">
        <dgm:presLayoutVars>
          <dgm:chPref val="1"/>
          <dgm:dir/>
          <dgm:animOne val="branch"/>
          <dgm:animLvl val="lvl"/>
          <dgm:resizeHandles/>
        </dgm:presLayoutVars>
      </dgm:prSet>
      <dgm:spPr/>
      <dgm:t>
        <a:bodyPr/>
        <a:lstStyle/>
        <a:p>
          <a:endParaRPr lang="es-CO"/>
        </a:p>
      </dgm:t>
    </dgm:pt>
    <dgm:pt modelId="{C03936DB-8CE8-4D73-881E-EC5DAE95D950}" type="pres">
      <dgm:prSet presAssocID="{043E7084-500D-4857-B712-6156A17CC546}" presName="vertOne" presStyleCnt="0"/>
      <dgm:spPr/>
    </dgm:pt>
    <dgm:pt modelId="{FBAE7C0E-F21A-4A30-8A3E-AFC39046D852}" type="pres">
      <dgm:prSet presAssocID="{043E7084-500D-4857-B712-6156A17CC546}" presName="txOne" presStyleLbl="node0" presStyleIdx="0" presStyleCnt="1" custScaleY="92755">
        <dgm:presLayoutVars>
          <dgm:chPref val="3"/>
        </dgm:presLayoutVars>
      </dgm:prSet>
      <dgm:spPr/>
      <dgm:t>
        <a:bodyPr/>
        <a:lstStyle/>
        <a:p>
          <a:endParaRPr lang="es-CO"/>
        </a:p>
      </dgm:t>
    </dgm:pt>
    <dgm:pt modelId="{F1B1C2AE-CA04-4B80-84FD-AFC974809009}" type="pres">
      <dgm:prSet presAssocID="{043E7084-500D-4857-B712-6156A17CC546}" presName="parTransOne" presStyleCnt="0"/>
      <dgm:spPr/>
    </dgm:pt>
    <dgm:pt modelId="{78BFF76D-9494-4DB5-BCFF-50AE81012942}" type="pres">
      <dgm:prSet presAssocID="{043E7084-500D-4857-B712-6156A17CC546}" presName="horzOne" presStyleCnt="0"/>
      <dgm:spPr/>
    </dgm:pt>
    <dgm:pt modelId="{832824FF-6738-4452-80A5-BB4E9E8A1591}" type="pres">
      <dgm:prSet presAssocID="{97CFF60B-1D69-4ECF-94DD-6BDABDE4E460}" presName="vertTwo" presStyleCnt="0"/>
      <dgm:spPr/>
    </dgm:pt>
    <dgm:pt modelId="{2EA5CE93-FE73-4026-A767-3DA2E79E955C}" type="pres">
      <dgm:prSet presAssocID="{97CFF60B-1D69-4ECF-94DD-6BDABDE4E460}" presName="txTwo" presStyleLbl="node2" presStyleIdx="0" presStyleCnt="4">
        <dgm:presLayoutVars>
          <dgm:chPref val="3"/>
        </dgm:presLayoutVars>
      </dgm:prSet>
      <dgm:spPr/>
      <dgm:t>
        <a:bodyPr/>
        <a:lstStyle/>
        <a:p>
          <a:endParaRPr lang="es-CO"/>
        </a:p>
      </dgm:t>
    </dgm:pt>
    <dgm:pt modelId="{96FA91D3-007E-4C50-A456-B383CD35F914}" type="pres">
      <dgm:prSet presAssocID="{97CFF60B-1D69-4ECF-94DD-6BDABDE4E460}" presName="horzTwo" presStyleCnt="0"/>
      <dgm:spPr/>
    </dgm:pt>
    <dgm:pt modelId="{2E514677-4A27-4ED5-BF2A-EE6B7D88B9BB}" type="pres">
      <dgm:prSet presAssocID="{ADFAA9B9-EF02-43A3-833D-A0626AB402AF}" presName="sibSpaceTwo" presStyleCnt="0"/>
      <dgm:spPr/>
    </dgm:pt>
    <dgm:pt modelId="{B061025F-56C3-4F0A-8836-E792A80B9A5A}" type="pres">
      <dgm:prSet presAssocID="{CC5BD7BC-9225-40D1-9DCA-3F3E127D6BF9}" presName="vertTwo" presStyleCnt="0"/>
      <dgm:spPr/>
    </dgm:pt>
    <dgm:pt modelId="{B9BF3003-3C05-4D0B-B45C-5FCFDC9C4EDE}" type="pres">
      <dgm:prSet presAssocID="{CC5BD7BC-9225-40D1-9DCA-3F3E127D6BF9}" presName="txTwo" presStyleLbl="node2" presStyleIdx="1" presStyleCnt="4">
        <dgm:presLayoutVars>
          <dgm:chPref val="3"/>
        </dgm:presLayoutVars>
      </dgm:prSet>
      <dgm:spPr/>
      <dgm:t>
        <a:bodyPr/>
        <a:lstStyle/>
        <a:p>
          <a:endParaRPr lang="es-CO"/>
        </a:p>
      </dgm:t>
    </dgm:pt>
    <dgm:pt modelId="{613B6253-8C43-436C-9EFF-680EF34D3456}" type="pres">
      <dgm:prSet presAssocID="{CC5BD7BC-9225-40D1-9DCA-3F3E127D6BF9}" presName="parTransTwo" presStyleCnt="0"/>
      <dgm:spPr/>
    </dgm:pt>
    <dgm:pt modelId="{1DF6DE8C-1301-4F99-8131-A1E388E57112}" type="pres">
      <dgm:prSet presAssocID="{CC5BD7BC-9225-40D1-9DCA-3F3E127D6BF9}" presName="horzTwo" presStyleCnt="0"/>
      <dgm:spPr/>
    </dgm:pt>
    <dgm:pt modelId="{A92D1697-0C3A-49E4-AD34-3B6E722C75E4}" type="pres">
      <dgm:prSet presAssocID="{3EDDED45-9892-450F-A2FA-4B00444CE360}" presName="vertThree" presStyleCnt="0"/>
      <dgm:spPr/>
    </dgm:pt>
    <dgm:pt modelId="{C8AC7A6C-24BF-43BF-9543-D35131E4E4D3}" type="pres">
      <dgm:prSet presAssocID="{3EDDED45-9892-450F-A2FA-4B00444CE360}" presName="txThree" presStyleLbl="node3" presStyleIdx="0" presStyleCnt="5">
        <dgm:presLayoutVars>
          <dgm:chPref val="3"/>
        </dgm:presLayoutVars>
      </dgm:prSet>
      <dgm:spPr/>
      <dgm:t>
        <a:bodyPr/>
        <a:lstStyle/>
        <a:p>
          <a:endParaRPr lang="es-CO"/>
        </a:p>
      </dgm:t>
    </dgm:pt>
    <dgm:pt modelId="{E2149779-5F49-4C92-A2B8-DD1B64197D1F}" type="pres">
      <dgm:prSet presAssocID="{3EDDED45-9892-450F-A2FA-4B00444CE360}" presName="horzThree" presStyleCnt="0"/>
      <dgm:spPr/>
    </dgm:pt>
    <dgm:pt modelId="{A717A069-46F9-42F8-A08E-7B436992D4A4}" type="pres">
      <dgm:prSet presAssocID="{73BD9A99-7B95-4451-B2DF-05958CD7F171}" presName="sibSpaceThree" presStyleCnt="0"/>
      <dgm:spPr/>
    </dgm:pt>
    <dgm:pt modelId="{97E03586-965A-4FE3-904A-9F6760F94DE0}" type="pres">
      <dgm:prSet presAssocID="{6C77879B-A734-4187-AAAB-886B1FF60F80}" presName="vertThree" presStyleCnt="0"/>
      <dgm:spPr/>
    </dgm:pt>
    <dgm:pt modelId="{28F6E017-DB18-4717-A580-F26F6A1D6A86}" type="pres">
      <dgm:prSet presAssocID="{6C77879B-A734-4187-AAAB-886B1FF60F80}" presName="txThree" presStyleLbl="node3" presStyleIdx="1" presStyleCnt="5">
        <dgm:presLayoutVars>
          <dgm:chPref val="3"/>
        </dgm:presLayoutVars>
      </dgm:prSet>
      <dgm:spPr/>
      <dgm:t>
        <a:bodyPr/>
        <a:lstStyle/>
        <a:p>
          <a:endParaRPr lang="es-CO"/>
        </a:p>
      </dgm:t>
    </dgm:pt>
    <dgm:pt modelId="{3C7550B6-A5C5-4589-89B2-4A9E5B241D0C}" type="pres">
      <dgm:prSet presAssocID="{6C77879B-A734-4187-AAAB-886B1FF60F80}" presName="horzThree" presStyleCnt="0"/>
      <dgm:spPr/>
    </dgm:pt>
    <dgm:pt modelId="{AEF7504D-B83B-4681-8EB1-A8E3ACAF98BB}" type="pres">
      <dgm:prSet presAssocID="{B55E6B93-7D89-477F-9C9C-E8539649AB40}" presName="sibSpaceThree" presStyleCnt="0"/>
      <dgm:spPr/>
    </dgm:pt>
    <dgm:pt modelId="{9CF707C8-0202-4DE9-A46B-BCB242AF2A79}" type="pres">
      <dgm:prSet presAssocID="{D9B7994C-1A1C-452C-A7B3-D09B38F63053}" presName="vertThree" presStyleCnt="0"/>
      <dgm:spPr/>
    </dgm:pt>
    <dgm:pt modelId="{2AEB701B-1469-4DF2-8C91-C35B68629795}" type="pres">
      <dgm:prSet presAssocID="{D9B7994C-1A1C-452C-A7B3-D09B38F63053}" presName="txThree" presStyleLbl="node3" presStyleIdx="2" presStyleCnt="5">
        <dgm:presLayoutVars>
          <dgm:chPref val="3"/>
        </dgm:presLayoutVars>
      </dgm:prSet>
      <dgm:spPr/>
      <dgm:t>
        <a:bodyPr/>
        <a:lstStyle/>
        <a:p>
          <a:endParaRPr lang="es-CO"/>
        </a:p>
      </dgm:t>
    </dgm:pt>
    <dgm:pt modelId="{A6972455-88B9-4327-845D-9D1D2E0546A9}" type="pres">
      <dgm:prSet presAssocID="{D9B7994C-1A1C-452C-A7B3-D09B38F63053}" presName="horzThree" presStyleCnt="0"/>
      <dgm:spPr/>
    </dgm:pt>
    <dgm:pt modelId="{530F2E60-E7CE-491A-B092-1F605B01444A}" type="pres">
      <dgm:prSet presAssocID="{2A318095-53DB-4AC8-8410-1916D3D8C833}" presName="sibSpaceThree" presStyleCnt="0"/>
      <dgm:spPr/>
    </dgm:pt>
    <dgm:pt modelId="{F99D7C96-2404-4E99-8AFA-F49265F91809}" type="pres">
      <dgm:prSet presAssocID="{05C2141A-241A-464B-933D-BA34B13B4915}" presName="vertThree" presStyleCnt="0"/>
      <dgm:spPr/>
    </dgm:pt>
    <dgm:pt modelId="{94B3E0C2-67A9-4CCE-B2D8-DB3396108674}" type="pres">
      <dgm:prSet presAssocID="{05C2141A-241A-464B-933D-BA34B13B4915}" presName="txThree" presStyleLbl="node3" presStyleIdx="3" presStyleCnt="5">
        <dgm:presLayoutVars>
          <dgm:chPref val="3"/>
        </dgm:presLayoutVars>
      </dgm:prSet>
      <dgm:spPr/>
      <dgm:t>
        <a:bodyPr/>
        <a:lstStyle/>
        <a:p>
          <a:endParaRPr lang="es-CO"/>
        </a:p>
      </dgm:t>
    </dgm:pt>
    <dgm:pt modelId="{832CEF7B-CF4B-40BF-A39A-B9A6FB915267}" type="pres">
      <dgm:prSet presAssocID="{05C2141A-241A-464B-933D-BA34B13B4915}" presName="horzThree" presStyleCnt="0"/>
      <dgm:spPr/>
    </dgm:pt>
    <dgm:pt modelId="{E6BD3E19-EB61-4438-B534-8483184F142B}" type="pres">
      <dgm:prSet presAssocID="{9F29A0B8-C361-4151-A5A3-66AA23D94B83}" presName="sibSpaceThree" presStyleCnt="0"/>
      <dgm:spPr/>
    </dgm:pt>
    <dgm:pt modelId="{FFD43384-953B-4BF5-84CA-AF2A125F3076}" type="pres">
      <dgm:prSet presAssocID="{A7F31D7C-AAD2-4366-A1E9-AB1DE55C7BF7}" presName="vertThree" presStyleCnt="0"/>
      <dgm:spPr/>
    </dgm:pt>
    <dgm:pt modelId="{428EB276-5E3D-40BB-98CE-E731A2CE1EEF}" type="pres">
      <dgm:prSet presAssocID="{A7F31D7C-AAD2-4366-A1E9-AB1DE55C7BF7}" presName="txThree" presStyleLbl="node3" presStyleIdx="4" presStyleCnt="5">
        <dgm:presLayoutVars>
          <dgm:chPref val="3"/>
        </dgm:presLayoutVars>
      </dgm:prSet>
      <dgm:spPr/>
      <dgm:t>
        <a:bodyPr/>
        <a:lstStyle/>
        <a:p>
          <a:endParaRPr lang="es-CO"/>
        </a:p>
      </dgm:t>
    </dgm:pt>
    <dgm:pt modelId="{869E6483-1A59-4B4E-B3B4-37D2DC9A411D}" type="pres">
      <dgm:prSet presAssocID="{A7F31D7C-AAD2-4366-A1E9-AB1DE55C7BF7}" presName="horzThree" presStyleCnt="0"/>
      <dgm:spPr/>
    </dgm:pt>
    <dgm:pt modelId="{6A6CC694-441F-4C54-9AFB-7C5F0A67AE3E}" type="pres">
      <dgm:prSet presAssocID="{E21B5B6D-4503-4BBF-94A4-B50BAF11BE11}" presName="sibSpaceTwo" presStyleCnt="0"/>
      <dgm:spPr/>
    </dgm:pt>
    <dgm:pt modelId="{C657AF13-24AE-4DFE-91E6-BBD132C95C18}" type="pres">
      <dgm:prSet presAssocID="{92C98878-1C2D-40C9-A0F9-554BB86E56FE}" presName="vertTwo" presStyleCnt="0"/>
      <dgm:spPr/>
    </dgm:pt>
    <dgm:pt modelId="{A0222208-96F2-4B9F-81D0-BD1A99EE4CA0}" type="pres">
      <dgm:prSet presAssocID="{92C98878-1C2D-40C9-A0F9-554BB86E56FE}" presName="txTwo" presStyleLbl="node2" presStyleIdx="2" presStyleCnt="4">
        <dgm:presLayoutVars>
          <dgm:chPref val="3"/>
        </dgm:presLayoutVars>
      </dgm:prSet>
      <dgm:spPr/>
      <dgm:t>
        <a:bodyPr/>
        <a:lstStyle/>
        <a:p>
          <a:endParaRPr lang="es-CO"/>
        </a:p>
      </dgm:t>
    </dgm:pt>
    <dgm:pt modelId="{FBE15622-303C-478F-BE7F-A8568D84664B}" type="pres">
      <dgm:prSet presAssocID="{92C98878-1C2D-40C9-A0F9-554BB86E56FE}" presName="horzTwo" presStyleCnt="0"/>
      <dgm:spPr/>
    </dgm:pt>
    <dgm:pt modelId="{8712033A-3F73-4C04-BB8A-24283E0D8FE3}" type="pres">
      <dgm:prSet presAssocID="{FFD9E4F7-2757-4843-95E9-2F01BDE1A0BD}" presName="sibSpaceTwo" presStyleCnt="0"/>
      <dgm:spPr/>
    </dgm:pt>
    <dgm:pt modelId="{3881DEC3-4C0A-48F8-A582-63684798D35D}" type="pres">
      <dgm:prSet presAssocID="{036E8AC8-8515-420A-8295-620AEFFBD371}" presName="vertTwo" presStyleCnt="0"/>
      <dgm:spPr/>
    </dgm:pt>
    <dgm:pt modelId="{4FFF1EAB-3541-4A5C-93B4-FDEA54BD653B}" type="pres">
      <dgm:prSet presAssocID="{036E8AC8-8515-420A-8295-620AEFFBD371}" presName="txTwo" presStyleLbl="node2" presStyleIdx="3" presStyleCnt="4">
        <dgm:presLayoutVars>
          <dgm:chPref val="3"/>
        </dgm:presLayoutVars>
      </dgm:prSet>
      <dgm:spPr/>
      <dgm:t>
        <a:bodyPr/>
        <a:lstStyle/>
        <a:p>
          <a:endParaRPr lang="es-CO"/>
        </a:p>
      </dgm:t>
    </dgm:pt>
    <dgm:pt modelId="{5A5B9C87-B50D-4114-8585-09B348ADD976}" type="pres">
      <dgm:prSet presAssocID="{036E8AC8-8515-420A-8295-620AEFFBD371}" presName="horzTwo" presStyleCnt="0"/>
      <dgm:spPr/>
    </dgm:pt>
  </dgm:ptLst>
  <dgm:cxnLst>
    <dgm:cxn modelId="{7653A362-EABB-46EC-8E36-2089FA63E0F0}" srcId="{043E7084-500D-4857-B712-6156A17CC546}" destId="{036E8AC8-8515-420A-8295-620AEFFBD371}" srcOrd="3" destOrd="0" parTransId="{8A799144-BD05-47DF-89F5-6F2C54365210}" sibTransId="{FB7B83B1-B67A-470A-B8FA-771252C57A65}"/>
    <dgm:cxn modelId="{7B41567D-F7CA-4F06-86BA-771D64C32B6D}" srcId="{043E7084-500D-4857-B712-6156A17CC546}" destId="{CC5BD7BC-9225-40D1-9DCA-3F3E127D6BF9}" srcOrd="1" destOrd="0" parTransId="{65E8CBCD-76A4-4ADF-AD50-5817845F4CC2}" sibTransId="{E21B5B6D-4503-4BBF-94A4-B50BAF11BE11}"/>
    <dgm:cxn modelId="{F4AFD0A9-B1DC-460C-BAA9-032D225E2332}" type="presOf" srcId="{3EDDED45-9892-450F-A2FA-4B00444CE360}" destId="{C8AC7A6C-24BF-43BF-9543-D35131E4E4D3}" srcOrd="0" destOrd="0" presId="urn:microsoft.com/office/officeart/2005/8/layout/hierarchy4"/>
    <dgm:cxn modelId="{C2AF7A1A-2D2A-41AB-9772-2965BA63FA5E}" type="presOf" srcId="{55984DBA-9135-4088-9508-DAD1095336C4}" destId="{7A1D9C94-432E-49E8-85E0-5FDAC6EA8401}" srcOrd="0" destOrd="0" presId="urn:microsoft.com/office/officeart/2005/8/layout/hierarchy4"/>
    <dgm:cxn modelId="{854917F8-A63A-4E1A-83AF-586BF7C0AAAB}" srcId="{55984DBA-9135-4088-9508-DAD1095336C4}" destId="{043E7084-500D-4857-B712-6156A17CC546}" srcOrd="0" destOrd="0" parTransId="{48A86664-D9B1-4869-BEA2-792396BA8300}" sibTransId="{6EC96AE9-94A5-414E-83B1-B1EBBF66E2A9}"/>
    <dgm:cxn modelId="{E62040E3-7779-4F9A-8FC0-46975D636461}" srcId="{CC5BD7BC-9225-40D1-9DCA-3F3E127D6BF9}" destId="{3EDDED45-9892-450F-A2FA-4B00444CE360}" srcOrd="0" destOrd="0" parTransId="{5B751E91-F3CE-4E01-97C6-CE4879831483}" sibTransId="{73BD9A99-7B95-4451-B2DF-05958CD7F171}"/>
    <dgm:cxn modelId="{53D27E56-6F2B-4998-BBEE-74132A0B19C6}" srcId="{043E7084-500D-4857-B712-6156A17CC546}" destId="{97CFF60B-1D69-4ECF-94DD-6BDABDE4E460}" srcOrd="0" destOrd="0" parTransId="{2D6CC7F6-0EFF-4BF1-ACB3-60A2681E3731}" sibTransId="{ADFAA9B9-EF02-43A3-833D-A0626AB402AF}"/>
    <dgm:cxn modelId="{5BC71DCF-FBE3-4CC1-9795-CC3D227FF699}" type="presOf" srcId="{92C98878-1C2D-40C9-A0F9-554BB86E56FE}" destId="{A0222208-96F2-4B9F-81D0-BD1A99EE4CA0}" srcOrd="0" destOrd="0" presId="urn:microsoft.com/office/officeart/2005/8/layout/hierarchy4"/>
    <dgm:cxn modelId="{4058024C-22DA-4BEE-A20C-BD40A04CAB36}" type="presOf" srcId="{05C2141A-241A-464B-933D-BA34B13B4915}" destId="{94B3E0C2-67A9-4CCE-B2D8-DB3396108674}" srcOrd="0" destOrd="0" presId="urn:microsoft.com/office/officeart/2005/8/layout/hierarchy4"/>
    <dgm:cxn modelId="{FEA0B75C-E369-4831-B22E-CA92315AA08B}" type="presOf" srcId="{6C77879B-A734-4187-AAAB-886B1FF60F80}" destId="{28F6E017-DB18-4717-A580-F26F6A1D6A86}" srcOrd="0" destOrd="0" presId="urn:microsoft.com/office/officeart/2005/8/layout/hierarchy4"/>
    <dgm:cxn modelId="{56761F1C-1863-4B89-AA25-03F1577CA561}" type="presOf" srcId="{036E8AC8-8515-420A-8295-620AEFFBD371}" destId="{4FFF1EAB-3541-4A5C-93B4-FDEA54BD653B}" srcOrd="0" destOrd="0" presId="urn:microsoft.com/office/officeart/2005/8/layout/hierarchy4"/>
    <dgm:cxn modelId="{B2790E65-F08C-4A2A-92EE-490452323430}" srcId="{CC5BD7BC-9225-40D1-9DCA-3F3E127D6BF9}" destId="{A7F31D7C-AAD2-4366-A1E9-AB1DE55C7BF7}" srcOrd="4" destOrd="0" parTransId="{662D3A30-E48E-4A4C-8E27-F89344F37CAF}" sibTransId="{6835EA70-0FA6-4CF8-8A13-98022A0E242B}"/>
    <dgm:cxn modelId="{14F28519-8003-4064-928D-B5DD4C90442A}" type="presOf" srcId="{97CFF60B-1D69-4ECF-94DD-6BDABDE4E460}" destId="{2EA5CE93-FE73-4026-A767-3DA2E79E955C}" srcOrd="0" destOrd="0" presId="urn:microsoft.com/office/officeart/2005/8/layout/hierarchy4"/>
    <dgm:cxn modelId="{456A399D-4D69-4625-AB33-B2CB0CA7D38E}" type="presOf" srcId="{A7F31D7C-AAD2-4366-A1E9-AB1DE55C7BF7}" destId="{428EB276-5E3D-40BB-98CE-E731A2CE1EEF}" srcOrd="0" destOrd="0" presId="urn:microsoft.com/office/officeart/2005/8/layout/hierarchy4"/>
    <dgm:cxn modelId="{6EF6B888-877D-4263-9D07-F7DA88546DE7}" type="presOf" srcId="{043E7084-500D-4857-B712-6156A17CC546}" destId="{FBAE7C0E-F21A-4A30-8A3E-AFC39046D852}" srcOrd="0" destOrd="0" presId="urn:microsoft.com/office/officeart/2005/8/layout/hierarchy4"/>
    <dgm:cxn modelId="{B38250B1-A700-49FC-A177-9E6C8F338185}" srcId="{CC5BD7BC-9225-40D1-9DCA-3F3E127D6BF9}" destId="{05C2141A-241A-464B-933D-BA34B13B4915}" srcOrd="3" destOrd="0" parTransId="{4F0DE88A-43C2-462D-AAC6-C992C5A1FD3C}" sibTransId="{9F29A0B8-C361-4151-A5A3-66AA23D94B83}"/>
    <dgm:cxn modelId="{AFF311E0-EA62-40C8-9066-8F70F9A7FE1D}" srcId="{043E7084-500D-4857-B712-6156A17CC546}" destId="{92C98878-1C2D-40C9-A0F9-554BB86E56FE}" srcOrd="2" destOrd="0" parTransId="{79299360-82C2-4B11-972A-7C3857781161}" sibTransId="{FFD9E4F7-2757-4843-95E9-2F01BDE1A0BD}"/>
    <dgm:cxn modelId="{8B703E89-C6FF-4AD0-821F-FFECE2907461}" type="presOf" srcId="{D9B7994C-1A1C-452C-A7B3-D09B38F63053}" destId="{2AEB701B-1469-4DF2-8C91-C35B68629795}" srcOrd="0" destOrd="0" presId="urn:microsoft.com/office/officeart/2005/8/layout/hierarchy4"/>
    <dgm:cxn modelId="{F2DE3885-6316-40CC-8E0F-85972D98C5EC}" type="presOf" srcId="{CC5BD7BC-9225-40D1-9DCA-3F3E127D6BF9}" destId="{B9BF3003-3C05-4D0B-B45C-5FCFDC9C4EDE}" srcOrd="0" destOrd="0" presId="urn:microsoft.com/office/officeart/2005/8/layout/hierarchy4"/>
    <dgm:cxn modelId="{E5D12FF8-3D9C-421A-8DD1-3B976DC26FC8}" srcId="{CC5BD7BC-9225-40D1-9DCA-3F3E127D6BF9}" destId="{6C77879B-A734-4187-AAAB-886B1FF60F80}" srcOrd="1" destOrd="0" parTransId="{8187C58F-7110-4238-8941-E9851B6121B7}" sibTransId="{B55E6B93-7D89-477F-9C9C-E8539649AB40}"/>
    <dgm:cxn modelId="{EEDB9168-5DA8-4A6F-85E0-6542FCDB4044}" srcId="{CC5BD7BC-9225-40D1-9DCA-3F3E127D6BF9}" destId="{D9B7994C-1A1C-452C-A7B3-D09B38F63053}" srcOrd="2" destOrd="0" parTransId="{897134E5-B2FD-481B-B115-38C3B01A6BD4}" sibTransId="{2A318095-53DB-4AC8-8410-1916D3D8C833}"/>
    <dgm:cxn modelId="{92D8528F-A2B7-4A77-A653-69BF78D99CD8}" type="presParOf" srcId="{7A1D9C94-432E-49E8-85E0-5FDAC6EA8401}" destId="{C03936DB-8CE8-4D73-881E-EC5DAE95D950}" srcOrd="0" destOrd="0" presId="urn:microsoft.com/office/officeart/2005/8/layout/hierarchy4"/>
    <dgm:cxn modelId="{42B9C074-DE25-4B8B-BC97-BAB46BB5710F}" type="presParOf" srcId="{C03936DB-8CE8-4D73-881E-EC5DAE95D950}" destId="{FBAE7C0E-F21A-4A30-8A3E-AFC39046D852}" srcOrd="0" destOrd="0" presId="urn:microsoft.com/office/officeart/2005/8/layout/hierarchy4"/>
    <dgm:cxn modelId="{907E7224-C441-4C16-999E-3E9907384BF4}" type="presParOf" srcId="{C03936DB-8CE8-4D73-881E-EC5DAE95D950}" destId="{F1B1C2AE-CA04-4B80-84FD-AFC974809009}" srcOrd="1" destOrd="0" presId="urn:microsoft.com/office/officeart/2005/8/layout/hierarchy4"/>
    <dgm:cxn modelId="{13CC66BE-46D0-46B4-A10C-33509DD587B5}" type="presParOf" srcId="{C03936DB-8CE8-4D73-881E-EC5DAE95D950}" destId="{78BFF76D-9494-4DB5-BCFF-50AE81012942}" srcOrd="2" destOrd="0" presId="urn:microsoft.com/office/officeart/2005/8/layout/hierarchy4"/>
    <dgm:cxn modelId="{2AD3690A-30A0-4E4F-867B-16D96AFF4E18}" type="presParOf" srcId="{78BFF76D-9494-4DB5-BCFF-50AE81012942}" destId="{832824FF-6738-4452-80A5-BB4E9E8A1591}" srcOrd="0" destOrd="0" presId="urn:microsoft.com/office/officeart/2005/8/layout/hierarchy4"/>
    <dgm:cxn modelId="{CEAEFC37-D1E8-4162-8EE7-9DA8AC0EE3C1}" type="presParOf" srcId="{832824FF-6738-4452-80A5-BB4E9E8A1591}" destId="{2EA5CE93-FE73-4026-A767-3DA2E79E955C}" srcOrd="0" destOrd="0" presId="urn:microsoft.com/office/officeart/2005/8/layout/hierarchy4"/>
    <dgm:cxn modelId="{5F3C3940-30A3-430D-9B73-7FA7D3C6C6F3}" type="presParOf" srcId="{832824FF-6738-4452-80A5-BB4E9E8A1591}" destId="{96FA91D3-007E-4C50-A456-B383CD35F914}" srcOrd="1" destOrd="0" presId="urn:microsoft.com/office/officeart/2005/8/layout/hierarchy4"/>
    <dgm:cxn modelId="{2F92F4EC-0D98-4445-B7B9-D503C664C7A1}" type="presParOf" srcId="{78BFF76D-9494-4DB5-BCFF-50AE81012942}" destId="{2E514677-4A27-4ED5-BF2A-EE6B7D88B9BB}" srcOrd="1" destOrd="0" presId="urn:microsoft.com/office/officeart/2005/8/layout/hierarchy4"/>
    <dgm:cxn modelId="{D47BEA5B-BE67-454D-89F3-8EA08E48050D}" type="presParOf" srcId="{78BFF76D-9494-4DB5-BCFF-50AE81012942}" destId="{B061025F-56C3-4F0A-8836-E792A80B9A5A}" srcOrd="2" destOrd="0" presId="urn:microsoft.com/office/officeart/2005/8/layout/hierarchy4"/>
    <dgm:cxn modelId="{97376F5C-2BBC-465A-8CC9-64EBFB63CEE4}" type="presParOf" srcId="{B061025F-56C3-4F0A-8836-E792A80B9A5A}" destId="{B9BF3003-3C05-4D0B-B45C-5FCFDC9C4EDE}" srcOrd="0" destOrd="0" presId="urn:microsoft.com/office/officeart/2005/8/layout/hierarchy4"/>
    <dgm:cxn modelId="{A13B9E83-0277-4466-B22E-D9D7EC796631}" type="presParOf" srcId="{B061025F-56C3-4F0A-8836-E792A80B9A5A}" destId="{613B6253-8C43-436C-9EFF-680EF34D3456}" srcOrd="1" destOrd="0" presId="urn:microsoft.com/office/officeart/2005/8/layout/hierarchy4"/>
    <dgm:cxn modelId="{B28F5283-D3A8-4068-B058-7C4D8726F9B6}" type="presParOf" srcId="{B061025F-56C3-4F0A-8836-E792A80B9A5A}" destId="{1DF6DE8C-1301-4F99-8131-A1E388E57112}" srcOrd="2" destOrd="0" presId="urn:microsoft.com/office/officeart/2005/8/layout/hierarchy4"/>
    <dgm:cxn modelId="{09E62D65-53F6-4F9A-B980-12FA20EF0571}" type="presParOf" srcId="{1DF6DE8C-1301-4F99-8131-A1E388E57112}" destId="{A92D1697-0C3A-49E4-AD34-3B6E722C75E4}" srcOrd="0" destOrd="0" presId="urn:microsoft.com/office/officeart/2005/8/layout/hierarchy4"/>
    <dgm:cxn modelId="{6CD184D4-2B5C-4D04-8F05-75FBB0D0C887}" type="presParOf" srcId="{A92D1697-0C3A-49E4-AD34-3B6E722C75E4}" destId="{C8AC7A6C-24BF-43BF-9543-D35131E4E4D3}" srcOrd="0" destOrd="0" presId="urn:microsoft.com/office/officeart/2005/8/layout/hierarchy4"/>
    <dgm:cxn modelId="{582B22F9-C26D-4F6E-9B58-64E67584BC50}" type="presParOf" srcId="{A92D1697-0C3A-49E4-AD34-3B6E722C75E4}" destId="{E2149779-5F49-4C92-A2B8-DD1B64197D1F}" srcOrd="1" destOrd="0" presId="urn:microsoft.com/office/officeart/2005/8/layout/hierarchy4"/>
    <dgm:cxn modelId="{3DDAAC79-D9C4-4EA8-BDD6-90F860CAAC4E}" type="presParOf" srcId="{1DF6DE8C-1301-4F99-8131-A1E388E57112}" destId="{A717A069-46F9-42F8-A08E-7B436992D4A4}" srcOrd="1" destOrd="0" presId="urn:microsoft.com/office/officeart/2005/8/layout/hierarchy4"/>
    <dgm:cxn modelId="{E9A0F111-3BE0-4F73-80BB-6787CE28F236}" type="presParOf" srcId="{1DF6DE8C-1301-4F99-8131-A1E388E57112}" destId="{97E03586-965A-4FE3-904A-9F6760F94DE0}" srcOrd="2" destOrd="0" presId="urn:microsoft.com/office/officeart/2005/8/layout/hierarchy4"/>
    <dgm:cxn modelId="{5DB64AD8-CEAD-4895-95A0-0ABA123F34E8}" type="presParOf" srcId="{97E03586-965A-4FE3-904A-9F6760F94DE0}" destId="{28F6E017-DB18-4717-A580-F26F6A1D6A86}" srcOrd="0" destOrd="0" presId="urn:microsoft.com/office/officeart/2005/8/layout/hierarchy4"/>
    <dgm:cxn modelId="{2460497C-F5DE-4E47-83DD-E0AEF89B51E9}" type="presParOf" srcId="{97E03586-965A-4FE3-904A-9F6760F94DE0}" destId="{3C7550B6-A5C5-4589-89B2-4A9E5B241D0C}" srcOrd="1" destOrd="0" presId="urn:microsoft.com/office/officeart/2005/8/layout/hierarchy4"/>
    <dgm:cxn modelId="{CF97F439-683F-4D5E-A0BF-5F385B1E9C62}" type="presParOf" srcId="{1DF6DE8C-1301-4F99-8131-A1E388E57112}" destId="{AEF7504D-B83B-4681-8EB1-A8E3ACAF98BB}" srcOrd="3" destOrd="0" presId="urn:microsoft.com/office/officeart/2005/8/layout/hierarchy4"/>
    <dgm:cxn modelId="{78A7B2E3-16DD-4180-A586-0056C590799B}" type="presParOf" srcId="{1DF6DE8C-1301-4F99-8131-A1E388E57112}" destId="{9CF707C8-0202-4DE9-A46B-BCB242AF2A79}" srcOrd="4" destOrd="0" presId="urn:microsoft.com/office/officeart/2005/8/layout/hierarchy4"/>
    <dgm:cxn modelId="{A5DBD8F7-6404-4848-AC16-395DEDF98294}" type="presParOf" srcId="{9CF707C8-0202-4DE9-A46B-BCB242AF2A79}" destId="{2AEB701B-1469-4DF2-8C91-C35B68629795}" srcOrd="0" destOrd="0" presId="urn:microsoft.com/office/officeart/2005/8/layout/hierarchy4"/>
    <dgm:cxn modelId="{2181794F-7738-426A-BF28-547CA05B6B82}" type="presParOf" srcId="{9CF707C8-0202-4DE9-A46B-BCB242AF2A79}" destId="{A6972455-88B9-4327-845D-9D1D2E0546A9}" srcOrd="1" destOrd="0" presId="urn:microsoft.com/office/officeart/2005/8/layout/hierarchy4"/>
    <dgm:cxn modelId="{C03DD52F-0AE6-4BB4-AB18-7CF3F4B55365}" type="presParOf" srcId="{1DF6DE8C-1301-4F99-8131-A1E388E57112}" destId="{530F2E60-E7CE-491A-B092-1F605B01444A}" srcOrd="5" destOrd="0" presId="urn:microsoft.com/office/officeart/2005/8/layout/hierarchy4"/>
    <dgm:cxn modelId="{FAE57B63-DCB4-4AEA-A735-688C992D6DAA}" type="presParOf" srcId="{1DF6DE8C-1301-4F99-8131-A1E388E57112}" destId="{F99D7C96-2404-4E99-8AFA-F49265F91809}" srcOrd="6" destOrd="0" presId="urn:microsoft.com/office/officeart/2005/8/layout/hierarchy4"/>
    <dgm:cxn modelId="{98068EBD-D86E-47AF-B308-32102A45990C}" type="presParOf" srcId="{F99D7C96-2404-4E99-8AFA-F49265F91809}" destId="{94B3E0C2-67A9-4CCE-B2D8-DB3396108674}" srcOrd="0" destOrd="0" presId="urn:microsoft.com/office/officeart/2005/8/layout/hierarchy4"/>
    <dgm:cxn modelId="{E92F2CBF-8057-466E-BCAB-0654E81C232A}" type="presParOf" srcId="{F99D7C96-2404-4E99-8AFA-F49265F91809}" destId="{832CEF7B-CF4B-40BF-A39A-B9A6FB915267}" srcOrd="1" destOrd="0" presId="urn:microsoft.com/office/officeart/2005/8/layout/hierarchy4"/>
    <dgm:cxn modelId="{4EC0CA71-26E9-426F-A44A-9C89B66B7D8D}" type="presParOf" srcId="{1DF6DE8C-1301-4F99-8131-A1E388E57112}" destId="{E6BD3E19-EB61-4438-B534-8483184F142B}" srcOrd="7" destOrd="0" presId="urn:microsoft.com/office/officeart/2005/8/layout/hierarchy4"/>
    <dgm:cxn modelId="{3441C14B-FF22-4F51-9929-BBC4C7489F6D}" type="presParOf" srcId="{1DF6DE8C-1301-4F99-8131-A1E388E57112}" destId="{FFD43384-953B-4BF5-84CA-AF2A125F3076}" srcOrd="8" destOrd="0" presId="urn:microsoft.com/office/officeart/2005/8/layout/hierarchy4"/>
    <dgm:cxn modelId="{72C1573E-1B8A-48EC-8151-BE5F174AC6DF}" type="presParOf" srcId="{FFD43384-953B-4BF5-84CA-AF2A125F3076}" destId="{428EB276-5E3D-40BB-98CE-E731A2CE1EEF}" srcOrd="0" destOrd="0" presId="urn:microsoft.com/office/officeart/2005/8/layout/hierarchy4"/>
    <dgm:cxn modelId="{8A3067D5-F6BC-4787-BEFA-32CC407E232E}" type="presParOf" srcId="{FFD43384-953B-4BF5-84CA-AF2A125F3076}" destId="{869E6483-1A59-4B4E-B3B4-37D2DC9A411D}" srcOrd="1" destOrd="0" presId="urn:microsoft.com/office/officeart/2005/8/layout/hierarchy4"/>
    <dgm:cxn modelId="{42C241F7-9958-4A1D-8522-5EF5382E4B98}" type="presParOf" srcId="{78BFF76D-9494-4DB5-BCFF-50AE81012942}" destId="{6A6CC694-441F-4C54-9AFB-7C5F0A67AE3E}" srcOrd="3" destOrd="0" presId="urn:microsoft.com/office/officeart/2005/8/layout/hierarchy4"/>
    <dgm:cxn modelId="{815183CF-70BB-42E7-BA3D-0EA477D01C89}" type="presParOf" srcId="{78BFF76D-9494-4DB5-BCFF-50AE81012942}" destId="{C657AF13-24AE-4DFE-91E6-BBD132C95C18}" srcOrd="4" destOrd="0" presId="urn:microsoft.com/office/officeart/2005/8/layout/hierarchy4"/>
    <dgm:cxn modelId="{4944D35B-573C-40AD-8517-AB5300F5B95F}" type="presParOf" srcId="{C657AF13-24AE-4DFE-91E6-BBD132C95C18}" destId="{A0222208-96F2-4B9F-81D0-BD1A99EE4CA0}" srcOrd="0" destOrd="0" presId="urn:microsoft.com/office/officeart/2005/8/layout/hierarchy4"/>
    <dgm:cxn modelId="{0B6D9599-210F-46C7-BDC9-AE37C22430AB}" type="presParOf" srcId="{C657AF13-24AE-4DFE-91E6-BBD132C95C18}" destId="{FBE15622-303C-478F-BE7F-A8568D84664B}" srcOrd="1" destOrd="0" presId="urn:microsoft.com/office/officeart/2005/8/layout/hierarchy4"/>
    <dgm:cxn modelId="{EB2F7B51-21F9-43AA-B8CD-CB90C463DDB5}" type="presParOf" srcId="{78BFF76D-9494-4DB5-BCFF-50AE81012942}" destId="{8712033A-3F73-4C04-BB8A-24283E0D8FE3}" srcOrd="5" destOrd="0" presId="urn:microsoft.com/office/officeart/2005/8/layout/hierarchy4"/>
    <dgm:cxn modelId="{7C636984-FF82-43E7-AF56-54A93F6652B9}" type="presParOf" srcId="{78BFF76D-9494-4DB5-BCFF-50AE81012942}" destId="{3881DEC3-4C0A-48F8-A582-63684798D35D}" srcOrd="6" destOrd="0" presId="urn:microsoft.com/office/officeart/2005/8/layout/hierarchy4"/>
    <dgm:cxn modelId="{9F03CD87-BCB7-4D93-8FAD-06A68C27F65B}" type="presParOf" srcId="{3881DEC3-4C0A-48F8-A582-63684798D35D}" destId="{4FFF1EAB-3541-4A5C-93B4-FDEA54BD653B}" srcOrd="0" destOrd="0" presId="urn:microsoft.com/office/officeart/2005/8/layout/hierarchy4"/>
    <dgm:cxn modelId="{E1C30143-57C0-4D02-A67F-0D97EF4B938C}" type="presParOf" srcId="{3881DEC3-4C0A-48F8-A582-63684798D35D}" destId="{5A5B9C87-B50D-4114-8585-09B348ADD976}"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55984DBA-9135-4088-9508-DAD1095336C4}" type="doc">
      <dgm:prSet loTypeId="urn:microsoft.com/office/officeart/2005/8/layout/hierarchy4" loCatId="hierarchy" qsTypeId="urn:microsoft.com/office/officeart/2005/8/quickstyle/simple4" qsCatId="simple" csTypeId="urn:microsoft.com/office/officeart/2005/8/colors/colorful1" csCatId="colorful" phldr="1"/>
      <dgm:spPr/>
      <dgm:t>
        <a:bodyPr/>
        <a:lstStyle/>
        <a:p>
          <a:endParaRPr lang="es-CO"/>
        </a:p>
      </dgm:t>
    </dgm:pt>
    <dgm:pt modelId="{97CFF60B-1D69-4ECF-94DD-6BDABDE4E460}">
      <dgm:prSet phldrT="[Texto]"/>
      <dgm:spPr/>
      <dgm:t>
        <a:bodyPr/>
        <a:lstStyle/>
        <a:p>
          <a:r>
            <a:rPr lang="es-CO" b="1" dirty="0" smtClean="0">
              <a:solidFill>
                <a:schemeClr val="bg1"/>
              </a:solidFill>
            </a:rPr>
            <a:t>Tecnologías</a:t>
          </a:r>
          <a:endParaRPr lang="es-CO" b="1" dirty="0">
            <a:solidFill>
              <a:schemeClr val="bg1"/>
            </a:solidFill>
          </a:endParaRPr>
        </a:p>
      </dgm:t>
    </dgm:pt>
    <dgm:pt modelId="{2D6CC7F6-0EFF-4BF1-ACB3-60A2681E3731}" type="parTrans" cxnId="{53D27E56-6F2B-4998-BBEE-74132A0B19C6}">
      <dgm:prSet/>
      <dgm:spPr/>
      <dgm:t>
        <a:bodyPr/>
        <a:lstStyle/>
        <a:p>
          <a:endParaRPr lang="es-CO" b="1">
            <a:solidFill>
              <a:schemeClr val="bg1"/>
            </a:solidFill>
          </a:endParaRPr>
        </a:p>
      </dgm:t>
    </dgm:pt>
    <dgm:pt modelId="{ADFAA9B9-EF02-43A3-833D-A0626AB402AF}" type="sibTrans" cxnId="{53D27E56-6F2B-4998-BBEE-74132A0B19C6}">
      <dgm:prSet/>
      <dgm:spPr/>
      <dgm:t>
        <a:bodyPr/>
        <a:lstStyle/>
        <a:p>
          <a:endParaRPr lang="es-CO" b="1">
            <a:solidFill>
              <a:schemeClr val="bg1"/>
            </a:solidFill>
          </a:endParaRPr>
        </a:p>
      </dgm:t>
    </dgm:pt>
    <dgm:pt modelId="{CC5BD7BC-9225-40D1-9DCA-3F3E127D6BF9}">
      <dgm:prSet phldrT="[Texto]"/>
      <dgm:spPr/>
      <dgm:t>
        <a:bodyPr/>
        <a:lstStyle/>
        <a:p>
          <a:r>
            <a:rPr lang="es-CO" b="1" dirty="0" smtClean="0">
              <a:solidFill>
                <a:schemeClr val="bg1"/>
              </a:solidFill>
            </a:rPr>
            <a:t>Gestión humana</a:t>
          </a:r>
          <a:endParaRPr lang="es-CO" b="1" dirty="0">
            <a:solidFill>
              <a:schemeClr val="bg1"/>
            </a:solidFill>
          </a:endParaRPr>
        </a:p>
      </dgm:t>
    </dgm:pt>
    <dgm:pt modelId="{65E8CBCD-76A4-4ADF-AD50-5817845F4CC2}" type="parTrans" cxnId="{7B41567D-F7CA-4F06-86BA-771D64C32B6D}">
      <dgm:prSet/>
      <dgm:spPr/>
      <dgm:t>
        <a:bodyPr/>
        <a:lstStyle/>
        <a:p>
          <a:endParaRPr lang="es-CO" b="1">
            <a:solidFill>
              <a:schemeClr val="bg1"/>
            </a:solidFill>
          </a:endParaRPr>
        </a:p>
      </dgm:t>
    </dgm:pt>
    <dgm:pt modelId="{E21B5B6D-4503-4BBF-94A4-B50BAF11BE11}" type="sibTrans" cxnId="{7B41567D-F7CA-4F06-86BA-771D64C32B6D}">
      <dgm:prSet/>
      <dgm:spPr/>
      <dgm:t>
        <a:bodyPr/>
        <a:lstStyle/>
        <a:p>
          <a:endParaRPr lang="es-CO" b="1">
            <a:solidFill>
              <a:schemeClr val="bg1"/>
            </a:solidFill>
          </a:endParaRPr>
        </a:p>
      </dgm:t>
    </dgm:pt>
    <dgm:pt modelId="{92C98878-1C2D-40C9-A0F9-554BB86E56FE}">
      <dgm:prSet phldrT="[Texto]"/>
      <dgm:spPr/>
      <dgm:t>
        <a:bodyPr/>
        <a:lstStyle/>
        <a:p>
          <a:r>
            <a:rPr lang="es-CO" b="1" dirty="0" smtClean="0">
              <a:solidFill>
                <a:schemeClr val="bg1"/>
              </a:solidFill>
            </a:rPr>
            <a:t>Alianzas</a:t>
          </a:r>
        </a:p>
      </dgm:t>
    </dgm:pt>
    <dgm:pt modelId="{79299360-82C2-4B11-972A-7C3857781161}" type="parTrans" cxnId="{AFF311E0-EA62-40C8-9066-8F70F9A7FE1D}">
      <dgm:prSet/>
      <dgm:spPr/>
      <dgm:t>
        <a:bodyPr/>
        <a:lstStyle/>
        <a:p>
          <a:endParaRPr lang="es-CO" b="1">
            <a:solidFill>
              <a:schemeClr val="bg1"/>
            </a:solidFill>
          </a:endParaRPr>
        </a:p>
      </dgm:t>
    </dgm:pt>
    <dgm:pt modelId="{FFD9E4F7-2757-4843-95E9-2F01BDE1A0BD}" type="sibTrans" cxnId="{AFF311E0-EA62-40C8-9066-8F70F9A7FE1D}">
      <dgm:prSet/>
      <dgm:spPr/>
      <dgm:t>
        <a:bodyPr/>
        <a:lstStyle/>
        <a:p>
          <a:endParaRPr lang="es-CO" b="1">
            <a:solidFill>
              <a:schemeClr val="bg1"/>
            </a:solidFill>
          </a:endParaRPr>
        </a:p>
      </dgm:t>
    </dgm:pt>
    <dgm:pt modelId="{036E8AC8-8515-420A-8295-620AEFFBD371}">
      <dgm:prSet phldrT="[Texto]"/>
      <dgm:spPr/>
      <dgm:t>
        <a:bodyPr/>
        <a:lstStyle/>
        <a:p>
          <a:r>
            <a:rPr lang="es-CO" b="1" dirty="0" smtClean="0">
              <a:solidFill>
                <a:schemeClr val="bg1"/>
              </a:solidFill>
            </a:rPr>
            <a:t>Capital intelectual</a:t>
          </a:r>
        </a:p>
      </dgm:t>
    </dgm:pt>
    <dgm:pt modelId="{8A799144-BD05-47DF-89F5-6F2C54365210}" type="parTrans" cxnId="{7653A362-EABB-46EC-8E36-2089FA63E0F0}">
      <dgm:prSet/>
      <dgm:spPr/>
      <dgm:t>
        <a:bodyPr/>
        <a:lstStyle/>
        <a:p>
          <a:endParaRPr lang="es-CO" b="1">
            <a:solidFill>
              <a:schemeClr val="bg1"/>
            </a:solidFill>
          </a:endParaRPr>
        </a:p>
      </dgm:t>
    </dgm:pt>
    <dgm:pt modelId="{FB7B83B1-B67A-470A-B8FA-771252C57A65}" type="sibTrans" cxnId="{7653A362-EABB-46EC-8E36-2089FA63E0F0}">
      <dgm:prSet/>
      <dgm:spPr/>
      <dgm:t>
        <a:bodyPr/>
        <a:lstStyle/>
        <a:p>
          <a:endParaRPr lang="es-CO" b="1">
            <a:solidFill>
              <a:schemeClr val="bg1"/>
            </a:solidFill>
          </a:endParaRPr>
        </a:p>
      </dgm:t>
    </dgm:pt>
    <dgm:pt modelId="{043E7084-500D-4857-B712-6156A17CC546}">
      <dgm:prSet phldrT="[Texto]" custT="1"/>
      <dgm:spPr/>
      <dgm:t>
        <a:bodyPr/>
        <a:lstStyle/>
        <a:p>
          <a:r>
            <a:rPr lang="es-CO" sz="3200" b="1" dirty="0" smtClean="0">
              <a:solidFill>
                <a:schemeClr val="bg1"/>
              </a:solidFill>
            </a:rPr>
            <a:t>Perspectiva Aprendizaje y Crecimiento (Dimensiones)</a:t>
          </a:r>
          <a:endParaRPr lang="es-CO" sz="3200" b="1" dirty="0">
            <a:solidFill>
              <a:schemeClr val="bg1"/>
            </a:solidFill>
          </a:endParaRPr>
        </a:p>
      </dgm:t>
    </dgm:pt>
    <dgm:pt modelId="{6EC96AE9-94A5-414E-83B1-B1EBBF66E2A9}" type="sibTrans" cxnId="{854917F8-A63A-4E1A-83AF-586BF7C0AAAB}">
      <dgm:prSet/>
      <dgm:spPr/>
      <dgm:t>
        <a:bodyPr/>
        <a:lstStyle/>
        <a:p>
          <a:endParaRPr lang="es-CO" b="1">
            <a:solidFill>
              <a:schemeClr val="bg1"/>
            </a:solidFill>
          </a:endParaRPr>
        </a:p>
      </dgm:t>
    </dgm:pt>
    <dgm:pt modelId="{48A86664-D9B1-4869-BEA2-792396BA8300}" type="parTrans" cxnId="{854917F8-A63A-4E1A-83AF-586BF7C0AAAB}">
      <dgm:prSet/>
      <dgm:spPr/>
      <dgm:t>
        <a:bodyPr/>
        <a:lstStyle/>
        <a:p>
          <a:endParaRPr lang="es-CO" b="1">
            <a:solidFill>
              <a:schemeClr val="bg1"/>
            </a:solidFill>
          </a:endParaRPr>
        </a:p>
      </dgm:t>
    </dgm:pt>
    <dgm:pt modelId="{E1BBEE1E-30A7-4322-9D35-920A5D54CF0A}">
      <dgm:prSet phldrT="[Texto]"/>
      <dgm:spPr/>
      <dgm:t>
        <a:bodyPr/>
        <a:lstStyle/>
        <a:p>
          <a:r>
            <a:rPr lang="es-CO" b="1" dirty="0" smtClean="0">
              <a:solidFill>
                <a:schemeClr val="tx1"/>
              </a:solidFill>
            </a:rPr>
            <a:t>Alianzas estratégicas con proveedores</a:t>
          </a:r>
        </a:p>
      </dgm:t>
    </dgm:pt>
    <dgm:pt modelId="{9A648C16-F2DC-4EC3-803F-24F696017B8C}" type="parTrans" cxnId="{DAC314D8-2D74-4DDC-BCF1-3A1FCFF09C4C}">
      <dgm:prSet/>
      <dgm:spPr/>
      <dgm:t>
        <a:bodyPr/>
        <a:lstStyle/>
        <a:p>
          <a:endParaRPr lang="es-CO" b="1">
            <a:solidFill>
              <a:schemeClr val="bg1"/>
            </a:solidFill>
          </a:endParaRPr>
        </a:p>
      </dgm:t>
    </dgm:pt>
    <dgm:pt modelId="{F7386F4C-0B1E-49E2-B7F7-183B91E343C5}" type="sibTrans" cxnId="{DAC314D8-2D74-4DDC-BCF1-3A1FCFF09C4C}">
      <dgm:prSet/>
      <dgm:spPr/>
      <dgm:t>
        <a:bodyPr/>
        <a:lstStyle/>
        <a:p>
          <a:endParaRPr lang="es-CO" b="1">
            <a:solidFill>
              <a:schemeClr val="bg1"/>
            </a:solidFill>
          </a:endParaRPr>
        </a:p>
      </dgm:t>
    </dgm:pt>
    <dgm:pt modelId="{13EEE75A-A079-437D-89BC-D19F976199AC}">
      <dgm:prSet phldrT="[Texto]"/>
      <dgm:spPr/>
      <dgm:t>
        <a:bodyPr/>
        <a:lstStyle/>
        <a:p>
          <a:r>
            <a:rPr lang="es-CO" b="1" dirty="0" smtClean="0">
              <a:solidFill>
                <a:schemeClr val="tx1"/>
              </a:solidFill>
            </a:rPr>
            <a:t>Análisis de composición organizacional</a:t>
          </a:r>
        </a:p>
      </dgm:t>
    </dgm:pt>
    <dgm:pt modelId="{FC49D9C5-86D6-46FE-A2BE-2768F1433076}" type="parTrans" cxnId="{CB18016D-17CF-4A6C-B27A-84502D2B3608}">
      <dgm:prSet/>
      <dgm:spPr/>
      <dgm:t>
        <a:bodyPr/>
        <a:lstStyle/>
        <a:p>
          <a:endParaRPr lang="es-CO" b="1">
            <a:solidFill>
              <a:schemeClr val="bg1"/>
            </a:solidFill>
          </a:endParaRPr>
        </a:p>
      </dgm:t>
    </dgm:pt>
    <dgm:pt modelId="{D832FA2A-81B7-42E3-8AE3-8CC49317A5B3}" type="sibTrans" cxnId="{CB18016D-17CF-4A6C-B27A-84502D2B3608}">
      <dgm:prSet/>
      <dgm:spPr/>
      <dgm:t>
        <a:bodyPr/>
        <a:lstStyle/>
        <a:p>
          <a:endParaRPr lang="es-CO" b="1">
            <a:solidFill>
              <a:schemeClr val="bg1"/>
            </a:solidFill>
          </a:endParaRPr>
        </a:p>
      </dgm:t>
    </dgm:pt>
    <dgm:pt modelId="{D82B5086-BC60-4B7B-967A-B3C3A555B14A}">
      <dgm:prSet phldrT="[Texto]"/>
      <dgm:spPr/>
      <dgm:t>
        <a:bodyPr/>
        <a:lstStyle/>
        <a:p>
          <a:r>
            <a:rPr lang="es-CO" b="1" dirty="0" smtClean="0">
              <a:solidFill>
                <a:schemeClr val="tx1"/>
              </a:solidFill>
            </a:rPr>
            <a:t>Procesos de planificación</a:t>
          </a:r>
        </a:p>
      </dgm:t>
    </dgm:pt>
    <dgm:pt modelId="{FAAC0A85-79B0-4326-981A-E50E4DF712B9}" type="parTrans" cxnId="{EF0B34BD-2E1A-40B6-8A2A-B5F857AFB01C}">
      <dgm:prSet/>
      <dgm:spPr/>
      <dgm:t>
        <a:bodyPr/>
        <a:lstStyle/>
        <a:p>
          <a:endParaRPr lang="es-CO" b="1">
            <a:solidFill>
              <a:schemeClr val="bg1"/>
            </a:solidFill>
          </a:endParaRPr>
        </a:p>
      </dgm:t>
    </dgm:pt>
    <dgm:pt modelId="{EF99F10C-36F6-470E-9F0B-85282175C262}" type="sibTrans" cxnId="{EF0B34BD-2E1A-40B6-8A2A-B5F857AFB01C}">
      <dgm:prSet/>
      <dgm:spPr/>
      <dgm:t>
        <a:bodyPr/>
        <a:lstStyle/>
        <a:p>
          <a:endParaRPr lang="es-CO" b="1">
            <a:solidFill>
              <a:schemeClr val="bg1"/>
            </a:solidFill>
          </a:endParaRPr>
        </a:p>
      </dgm:t>
    </dgm:pt>
    <dgm:pt modelId="{7A1D9C94-432E-49E8-85E0-5FDAC6EA8401}" type="pres">
      <dgm:prSet presAssocID="{55984DBA-9135-4088-9508-DAD1095336C4}" presName="Name0" presStyleCnt="0">
        <dgm:presLayoutVars>
          <dgm:chPref val="1"/>
          <dgm:dir/>
          <dgm:animOne val="branch"/>
          <dgm:animLvl val="lvl"/>
          <dgm:resizeHandles/>
        </dgm:presLayoutVars>
      </dgm:prSet>
      <dgm:spPr/>
      <dgm:t>
        <a:bodyPr/>
        <a:lstStyle/>
        <a:p>
          <a:endParaRPr lang="es-CO"/>
        </a:p>
      </dgm:t>
    </dgm:pt>
    <dgm:pt modelId="{C03936DB-8CE8-4D73-881E-EC5DAE95D950}" type="pres">
      <dgm:prSet presAssocID="{043E7084-500D-4857-B712-6156A17CC546}" presName="vertOne" presStyleCnt="0"/>
      <dgm:spPr/>
    </dgm:pt>
    <dgm:pt modelId="{FBAE7C0E-F21A-4A30-8A3E-AFC39046D852}" type="pres">
      <dgm:prSet presAssocID="{043E7084-500D-4857-B712-6156A17CC546}" presName="txOne" presStyleLbl="node0" presStyleIdx="0" presStyleCnt="1" custScaleY="80811" custLinFactNeighborX="3086" custLinFactNeighborY="-45059">
        <dgm:presLayoutVars>
          <dgm:chPref val="3"/>
        </dgm:presLayoutVars>
      </dgm:prSet>
      <dgm:spPr/>
      <dgm:t>
        <a:bodyPr/>
        <a:lstStyle/>
        <a:p>
          <a:endParaRPr lang="es-CO"/>
        </a:p>
      </dgm:t>
    </dgm:pt>
    <dgm:pt modelId="{F1B1C2AE-CA04-4B80-84FD-AFC974809009}" type="pres">
      <dgm:prSet presAssocID="{043E7084-500D-4857-B712-6156A17CC546}" presName="parTransOne" presStyleCnt="0"/>
      <dgm:spPr/>
    </dgm:pt>
    <dgm:pt modelId="{78BFF76D-9494-4DB5-BCFF-50AE81012942}" type="pres">
      <dgm:prSet presAssocID="{043E7084-500D-4857-B712-6156A17CC546}" presName="horzOne" presStyleCnt="0"/>
      <dgm:spPr/>
    </dgm:pt>
    <dgm:pt modelId="{832824FF-6738-4452-80A5-BB4E9E8A1591}" type="pres">
      <dgm:prSet presAssocID="{97CFF60B-1D69-4ECF-94DD-6BDABDE4E460}" presName="vertTwo" presStyleCnt="0"/>
      <dgm:spPr/>
    </dgm:pt>
    <dgm:pt modelId="{2EA5CE93-FE73-4026-A767-3DA2E79E955C}" type="pres">
      <dgm:prSet presAssocID="{97CFF60B-1D69-4ECF-94DD-6BDABDE4E460}" presName="txTwo" presStyleLbl="node2" presStyleIdx="0" presStyleCnt="4">
        <dgm:presLayoutVars>
          <dgm:chPref val="3"/>
        </dgm:presLayoutVars>
      </dgm:prSet>
      <dgm:spPr/>
      <dgm:t>
        <a:bodyPr/>
        <a:lstStyle/>
        <a:p>
          <a:endParaRPr lang="es-CO"/>
        </a:p>
      </dgm:t>
    </dgm:pt>
    <dgm:pt modelId="{96FA91D3-007E-4C50-A456-B383CD35F914}" type="pres">
      <dgm:prSet presAssocID="{97CFF60B-1D69-4ECF-94DD-6BDABDE4E460}" presName="horzTwo" presStyleCnt="0"/>
      <dgm:spPr/>
    </dgm:pt>
    <dgm:pt modelId="{2E514677-4A27-4ED5-BF2A-EE6B7D88B9BB}" type="pres">
      <dgm:prSet presAssocID="{ADFAA9B9-EF02-43A3-833D-A0626AB402AF}" presName="sibSpaceTwo" presStyleCnt="0"/>
      <dgm:spPr/>
    </dgm:pt>
    <dgm:pt modelId="{B061025F-56C3-4F0A-8836-E792A80B9A5A}" type="pres">
      <dgm:prSet presAssocID="{CC5BD7BC-9225-40D1-9DCA-3F3E127D6BF9}" presName="vertTwo" presStyleCnt="0"/>
      <dgm:spPr/>
    </dgm:pt>
    <dgm:pt modelId="{B9BF3003-3C05-4D0B-B45C-5FCFDC9C4EDE}" type="pres">
      <dgm:prSet presAssocID="{CC5BD7BC-9225-40D1-9DCA-3F3E127D6BF9}" presName="txTwo" presStyleLbl="node2" presStyleIdx="1" presStyleCnt="4">
        <dgm:presLayoutVars>
          <dgm:chPref val="3"/>
        </dgm:presLayoutVars>
      </dgm:prSet>
      <dgm:spPr/>
      <dgm:t>
        <a:bodyPr/>
        <a:lstStyle/>
        <a:p>
          <a:endParaRPr lang="es-CO"/>
        </a:p>
      </dgm:t>
    </dgm:pt>
    <dgm:pt modelId="{1DF6DE8C-1301-4F99-8131-A1E388E57112}" type="pres">
      <dgm:prSet presAssocID="{CC5BD7BC-9225-40D1-9DCA-3F3E127D6BF9}" presName="horzTwo" presStyleCnt="0"/>
      <dgm:spPr/>
    </dgm:pt>
    <dgm:pt modelId="{6A6CC694-441F-4C54-9AFB-7C5F0A67AE3E}" type="pres">
      <dgm:prSet presAssocID="{E21B5B6D-4503-4BBF-94A4-B50BAF11BE11}" presName="sibSpaceTwo" presStyleCnt="0"/>
      <dgm:spPr/>
    </dgm:pt>
    <dgm:pt modelId="{C657AF13-24AE-4DFE-91E6-BBD132C95C18}" type="pres">
      <dgm:prSet presAssocID="{92C98878-1C2D-40C9-A0F9-554BB86E56FE}" presName="vertTwo" presStyleCnt="0"/>
      <dgm:spPr/>
    </dgm:pt>
    <dgm:pt modelId="{A0222208-96F2-4B9F-81D0-BD1A99EE4CA0}" type="pres">
      <dgm:prSet presAssocID="{92C98878-1C2D-40C9-A0F9-554BB86E56FE}" presName="txTwo" presStyleLbl="node2" presStyleIdx="2" presStyleCnt="4">
        <dgm:presLayoutVars>
          <dgm:chPref val="3"/>
        </dgm:presLayoutVars>
      </dgm:prSet>
      <dgm:spPr/>
      <dgm:t>
        <a:bodyPr/>
        <a:lstStyle/>
        <a:p>
          <a:endParaRPr lang="es-CO"/>
        </a:p>
      </dgm:t>
    </dgm:pt>
    <dgm:pt modelId="{3FF0FB52-9264-48A4-A7EA-E887DCB94620}" type="pres">
      <dgm:prSet presAssocID="{92C98878-1C2D-40C9-A0F9-554BB86E56FE}" presName="parTransTwo" presStyleCnt="0"/>
      <dgm:spPr/>
    </dgm:pt>
    <dgm:pt modelId="{FBE15622-303C-478F-BE7F-A8568D84664B}" type="pres">
      <dgm:prSet presAssocID="{92C98878-1C2D-40C9-A0F9-554BB86E56FE}" presName="horzTwo" presStyleCnt="0"/>
      <dgm:spPr/>
    </dgm:pt>
    <dgm:pt modelId="{BFC5474F-D10E-4E7A-8BE6-1D1C89C64800}" type="pres">
      <dgm:prSet presAssocID="{E1BBEE1E-30A7-4322-9D35-920A5D54CF0A}" presName="vertThree" presStyleCnt="0"/>
      <dgm:spPr/>
    </dgm:pt>
    <dgm:pt modelId="{F9DF04A7-6596-4C01-9A77-3526E890DDD5}" type="pres">
      <dgm:prSet presAssocID="{E1BBEE1E-30A7-4322-9D35-920A5D54CF0A}" presName="txThree" presStyleLbl="node3" presStyleIdx="0" presStyleCnt="3">
        <dgm:presLayoutVars>
          <dgm:chPref val="3"/>
        </dgm:presLayoutVars>
      </dgm:prSet>
      <dgm:spPr/>
      <dgm:t>
        <a:bodyPr/>
        <a:lstStyle/>
        <a:p>
          <a:endParaRPr lang="es-CO"/>
        </a:p>
      </dgm:t>
    </dgm:pt>
    <dgm:pt modelId="{5105397F-5530-475F-B6D4-59BFEAB6E9D7}" type="pres">
      <dgm:prSet presAssocID="{E1BBEE1E-30A7-4322-9D35-920A5D54CF0A}" presName="horzThree" presStyleCnt="0"/>
      <dgm:spPr/>
    </dgm:pt>
    <dgm:pt modelId="{421CE4C7-0C73-4C7B-A6DC-2AA44BED79C0}" type="pres">
      <dgm:prSet presAssocID="{F7386F4C-0B1E-49E2-B7F7-183B91E343C5}" presName="sibSpaceThree" presStyleCnt="0"/>
      <dgm:spPr/>
    </dgm:pt>
    <dgm:pt modelId="{1EDAB818-7B13-4A2A-B6AA-28438A28DA6A}" type="pres">
      <dgm:prSet presAssocID="{13EEE75A-A079-437D-89BC-D19F976199AC}" presName="vertThree" presStyleCnt="0"/>
      <dgm:spPr/>
    </dgm:pt>
    <dgm:pt modelId="{0ADBF06F-EF38-4987-BE13-E89B4646EFBC}" type="pres">
      <dgm:prSet presAssocID="{13EEE75A-A079-437D-89BC-D19F976199AC}" presName="txThree" presStyleLbl="node3" presStyleIdx="1" presStyleCnt="3">
        <dgm:presLayoutVars>
          <dgm:chPref val="3"/>
        </dgm:presLayoutVars>
      </dgm:prSet>
      <dgm:spPr/>
      <dgm:t>
        <a:bodyPr/>
        <a:lstStyle/>
        <a:p>
          <a:endParaRPr lang="es-CO"/>
        </a:p>
      </dgm:t>
    </dgm:pt>
    <dgm:pt modelId="{60D56F62-A92E-441A-90FF-8BA32380AE00}" type="pres">
      <dgm:prSet presAssocID="{13EEE75A-A079-437D-89BC-D19F976199AC}" presName="horzThree" presStyleCnt="0"/>
      <dgm:spPr/>
    </dgm:pt>
    <dgm:pt modelId="{04B8C12E-1F81-4CC7-A781-663CD9DB9F60}" type="pres">
      <dgm:prSet presAssocID="{D832FA2A-81B7-42E3-8AE3-8CC49317A5B3}" presName="sibSpaceThree" presStyleCnt="0"/>
      <dgm:spPr/>
    </dgm:pt>
    <dgm:pt modelId="{539D9FB1-C351-40EB-BEC4-8DAEB8A7324A}" type="pres">
      <dgm:prSet presAssocID="{D82B5086-BC60-4B7B-967A-B3C3A555B14A}" presName="vertThree" presStyleCnt="0"/>
      <dgm:spPr/>
    </dgm:pt>
    <dgm:pt modelId="{C8053325-497E-429F-BF75-DB3CEDB95770}" type="pres">
      <dgm:prSet presAssocID="{D82B5086-BC60-4B7B-967A-B3C3A555B14A}" presName="txThree" presStyleLbl="node3" presStyleIdx="2" presStyleCnt="3">
        <dgm:presLayoutVars>
          <dgm:chPref val="3"/>
        </dgm:presLayoutVars>
      </dgm:prSet>
      <dgm:spPr/>
      <dgm:t>
        <a:bodyPr/>
        <a:lstStyle/>
        <a:p>
          <a:endParaRPr lang="es-CO"/>
        </a:p>
      </dgm:t>
    </dgm:pt>
    <dgm:pt modelId="{19A49091-31D1-4104-9DA5-6F0864830548}" type="pres">
      <dgm:prSet presAssocID="{D82B5086-BC60-4B7B-967A-B3C3A555B14A}" presName="horzThree" presStyleCnt="0"/>
      <dgm:spPr/>
    </dgm:pt>
    <dgm:pt modelId="{8712033A-3F73-4C04-BB8A-24283E0D8FE3}" type="pres">
      <dgm:prSet presAssocID="{FFD9E4F7-2757-4843-95E9-2F01BDE1A0BD}" presName="sibSpaceTwo" presStyleCnt="0"/>
      <dgm:spPr/>
    </dgm:pt>
    <dgm:pt modelId="{3881DEC3-4C0A-48F8-A582-63684798D35D}" type="pres">
      <dgm:prSet presAssocID="{036E8AC8-8515-420A-8295-620AEFFBD371}" presName="vertTwo" presStyleCnt="0"/>
      <dgm:spPr/>
    </dgm:pt>
    <dgm:pt modelId="{4FFF1EAB-3541-4A5C-93B4-FDEA54BD653B}" type="pres">
      <dgm:prSet presAssocID="{036E8AC8-8515-420A-8295-620AEFFBD371}" presName="txTwo" presStyleLbl="node2" presStyleIdx="3" presStyleCnt="4">
        <dgm:presLayoutVars>
          <dgm:chPref val="3"/>
        </dgm:presLayoutVars>
      </dgm:prSet>
      <dgm:spPr/>
      <dgm:t>
        <a:bodyPr/>
        <a:lstStyle/>
        <a:p>
          <a:endParaRPr lang="es-CO"/>
        </a:p>
      </dgm:t>
    </dgm:pt>
    <dgm:pt modelId="{5A5B9C87-B50D-4114-8585-09B348ADD976}" type="pres">
      <dgm:prSet presAssocID="{036E8AC8-8515-420A-8295-620AEFFBD371}" presName="horzTwo" presStyleCnt="0"/>
      <dgm:spPr/>
    </dgm:pt>
  </dgm:ptLst>
  <dgm:cxnLst>
    <dgm:cxn modelId="{7653A362-EABB-46EC-8E36-2089FA63E0F0}" srcId="{043E7084-500D-4857-B712-6156A17CC546}" destId="{036E8AC8-8515-420A-8295-620AEFFBD371}" srcOrd="3" destOrd="0" parTransId="{8A799144-BD05-47DF-89F5-6F2C54365210}" sibTransId="{FB7B83B1-B67A-470A-B8FA-771252C57A65}"/>
    <dgm:cxn modelId="{9BB7B006-F7B4-4241-B6C1-1270EADD3C01}" type="presOf" srcId="{13EEE75A-A079-437D-89BC-D19F976199AC}" destId="{0ADBF06F-EF38-4987-BE13-E89B4646EFBC}" srcOrd="0" destOrd="0" presId="urn:microsoft.com/office/officeart/2005/8/layout/hierarchy4"/>
    <dgm:cxn modelId="{7B41567D-F7CA-4F06-86BA-771D64C32B6D}" srcId="{043E7084-500D-4857-B712-6156A17CC546}" destId="{CC5BD7BC-9225-40D1-9DCA-3F3E127D6BF9}" srcOrd="1" destOrd="0" parTransId="{65E8CBCD-76A4-4ADF-AD50-5817845F4CC2}" sibTransId="{E21B5B6D-4503-4BBF-94A4-B50BAF11BE11}"/>
    <dgm:cxn modelId="{A9F02AF8-ED4A-4009-BE6B-0D62788FFD44}" type="presOf" srcId="{55984DBA-9135-4088-9508-DAD1095336C4}" destId="{7A1D9C94-432E-49E8-85E0-5FDAC6EA8401}" srcOrd="0" destOrd="0" presId="urn:microsoft.com/office/officeart/2005/8/layout/hierarchy4"/>
    <dgm:cxn modelId="{B5632E11-A1DA-4B2C-B917-A0E9988B5616}" type="presOf" srcId="{E1BBEE1E-30A7-4322-9D35-920A5D54CF0A}" destId="{F9DF04A7-6596-4C01-9A77-3526E890DDD5}" srcOrd="0" destOrd="0" presId="urn:microsoft.com/office/officeart/2005/8/layout/hierarchy4"/>
    <dgm:cxn modelId="{854917F8-A63A-4E1A-83AF-586BF7C0AAAB}" srcId="{55984DBA-9135-4088-9508-DAD1095336C4}" destId="{043E7084-500D-4857-B712-6156A17CC546}" srcOrd="0" destOrd="0" parTransId="{48A86664-D9B1-4869-BEA2-792396BA8300}" sibTransId="{6EC96AE9-94A5-414E-83B1-B1EBBF66E2A9}"/>
    <dgm:cxn modelId="{53D27E56-6F2B-4998-BBEE-74132A0B19C6}" srcId="{043E7084-500D-4857-B712-6156A17CC546}" destId="{97CFF60B-1D69-4ECF-94DD-6BDABDE4E460}" srcOrd="0" destOrd="0" parTransId="{2D6CC7F6-0EFF-4BF1-ACB3-60A2681E3731}" sibTransId="{ADFAA9B9-EF02-43A3-833D-A0626AB402AF}"/>
    <dgm:cxn modelId="{42E0BF9F-051B-4A50-AB4C-DEE9CFE0CD18}" type="presOf" srcId="{D82B5086-BC60-4B7B-967A-B3C3A555B14A}" destId="{C8053325-497E-429F-BF75-DB3CEDB95770}" srcOrd="0" destOrd="0" presId="urn:microsoft.com/office/officeart/2005/8/layout/hierarchy4"/>
    <dgm:cxn modelId="{DAC314D8-2D74-4DDC-BCF1-3A1FCFF09C4C}" srcId="{92C98878-1C2D-40C9-A0F9-554BB86E56FE}" destId="{E1BBEE1E-30A7-4322-9D35-920A5D54CF0A}" srcOrd="0" destOrd="0" parTransId="{9A648C16-F2DC-4EC3-803F-24F696017B8C}" sibTransId="{F7386F4C-0B1E-49E2-B7F7-183B91E343C5}"/>
    <dgm:cxn modelId="{AFF311E0-EA62-40C8-9066-8F70F9A7FE1D}" srcId="{043E7084-500D-4857-B712-6156A17CC546}" destId="{92C98878-1C2D-40C9-A0F9-554BB86E56FE}" srcOrd="2" destOrd="0" parTransId="{79299360-82C2-4B11-972A-7C3857781161}" sibTransId="{FFD9E4F7-2757-4843-95E9-2F01BDE1A0BD}"/>
    <dgm:cxn modelId="{D02AEF18-5F12-44D3-B358-6114CB58C04A}" type="presOf" srcId="{043E7084-500D-4857-B712-6156A17CC546}" destId="{FBAE7C0E-F21A-4A30-8A3E-AFC39046D852}" srcOrd="0" destOrd="0" presId="urn:microsoft.com/office/officeart/2005/8/layout/hierarchy4"/>
    <dgm:cxn modelId="{07EBA81C-CA2C-4AC7-BBAC-C8019269190D}" type="presOf" srcId="{92C98878-1C2D-40C9-A0F9-554BB86E56FE}" destId="{A0222208-96F2-4B9F-81D0-BD1A99EE4CA0}" srcOrd="0" destOrd="0" presId="urn:microsoft.com/office/officeart/2005/8/layout/hierarchy4"/>
    <dgm:cxn modelId="{CAD0AE73-252A-45C5-838A-6EA5B343D089}" type="presOf" srcId="{97CFF60B-1D69-4ECF-94DD-6BDABDE4E460}" destId="{2EA5CE93-FE73-4026-A767-3DA2E79E955C}" srcOrd="0" destOrd="0" presId="urn:microsoft.com/office/officeart/2005/8/layout/hierarchy4"/>
    <dgm:cxn modelId="{5FA67443-0090-4717-B437-6483F5665A80}" type="presOf" srcId="{CC5BD7BC-9225-40D1-9DCA-3F3E127D6BF9}" destId="{B9BF3003-3C05-4D0B-B45C-5FCFDC9C4EDE}" srcOrd="0" destOrd="0" presId="urn:microsoft.com/office/officeart/2005/8/layout/hierarchy4"/>
    <dgm:cxn modelId="{EF0B34BD-2E1A-40B6-8A2A-B5F857AFB01C}" srcId="{92C98878-1C2D-40C9-A0F9-554BB86E56FE}" destId="{D82B5086-BC60-4B7B-967A-B3C3A555B14A}" srcOrd="2" destOrd="0" parTransId="{FAAC0A85-79B0-4326-981A-E50E4DF712B9}" sibTransId="{EF99F10C-36F6-470E-9F0B-85282175C262}"/>
    <dgm:cxn modelId="{735F85AF-AEEE-4F71-9F98-3D4F145BAEDC}" type="presOf" srcId="{036E8AC8-8515-420A-8295-620AEFFBD371}" destId="{4FFF1EAB-3541-4A5C-93B4-FDEA54BD653B}" srcOrd="0" destOrd="0" presId="urn:microsoft.com/office/officeart/2005/8/layout/hierarchy4"/>
    <dgm:cxn modelId="{CB18016D-17CF-4A6C-B27A-84502D2B3608}" srcId="{92C98878-1C2D-40C9-A0F9-554BB86E56FE}" destId="{13EEE75A-A079-437D-89BC-D19F976199AC}" srcOrd="1" destOrd="0" parTransId="{FC49D9C5-86D6-46FE-A2BE-2768F1433076}" sibTransId="{D832FA2A-81B7-42E3-8AE3-8CC49317A5B3}"/>
    <dgm:cxn modelId="{C6861E29-DBB9-4F82-BD4F-E65EC56DFC01}" type="presParOf" srcId="{7A1D9C94-432E-49E8-85E0-5FDAC6EA8401}" destId="{C03936DB-8CE8-4D73-881E-EC5DAE95D950}" srcOrd="0" destOrd="0" presId="urn:microsoft.com/office/officeart/2005/8/layout/hierarchy4"/>
    <dgm:cxn modelId="{4AB81E5F-AA24-481C-9973-6067A28CFC2C}" type="presParOf" srcId="{C03936DB-8CE8-4D73-881E-EC5DAE95D950}" destId="{FBAE7C0E-F21A-4A30-8A3E-AFC39046D852}" srcOrd="0" destOrd="0" presId="urn:microsoft.com/office/officeart/2005/8/layout/hierarchy4"/>
    <dgm:cxn modelId="{D4796A44-AC60-495E-A6FC-1798433D9C16}" type="presParOf" srcId="{C03936DB-8CE8-4D73-881E-EC5DAE95D950}" destId="{F1B1C2AE-CA04-4B80-84FD-AFC974809009}" srcOrd="1" destOrd="0" presId="urn:microsoft.com/office/officeart/2005/8/layout/hierarchy4"/>
    <dgm:cxn modelId="{603CD764-B55C-438D-B664-0732A66C53AA}" type="presParOf" srcId="{C03936DB-8CE8-4D73-881E-EC5DAE95D950}" destId="{78BFF76D-9494-4DB5-BCFF-50AE81012942}" srcOrd="2" destOrd="0" presId="urn:microsoft.com/office/officeart/2005/8/layout/hierarchy4"/>
    <dgm:cxn modelId="{1AB24DAF-588D-4FA2-9EE1-6555FC1C487C}" type="presParOf" srcId="{78BFF76D-9494-4DB5-BCFF-50AE81012942}" destId="{832824FF-6738-4452-80A5-BB4E9E8A1591}" srcOrd="0" destOrd="0" presId="urn:microsoft.com/office/officeart/2005/8/layout/hierarchy4"/>
    <dgm:cxn modelId="{3E6A7B6D-5C69-4E17-9984-B627B1B69721}" type="presParOf" srcId="{832824FF-6738-4452-80A5-BB4E9E8A1591}" destId="{2EA5CE93-FE73-4026-A767-3DA2E79E955C}" srcOrd="0" destOrd="0" presId="urn:microsoft.com/office/officeart/2005/8/layout/hierarchy4"/>
    <dgm:cxn modelId="{2BA61259-F605-43AB-BE51-EC54FE659528}" type="presParOf" srcId="{832824FF-6738-4452-80A5-BB4E9E8A1591}" destId="{96FA91D3-007E-4C50-A456-B383CD35F914}" srcOrd="1" destOrd="0" presId="urn:microsoft.com/office/officeart/2005/8/layout/hierarchy4"/>
    <dgm:cxn modelId="{2CBE184E-ECB6-40EF-A986-35855E168D14}" type="presParOf" srcId="{78BFF76D-9494-4DB5-BCFF-50AE81012942}" destId="{2E514677-4A27-4ED5-BF2A-EE6B7D88B9BB}" srcOrd="1" destOrd="0" presId="urn:microsoft.com/office/officeart/2005/8/layout/hierarchy4"/>
    <dgm:cxn modelId="{524EE4AE-F300-4B6B-A147-5E789EE5D876}" type="presParOf" srcId="{78BFF76D-9494-4DB5-BCFF-50AE81012942}" destId="{B061025F-56C3-4F0A-8836-E792A80B9A5A}" srcOrd="2" destOrd="0" presId="urn:microsoft.com/office/officeart/2005/8/layout/hierarchy4"/>
    <dgm:cxn modelId="{2FF5C6FC-A3FB-4DE1-8BD3-DF32CF962C23}" type="presParOf" srcId="{B061025F-56C3-4F0A-8836-E792A80B9A5A}" destId="{B9BF3003-3C05-4D0B-B45C-5FCFDC9C4EDE}" srcOrd="0" destOrd="0" presId="urn:microsoft.com/office/officeart/2005/8/layout/hierarchy4"/>
    <dgm:cxn modelId="{BFF18FED-D36E-4F92-A033-304E0ECF2FA8}" type="presParOf" srcId="{B061025F-56C3-4F0A-8836-E792A80B9A5A}" destId="{1DF6DE8C-1301-4F99-8131-A1E388E57112}" srcOrd="1" destOrd="0" presId="urn:microsoft.com/office/officeart/2005/8/layout/hierarchy4"/>
    <dgm:cxn modelId="{B7B73DD6-8C0B-4EEB-817E-E99CBCDD9A0F}" type="presParOf" srcId="{78BFF76D-9494-4DB5-BCFF-50AE81012942}" destId="{6A6CC694-441F-4C54-9AFB-7C5F0A67AE3E}" srcOrd="3" destOrd="0" presId="urn:microsoft.com/office/officeart/2005/8/layout/hierarchy4"/>
    <dgm:cxn modelId="{9D4805F8-1BA3-43E6-A346-77EC595D33F0}" type="presParOf" srcId="{78BFF76D-9494-4DB5-BCFF-50AE81012942}" destId="{C657AF13-24AE-4DFE-91E6-BBD132C95C18}" srcOrd="4" destOrd="0" presId="urn:microsoft.com/office/officeart/2005/8/layout/hierarchy4"/>
    <dgm:cxn modelId="{66643199-3734-45AB-AA15-DF44BA1F6DC6}" type="presParOf" srcId="{C657AF13-24AE-4DFE-91E6-BBD132C95C18}" destId="{A0222208-96F2-4B9F-81D0-BD1A99EE4CA0}" srcOrd="0" destOrd="0" presId="urn:microsoft.com/office/officeart/2005/8/layout/hierarchy4"/>
    <dgm:cxn modelId="{948AD8D0-5BA9-4196-B350-6CAAD3CF58BD}" type="presParOf" srcId="{C657AF13-24AE-4DFE-91E6-BBD132C95C18}" destId="{3FF0FB52-9264-48A4-A7EA-E887DCB94620}" srcOrd="1" destOrd="0" presId="urn:microsoft.com/office/officeart/2005/8/layout/hierarchy4"/>
    <dgm:cxn modelId="{D738CA89-3D6F-4591-9ED3-5B076336948C}" type="presParOf" srcId="{C657AF13-24AE-4DFE-91E6-BBD132C95C18}" destId="{FBE15622-303C-478F-BE7F-A8568D84664B}" srcOrd="2" destOrd="0" presId="urn:microsoft.com/office/officeart/2005/8/layout/hierarchy4"/>
    <dgm:cxn modelId="{643EF6D1-FDDB-4FC8-9652-F87037A698F0}" type="presParOf" srcId="{FBE15622-303C-478F-BE7F-A8568D84664B}" destId="{BFC5474F-D10E-4E7A-8BE6-1D1C89C64800}" srcOrd="0" destOrd="0" presId="urn:microsoft.com/office/officeart/2005/8/layout/hierarchy4"/>
    <dgm:cxn modelId="{726376D6-E90D-44A1-88F9-23BAD08B5993}" type="presParOf" srcId="{BFC5474F-D10E-4E7A-8BE6-1D1C89C64800}" destId="{F9DF04A7-6596-4C01-9A77-3526E890DDD5}" srcOrd="0" destOrd="0" presId="urn:microsoft.com/office/officeart/2005/8/layout/hierarchy4"/>
    <dgm:cxn modelId="{85D6E794-80DD-4EE3-832F-EC9E3A3C0317}" type="presParOf" srcId="{BFC5474F-D10E-4E7A-8BE6-1D1C89C64800}" destId="{5105397F-5530-475F-B6D4-59BFEAB6E9D7}" srcOrd="1" destOrd="0" presId="urn:microsoft.com/office/officeart/2005/8/layout/hierarchy4"/>
    <dgm:cxn modelId="{7A50A346-54F8-4F2F-BAA6-251BCBCF8B29}" type="presParOf" srcId="{FBE15622-303C-478F-BE7F-A8568D84664B}" destId="{421CE4C7-0C73-4C7B-A6DC-2AA44BED79C0}" srcOrd="1" destOrd="0" presId="urn:microsoft.com/office/officeart/2005/8/layout/hierarchy4"/>
    <dgm:cxn modelId="{6BC07884-6222-437D-A1A3-1537F66D25DA}" type="presParOf" srcId="{FBE15622-303C-478F-BE7F-A8568D84664B}" destId="{1EDAB818-7B13-4A2A-B6AA-28438A28DA6A}" srcOrd="2" destOrd="0" presId="urn:microsoft.com/office/officeart/2005/8/layout/hierarchy4"/>
    <dgm:cxn modelId="{C0FA7F35-A9AA-461C-810C-2B11F18D78B8}" type="presParOf" srcId="{1EDAB818-7B13-4A2A-B6AA-28438A28DA6A}" destId="{0ADBF06F-EF38-4987-BE13-E89B4646EFBC}" srcOrd="0" destOrd="0" presId="urn:microsoft.com/office/officeart/2005/8/layout/hierarchy4"/>
    <dgm:cxn modelId="{BEAEDB11-516C-4CA2-A99B-0BC8A7563560}" type="presParOf" srcId="{1EDAB818-7B13-4A2A-B6AA-28438A28DA6A}" destId="{60D56F62-A92E-441A-90FF-8BA32380AE00}" srcOrd="1" destOrd="0" presId="urn:microsoft.com/office/officeart/2005/8/layout/hierarchy4"/>
    <dgm:cxn modelId="{09DC487C-982C-476F-BCA1-375243C18957}" type="presParOf" srcId="{FBE15622-303C-478F-BE7F-A8568D84664B}" destId="{04B8C12E-1F81-4CC7-A781-663CD9DB9F60}" srcOrd="3" destOrd="0" presId="urn:microsoft.com/office/officeart/2005/8/layout/hierarchy4"/>
    <dgm:cxn modelId="{12B56CD4-C1A0-4512-85B8-785A51D78DBE}" type="presParOf" srcId="{FBE15622-303C-478F-BE7F-A8568D84664B}" destId="{539D9FB1-C351-40EB-BEC4-8DAEB8A7324A}" srcOrd="4" destOrd="0" presId="urn:microsoft.com/office/officeart/2005/8/layout/hierarchy4"/>
    <dgm:cxn modelId="{6B802E77-C4E1-4A1A-ACC6-A6D00F086DF8}" type="presParOf" srcId="{539D9FB1-C351-40EB-BEC4-8DAEB8A7324A}" destId="{C8053325-497E-429F-BF75-DB3CEDB95770}" srcOrd="0" destOrd="0" presId="urn:microsoft.com/office/officeart/2005/8/layout/hierarchy4"/>
    <dgm:cxn modelId="{39936753-22F5-4E96-A351-7FC6DD6FDBE0}" type="presParOf" srcId="{539D9FB1-C351-40EB-BEC4-8DAEB8A7324A}" destId="{19A49091-31D1-4104-9DA5-6F0864830548}" srcOrd="1" destOrd="0" presId="urn:microsoft.com/office/officeart/2005/8/layout/hierarchy4"/>
    <dgm:cxn modelId="{B0DAC582-E004-42A3-B3D0-7A21BAF5CE54}" type="presParOf" srcId="{78BFF76D-9494-4DB5-BCFF-50AE81012942}" destId="{8712033A-3F73-4C04-BB8A-24283E0D8FE3}" srcOrd="5" destOrd="0" presId="urn:microsoft.com/office/officeart/2005/8/layout/hierarchy4"/>
    <dgm:cxn modelId="{E24400AD-D460-4151-A823-94F13E0656D6}" type="presParOf" srcId="{78BFF76D-9494-4DB5-BCFF-50AE81012942}" destId="{3881DEC3-4C0A-48F8-A582-63684798D35D}" srcOrd="6" destOrd="0" presId="urn:microsoft.com/office/officeart/2005/8/layout/hierarchy4"/>
    <dgm:cxn modelId="{B45F8043-9401-4003-A591-813DD2754A32}" type="presParOf" srcId="{3881DEC3-4C0A-48F8-A582-63684798D35D}" destId="{4FFF1EAB-3541-4A5C-93B4-FDEA54BD653B}" srcOrd="0" destOrd="0" presId="urn:microsoft.com/office/officeart/2005/8/layout/hierarchy4"/>
    <dgm:cxn modelId="{7037B549-7915-4221-93B8-F15622CE6548}" type="presParOf" srcId="{3881DEC3-4C0A-48F8-A582-63684798D35D}" destId="{5A5B9C87-B50D-4114-8585-09B348ADD976}"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55984DBA-9135-4088-9508-DAD1095336C4}" type="doc">
      <dgm:prSet loTypeId="urn:microsoft.com/office/officeart/2005/8/layout/hierarchy4" loCatId="hierarchy" qsTypeId="urn:microsoft.com/office/officeart/2005/8/quickstyle/simple4" qsCatId="simple" csTypeId="urn:microsoft.com/office/officeart/2005/8/colors/colorful1" csCatId="colorful" phldr="1"/>
      <dgm:spPr/>
      <dgm:t>
        <a:bodyPr/>
        <a:lstStyle/>
        <a:p>
          <a:endParaRPr lang="es-CO"/>
        </a:p>
      </dgm:t>
    </dgm:pt>
    <dgm:pt modelId="{97CFF60B-1D69-4ECF-94DD-6BDABDE4E460}">
      <dgm:prSet phldrT="[Texto]"/>
      <dgm:spPr/>
      <dgm:t>
        <a:bodyPr/>
        <a:lstStyle/>
        <a:p>
          <a:r>
            <a:rPr lang="es-CO" b="1" dirty="0" smtClean="0">
              <a:solidFill>
                <a:schemeClr val="bg1"/>
              </a:solidFill>
            </a:rPr>
            <a:t>Tecnologías</a:t>
          </a:r>
          <a:endParaRPr lang="es-CO" b="1" dirty="0">
            <a:solidFill>
              <a:schemeClr val="bg1"/>
            </a:solidFill>
          </a:endParaRPr>
        </a:p>
      </dgm:t>
    </dgm:pt>
    <dgm:pt modelId="{2D6CC7F6-0EFF-4BF1-ACB3-60A2681E3731}" type="parTrans" cxnId="{53D27E56-6F2B-4998-BBEE-74132A0B19C6}">
      <dgm:prSet/>
      <dgm:spPr/>
      <dgm:t>
        <a:bodyPr/>
        <a:lstStyle/>
        <a:p>
          <a:endParaRPr lang="es-CO" b="1">
            <a:solidFill>
              <a:schemeClr val="bg1"/>
            </a:solidFill>
          </a:endParaRPr>
        </a:p>
      </dgm:t>
    </dgm:pt>
    <dgm:pt modelId="{ADFAA9B9-EF02-43A3-833D-A0626AB402AF}" type="sibTrans" cxnId="{53D27E56-6F2B-4998-BBEE-74132A0B19C6}">
      <dgm:prSet/>
      <dgm:spPr/>
      <dgm:t>
        <a:bodyPr/>
        <a:lstStyle/>
        <a:p>
          <a:endParaRPr lang="es-CO" b="1">
            <a:solidFill>
              <a:schemeClr val="bg1"/>
            </a:solidFill>
          </a:endParaRPr>
        </a:p>
      </dgm:t>
    </dgm:pt>
    <dgm:pt modelId="{CC5BD7BC-9225-40D1-9DCA-3F3E127D6BF9}">
      <dgm:prSet phldrT="[Texto]"/>
      <dgm:spPr/>
      <dgm:t>
        <a:bodyPr/>
        <a:lstStyle/>
        <a:p>
          <a:r>
            <a:rPr lang="es-CO" b="1" dirty="0" smtClean="0">
              <a:solidFill>
                <a:schemeClr val="bg1"/>
              </a:solidFill>
            </a:rPr>
            <a:t>Gestión humana</a:t>
          </a:r>
          <a:endParaRPr lang="es-CO" b="1" dirty="0">
            <a:solidFill>
              <a:schemeClr val="bg1"/>
            </a:solidFill>
          </a:endParaRPr>
        </a:p>
      </dgm:t>
    </dgm:pt>
    <dgm:pt modelId="{65E8CBCD-76A4-4ADF-AD50-5817845F4CC2}" type="parTrans" cxnId="{7B41567D-F7CA-4F06-86BA-771D64C32B6D}">
      <dgm:prSet/>
      <dgm:spPr/>
      <dgm:t>
        <a:bodyPr/>
        <a:lstStyle/>
        <a:p>
          <a:endParaRPr lang="es-CO" b="1">
            <a:solidFill>
              <a:schemeClr val="bg1"/>
            </a:solidFill>
          </a:endParaRPr>
        </a:p>
      </dgm:t>
    </dgm:pt>
    <dgm:pt modelId="{E21B5B6D-4503-4BBF-94A4-B50BAF11BE11}" type="sibTrans" cxnId="{7B41567D-F7CA-4F06-86BA-771D64C32B6D}">
      <dgm:prSet/>
      <dgm:spPr/>
      <dgm:t>
        <a:bodyPr/>
        <a:lstStyle/>
        <a:p>
          <a:endParaRPr lang="es-CO" b="1">
            <a:solidFill>
              <a:schemeClr val="bg1"/>
            </a:solidFill>
          </a:endParaRPr>
        </a:p>
      </dgm:t>
    </dgm:pt>
    <dgm:pt modelId="{92C98878-1C2D-40C9-A0F9-554BB86E56FE}">
      <dgm:prSet phldrT="[Texto]"/>
      <dgm:spPr/>
      <dgm:t>
        <a:bodyPr/>
        <a:lstStyle/>
        <a:p>
          <a:r>
            <a:rPr lang="es-CO" b="1" dirty="0" smtClean="0">
              <a:solidFill>
                <a:schemeClr val="bg1"/>
              </a:solidFill>
            </a:rPr>
            <a:t>Alianzas</a:t>
          </a:r>
        </a:p>
      </dgm:t>
    </dgm:pt>
    <dgm:pt modelId="{79299360-82C2-4B11-972A-7C3857781161}" type="parTrans" cxnId="{AFF311E0-EA62-40C8-9066-8F70F9A7FE1D}">
      <dgm:prSet/>
      <dgm:spPr/>
      <dgm:t>
        <a:bodyPr/>
        <a:lstStyle/>
        <a:p>
          <a:endParaRPr lang="es-CO" b="1">
            <a:solidFill>
              <a:schemeClr val="bg1"/>
            </a:solidFill>
          </a:endParaRPr>
        </a:p>
      </dgm:t>
    </dgm:pt>
    <dgm:pt modelId="{FFD9E4F7-2757-4843-95E9-2F01BDE1A0BD}" type="sibTrans" cxnId="{AFF311E0-EA62-40C8-9066-8F70F9A7FE1D}">
      <dgm:prSet/>
      <dgm:spPr/>
      <dgm:t>
        <a:bodyPr/>
        <a:lstStyle/>
        <a:p>
          <a:endParaRPr lang="es-CO" b="1">
            <a:solidFill>
              <a:schemeClr val="bg1"/>
            </a:solidFill>
          </a:endParaRPr>
        </a:p>
      </dgm:t>
    </dgm:pt>
    <dgm:pt modelId="{036E8AC8-8515-420A-8295-620AEFFBD371}">
      <dgm:prSet phldrT="[Texto]"/>
      <dgm:spPr/>
      <dgm:t>
        <a:bodyPr/>
        <a:lstStyle/>
        <a:p>
          <a:r>
            <a:rPr lang="es-CO" b="1" dirty="0" smtClean="0">
              <a:solidFill>
                <a:schemeClr val="bg1"/>
              </a:solidFill>
            </a:rPr>
            <a:t>Capital intelectual</a:t>
          </a:r>
        </a:p>
      </dgm:t>
    </dgm:pt>
    <dgm:pt modelId="{8A799144-BD05-47DF-89F5-6F2C54365210}" type="parTrans" cxnId="{7653A362-EABB-46EC-8E36-2089FA63E0F0}">
      <dgm:prSet/>
      <dgm:spPr/>
      <dgm:t>
        <a:bodyPr/>
        <a:lstStyle/>
        <a:p>
          <a:endParaRPr lang="es-CO" b="1">
            <a:solidFill>
              <a:schemeClr val="bg1"/>
            </a:solidFill>
          </a:endParaRPr>
        </a:p>
      </dgm:t>
    </dgm:pt>
    <dgm:pt modelId="{FB7B83B1-B67A-470A-B8FA-771252C57A65}" type="sibTrans" cxnId="{7653A362-EABB-46EC-8E36-2089FA63E0F0}">
      <dgm:prSet/>
      <dgm:spPr/>
      <dgm:t>
        <a:bodyPr/>
        <a:lstStyle/>
        <a:p>
          <a:endParaRPr lang="es-CO" b="1">
            <a:solidFill>
              <a:schemeClr val="bg1"/>
            </a:solidFill>
          </a:endParaRPr>
        </a:p>
      </dgm:t>
    </dgm:pt>
    <dgm:pt modelId="{043E7084-500D-4857-B712-6156A17CC546}">
      <dgm:prSet phldrT="[Texto]" custT="1"/>
      <dgm:spPr/>
      <dgm:t>
        <a:bodyPr/>
        <a:lstStyle/>
        <a:p>
          <a:r>
            <a:rPr lang="es-CO" sz="3200" b="1" dirty="0" smtClean="0">
              <a:solidFill>
                <a:schemeClr val="bg1"/>
              </a:solidFill>
            </a:rPr>
            <a:t>Perspectiva Aprendizaje y Crecimiento (Dimensiones)</a:t>
          </a:r>
          <a:endParaRPr lang="es-CO" sz="3200" b="1" dirty="0">
            <a:solidFill>
              <a:schemeClr val="bg1"/>
            </a:solidFill>
          </a:endParaRPr>
        </a:p>
      </dgm:t>
    </dgm:pt>
    <dgm:pt modelId="{6EC96AE9-94A5-414E-83B1-B1EBBF66E2A9}" type="sibTrans" cxnId="{854917F8-A63A-4E1A-83AF-586BF7C0AAAB}">
      <dgm:prSet/>
      <dgm:spPr/>
      <dgm:t>
        <a:bodyPr/>
        <a:lstStyle/>
        <a:p>
          <a:endParaRPr lang="es-CO" b="1">
            <a:solidFill>
              <a:schemeClr val="bg1"/>
            </a:solidFill>
          </a:endParaRPr>
        </a:p>
      </dgm:t>
    </dgm:pt>
    <dgm:pt modelId="{48A86664-D9B1-4869-BEA2-792396BA8300}" type="parTrans" cxnId="{854917F8-A63A-4E1A-83AF-586BF7C0AAAB}">
      <dgm:prSet/>
      <dgm:spPr/>
      <dgm:t>
        <a:bodyPr/>
        <a:lstStyle/>
        <a:p>
          <a:endParaRPr lang="es-CO" b="1">
            <a:solidFill>
              <a:schemeClr val="bg1"/>
            </a:solidFill>
          </a:endParaRPr>
        </a:p>
      </dgm:t>
    </dgm:pt>
    <dgm:pt modelId="{450B1AA8-A774-422B-A9D9-FE80A2CC0B73}">
      <dgm:prSet phldrT="[Texto]"/>
      <dgm:spPr/>
      <dgm:t>
        <a:bodyPr/>
        <a:lstStyle/>
        <a:p>
          <a:r>
            <a:rPr lang="es-CO" b="1" dirty="0" smtClean="0">
              <a:solidFill>
                <a:schemeClr val="tx1"/>
              </a:solidFill>
            </a:rPr>
            <a:t>Capital humano</a:t>
          </a:r>
        </a:p>
      </dgm:t>
    </dgm:pt>
    <dgm:pt modelId="{C2D24C1E-A02D-4F1E-ADE7-CE8434453FA5}" type="parTrans" cxnId="{FBBE0E3B-2296-4EC4-9FB9-8F713A3D4D8C}">
      <dgm:prSet/>
      <dgm:spPr/>
      <dgm:t>
        <a:bodyPr/>
        <a:lstStyle/>
        <a:p>
          <a:endParaRPr lang="es-CO" b="1">
            <a:solidFill>
              <a:schemeClr val="bg1"/>
            </a:solidFill>
          </a:endParaRPr>
        </a:p>
      </dgm:t>
    </dgm:pt>
    <dgm:pt modelId="{2A79EA68-4ED0-4653-ABCB-C5AABA9A2E2A}" type="sibTrans" cxnId="{FBBE0E3B-2296-4EC4-9FB9-8F713A3D4D8C}">
      <dgm:prSet/>
      <dgm:spPr/>
      <dgm:t>
        <a:bodyPr/>
        <a:lstStyle/>
        <a:p>
          <a:endParaRPr lang="es-CO" b="1">
            <a:solidFill>
              <a:schemeClr val="bg1"/>
            </a:solidFill>
          </a:endParaRPr>
        </a:p>
      </dgm:t>
    </dgm:pt>
    <dgm:pt modelId="{3D889291-01C6-41A0-893D-0C936C0C8F35}">
      <dgm:prSet phldrT="[Texto]"/>
      <dgm:spPr/>
      <dgm:t>
        <a:bodyPr/>
        <a:lstStyle/>
        <a:p>
          <a:r>
            <a:rPr lang="es-CO" b="1" dirty="0" smtClean="0">
              <a:solidFill>
                <a:schemeClr val="tx1"/>
              </a:solidFill>
            </a:rPr>
            <a:t>Capital organizacional</a:t>
          </a:r>
        </a:p>
      </dgm:t>
    </dgm:pt>
    <dgm:pt modelId="{F212E416-9937-428F-AB81-F2744F51E78B}" type="parTrans" cxnId="{429E7DBE-25D2-4F51-B4F5-CB3B9B3EAEC1}">
      <dgm:prSet/>
      <dgm:spPr/>
      <dgm:t>
        <a:bodyPr/>
        <a:lstStyle/>
        <a:p>
          <a:endParaRPr lang="es-CO" b="1">
            <a:solidFill>
              <a:schemeClr val="bg1"/>
            </a:solidFill>
          </a:endParaRPr>
        </a:p>
      </dgm:t>
    </dgm:pt>
    <dgm:pt modelId="{CC45120B-68F3-4B43-9743-EAD86BD7FDFF}" type="sibTrans" cxnId="{429E7DBE-25D2-4F51-B4F5-CB3B9B3EAEC1}">
      <dgm:prSet/>
      <dgm:spPr/>
      <dgm:t>
        <a:bodyPr/>
        <a:lstStyle/>
        <a:p>
          <a:endParaRPr lang="es-CO" b="1">
            <a:solidFill>
              <a:schemeClr val="bg1"/>
            </a:solidFill>
          </a:endParaRPr>
        </a:p>
      </dgm:t>
    </dgm:pt>
    <dgm:pt modelId="{27CEE204-3FEA-4F67-930A-04D46B3C6AA7}">
      <dgm:prSet phldrT="[Texto]"/>
      <dgm:spPr/>
      <dgm:t>
        <a:bodyPr/>
        <a:lstStyle/>
        <a:p>
          <a:r>
            <a:rPr lang="es-CO" b="1" dirty="0" smtClean="0">
              <a:solidFill>
                <a:schemeClr val="tx1"/>
              </a:solidFill>
            </a:rPr>
            <a:t>Capital relacional</a:t>
          </a:r>
        </a:p>
      </dgm:t>
    </dgm:pt>
    <dgm:pt modelId="{EC91F923-9AD6-4D64-A952-48A087E71EA9}" type="parTrans" cxnId="{718C8B80-6867-4CA2-9794-904479AA84C5}">
      <dgm:prSet/>
      <dgm:spPr/>
      <dgm:t>
        <a:bodyPr/>
        <a:lstStyle/>
        <a:p>
          <a:endParaRPr lang="es-CO" b="1">
            <a:solidFill>
              <a:schemeClr val="bg1"/>
            </a:solidFill>
          </a:endParaRPr>
        </a:p>
      </dgm:t>
    </dgm:pt>
    <dgm:pt modelId="{5AB960E6-379B-49AE-B2CE-678787A82E00}" type="sibTrans" cxnId="{718C8B80-6867-4CA2-9794-904479AA84C5}">
      <dgm:prSet/>
      <dgm:spPr/>
      <dgm:t>
        <a:bodyPr/>
        <a:lstStyle/>
        <a:p>
          <a:endParaRPr lang="es-CO" b="1">
            <a:solidFill>
              <a:schemeClr val="bg1"/>
            </a:solidFill>
          </a:endParaRPr>
        </a:p>
      </dgm:t>
    </dgm:pt>
    <dgm:pt modelId="{7A1D9C94-432E-49E8-85E0-5FDAC6EA8401}" type="pres">
      <dgm:prSet presAssocID="{55984DBA-9135-4088-9508-DAD1095336C4}" presName="Name0" presStyleCnt="0">
        <dgm:presLayoutVars>
          <dgm:chPref val="1"/>
          <dgm:dir/>
          <dgm:animOne val="branch"/>
          <dgm:animLvl val="lvl"/>
          <dgm:resizeHandles/>
        </dgm:presLayoutVars>
      </dgm:prSet>
      <dgm:spPr/>
      <dgm:t>
        <a:bodyPr/>
        <a:lstStyle/>
        <a:p>
          <a:endParaRPr lang="es-CO"/>
        </a:p>
      </dgm:t>
    </dgm:pt>
    <dgm:pt modelId="{C03936DB-8CE8-4D73-881E-EC5DAE95D950}" type="pres">
      <dgm:prSet presAssocID="{043E7084-500D-4857-B712-6156A17CC546}" presName="vertOne" presStyleCnt="0"/>
      <dgm:spPr/>
    </dgm:pt>
    <dgm:pt modelId="{FBAE7C0E-F21A-4A30-8A3E-AFC39046D852}" type="pres">
      <dgm:prSet presAssocID="{043E7084-500D-4857-B712-6156A17CC546}" presName="txOne" presStyleLbl="node0" presStyleIdx="0" presStyleCnt="1" custScaleY="77634">
        <dgm:presLayoutVars>
          <dgm:chPref val="3"/>
        </dgm:presLayoutVars>
      </dgm:prSet>
      <dgm:spPr/>
      <dgm:t>
        <a:bodyPr/>
        <a:lstStyle/>
        <a:p>
          <a:endParaRPr lang="es-CO"/>
        </a:p>
      </dgm:t>
    </dgm:pt>
    <dgm:pt modelId="{F1B1C2AE-CA04-4B80-84FD-AFC974809009}" type="pres">
      <dgm:prSet presAssocID="{043E7084-500D-4857-B712-6156A17CC546}" presName="parTransOne" presStyleCnt="0"/>
      <dgm:spPr/>
    </dgm:pt>
    <dgm:pt modelId="{78BFF76D-9494-4DB5-BCFF-50AE81012942}" type="pres">
      <dgm:prSet presAssocID="{043E7084-500D-4857-B712-6156A17CC546}" presName="horzOne" presStyleCnt="0"/>
      <dgm:spPr/>
    </dgm:pt>
    <dgm:pt modelId="{832824FF-6738-4452-80A5-BB4E9E8A1591}" type="pres">
      <dgm:prSet presAssocID="{97CFF60B-1D69-4ECF-94DD-6BDABDE4E460}" presName="vertTwo" presStyleCnt="0"/>
      <dgm:spPr/>
    </dgm:pt>
    <dgm:pt modelId="{2EA5CE93-FE73-4026-A767-3DA2E79E955C}" type="pres">
      <dgm:prSet presAssocID="{97CFF60B-1D69-4ECF-94DD-6BDABDE4E460}" presName="txTwo" presStyleLbl="node2" presStyleIdx="0" presStyleCnt="4">
        <dgm:presLayoutVars>
          <dgm:chPref val="3"/>
        </dgm:presLayoutVars>
      </dgm:prSet>
      <dgm:spPr/>
      <dgm:t>
        <a:bodyPr/>
        <a:lstStyle/>
        <a:p>
          <a:endParaRPr lang="es-CO"/>
        </a:p>
      </dgm:t>
    </dgm:pt>
    <dgm:pt modelId="{96FA91D3-007E-4C50-A456-B383CD35F914}" type="pres">
      <dgm:prSet presAssocID="{97CFF60B-1D69-4ECF-94DD-6BDABDE4E460}" presName="horzTwo" presStyleCnt="0"/>
      <dgm:spPr/>
    </dgm:pt>
    <dgm:pt modelId="{2E514677-4A27-4ED5-BF2A-EE6B7D88B9BB}" type="pres">
      <dgm:prSet presAssocID="{ADFAA9B9-EF02-43A3-833D-A0626AB402AF}" presName="sibSpaceTwo" presStyleCnt="0"/>
      <dgm:spPr/>
    </dgm:pt>
    <dgm:pt modelId="{B061025F-56C3-4F0A-8836-E792A80B9A5A}" type="pres">
      <dgm:prSet presAssocID="{CC5BD7BC-9225-40D1-9DCA-3F3E127D6BF9}" presName="vertTwo" presStyleCnt="0"/>
      <dgm:spPr/>
    </dgm:pt>
    <dgm:pt modelId="{B9BF3003-3C05-4D0B-B45C-5FCFDC9C4EDE}" type="pres">
      <dgm:prSet presAssocID="{CC5BD7BC-9225-40D1-9DCA-3F3E127D6BF9}" presName="txTwo" presStyleLbl="node2" presStyleIdx="1" presStyleCnt="4">
        <dgm:presLayoutVars>
          <dgm:chPref val="3"/>
        </dgm:presLayoutVars>
      </dgm:prSet>
      <dgm:spPr/>
      <dgm:t>
        <a:bodyPr/>
        <a:lstStyle/>
        <a:p>
          <a:endParaRPr lang="es-CO"/>
        </a:p>
      </dgm:t>
    </dgm:pt>
    <dgm:pt modelId="{1DF6DE8C-1301-4F99-8131-A1E388E57112}" type="pres">
      <dgm:prSet presAssocID="{CC5BD7BC-9225-40D1-9DCA-3F3E127D6BF9}" presName="horzTwo" presStyleCnt="0"/>
      <dgm:spPr/>
    </dgm:pt>
    <dgm:pt modelId="{6A6CC694-441F-4C54-9AFB-7C5F0A67AE3E}" type="pres">
      <dgm:prSet presAssocID="{E21B5B6D-4503-4BBF-94A4-B50BAF11BE11}" presName="sibSpaceTwo" presStyleCnt="0"/>
      <dgm:spPr/>
    </dgm:pt>
    <dgm:pt modelId="{C657AF13-24AE-4DFE-91E6-BBD132C95C18}" type="pres">
      <dgm:prSet presAssocID="{92C98878-1C2D-40C9-A0F9-554BB86E56FE}" presName="vertTwo" presStyleCnt="0"/>
      <dgm:spPr/>
    </dgm:pt>
    <dgm:pt modelId="{A0222208-96F2-4B9F-81D0-BD1A99EE4CA0}" type="pres">
      <dgm:prSet presAssocID="{92C98878-1C2D-40C9-A0F9-554BB86E56FE}" presName="txTwo" presStyleLbl="node2" presStyleIdx="2" presStyleCnt="4">
        <dgm:presLayoutVars>
          <dgm:chPref val="3"/>
        </dgm:presLayoutVars>
      </dgm:prSet>
      <dgm:spPr/>
      <dgm:t>
        <a:bodyPr/>
        <a:lstStyle/>
        <a:p>
          <a:endParaRPr lang="es-CO"/>
        </a:p>
      </dgm:t>
    </dgm:pt>
    <dgm:pt modelId="{FBE15622-303C-478F-BE7F-A8568D84664B}" type="pres">
      <dgm:prSet presAssocID="{92C98878-1C2D-40C9-A0F9-554BB86E56FE}" presName="horzTwo" presStyleCnt="0"/>
      <dgm:spPr/>
    </dgm:pt>
    <dgm:pt modelId="{8712033A-3F73-4C04-BB8A-24283E0D8FE3}" type="pres">
      <dgm:prSet presAssocID="{FFD9E4F7-2757-4843-95E9-2F01BDE1A0BD}" presName="sibSpaceTwo" presStyleCnt="0"/>
      <dgm:spPr/>
    </dgm:pt>
    <dgm:pt modelId="{3881DEC3-4C0A-48F8-A582-63684798D35D}" type="pres">
      <dgm:prSet presAssocID="{036E8AC8-8515-420A-8295-620AEFFBD371}" presName="vertTwo" presStyleCnt="0"/>
      <dgm:spPr/>
    </dgm:pt>
    <dgm:pt modelId="{4FFF1EAB-3541-4A5C-93B4-FDEA54BD653B}" type="pres">
      <dgm:prSet presAssocID="{036E8AC8-8515-420A-8295-620AEFFBD371}" presName="txTwo" presStyleLbl="node2" presStyleIdx="3" presStyleCnt="4" custLinFactNeighborX="1722" custLinFactNeighborY="522">
        <dgm:presLayoutVars>
          <dgm:chPref val="3"/>
        </dgm:presLayoutVars>
      </dgm:prSet>
      <dgm:spPr/>
      <dgm:t>
        <a:bodyPr/>
        <a:lstStyle/>
        <a:p>
          <a:endParaRPr lang="es-CO"/>
        </a:p>
      </dgm:t>
    </dgm:pt>
    <dgm:pt modelId="{DAB0B3C4-0BBA-4ED2-AAEF-2DBCC5934790}" type="pres">
      <dgm:prSet presAssocID="{036E8AC8-8515-420A-8295-620AEFFBD371}" presName="parTransTwo" presStyleCnt="0"/>
      <dgm:spPr/>
    </dgm:pt>
    <dgm:pt modelId="{5A5B9C87-B50D-4114-8585-09B348ADD976}" type="pres">
      <dgm:prSet presAssocID="{036E8AC8-8515-420A-8295-620AEFFBD371}" presName="horzTwo" presStyleCnt="0"/>
      <dgm:spPr/>
    </dgm:pt>
    <dgm:pt modelId="{0F3A7F50-CE51-42CA-BDE4-7486C8829382}" type="pres">
      <dgm:prSet presAssocID="{450B1AA8-A774-422B-A9D9-FE80A2CC0B73}" presName="vertThree" presStyleCnt="0"/>
      <dgm:spPr/>
    </dgm:pt>
    <dgm:pt modelId="{19CCDC66-0831-4333-AB3E-B98637C35D32}" type="pres">
      <dgm:prSet presAssocID="{450B1AA8-A774-422B-A9D9-FE80A2CC0B73}" presName="txThree" presStyleLbl="node3" presStyleIdx="0" presStyleCnt="3">
        <dgm:presLayoutVars>
          <dgm:chPref val="3"/>
        </dgm:presLayoutVars>
      </dgm:prSet>
      <dgm:spPr/>
      <dgm:t>
        <a:bodyPr/>
        <a:lstStyle/>
        <a:p>
          <a:endParaRPr lang="es-CO"/>
        </a:p>
      </dgm:t>
    </dgm:pt>
    <dgm:pt modelId="{3D6BFC5E-0DF0-4115-BE88-189242B43B77}" type="pres">
      <dgm:prSet presAssocID="{450B1AA8-A774-422B-A9D9-FE80A2CC0B73}" presName="horzThree" presStyleCnt="0"/>
      <dgm:spPr/>
    </dgm:pt>
    <dgm:pt modelId="{2930D01E-D0BD-4E44-9CB2-945190921CCD}" type="pres">
      <dgm:prSet presAssocID="{2A79EA68-4ED0-4653-ABCB-C5AABA9A2E2A}" presName="sibSpaceThree" presStyleCnt="0"/>
      <dgm:spPr/>
    </dgm:pt>
    <dgm:pt modelId="{D32A005B-BB28-463E-84A0-E68865FCA317}" type="pres">
      <dgm:prSet presAssocID="{3D889291-01C6-41A0-893D-0C936C0C8F35}" presName="vertThree" presStyleCnt="0"/>
      <dgm:spPr/>
    </dgm:pt>
    <dgm:pt modelId="{ED499A2A-05CD-4BF4-A9A8-BE15536E455C}" type="pres">
      <dgm:prSet presAssocID="{3D889291-01C6-41A0-893D-0C936C0C8F35}" presName="txThree" presStyleLbl="node3" presStyleIdx="1" presStyleCnt="3">
        <dgm:presLayoutVars>
          <dgm:chPref val="3"/>
        </dgm:presLayoutVars>
      </dgm:prSet>
      <dgm:spPr/>
      <dgm:t>
        <a:bodyPr/>
        <a:lstStyle/>
        <a:p>
          <a:endParaRPr lang="es-CO"/>
        </a:p>
      </dgm:t>
    </dgm:pt>
    <dgm:pt modelId="{23AD7BBC-BB20-43F9-AB85-A8ADAF49E8EF}" type="pres">
      <dgm:prSet presAssocID="{3D889291-01C6-41A0-893D-0C936C0C8F35}" presName="horzThree" presStyleCnt="0"/>
      <dgm:spPr/>
    </dgm:pt>
    <dgm:pt modelId="{B122BD4B-FB43-488E-8BAC-3076A419BC84}" type="pres">
      <dgm:prSet presAssocID="{CC45120B-68F3-4B43-9743-EAD86BD7FDFF}" presName="sibSpaceThree" presStyleCnt="0"/>
      <dgm:spPr/>
    </dgm:pt>
    <dgm:pt modelId="{B317BDF3-E262-46B5-BAFA-F7C69181E4AD}" type="pres">
      <dgm:prSet presAssocID="{27CEE204-3FEA-4F67-930A-04D46B3C6AA7}" presName="vertThree" presStyleCnt="0"/>
      <dgm:spPr/>
    </dgm:pt>
    <dgm:pt modelId="{B4B81B7A-5D44-4BA5-9641-B98D430F52F0}" type="pres">
      <dgm:prSet presAssocID="{27CEE204-3FEA-4F67-930A-04D46B3C6AA7}" presName="txThree" presStyleLbl="node3" presStyleIdx="2" presStyleCnt="3">
        <dgm:presLayoutVars>
          <dgm:chPref val="3"/>
        </dgm:presLayoutVars>
      </dgm:prSet>
      <dgm:spPr/>
      <dgm:t>
        <a:bodyPr/>
        <a:lstStyle/>
        <a:p>
          <a:endParaRPr lang="es-CO"/>
        </a:p>
      </dgm:t>
    </dgm:pt>
    <dgm:pt modelId="{301EBBAA-A83D-40B8-A292-FBB5F861CDAA}" type="pres">
      <dgm:prSet presAssocID="{27CEE204-3FEA-4F67-930A-04D46B3C6AA7}" presName="horzThree" presStyleCnt="0"/>
      <dgm:spPr/>
    </dgm:pt>
  </dgm:ptLst>
  <dgm:cxnLst>
    <dgm:cxn modelId="{7653A362-EABB-46EC-8E36-2089FA63E0F0}" srcId="{043E7084-500D-4857-B712-6156A17CC546}" destId="{036E8AC8-8515-420A-8295-620AEFFBD371}" srcOrd="3" destOrd="0" parTransId="{8A799144-BD05-47DF-89F5-6F2C54365210}" sibTransId="{FB7B83B1-B67A-470A-B8FA-771252C57A65}"/>
    <dgm:cxn modelId="{908031EA-34B2-4A72-AB45-CCE55B17DD23}" type="presOf" srcId="{036E8AC8-8515-420A-8295-620AEFFBD371}" destId="{4FFF1EAB-3541-4A5C-93B4-FDEA54BD653B}" srcOrd="0" destOrd="0" presId="urn:microsoft.com/office/officeart/2005/8/layout/hierarchy4"/>
    <dgm:cxn modelId="{7B41567D-F7CA-4F06-86BA-771D64C32B6D}" srcId="{043E7084-500D-4857-B712-6156A17CC546}" destId="{CC5BD7BC-9225-40D1-9DCA-3F3E127D6BF9}" srcOrd="1" destOrd="0" parTransId="{65E8CBCD-76A4-4ADF-AD50-5817845F4CC2}" sibTransId="{E21B5B6D-4503-4BBF-94A4-B50BAF11BE11}"/>
    <dgm:cxn modelId="{854917F8-A63A-4E1A-83AF-586BF7C0AAAB}" srcId="{55984DBA-9135-4088-9508-DAD1095336C4}" destId="{043E7084-500D-4857-B712-6156A17CC546}" srcOrd="0" destOrd="0" parTransId="{48A86664-D9B1-4869-BEA2-792396BA8300}" sibTransId="{6EC96AE9-94A5-414E-83B1-B1EBBF66E2A9}"/>
    <dgm:cxn modelId="{C8DCAE96-1AC4-44A2-A69D-7DABBAEE3C19}" type="presOf" srcId="{27CEE204-3FEA-4F67-930A-04D46B3C6AA7}" destId="{B4B81B7A-5D44-4BA5-9641-B98D430F52F0}" srcOrd="0" destOrd="0" presId="urn:microsoft.com/office/officeart/2005/8/layout/hierarchy4"/>
    <dgm:cxn modelId="{53D27E56-6F2B-4998-BBEE-74132A0B19C6}" srcId="{043E7084-500D-4857-B712-6156A17CC546}" destId="{97CFF60B-1D69-4ECF-94DD-6BDABDE4E460}" srcOrd="0" destOrd="0" parTransId="{2D6CC7F6-0EFF-4BF1-ACB3-60A2681E3731}" sibTransId="{ADFAA9B9-EF02-43A3-833D-A0626AB402AF}"/>
    <dgm:cxn modelId="{718C8B80-6867-4CA2-9794-904479AA84C5}" srcId="{036E8AC8-8515-420A-8295-620AEFFBD371}" destId="{27CEE204-3FEA-4F67-930A-04D46B3C6AA7}" srcOrd="2" destOrd="0" parTransId="{EC91F923-9AD6-4D64-A952-48A087E71EA9}" sibTransId="{5AB960E6-379B-49AE-B2CE-678787A82E00}"/>
    <dgm:cxn modelId="{FBBE0E3B-2296-4EC4-9FB9-8F713A3D4D8C}" srcId="{036E8AC8-8515-420A-8295-620AEFFBD371}" destId="{450B1AA8-A774-422B-A9D9-FE80A2CC0B73}" srcOrd="0" destOrd="0" parTransId="{C2D24C1E-A02D-4F1E-ADE7-CE8434453FA5}" sibTransId="{2A79EA68-4ED0-4653-ABCB-C5AABA9A2E2A}"/>
    <dgm:cxn modelId="{545A7317-77B6-40DA-88AB-3895C17FC7F8}" type="presOf" srcId="{55984DBA-9135-4088-9508-DAD1095336C4}" destId="{7A1D9C94-432E-49E8-85E0-5FDAC6EA8401}" srcOrd="0" destOrd="0" presId="urn:microsoft.com/office/officeart/2005/8/layout/hierarchy4"/>
    <dgm:cxn modelId="{6B289DA8-05F1-4550-8B39-2065FB876811}" type="presOf" srcId="{043E7084-500D-4857-B712-6156A17CC546}" destId="{FBAE7C0E-F21A-4A30-8A3E-AFC39046D852}" srcOrd="0" destOrd="0" presId="urn:microsoft.com/office/officeart/2005/8/layout/hierarchy4"/>
    <dgm:cxn modelId="{AFF311E0-EA62-40C8-9066-8F70F9A7FE1D}" srcId="{043E7084-500D-4857-B712-6156A17CC546}" destId="{92C98878-1C2D-40C9-A0F9-554BB86E56FE}" srcOrd="2" destOrd="0" parTransId="{79299360-82C2-4B11-972A-7C3857781161}" sibTransId="{FFD9E4F7-2757-4843-95E9-2F01BDE1A0BD}"/>
    <dgm:cxn modelId="{61DA6CCE-4BD2-4DBC-B9D1-B1495902C3E9}" type="presOf" srcId="{CC5BD7BC-9225-40D1-9DCA-3F3E127D6BF9}" destId="{B9BF3003-3C05-4D0B-B45C-5FCFDC9C4EDE}" srcOrd="0" destOrd="0" presId="urn:microsoft.com/office/officeart/2005/8/layout/hierarchy4"/>
    <dgm:cxn modelId="{F210067F-4970-4C13-809C-D2733732F66E}" type="presOf" srcId="{450B1AA8-A774-422B-A9D9-FE80A2CC0B73}" destId="{19CCDC66-0831-4333-AB3E-B98637C35D32}" srcOrd="0" destOrd="0" presId="urn:microsoft.com/office/officeart/2005/8/layout/hierarchy4"/>
    <dgm:cxn modelId="{5198B02E-D367-4003-92A5-9A1A1711B267}" type="presOf" srcId="{97CFF60B-1D69-4ECF-94DD-6BDABDE4E460}" destId="{2EA5CE93-FE73-4026-A767-3DA2E79E955C}" srcOrd="0" destOrd="0" presId="urn:microsoft.com/office/officeart/2005/8/layout/hierarchy4"/>
    <dgm:cxn modelId="{4BD863B3-6C32-49E6-A822-070F017A305E}" type="presOf" srcId="{92C98878-1C2D-40C9-A0F9-554BB86E56FE}" destId="{A0222208-96F2-4B9F-81D0-BD1A99EE4CA0}" srcOrd="0" destOrd="0" presId="urn:microsoft.com/office/officeart/2005/8/layout/hierarchy4"/>
    <dgm:cxn modelId="{F32CA101-1CB0-47DE-9299-2819F09914F6}" type="presOf" srcId="{3D889291-01C6-41A0-893D-0C936C0C8F35}" destId="{ED499A2A-05CD-4BF4-A9A8-BE15536E455C}" srcOrd="0" destOrd="0" presId="urn:microsoft.com/office/officeart/2005/8/layout/hierarchy4"/>
    <dgm:cxn modelId="{429E7DBE-25D2-4F51-B4F5-CB3B9B3EAEC1}" srcId="{036E8AC8-8515-420A-8295-620AEFFBD371}" destId="{3D889291-01C6-41A0-893D-0C936C0C8F35}" srcOrd="1" destOrd="0" parTransId="{F212E416-9937-428F-AB81-F2744F51E78B}" sibTransId="{CC45120B-68F3-4B43-9743-EAD86BD7FDFF}"/>
    <dgm:cxn modelId="{3C04C087-3E46-4054-9B08-BD9B5E742764}" type="presParOf" srcId="{7A1D9C94-432E-49E8-85E0-5FDAC6EA8401}" destId="{C03936DB-8CE8-4D73-881E-EC5DAE95D950}" srcOrd="0" destOrd="0" presId="urn:microsoft.com/office/officeart/2005/8/layout/hierarchy4"/>
    <dgm:cxn modelId="{14286BB6-7D0E-4F02-822D-8BF50BD5F4EF}" type="presParOf" srcId="{C03936DB-8CE8-4D73-881E-EC5DAE95D950}" destId="{FBAE7C0E-F21A-4A30-8A3E-AFC39046D852}" srcOrd="0" destOrd="0" presId="urn:microsoft.com/office/officeart/2005/8/layout/hierarchy4"/>
    <dgm:cxn modelId="{22204F01-B411-4C61-A426-5A2FC59FDD9D}" type="presParOf" srcId="{C03936DB-8CE8-4D73-881E-EC5DAE95D950}" destId="{F1B1C2AE-CA04-4B80-84FD-AFC974809009}" srcOrd="1" destOrd="0" presId="urn:microsoft.com/office/officeart/2005/8/layout/hierarchy4"/>
    <dgm:cxn modelId="{6F3A419D-C81D-40D8-A335-323A9CC8507A}" type="presParOf" srcId="{C03936DB-8CE8-4D73-881E-EC5DAE95D950}" destId="{78BFF76D-9494-4DB5-BCFF-50AE81012942}" srcOrd="2" destOrd="0" presId="urn:microsoft.com/office/officeart/2005/8/layout/hierarchy4"/>
    <dgm:cxn modelId="{C2CE0BD1-C04B-4C27-8FCF-DF39B7695B11}" type="presParOf" srcId="{78BFF76D-9494-4DB5-BCFF-50AE81012942}" destId="{832824FF-6738-4452-80A5-BB4E9E8A1591}" srcOrd="0" destOrd="0" presId="urn:microsoft.com/office/officeart/2005/8/layout/hierarchy4"/>
    <dgm:cxn modelId="{54DDD020-A119-40F7-A2DF-4B13E8EDE294}" type="presParOf" srcId="{832824FF-6738-4452-80A5-BB4E9E8A1591}" destId="{2EA5CE93-FE73-4026-A767-3DA2E79E955C}" srcOrd="0" destOrd="0" presId="urn:microsoft.com/office/officeart/2005/8/layout/hierarchy4"/>
    <dgm:cxn modelId="{AD26736A-93A0-4557-8459-F2DFE8DEAB86}" type="presParOf" srcId="{832824FF-6738-4452-80A5-BB4E9E8A1591}" destId="{96FA91D3-007E-4C50-A456-B383CD35F914}" srcOrd="1" destOrd="0" presId="urn:microsoft.com/office/officeart/2005/8/layout/hierarchy4"/>
    <dgm:cxn modelId="{6C47BE1E-8638-43A0-92C7-D5A040149E40}" type="presParOf" srcId="{78BFF76D-9494-4DB5-BCFF-50AE81012942}" destId="{2E514677-4A27-4ED5-BF2A-EE6B7D88B9BB}" srcOrd="1" destOrd="0" presId="urn:microsoft.com/office/officeart/2005/8/layout/hierarchy4"/>
    <dgm:cxn modelId="{1DD2FDE9-3FC0-4A60-B9B8-30DA3F1EEC18}" type="presParOf" srcId="{78BFF76D-9494-4DB5-BCFF-50AE81012942}" destId="{B061025F-56C3-4F0A-8836-E792A80B9A5A}" srcOrd="2" destOrd="0" presId="urn:microsoft.com/office/officeart/2005/8/layout/hierarchy4"/>
    <dgm:cxn modelId="{D532B1AE-1800-4395-9AEB-8A123D95E7CF}" type="presParOf" srcId="{B061025F-56C3-4F0A-8836-E792A80B9A5A}" destId="{B9BF3003-3C05-4D0B-B45C-5FCFDC9C4EDE}" srcOrd="0" destOrd="0" presId="urn:microsoft.com/office/officeart/2005/8/layout/hierarchy4"/>
    <dgm:cxn modelId="{D1370FE2-4654-454B-BAB1-AC3A9EFD461D}" type="presParOf" srcId="{B061025F-56C3-4F0A-8836-E792A80B9A5A}" destId="{1DF6DE8C-1301-4F99-8131-A1E388E57112}" srcOrd="1" destOrd="0" presId="urn:microsoft.com/office/officeart/2005/8/layout/hierarchy4"/>
    <dgm:cxn modelId="{071E166E-237D-43D4-B22D-DA1D96EE8669}" type="presParOf" srcId="{78BFF76D-9494-4DB5-BCFF-50AE81012942}" destId="{6A6CC694-441F-4C54-9AFB-7C5F0A67AE3E}" srcOrd="3" destOrd="0" presId="urn:microsoft.com/office/officeart/2005/8/layout/hierarchy4"/>
    <dgm:cxn modelId="{6579D5C5-CB13-4594-81EA-E53B3B89E2AE}" type="presParOf" srcId="{78BFF76D-9494-4DB5-BCFF-50AE81012942}" destId="{C657AF13-24AE-4DFE-91E6-BBD132C95C18}" srcOrd="4" destOrd="0" presId="urn:microsoft.com/office/officeart/2005/8/layout/hierarchy4"/>
    <dgm:cxn modelId="{9AD1F3CE-E5CA-418A-9BDD-0371A984BC33}" type="presParOf" srcId="{C657AF13-24AE-4DFE-91E6-BBD132C95C18}" destId="{A0222208-96F2-4B9F-81D0-BD1A99EE4CA0}" srcOrd="0" destOrd="0" presId="urn:microsoft.com/office/officeart/2005/8/layout/hierarchy4"/>
    <dgm:cxn modelId="{641ABA9A-9CB9-41D6-B60A-0C40440EA541}" type="presParOf" srcId="{C657AF13-24AE-4DFE-91E6-BBD132C95C18}" destId="{FBE15622-303C-478F-BE7F-A8568D84664B}" srcOrd="1" destOrd="0" presId="urn:microsoft.com/office/officeart/2005/8/layout/hierarchy4"/>
    <dgm:cxn modelId="{1CC71271-13EA-4862-8B61-7B5C228D00A8}" type="presParOf" srcId="{78BFF76D-9494-4DB5-BCFF-50AE81012942}" destId="{8712033A-3F73-4C04-BB8A-24283E0D8FE3}" srcOrd="5" destOrd="0" presId="urn:microsoft.com/office/officeart/2005/8/layout/hierarchy4"/>
    <dgm:cxn modelId="{5FFB08BE-BCF5-4DC5-9994-4BB786EA67C7}" type="presParOf" srcId="{78BFF76D-9494-4DB5-BCFF-50AE81012942}" destId="{3881DEC3-4C0A-48F8-A582-63684798D35D}" srcOrd="6" destOrd="0" presId="urn:microsoft.com/office/officeart/2005/8/layout/hierarchy4"/>
    <dgm:cxn modelId="{634C0894-BE3D-4B4F-8D54-6EE6D73B0A24}" type="presParOf" srcId="{3881DEC3-4C0A-48F8-A582-63684798D35D}" destId="{4FFF1EAB-3541-4A5C-93B4-FDEA54BD653B}" srcOrd="0" destOrd="0" presId="urn:microsoft.com/office/officeart/2005/8/layout/hierarchy4"/>
    <dgm:cxn modelId="{DF6A9C5A-FA58-4A85-8C14-FCA541A6855F}" type="presParOf" srcId="{3881DEC3-4C0A-48F8-A582-63684798D35D}" destId="{DAB0B3C4-0BBA-4ED2-AAEF-2DBCC5934790}" srcOrd="1" destOrd="0" presId="urn:microsoft.com/office/officeart/2005/8/layout/hierarchy4"/>
    <dgm:cxn modelId="{90995FB4-BBF4-4236-9C0E-13039AE1C45A}" type="presParOf" srcId="{3881DEC3-4C0A-48F8-A582-63684798D35D}" destId="{5A5B9C87-B50D-4114-8585-09B348ADD976}" srcOrd="2" destOrd="0" presId="urn:microsoft.com/office/officeart/2005/8/layout/hierarchy4"/>
    <dgm:cxn modelId="{BE1197D4-422A-4596-ADCA-E1F44F5FD352}" type="presParOf" srcId="{5A5B9C87-B50D-4114-8585-09B348ADD976}" destId="{0F3A7F50-CE51-42CA-BDE4-7486C8829382}" srcOrd="0" destOrd="0" presId="urn:microsoft.com/office/officeart/2005/8/layout/hierarchy4"/>
    <dgm:cxn modelId="{8891779B-9E6C-4AA9-A421-C9D8309A635A}" type="presParOf" srcId="{0F3A7F50-CE51-42CA-BDE4-7486C8829382}" destId="{19CCDC66-0831-4333-AB3E-B98637C35D32}" srcOrd="0" destOrd="0" presId="urn:microsoft.com/office/officeart/2005/8/layout/hierarchy4"/>
    <dgm:cxn modelId="{82820F7A-F1EB-4D83-A18A-D01B01A5900C}" type="presParOf" srcId="{0F3A7F50-CE51-42CA-BDE4-7486C8829382}" destId="{3D6BFC5E-0DF0-4115-BE88-189242B43B77}" srcOrd="1" destOrd="0" presId="urn:microsoft.com/office/officeart/2005/8/layout/hierarchy4"/>
    <dgm:cxn modelId="{650361C1-0CD5-49D6-B8FC-D1C56F8D4BE2}" type="presParOf" srcId="{5A5B9C87-B50D-4114-8585-09B348ADD976}" destId="{2930D01E-D0BD-4E44-9CB2-945190921CCD}" srcOrd="1" destOrd="0" presId="urn:microsoft.com/office/officeart/2005/8/layout/hierarchy4"/>
    <dgm:cxn modelId="{D260008F-67FF-4826-8278-98A8E4D51215}" type="presParOf" srcId="{5A5B9C87-B50D-4114-8585-09B348ADD976}" destId="{D32A005B-BB28-463E-84A0-E68865FCA317}" srcOrd="2" destOrd="0" presId="urn:microsoft.com/office/officeart/2005/8/layout/hierarchy4"/>
    <dgm:cxn modelId="{20A7FF7A-02EC-4AF6-9053-5EDB10EE99A4}" type="presParOf" srcId="{D32A005B-BB28-463E-84A0-E68865FCA317}" destId="{ED499A2A-05CD-4BF4-A9A8-BE15536E455C}" srcOrd="0" destOrd="0" presId="urn:microsoft.com/office/officeart/2005/8/layout/hierarchy4"/>
    <dgm:cxn modelId="{04904FBF-F370-4FD5-AD10-C85A6F3406A5}" type="presParOf" srcId="{D32A005B-BB28-463E-84A0-E68865FCA317}" destId="{23AD7BBC-BB20-43F9-AB85-A8ADAF49E8EF}" srcOrd="1" destOrd="0" presId="urn:microsoft.com/office/officeart/2005/8/layout/hierarchy4"/>
    <dgm:cxn modelId="{81744EAB-471E-441A-A3BE-51AFCB8F1496}" type="presParOf" srcId="{5A5B9C87-B50D-4114-8585-09B348ADD976}" destId="{B122BD4B-FB43-488E-8BAC-3076A419BC84}" srcOrd="3" destOrd="0" presId="urn:microsoft.com/office/officeart/2005/8/layout/hierarchy4"/>
    <dgm:cxn modelId="{70F77713-0F33-4C33-ADCB-C63FC9942BDE}" type="presParOf" srcId="{5A5B9C87-B50D-4114-8585-09B348ADD976}" destId="{B317BDF3-E262-46B5-BAFA-F7C69181E4AD}" srcOrd="4" destOrd="0" presId="urn:microsoft.com/office/officeart/2005/8/layout/hierarchy4"/>
    <dgm:cxn modelId="{B1BE8E03-2B9D-4952-88F2-7DAD0BDC5D01}" type="presParOf" srcId="{B317BDF3-E262-46B5-BAFA-F7C69181E4AD}" destId="{B4B81B7A-5D44-4BA5-9641-B98D430F52F0}" srcOrd="0" destOrd="0" presId="urn:microsoft.com/office/officeart/2005/8/layout/hierarchy4"/>
    <dgm:cxn modelId="{C306CC96-21BC-4A0C-AFC3-B954E77C3258}" type="presParOf" srcId="{B317BDF3-E262-46B5-BAFA-F7C69181E4AD}" destId="{301EBBAA-A83D-40B8-A292-FBB5F861CDAA}"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29990F9D-1BF5-4B8C-B3B9-6C9B65D38D59}" type="doc">
      <dgm:prSet loTypeId="urn:microsoft.com/office/officeart/2005/8/layout/list1" loCatId="list" qsTypeId="urn:microsoft.com/office/officeart/2005/8/quickstyle/simple5" qsCatId="simple" csTypeId="urn:microsoft.com/office/officeart/2005/8/colors/colorful1" csCatId="colorful" phldr="1"/>
      <dgm:spPr/>
      <dgm:t>
        <a:bodyPr/>
        <a:lstStyle/>
        <a:p>
          <a:endParaRPr lang="es-CO"/>
        </a:p>
      </dgm:t>
    </dgm:pt>
    <dgm:pt modelId="{D5448D9E-8A81-426A-970C-4CDCF6F9CCBC}">
      <dgm:prSet phldrT="[Texto]" custT="1"/>
      <dgm:spPr/>
      <dgm:t>
        <a:bodyPr/>
        <a:lstStyle/>
        <a:p>
          <a:r>
            <a:rPr lang="es-CO" sz="2800" dirty="0" smtClean="0"/>
            <a:t>Indicador de desempeño</a:t>
          </a:r>
          <a:endParaRPr lang="es-CO" sz="2800" dirty="0"/>
        </a:p>
      </dgm:t>
    </dgm:pt>
    <dgm:pt modelId="{435E92B9-461F-485D-B2CA-F0E5FAB58C0E}" type="parTrans" cxnId="{CC742AD5-EB04-466F-A939-8D623E85599A}">
      <dgm:prSet/>
      <dgm:spPr/>
      <dgm:t>
        <a:bodyPr/>
        <a:lstStyle/>
        <a:p>
          <a:endParaRPr lang="es-CO"/>
        </a:p>
      </dgm:t>
    </dgm:pt>
    <dgm:pt modelId="{5CC54A55-3A90-43F9-B843-BBD337041FD3}" type="sibTrans" cxnId="{CC742AD5-EB04-466F-A939-8D623E85599A}">
      <dgm:prSet/>
      <dgm:spPr/>
      <dgm:t>
        <a:bodyPr/>
        <a:lstStyle/>
        <a:p>
          <a:endParaRPr lang="es-CO"/>
        </a:p>
      </dgm:t>
    </dgm:pt>
    <dgm:pt modelId="{8226244D-DAB4-4F8C-B000-6E551E42F00A}">
      <dgm:prSet phldrT="[Texto]" custT="1"/>
      <dgm:spPr/>
      <dgm:t>
        <a:bodyPr/>
        <a:lstStyle/>
        <a:p>
          <a:pPr marL="320040" lvl="0" indent="-320040" algn="just" rtl="0" eaLnBrk="1" fontAlgn="base" latinLnBrk="0" hangingPunct="1">
            <a:spcBef>
              <a:spcPts val="700"/>
            </a:spcBef>
            <a:buClr>
              <a:schemeClr val="accent2"/>
            </a:buClr>
            <a:buSzPct val="60000"/>
            <a:buFont typeface="Wingdings"/>
            <a:buChar char=""/>
          </a:pPr>
          <a:r>
            <a:rPr kumimoji="0" lang="es-ES" sz="2600" kern="1200" dirty="0" smtClean="0">
              <a:latin typeface="+mn-lt"/>
              <a:ea typeface="+mn-ea"/>
              <a:cs typeface="+mn-cs"/>
            </a:rPr>
            <a:t>Una variable </a:t>
          </a:r>
          <a:r>
            <a:rPr kumimoji="0" lang="it-IT" sz="2600" kern="1200" dirty="0" smtClean="0">
              <a:latin typeface="+mn-lt"/>
              <a:ea typeface="+mn-ea"/>
              <a:cs typeface="+mn-cs"/>
            </a:rPr>
            <a:t>cuantitativa o cualitativa que permite verificar </a:t>
          </a:r>
          <a:r>
            <a:rPr kumimoji="0" lang="es-ES" sz="2600" kern="1200" dirty="0" smtClean="0">
              <a:latin typeface="+mn-lt"/>
              <a:ea typeface="+mn-ea"/>
              <a:cs typeface="+mn-cs"/>
            </a:rPr>
            <a:t>los cambios generados por una intervención</a:t>
          </a:r>
          <a:r>
            <a:rPr kumimoji="0" lang="it-IT" sz="2600" kern="1200" dirty="0" smtClean="0">
              <a:latin typeface="+mn-lt"/>
              <a:ea typeface="+mn-ea"/>
              <a:cs typeface="+mn-cs"/>
            </a:rPr>
            <a:t>, relativo a lo que estaba planeado inicialmente.</a:t>
          </a:r>
          <a:endParaRPr kumimoji="0" lang="es-CO" sz="2600" kern="1200" dirty="0">
            <a:latin typeface="+mn-lt"/>
            <a:ea typeface="+mn-ea"/>
            <a:cs typeface="+mn-cs"/>
          </a:endParaRPr>
        </a:p>
      </dgm:t>
    </dgm:pt>
    <dgm:pt modelId="{3C5036D0-0FED-4045-8EFD-33F1B404B6BE}" type="parTrans" cxnId="{8C96965C-7ECB-42A9-AF9A-AF7BAFEB2848}">
      <dgm:prSet/>
      <dgm:spPr/>
      <dgm:t>
        <a:bodyPr/>
        <a:lstStyle/>
        <a:p>
          <a:endParaRPr lang="es-CO"/>
        </a:p>
      </dgm:t>
    </dgm:pt>
    <dgm:pt modelId="{23BBA9FF-873C-44AC-925A-AC093D2C0130}" type="sibTrans" cxnId="{8C96965C-7ECB-42A9-AF9A-AF7BAFEB2848}">
      <dgm:prSet/>
      <dgm:spPr/>
      <dgm:t>
        <a:bodyPr/>
        <a:lstStyle/>
        <a:p>
          <a:endParaRPr lang="es-CO"/>
        </a:p>
      </dgm:t>
    </dgm:pt>
    <dgm:pt modelId="{1BEC9604-1AFF-4528-B4F5-6214E7F1FC15}" type="pres">
      <dgm:prSet presAssocID="{29990F9D-1BF5-4B8C-B3B9-6C9B65D38D59}" presName="linear" presStyleCnt="0">
        <dgm:presLayoutVars>
          <dgm:dir/>
          <dgm:animLvl val="lvl"/>
          <dgm:resizeHandles val="exact"/>
        </dgm:presLayoutVars>
      </dgm:prSet>
      <dgm:spPr/>
      <dgm:t>
        <a:bodyPr/>
        <a:lstStyle/>
        <a:p>
          <a:endParaRPr lang="es-CO"/>
        </a:p>
      </dgm:t>
    </dgm:pt>
    <dgm:pt modelId="{7F2DC5C5-6342-4061-B8CC-18E3C7BCBC7A}" type="pres">
      <dgm:prSet presAssocID="{D5448D9E-8A81-426A-970C-4CDCF6F9CCBC}" presName="parentLin" presStyleCnt="0"/>
      <dgm:spPr/>
    </dgm:pt>
    <dgm:pt modelId="{FCFC17A5-4518-4456-8954-AB9794DAFCCC}" type="pres">
      <dgm:prSet presAssocID="{D5448D9E-8A81-426A-970C-4CDCF6F9CCBC}" presName="parentLeftMargin" presStyleLbl="node1" presStyleIdx="0" presStyleCnt="1"/>
      <dgm:spPr/>
      <dgm:t>
        <a:bodyPr/>
        <a:lstStyle/>
        <a:p>
          <a:endParaRPr lang="es-CO"/>
        </a:p>
      </dgm:t>
    </dgm:pt>
    <dgm:pt modelId="{A767F2E7-DAE7-4BD1-BFF7-5759E85E6A14}" type="pres">
      <dgm:prSet presAssocID="{D5448D9E-8A81-426A-970C-4CDCF6F9CCBC}" presName="parentText" presStyleLbl="node1" presStyleIdx="0" presStyleCnt="1" custScaleY="49666" custLinFactNeighborX="11111" custLinFactNeighborY="21506">
        <dgm:presLayoutVars>
          <dgm:chMax val="0"/>
          <dgm:bulletEnabled val="1"/>
        </dgm:presLayoutVars>
      </dgm:prSet>
      <dgm:spPr/>
      <dgm:t>
        <a:bodyPr/>
        <a:lstStyle/>
        <a:p>
          <a:endParaRPr lang="es-CO"/>
        </a:p>
      </dgm:t>
    </dgm:pt>
    <dgm:pt modelId="{1D736C1C-FBE5-43E4-BDE8-09A05B581A90}" type="pres">
      <dgm:prSet presAssocID="{D5448D9E-8A81-426A-970C-4CDCF6F9CCBC}" presName="negativeSpace" presStyleCnt="0"/>
      <dgm:spPr/>
    </dgm:pt>
    <dgm:pt modelId="{213B9AF1-E739-484C-ACCB-3FB6BB0C9671}" type="pres">
      <dgm:prSet presAssocID="{D5448D9E-8A81-426A-970C-4CDCF6F9CCBC}" presName="childText" presStyleLbl="conFgAcc1" presStyleIdx="0" presStyleCnt="1" custScaleY="90713" custLinFactNeighborX="926" custLinFactNeighborY="43680">
        <dgm:presLayoutVars>
          <dgm:bulletEnabled val="1"/>
        </dgm:presLayoutVars>
      </dgm:prSet>
      <dgm:spPr/>
      <dgm:t>
        <a:bodyPr/>
        <a:lstStyle/>
        <a:p>
          <a:endParaRPr lang="es-CO"/>
        </a:p>
      </dgm:t>
    </dgm:pt>
  </dgm:ptLst>
  <dgm:cxnLst>
    <dgm:cxn modelId="{8C96965C-7ECB-42A9-AF9A-AF7BAFEB2848}" srcId="{D5448D9E-8A81-426A-970C-4CDCF6F9CCBC}" destId="{8226244D-DAB4-4F8C-B000-6E551E42F00A}" srcOrd="0" destOrd="0" parTransId="{3C5036D0-0FED-4045-8EFD-33F1B404B6BE}" sibTransId="{23BBA9FF-873C-44AC-925A-AC093D2C0130}"/>
    <dgm:cxn modelId="{70B60313-5C2F-4EE9-920C-E59A57B3C61F}" type="presOf" srcId="{D5448D9E-8A81-426A-970C-4CDCF6F9CCBC}" destId="{FCFC17A5-4518-4456-8954-AB9794DAFCCC}" srcOrd="0" destOrd="0" presId="urn:microsoft.com/office/officeart/2005/8/layout/list1"/>
    <dgm:cxn modelId="{0D3ADA55-7962-4454-B13A-25F218168C72}" type="presOf" srcId="{D5448D9E-8A81-426A-970C-4CDCF6F9CCBC}" destId="{A767F2E7-DAE7-4BD1-BFF7-5759E85E6A14}" srcOrd="1" destOrd="0" presId="urn:microsoft.com/office/officeart/2005/8/layout/list1"/>
    <dgm:cxn modelId="{5001BA44-B3F5-462D-9E20-C2BAE5308CBD}" type="presOf" srcId="{29990F9D-1BF5-4B8C-B3B9-6C9B65D38D59}" destId="{1BEC9604-1AFF-4528-B4F5-6214E7F1FC15}" srcOrd="0" destOrd="0" presId="urn:microsoft.com/office/officeart/2005/8/layout/list1"/>
    <dgm:cxn modelId="{1A7DD065-A9E6-4270-AB3B-C23B74C97D5C}" type="presOf" srcId="{8226244D-DAB4-4F8C-B000-6E551E42F00A}" destId="{213B9AF1-E739-484C-ACCB-3FB6BB0C9671}" srcOrd="0" destOrd="0" presId="urn:microsoft.com/office/officeart/2005/8/layout/list1"/>
    <dgm:cxn modelId="{CC742AD5-EB04-466F-A939-8D623E85599A}" srcId="{29990F9D-1BF5-4B8C-B3B9-6C9B65D38D59}" destId="{D5448D9E-8A81-426A-970C-4CDCF6F9CCBC}" srcOrd="0" destOrd="0" parTransId="{435E92B9-461F-485D-B2CA-F0E5FAB58C0E}" sibTransId="{5CC54A55-3A90-43F9-B843-BBD337041FD3}"/>
    <dgm:cxn modelId="{817CB694-471A-4E2C-8B1C-686BF8BBB75D}" type="presParOf" srcId="{1BEC9604-1AFF-4528-B4F5-6214E7F1FC15}" destId="{7F2DC5C5-6342-4061-B8CC-18E3C7BCBC7A}" srcOrd="0" destOrd="0" presId="urn:microsoft.com/office/officeart/2005/8/layout/list1"/>
    <dgm:cxn modelId="{779C8C9D-9F14-47BE-AF4A-7F09EA0B4E6B}" type="presParOf" srcId="{7F2DC5C5-6342-4061-B8CC-18E3C7BCBC7A}" destId="{FCFC17A5-4518-4456-8954-AB9794DAFCCC}" srcOrd="0" destOrd="0" presId="urn:microsoft.com/office/officeart/2005/8/layout/list1"/>
    <dgm:cxn modelId="{DABEC201-A1D4-4420-8D5F-FB4610DFC668}" type="presParOf" srcId="{7F2DC5C5-6342-4061-B8CC-18E3C7BCBC7A}" destId="{A767F2E7-DAE7-4BD1-BFF7-5759E85E6A14}" srcOrd="1" destOrd="0" presId="urn:microsoft.com/office/officeart/2005/8/layout/list1"/>
    <dgm:cxn modelId="{98BB211B-AB96-4E7D-81F7-55CF2A1BE5B7}" type="presParOf" srcId="{1BEC9604-1AFF-4528-B4F5-6214E7F1FC15}" destId="{1D736C1C-FBE5-43E4-BDE8-09A05B581A90}" srcOrd="1" destOrd="0" presId="urn:microsoft.com/office/officeart/2005/8/layout/list1"/>
    <dgm:cxn modelId="{0A2F0934-21C6-4EBB-895C-65E00F6166A4}" type="presParOf" srcId="{1BEC9604-1AFF-4528-B4F5-6214E7F1FC15}" destId="{213B9AF1-E739-484C-ACCB-3FB6BB0C9671}"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4DFE1EF1-C893-402F-96CC-85B8B082378F}" type="doc">
      <dgm:prSet loTypeId="urn:microsoft.com/office/officeart/2005/8/layout/hList1" loCatId="list" qsTypeId="urn:microsoft.com/office/officeart/2005/8/quickstyle/simple1" qsCatId="simple" csTypeId="urn:microsoft.com/office/officeart/2005/8/colors/colorful1#4" csCatId="colorful" phldr="1"/>
      <dgm:spPr/>
      <dgm:t>
        <a:bodyPr/>
        <a:lstStyle/>
        <a:p>
          <a:endParaRPr lang="es-ES"/>
        </a:p>
      </dgm:t>
    </dgm:pt>
    <dgm:pt modelId="{1B68E346-EB3E-47E7-8A53-9260CFBA2087}">
      <dgm:prSet phldrT="[Texto]"/>
      <dgm:spPr/>
      <dgm:t>
        <a:bodyPr/>
        <a:lstStyle/>
        <a:p>
          <a:r>
            <a:rPr lang="es-ES_tradnl" b="1" dirty="0" smtClean="0">
              <a:solidFill>
                <a:schemeClr val="tx1"/>
              </a:solidFill>
              <a:latin typeface="Arial" pitchFamily="34" charset="0"/>
              <a:cs typeface="Arial" pitchFamily="34" charset="0"/>
            </a:rPr>
            <a:t>Objetivo estratégico</a:t>
          </a:r>
          <a:endParaRPr lang="es-ES" b="1" dirty="0">
            <a:solidFill>
              <a:schemeClr val="tx1"/>
            </a:solidFill>
            <a:latin typeface="Arial" pitchFamily="34" charset="0"/>
            <a:cs typeface="Arial" pitchFamily="34" charset="0"/>
          </a:endParaRPr>
        </a:p>
      </dgm:t>
    </dgm:pt>
    <dgm:pt modelId="{935EBF18-A1A6-4E9A-9B7A-1396475F64DE}" type="parTrans" cxnId="{20BC4736-B448-4880-8948-4DA70B6D3D72}">
      <dgm:prSet/>
      <dgm:spPr/>
      <dgm:t>
        <a:bodyPr/>
        <a:lstStyle/>
        <a:p>
          <a:endParaRPr lang="es-ES">
            <a:solidFill>
              <a:schemeClr val="tx1"/>
            </a:solidFill>
            <a:latin typeface="Arial" pitchFamily="34" charset="0"/>
            <a:cs typeface="Arial" pitchFamily="34" charset="0"/>
          </a:endParaRPr>
        </a:p>
      </dgm:t>
    </dgm:pt>
    <dgm:pt modelId="{26E3ED87-A677-4DD0-9FDC-3D585AD6E35E}" type="sibTrans" cxnId="{20BC4736-B448-4880-8948-4DA70B6D3D72}">
      <dgm:prSet/>
      <dgm:spPr/>
      <dgm:t>
        <a:bodyPr/>
        <a:lstStyle/>
        <a:p>
          <a:endParaRPr lang="es-ES">
            <a:solidFill>
              <a:schemeClr val="tx1"/>
            </a:solidFill>
            <a:latin typeface="Arial" pitchFamily="34" charset="0"/>
            <a:cs typeface="Arial" pitchFamily="34" charset="0"/>
          </a:endParaRPr>
        </a:p>
      </dgm:t>
    </dgm:pt>
    <dgm:pt modelId="{C486A219-D82A-4A46-BFEB-45DD10A11039}">
      <dgm:prSet phldrT="[Texto]"/>
      <dgm:spPr/>
      <dgm:t>
        <a:bodyPr/>
        <a:lstStyle/>
        <a:p>
          <a:r>
            <a:rPr lang="es-ES_tradnl" dirty="0" smtClean="0">
              <a:solidFill>
                <a:schemeClr val="tx1"/>
              </a:solidFill>
              <a:latin typeface="Arial" pitchFamily="34" charset="0"/>
              <a:cs typeface="Arial" pitchFamily="34" charset="0"/>
            </a:rPr>
            <a:t>Declaración de lo que la estrategia debe alcanzar y lo que es crítico para su éxito</a:t>
          </a:r>
          <a:endParaRPr lang="es-ES" dirty="0">
            <a:solidFill>
              <a:schemeClr val="tx1"/>
            </a:solidFill>
            <a:latin typeface="Arial" pitchFamily="34" charset="0"/>
            <a:cs typeface="Arial" pitchFamily="34" charset="0"/>
          </a:endParaRPr>
        </a:p>
      </dgm:t>
    </dgm:pt>
    <dgm:pt modelId="{269F1901-99FB-41A6-971F-C9E3B9B2FA19}" type="parTrans" cxnId="{C151372C-6B44-4700-BB6F-B9840103FCD9}">
      <dgm:prSet/>
      <dgm:spPr/>
      <dgm:t>
        <a:bodyPr/>
        <a:lstStyle/>
        <a:p>
          <a:endParaRPr lang="es-ES">
            <a:solidFill>
              <a:schemeClr val="tx1"/>
            </a:solidFill>
            <a:latin typeface="Arial" pitchFamily="34" charset="0"/>
            <a:cs typeface="Arial" pitchFamily="34" charset="0"/>
          </a:endParaRPr>
        </a:p>
      </dgm:t>
    </dgm:pt>
    <dgm:pt modelId="{D5B200DC-6ACB-41AE-9194-1E5CE83ECCD5}" type="sibTrans" cxnId="{C151372C-6B44-4700-BB6F-B9840103FCD9}">
      <dgm:prSet/>
      <dgm:spPr/>
      <dgm:t>
        <a:bodyPr/>
        <a:lstStyle/>
        <a:p>
          <a:endParaRPr lang="es-ES">
            <a:solidFill>
              <a:schemeClr val="tx1"/>
            </a:solidFill>
            <a:latin typeface="Arial" pitchFamily="34" charset="0"/>
            <a:cs typeface="Arial" pitchFamily="34" charset="0"/>
          </a:endParaRPr>
        </a:p>
      </dgm:t>
    </dgm:pt>
    <dgm:pt modelId="{A5CCBD71-E907-46CD-BDB7-DC5823F55D88}">
      <dgm:prSet phldrT="[Texto]"/>
      <dgm:spPr/>
      <dgm:t>
        <a:bodyPr/>
        <a:lstStyle/>
        <a:p>
          <a:r>
            <a:rPr lang="es-ES_tradnl" dirty="0" smtClean="0">
              <a:solidFill>
                <a:schemeClr val="tx1"/>
              </a:solidFill>
              <a:latin typeface="Arial" pitchFamily="34" charset="0"/>
              <a:cs typeface="Arial" pitchFamily="34" charset="0"/>
            </a:rPr>
            <a:t>Describen el qué y el para qué.</a:t>
          </a:r>
          <a:endParaRPr lang="es-ES" dirty="0">
            <a:solidFill>
              <a:schemeClr val="tx1"/>
            </a:solidFill>
            <a:latin typeface="Arial" pitchFamily="34" charset="0"/>
            <a:cs typeface="Arial" pitchFamily="34" charset="0"/>
          </a:endParaRPr>
        </a:p>
      </dgm:t>
    </dgm:pt>
    <dgm:pt modelId="{F292019E-5640-4E8C-806F-78DB06C51E7C}" type="parTrans" cxnId="{9EE09F44-ADA3-4A02-BC3F-60A9A1387E53}">
      <dgm:prSet/>
      <dgm:spPr/>
      <dgm:t>
        <a:bodyPr/>
        <a:lstStyle/>
        <a:p>
          <a:endParaRPr lang="es-ES">
            <a:solidFill>
              <a:schemeClr val="tx1"/>
            </a:solidFill>
            <a:latin typeface="Arial" pitchFamily="34" charset="0"/>
            <a:cs typeface="Arial" pitchFamily="34" charset="0"/>
          </a:endParaRPr>
        </a:p>
      </dgm:t>
    </dgm:pt>
    <dgm:pt modelId="{A6DB9401-7811-442E-8329-D2A0152D85B7}" type="sibTrans" cxnId="{9EE09F44-ADA3-4A02-BC3F-60A9A1387E53}">
      <dgm:prSet/>
      <dgm:spPr/>
      <dgm:t>
        <a:bodyPr/>
        <a:lstStyle/>
        <a:p>
          <a:endParaRPr lang="es-ES">
            <a:solidFill>
              <a:schemeClr val="tx1"/>
            </a:solidFill>
            <a:latin typeface="Arial" pitchFamily="34" charset="0"/>
            <a:cs typeface="Arial" pitchFamily="34" charset="0"/>
          </a:endParaRPr>
        </a:p>
      </dgm:t>
    </dgm:pt>
    <dgm:pt modelId="{87411FC3-F4BF-4477-9A05-9A34108E307D}">
      <dgm:prSet phldrT="[Texto]"/>
      <dgm:spPr/>
      <dgm:t>
        <a:bodyPr/>
        <a:lstStyle/>
        <a:p>
          <a:r>
            <a:rPr lang="es-ES_tradnl" b="1" dirty="0" smtClean="0">
              <a:solidFill>
                <a:schemeClr val="tx1"/>
              </a:solidFill>
              <a:latin typeface="Arial" pitchFamily="34" charset="0"/>
              <a:cs typeface="Arial" pitchFamily="34" charset="0"/>
            </a:rPr>
            <a:t>Indicadores</a:t>
          </a:r>
          <a:endParaRPr lang="es-ES" b="1" dirty="0">
            <a:solidFill>
              <a:schemeClr val="tx1"/>
            </a:solidFill>
            <a:latin typeface="Arial" pitchFamily="34" charset="0"/>
            <a:cs typeface="Arial" pitchFamily="34" charset="0"/>
          </a:endParaRPr>
        </a:p>
      </dgm:t>
    </dgm:pt>
    <dgm:pt modelId="{BBF8D67A-3F1B-464C-A863-42E5D45706DB}" type="parTrans" cxnId="{74D25D7E-46F3-4AE6-A82E-E39425040957}">
      <dgm:prSet/>
      <dgm:spPr/>
      <dgm:t>
        <a:bodyPr/>
        <a:lstStyle/>
        <a:p>
          <a:endParaRPr lang="es-ES">
            <a:solidFill>
              <a:schemeClr val="tx1"/>
            </a:solidFill>
            <a:latin typeface="Arial" pitchFamily="34" charset="0"/>
            <a:cs typeface="Arial" pitchFamily="34" charset="0"/>
          </a:endParaRPr>
        </a:p>
      </dgm:t>
    </dgm:pt>
    <dgm:pt modelId="{4DB331A0-AFA7-4A0E-B14E-6C4C2F3D333A}" type="sibTrans" cxnId="{74D25D7E-46F3-4AE6-A82E-E39425040957}">
      <dgm:prSet/>
      <dgm:spPr/>
      <dgm:t>
        <a:bodyPr/>
        <a:lstStyle/>
        <a:p>
          <a:endParaRPr lang="es-ES">
            <a:solidFill>
              <a:schemeClr val="tx1"/>
            </a:solidFill>
            <a:latin typeface="Arial" pitchFamily="34" charset="0"/>
            <a:cs typeface="Arial" pitchFamily="34" charset="0"/>
          </a:endParaRPr>
        </a:p>
      </dgm:t>
    </dgm:pt>
    <dgm:pt modelId="{C8C1BACE-54D0-4C5B-80D8-014D9CFB276E}">
      <dgm:prSet phldrT="[Texto]"/>
      <dgm:spPr/>
      <dgm:t>
        <a:bodyPr/>
        <a:lstStyle/>
        <a:p>
          <a:r>
            <a:rPr lang="es-ES_tradnl" dirty="0" smtClean="0">
              <a:solidFill>
                <a:schemeClr val="tx1"/>
              </a:solidFill>
              <a:latin typeface="Arial" pitchFamily="34" charset="0"/>
              <a:cs typeface="Arial" pitchFamily="34" charset="0"/>
            </a:rPr>
            <a:t>Forma de medición y seguimiento del nivel de logro de la estrategia</a:t>
          </a:r>
        </a:p>
      </dgm:t>
    </dgm:pt>
    <dgm:pt modelId="{92075FE8-ADD6-43DD-A537-105C59D197E3}" type="parTrans" cxnId="{9C5EE921-233D-4A28-A22D-BE43DA65D75C}">
      <dgm:prSet/>
      <dgm:spPr/>
      <dgm:t>
        <a:bodyPr/>
        <a:lstStyle/>
        <a:p>
          <a:endParaRPr lang="es-ES">
            <a:solidFill>
              <a:schemeClr val="tx1"/>
            </a:solidFill>
            <a:latin typeface="Arial" pitchFamily="34" charset="0"/>
            <a:cs typeface="Arial" pitchFamily="34" charset="0"/>
          </a:endParaRPr>
        </a:p>
      </dgm:t>
    </dgm:pt>
    <dgm:pt modelId="{C5851E85-4D5D-4D0D-84FF-92D45066C6CA}" type="sibTrans" cxnId="{9C5EE921-233D-4A28-A22D-BE43DA65D75C}">
      <dgm:prSet/>
      <dgm:spPr/>
      <dgm:t>
        <a:bodyPr/>
        <a:lstStyle/>
        <a:p>
          <a:endParaRPr lang="es-ES">
            <a:solidFill>
              <a:schemeClr val="tx1"/>
            </a:solidFill>
            <a:latin typeface="Arial" pitchFamily="34" charset="0"/>
            <a:cs typeface="Arial" pitchFamily="34" charset="0"/>
          </a:endParaRPr>
        </a:p>
      </dgm:t>
    </dgm:pt>
    <dgm:pt modelId="{96CB52D1-2CAF-472E-AF5D-14CB3E31A397}">
      <dgm:prSet phldrT="[Texto]"/>
      <dgm:spPr/>
      <dgm:t>
        <a:bodyPr/>
        <a:lstStyle/>
        <a:p>
          <a:r>
            <a:rPr lang="es-ES_tradnl" b="1" dirty="0" smtClean="0">
              <a:solidFill>
                <a:schemeClr val="tx1"/>
              </a:solidFill>
              <a:latin typeface="Arial" pitchFamily="34" charset="0"/>
              <a:cs typeface="Arial" pitchFamily="34" charset="0"/>
            </a:rPr>
            <a:t>Metas</a:t>
          </a:r>
          <a:endParaRPr lang="es-ES" b="1" dirty="0">
            <a:solidFill>
              <a:schemeClr val="tx1"/>
            </a:solidFill>
            <a:latin typeface="Arial" pitchFamily="34" charset="0"/>
            <a:cs typeface="Arial" pitchFamily="34" charset="0"/>
          </a:endParaRPr>
        </a:p>
      </dgm:t>
    </dgm:pt>
    <dgm:pt modelId="{EFDB3A4D-DF63-45E6-9376-1BD052A3B0BB}" type="parTrans" cxnId="{CDFCF5A0-5F45-479A-BB4E-C59B7A81E73D}">
      <dgm:prSet/>
      <dgm:spPr/>
      <dgm:t>
        <a:bodyPr/>
        <a:lstStyle/>
        <a:p>
          <a:endParaRPr lang="es-ES">
            <a:solidFill>
              <a:schemeClr val="tx1"/>
            </a:solidFill>
            <a:latin typeface="Arial" pitchFamily="34" charset="0"/>
            <a:cs typeface="Arial" pitchFamily="34" charset="0"/>
          </a:endParaRPr>
        </a:p>
      </dgm:t>
    </dgm:pt>
    <dgm:pt modelId="{C8BB28B0-E126-449D-81C4-8A6CB07D32D5}" type="sibTrans" cxnId="{CDFCF5A0-5F45-479A-BB4E-C59B7A81E73D}">
      <dgm:prSet/>
      <dgm:spPr/>
      <dgm:t>
        <a:bodyPr/>
        <a:lstStyle/>
        <a:p>
          <a:endParaRPr lang="es-ES">
            <a:solidFill>
              <a:schemeClr val="tx1"/>
            </a:solidFill>
            <a:latin typeface="Arial" pitchFamily="34" charset="0"/>
            <a:cs typeface="Arial" pitchFamily="34" charset="0"/>
          </a:endParaRPr>
        </a:p>
      </dgm:t>
    </dgm:pt>
    <dgm:pt modelId="{B49FF99F-962A-47BA-8669-785F52F1124F}">
      <dgm:prSet phldrT="[Texto]"/>
      <dgm:spPr/>
      <dgm:t>
        <a:bodyPr/>
        <a:lstStyle/>
        <a:p>
          <a:r>
            <a:rPr lang="es-ES_tradnl" dirty="0" smtClean="0">
              <a:solidFill>
                <a:schemeClr val="tx1"/>
              </a:solidFill>
              <a:latin typeface="Arial" pitchFamily="34" charset="0"/>
              <a:cs typeface="Arial" pitchFamily="34" charset="0"/>
            </a:rPr>
            <a:t>Nivel de desempeño planificado.</a:t>
          </a:r>
        </a:p>
      </dgm:t>
    </dgm:pt>
    <dgm:pt modelId="{0F729491-7154-4638-9334-9826F9D85C36}" type="parTrans" cxnId="{1B1EFF99-D9A3-4C23-BC9E-485C4C0E5DD8}">
      <dgm:prSet/>
      <dgm:spPr/>
      <dgm:t>
        <a:bodyPr/>
        <a:lstStyle/>
        <a:p>
          <a:endParaRPr lang="es-ES">
            <a:solidFill>
              <a:schemeClr val="tx1"/>
            </a:solidFill>
            <a:latin typeface="Arial" pitchFamily="34" charset="0"/>
            <a:cs typeface="Arial" pitchFamily="34" charset="0"/>
          </a:endParaRPr>
        </a:p>
      </dgm:t>
    </dgm:pt>
    <dgm:pt modelId="{A3254EBD-527F-44FF-A580-5DFB1A59D223}" type="sibTrans" cxnId="{1B1EFF99-D9A3-4C23-BC9E-485C4C0E5DD8}">
      <dgm:prSet/>
      <dgm:spPr/>
      <dgm:t>
        <a:bodyPr/>
        <a:lstStyle/>
        <a:p>
          <a:endParaRPr lang="es-ES">
            <a:solidFill>
              <a:schemeClr val="tx1"/>
            </a:solidFill>
            <a:latin typeface="Arial" pitchFamily="34" charset="0"/>
            <a:cs typeface="Arial" pitchFamily="34" charset="0"/>
          </a:endParaRPr>
        </a:p>
      </dgm:t>
    </dgm:pt>
    <dgm:pt modelId="{D54F0BFC-C8FD-439B-B812-1B6015AEEACE}">
      <dgm:prSet phldrT="[Texto]"/>
      <dgm:spPr/>
      <dgm:t>
        <a:bodyPr/>
        <a:lstStyle/>
        <a:p>
          <a:r>
            <a:rPr lang="es-ES_tradnl" b="1" dirty="0" smtClean="0">
              <a:solidFill>
                <a:schemeClr val="tx1"/>
              </a:solidFill>
              <a:latin typeface="Arial" pitchFamily="34" charset="0"/>
              <a:cs typeface="Arial" pitchFamily="34" charset="0"/>
            </a:rPr>
            <a:t>Iniciativas</a:t>
          </a:r>
          <a:endParaRPr lang="es-ES" b="1" dirty="0">
            <a:solidFill>
              <a:schemeClr val="tx1"/>
            </a:solidFill>
            <a:latin typeface="Arial" pitchFamily="34" charset="0"/>
            <a:cs typeface="Arial" pitchFamily="34" charset="0"/>
          </a:endParaRPr>
        </a:p>
      </dgm:t>
    </dgm:pt>
    <dgm:pt modelId="{FD25D4D7-368C-48D3-84F3-69F3722C4AB4}" type="parTrans" cxnId="{4A3C4501-D047-402A-B8D7-C2141BBB0217}">
      <dgm:prSet/>
      <dgm:spPr/>
      <dgm:t>
        <a:bodyPr/>
        <a:lstStyle/>
        <a:p>
          <a:endParaRPr lang="es-ES">
            <a:solidFill>
              <a:schemeClr val="tx1"/>
            </a:solidFill>
            <a:latin typeface="Arial" pitchFamily="34" charset="0"/>
            <a:cs typeface="Arial" pitchFamily="34" charset="0"/>
          </a:endParaRPr>
        </a:p>
      </dgm:t>
    </dgm:pt>
    <dgm:pt modelId="{2AFCAF83-D841-4BC8-ABF4-12C4AE617D1B}" type="sibTrans" cxnId="{4A3C4501-D047-402A-B8D7-C2141BBB0217}">
      <dgm:prSet/>
      <dgm:spPr/>
      <dgm:t>
        <a:bodyPr/>
        <a:lstStyle/>
        <a:p>
          <a:endParaRPr lang="es-ES">
            <a:solidFill>
              <a:schemeClr val="tx1"/>
            </a:solidFill>
            <a:latin typeface="Arial" pitchFamily="34" charset="0"/>
            <a:cs typeface="Arial" pitchFamily="34" charset="0"/>
          </a:endParaRPr>
        </a:p>
      </dgm:t>
    </dgm:pt>
    <dgm:pt modelId="{9A976A39-BCBB-4D8C-9A13-E8DC9C209633}">
      <dgm:prSet phldrT="[Texto]"/>
      <dgm:spPr/>
      <dgm:t>
        <a:bodyPr/>
        <a:lstStyle/>
        <a:p>
          <a:r>
            <a:rPr lang="es-ES_tradnl" dirty="0" smtClean="0">
              <a:solidFill>
                <a:schemeClr val="tx1"/>
              </a:solidFill>
              <a:latin typeface="Arial" pitchFamily="34" charset="0"/>
              <a:cs typeface="Arial" pitchFamily="34" charset="0"/>
            </a:rPr>
            <a:t>Tasa de mejora ideal.</a:t>
          </a:r>
        </a:p>
      </dgm:t>
    </dgm:pt>
    <dgm:pt modelId="{13FE97D2-AD6C-4E1A-94A1-D2DF5814E986}" type="parTrans" cxnId="{046353EA-94FB-487A-B719-22BDA63AAEE3}">
      <dgm:prSet/>
      <dgm:spPr/>
      <dgm:t>
        <a:bodyPr/>
        <a:lstStyle/>
        <a:p>
          <a:endParaRPr lang="es-ES">
            <a:solidFill>
              <a:schemeClr val="tx1"/>
            </a:solidFill>
            <a:latin typeface="Arial" pitchFamily="34" charset="0"/>
            <a:cs typeface="Arial" pitchFamily="34" charset="0"/>
          </a:endParaRPr>
        </a:p>
      </dgm:t>
    </dgm:pt>
    <dgm:pt modelId="{80C5175A-C33D-40FB-9AB5-3651EC452F15}" type="sibTrans" cxnId="{046353EA-94FB-487A-B719-22BDA63AAEE3}">
      <dgm:prSet/>
      <dgm:spPr/>
      <dgm:t>
        <a:bodyPr/>
        <a:lstStyle/>
        <a:p>
          <a:endParaRPr lang="es-ES">
            <a:solidFill>
              <a:schemeClr val="tx1"/>
            </a:solidFill>
            <a:latin typeface="Arial" pitchFamily="34" charset="0"/>
            <a:cs typeface="Arial" pitchFamily="34" charset="0"/>
          </a:endParaRPr>
        </a:p>
      </dgm:t>
    </dgm:pt>
    <dgm:pt modelId="{89D28B9D-9567-4567-8249-874FA398BB18}">
      <dgm:prSet phldrT="[Texto]"/>
      <dgm:spPr/>
      <dgm:t>
        <a:bodyPr/>
        <a:lstStyle/>
        <a:p>
          <a:r>
            <a:rPr lang="es-ES_tradnl" dirty="0" smtClean="0">
              <a:solidFill>
                <a:schemeClr val="tx1"/>
              </a:solidFill>
              <a:latin typeface="Arial" pitchFamily="34" charset="0"/>
              <a:cs typeface="Arial" pitchFamily="34" charset="0"/>
            </a:rPr>
            <a:t>Acciones clave requeridas para alcanzar los objetivos.</a:t>
          </a:r>
          <a:endParaRPr lang="es-ES" dirty="0">
            <a:solidFill>
              <a:schemeClr val="tx1"/>
            </a:solidFill>
            <a:latin typeface="Arial" pitchFamily="34" charset="0"/>
            <a:cs typeface="Arial" pitchFamily="34" charset="0"/>
          </a:endParaRPr>
        </a:p>
      </dgm:t>
    </dgm:pt>
    <dgm:pt modelId="{239A5A14-F05F-41D1-9C86-A3DC5339282F}" type="parTrans" cxnId="{D8D6E4D2-085E-4DE3-8EBC-94535CDB7FD6}">
      <dgm:prSet/>
      <dgm:spPr/>
      <dgm:t>
        <a:bodyPr/>
        <a:lstStyle/>
        <a:p>
          <a:endParaRPr lang="es-ES">
            <a:solidFill>
              <a:schemeClr val="tx1"/>
            </a:solidFill>
            <a:latin typeface="Arial" pitchFamily="34" charset="0"/>
            <a:cs typeface="Arial" pitchFamily="34" charset="0"/>
          </a:endParaRPr>
        </a:p>
      </dgm:t>
    </dgm:pt>
    <dgm:pt modelId="{A2D2FEE4-6AA1-4F19-A9C1-9DD52D2FD6DA}" type="sibTrans" cxnId="{D8D6E4D2-085E-4DE3-8EBC-94535CDB7FD6}">
      <dgm:prSet/>
      <dgm:spPr/>
      <dgm:t>
        <a:bodyPr/>
        <a:lstStyle/>
        <a:p>
          <a:endParaRPr lang="es-ES">
            <a:solidFill>
              <a:schemeClr val="tx1"/>
            </a:solidFill>
            <a:latin typeface="Arial" pitchFamily="34" charset="0"/>
            <a:cs typeface="Arial" pitchFamily="34" charset="0"/>
          </a:endParaRPr>
        </a:p>
      </dgm:t>
    </dgm:pt>
    <dgm:pt modelId="{671BB942-F58F-448B-9A1C-E3416CEA8CF2}">
      <dgm:prSet phldrT="[Texto]"/>
      <dgm:spPr/>
      <dgm:t>
        <a:bodyPr/>
        <a:lstStyle/>
        <a:p>
          <a:r>
            <a:rPr lang="es-ES_tradnl" dirty="0" smtClean="0">
              <a:solidFill>
                <a:schemeClr val="tx1"/>
              </a:solidFill>
              <a:latin typeface="Arial" pitchFamily="34" charset="0"/>
              <a:cs typeface="Arial" pitchFamily="34" charset="0"/>
            </a:rPr>
            <a:t>Pueden ser uno o varios proyectos.</a:t>
          </a:r>
          <a:endParaRPr lang="es-ES" dirty="0">
            <a:solidFill>
              <a:schemeClr val="tx1"/>
            </a:solidFill>
            <a:latin typeface="Arial" pitchFamily="34" charset="0"/>
            <a:cs typeface="Arial" pitchFamily="34" charset="0"/>
          </a:endParaRPr>
        </a:p>
      </dgm:t>
    </dgm:pt>
    <dgm:pt modelId="{957AAAE6-FB91-4216-B50A-F07FE30F8D5D}" type="parTrans" cxnId="{86F08EC1-AF94-4C58-B6D5-99AD693E04ED}">
      <dgm:prSet/>
      <dgm:spPr/>
      <dgm:t>
        <a:bodyPr/>
        <a:lstStyle/>
        <a:p>
          <a:endParaRPr lang="es-ES">
            <a:solidFill>
              <a:schemeClr val="tx1"/>
            </a:solidFill>
            <a:latin typeface="Arial" pitchFamily="34" charset="0"/>
            <a:cs typeface="Arial" pitchFamily="34" charset="0"/>
          </a:endParaRPr>
        </a:p>
      </dgm:t>
    </dgm:pt>
    <dgm:pt modelId="{ECB0A32C-F7F8-4D83-97C3-8953B80C4762}" type="sibTrans" cxnId="{86F08EC1-AF94-4C58-B6D5-99AD693E04ED}">
      <dgm:prSet/>
      <dgm:spPr/>
      <dgm:t>
        <a:bodyPr/>
        <a:lstStyle/>
        <a:p>
          <a:endParaRPr lang="es-ES">
            <a:solidFill>
              <a:schemeClr val="tx1"/>
            </a:solidFill>
            <a:latin typeface="Arial" pitchFamily="34" charset="0"/>
            <a:cs typeface="Arial" pitchFamily="34" charset="0"/>
          </a:endParaRPr>
        </a:p>
      </dgm:t>
    </dgm:pt>
    <dgm:pt modelId="{DED39EA7-4B9D-40E7-81C7-972CE492F22A}" type="pres">
      <dgm:prSet presAssocID="{4DFE1EF1-C893-402F-96CC-85B8B082378F}" presName="Name0" presStyleCnt="0">
        <dgm:presLayoutVars>
          <dgm:dir/>
          <dgm:animLvl val="lvl"/>
          <dgm:resizeHandles val="exact"/>
        </dgm:presLayoutVars>
      </dgm:prSet>
      <dgm:spPr/>
      <dgm:t>
        <a:bodyPr/>
        <a:lstStyle/>
        <a:p>
          <a:endParaRPr lang="es-ES"/>
        </a:p>
      </dgm:t>
    </dgm:pt>
    <dgm:pt modelId="{C112F08C-8C39-4E21-8C8B-EFFCC7D3888C}" type="pres">
      <dgm:prSet presAssocID="{1B68E346-EB3E-47E7-8A53-9260CFBA2087}" presName="composite" presStyleCnt="0"/>
      <dgm:spPr/>
      <dgm:t>
        <a:bodyPr/>
        <a:lstStyle/>
        <a:p>
          <a:endParaRPr lang="es-ES"/>
        </a:p>
      </dgm:t>
    </dgm:pt>
    <dgm:pt modelId="{C682F626-A1D0-4677-98DF-1B3C82CD9AC4}" type="pres">
      <dgm:prSet presAssocID="{1B68E346-EB3E-47E7-8A53-9260CFBA2087}" presName="parTx" presStyleLbl="alignNode1" presStyleIdx="0" presStyleCnt="4">
        <dgm:presLayoutVars>
          <dgm:chMax val="0"/>
          <dgm:chPref val="0"/>
          <dgm:bulletEnabled val="1"/>
        </dgm:presLayoutVars>
      </dgm:prSet>
      <dgm:spPr/>
      <dgm:t>
        <a:bodyPr/>
        <a:lstStyle/>
        <a:p>
          <a:endParaRPr lang="es-ES"/>
        </a:p>
      </dgm:t>
    </dgm:pt>
    <dgm:pt modelId="{51A955D9-AF77-43E9-B14F-DE40C61414F8}" type="pres">
      <dgm:prSet presAssocID="{1B68E346-EB3E-47E7-8A53-9260CFBA2087}" presName="desTx" presStyleLbl="alignAccFollowNode1" presStyleIdx="0" presStyleCnt="4">
        <dgm:presLayoutVars>
          <dgm:bulletEnabled val="1"/>
        </dgm:presLayoutVars>
      </dgm:prSet>
      <dgm:spPr/>
      <dgm:t>
        <a:bodyPr/>
        <a:lstStyle/>
        <a:p>
          <a:endParaRPr lang="es-ES"/>
        </a:p>
      </dgm:t>
    </dgm:pt>
    <dgm:pt modelId="{AEAEAE91-5124-4B1E-88A2-2B4FEBA3FD44}" type="pres">
      <dgm:prSet presAssocID="{26E3ED87-A677-4DD0-9FDC-3D585AD6E35E}" presName="space" presStyleCnt="0"/>
      <dgm:spPr/>
      <dgm:t>
        <a:bodyPr/>
        <a:lstStyle/>
        <a:p>
          <a:endParaRPr lang="es-ES"/>
        </a:p>
      </dgm:t>
    </dgm:pt>
    <dgm:pt modelId="{4A0A2ACC-6414-487D-8F9C-79BBA470CC6E}" type="pres">
      <dgm:prSet presAssocID="{87411FC3-F4BF-4477-9A05-9A34108E307D}" presName="composite" presStyleCnt="0"/>
      <dgm:spPr/>
      <dgm:t>
        <a:bodyPr/>
        <a:lstStyle/>
        <a:p>
          <a:endParaRPr lang="es-ES"/>
        </a:p>
      </dgm:t>
    </dgm:pt>
    <dgm:pt modelId="{5873B8FE-9F7E-4B39-8AF2-F19869CA50BD}" type="pres">
      <dgm:prSet presAssocID="{87411FC3-F4BF-4477-9A05-9A34108E307D}" presName="parTx" presStyleLbl="alignNode1" presStyleIdx="1" presStyleCnt="4">
        <dgm:presLayoutVars>
          <dgm:chMax val="0"/>
          <dgm:chPref val="0"/>
          <dgm:bulletEnabled val="1"/>
        </dgm:presLayoutVars>
      </dgm:prSet>
      <dgm:spPr/>
      <dgm:t>
        <a:bodyPr/>
        <a:lstStyle/>
        <a:p>
          <a:endParaRPr lang="es-ES"/>
        </a:p>
      </dgm:t>
    </dgm:pt>
    <dgm:pt modelId="{27912F64-92A9-4B48-8DA8-618F07B2D5BE}" type="pres">
      <dgm:prSet presAssocID="{87411FC3-F4BF-4477-9A05-9A34108E307D}" presName="desTx" presStyleLbl="alignAccFollowNode1" presStyleIdx="1" presStyleCnt="4">
        <dgm:presLayoutVars>
          <dgm:bulletEnabled val="1"/>
        </dgm:presLayoutVars>
      </dgm:prSet>
      <dgm:spPr/>
      <dgm:t>
        <a:bodyPr/>
        <a:lstStyle/>
        <a:p>
          <a:endParaRPr lang="es-ES"/>
        </a:p>
      </dgm:t>
    </dgm:pt>
    <dgm:pt modelId="{8FB8153C-5338-4375-96E0-E6750215D49D}" type="pres">
      <dgm:prSet presAssocID="{4DB331A0-AFA7-4A0E-B14E-6C4C2F3D333A}" presName="space" presStyleCnt="0"/>
      <dgm:spPr/>
      <dgm:t>
        <a:bodyPr/>
        <a:lstStyle/>
        <a:p>
          <a:endParaRPr lang="es-ES"/>
        </a:p>
      </dgm:t>
    </dgm:pt>
    <dgm:pt modelId="{ABFF8034-7A47-4E93-8A7D-532701D26134}" type="pres">
      <dgm:prSet presAssocID="{96CB52D1-2CAF-472E-AF5D-14CB3E31A397}" presName="composite" presStyleCnt="0"/>
      <dgm:spPr/>
      <dgm:t>
        <a:bodyPr/>
        <a:lstStyle/>
        <a:p>
          <a:endParaRPr lang="es-ES"/>
        </a:p>
      </dgm:t>
    </dgm:pt>
    <dgm:pt modelId="{9BFEF725-ECEB-491F-AFBE-C7F35A6766B9}" type="pres">
      <dgm:prSet presAssocID="{96CB52D1-2CAF-472E-AF5D-14CB3E31A397}" presName="parTx" presStyleLbl="alignNode1" presStyleIdx="2" presStyleCnt="4">
        <dgm:presLayoutVars>
          <dgm:chMax val="0"/>
          <dgm:chPref val="0"/>
          <dgm:bulletEnabled val="1"/>
        </dgm:presLayoutVars>
      </dgm:prSet>
      <dgm:spPr/>
      <dgm:t>
        <a:bodyPr/>
        <a:lstStyle/>
        <a:p>
          <a:endParaRPr lang="es-ES"/>
        </a:p>
      </dgm:t>
    </dgm:pt>
    <dgm:pt modelId="{9E5F72C7-848F-4E73-9B05-DCC277DD617A}" type="pres">
      <dgm:prSet presAssocID="{96CB52D1-2CAF-472E-AF5D-14CB3E31A397}" presName="desTx" presStyleLbl="alignAccFollowNode1" presStyleIdx="2" presStyleCnt="4">
        <dgm:presLayoutVars>
          <dgm:bulletEnabled val="1"/>
        </dgm:presLayoutVars>
      </dgm:prSet>
      <dgm:spPr/>
      <dgm:t>
        <a:bodyPr/>
        <a:lstStyle/>
        <a:p>
          <a:endParaRPr lang="es-ES"/>
        </a:p>
      </dgm:t>
    </dgm:pt>
    <dgm:pt modelId="{B19C70BB-E42E-4428-936D-A913BAD6F8E9}" type="pres">
      <dgm:prSet presAssocID="{C8BB28B0-E126-449D-81C4-8A6CB07D32D5}" presName="space" presStyleCnt="0"/>
      <dgm:spPr/>
      <dgm:t>
        <a:bodyPr/>
        <a:lstStyle/>
        <a:p>
          <a:endParaRPr lang="es-ES"/>
        </a:p>
      </dgm:t>
    </dgm:pt>
    <dgm:pt modelId="{79D40BDA-DE74-4E21-9304-10D4CD2707A2}" type="pres">
      <dgm:prSet presAssocID="{D54F0BFC-C8FD-439B-B812-1B6015AEEACE}" presName="composite" presStyleCnt="0"/>
      <dgm:spPr/>
      <dgm:t>
        <a:bodyPr/>
        <a:lstStyle/>
        <a:p>
          <a:endParaRPr lang="es-ES"/>
        </a:p>
      </dgm:t>
    </dgm:pt>
    <dgm:pt modelId="{BF968FE0-A6AA-4615-81FE-9BD6A736946F}" type="pres">
      <dgm:prSet presAssocID="{D54F0BFC-C8FD-439B-B812-1B6015AEEACE}" presName="parTx" presStyleLbl="alignNode1" presStyleIdx="3" presStyleCnt="4">
        <dgm:presLayoutVars>
          <dgm:chMax val="0"/>
          <dgm:chPref val="0"/>
          <dgm:bulletEnabled val="1"/>
        </dgm:presLayoutVars>
      </dgm:prSet>
      <dgm:spPr/>
      <dgm:t>
        <a:bodyPr/>
        <a:lstStyle/>
        <a:p>
          <a:endParaRPr lang="es-ES"/>
        </a:p>
      </dgm:t>
    </dgm:pt>
    <dgm:pt modelId="{E04DBC5F-84DB-4FCB-B0DA-E9B0CAA7B468}" type="pres">
      <dgm:prSet presAssocID="{D54F0BFC-C8FD-439B-B812-1B6015AEEACE}" presName="desTx" presStyleLbl="alignAccFollowNode1" presStyleIdx="3" presStyleCnt="4">
        <dgm:presLayoutVars>
          <dgm:bulletEnabled val="1"/>
        </dgm:presLayoutVars>
      </dgm:prSet>
      <dgm:spPr/>
      <dgm:t>
        <a:bodyPr/>
        <a:lstStyle/>
        <a:p>
          <a:endParaRPr lang="es-ES"/>
        </a:p>
      </dgm:t>
    </dgm:pt>
  </dgm:ptLst>
  <dgm:cxnLst>
    <dgm:cxn modelId="{D8D6E4D2-085E-4DE3-8EBC-94535CDB7FD6}" srcId="{D54F0BFC-C8FD-439B-B812-1B6015AEEACE}" destId="{89D28B9D-9567-4567-8249-874FA398BB18}" srcOrd="0" destOrd="0" parTransId="{239A5A14-F05F-41D1-9C86-A3DC5339282F}" sibTransId="{A2D2FEE4-6AA1-4F19-A9C1-9DD52D2FD6DA}"/>
    <dgm:cxn modelId="{98EB3AB2-764E-40DC-A940-858DA0B0F271}" type="presOf" srcId="{1B68E346-EB3E-47E7-8A53-9260CFBA2087}" destId="{C682F626-A1D0-4677-98DF-1B3C82CD9AC4}" srcOrd="0" destOrd="0" presId="urn:microsoft.com/office/officeart/2005/8/layout/hList1"/>
    <dgm:cxn modelId="{046353EA-94FB-487A-B719-22BDA63AAEE3}" srcId="{96CB52D1-2CAF-472E-AF5D-14CB3E31A397}" destId="{9A976A39-BCBB-4D8C-9A13-E8DC9C209633}" srcOrd="1" destOrd="0" parTransId="{13FE97D2-AD6C-4E1A-94A1-D2DF5814E986}" sibTransId="{80C5175A-C33D-40FB-9AB5-3651EC452F15}"/>
    <dgm:cxn modelId="{C151372C-6B44-4700-BB6F-B9840103FCD9}" srcId="{1B68E346-EB3E-47E7-8A53-9260CFBA2087}" destId="{C486A219-D82A-4A46-BFEB-45DD10A11039}" srcOrd="0" destOrd="0" parTransId="{269F1901-99FB-41A6-971F-C9E3B9B2FA19}" sibTransId="{D5B200DC-6ACB-41AE-9194-1E5CE83ECCD5}"/>
    <dgm:cxn modelId="{F96CE607-F184-44C6-BF29-671310D711E0}" type="presOf" srcId="{96CB52D1-2CAF-472E-AF5D-14CB3E31A397}" destId="{9BFEF725-ECEB-491F-AFBE-C7F35A6766B9}" srcOrd="0" destOrd="0" presId="urn:microsoft.com/office/officeart/2005/8/layout/hList1"/>
    <dgm:cxn modelId="{5457F8B9-C767-4D64-84C2-9CD3196E2678}" type="presOf" srcId="{A5CCBD71-E907-46CD-BDB7-DC5823F55D88}" destId="{51A955D9-AF77-43E9-B14F-DE40C61414F8}" srcOrd="0" destOrd="1" presId="urn:microsoft.com/office/officeart/2005/8/layout/hList1"/>
    <dgm:cxn modelId="{86F08EC1-AF94-4C58-B6D5-99AD693E04ED}" srcId="{D54F0BFC-C8FD-439B-B812-1B6015AEEACE}" destId="{671BB942-F58F-448B-9A1C-E3416CEA8CF2}" srcOrd="1" destOrd="0" parTransId="{957AAAE6-FB91-4216-B50A-F07FE30F8D5D}" sibTransId="{ECB0A32C-F7F8-4D83-97C3-8953B80C4762}"/>
    <dgm:cxn modelId="{1B1EFF99-D9A3-4C23-BC9E-485C4C0E5DD8}" srcId="{96CB52D1-2CAF-472E-AF5D-14CB3E31A397}" destId="{B49FF99F-962A-47BA-8669-785F52F1124F}" srcOrd="0" destOrd="0" parTransId="{0F729491-7154-4638-9334-9826F9D85C36}" sibTransId="{A3254EBD-527F-44FF-A580-5DFB1A59D223}"/>
    <dgm:cxn modelId="{20BC4736-B448-4880-8948-4DA70B6D3D72}" srcId="{4DFE1EF1-C893-402F-96CC-85B8B082378F}" destId="{1B68E346-EB3E-47E7-8A53-9260CFBA2087}" srcOrd="0" destOrd="0" parTransId="{935EBF18-A1A6-4E9A-9B7A-1396475F64DE}" sibTransId="{26E3ED87-A677-4DD0-9FDC-3D585AD6E35E}"/>
    <dgm:cxn modelId="{74D25D7E-46F3-4AE6-A82E-E39425040957}" srcId="{4DFE1EF1-C893-402F-96CC-85B8B082378F}" destId="{87411FC3-F4BF-4477-9A05-9A34108E307D}" srcOrd="1" destOrd="0" parTransId="{BBF8D67A-3F1B-464C-A863-42E5D45706DB}" sibTransId="{4DB331A0-AFA7-4A0E-B14E-6C4C2F3D333A}"/>
    <dgm:cxn modelId="{E5D772C2-A3AB-46BA-87C6-696E1A63DDC7}" type="presOf" srcId="{87411FC3-F4BF-4477-9A05-9A34108E307D}" destId="{5873B8FE-9F7E-4B39-8AF2-F19869CA50BD}" srcOrd="0" destOrd="0" presId="urn:microsoft.com/office/officeart/2005/8/layout/hList1"/>
    <dgm:cxn modelId="{9EE09F44-ADA3-4A02-BC3F-60A9A1387E53}" srcId="{1B68E346-EB3E-47E7-8A53-9260CFBA2087}" destId="{A5CCBD71-E907-46CD-BDB7-DC5823F55D88}" srcOrd="1" destOrd="0" parTransId="{F292019E-5640-4E8C-806F-78DB06C51E7C}" sibTransId="{A6DB9401-7811-442E-8329-D2A0152D85B7}"/>
    <dgm:cxn modelId="{CDFCF5A0-5F45-479A-BB4E-C59B7A81E73D}" srcId="{4DFE1EF1-C893-402F-96CC-85B8B082378F}" destId="{96CB52D1-2CAF-472E-AF5D-14CB3E31A397}" srcOrd="2" destOrd="0" parTransId="{EFDB3A4D-DF63-45E6-9376-1BD052A3B0BB}" sibTransId="{C8BB28B0-E126-449D-81C4-8A6CB07D32D5}"/>
    <dgm:cxn modelId="{4A3C4501-D047-402A-B8D7-C2141BBB0217}" srcId="{4DFE1EF1-C893-402F-96CC-85B8B082378F}" destId="{D54F0BFC-C8FD-439B-B812-1B6015AEEACE}" srcOrd="3" destOrd="0" parTransId="{FD25D4D7-368C-48D3-84F3-69F3722C4AB4}" sibTransId="{2AFCAF83-D841-4BC8-ABF4-12C4AE617D1B}"/>
    <dgm:cxn modelId="{89539B45-1AF2-414D-B391-92173CD740A8}" type="presOf" srcId="{9A976A39-BCBB-4D8C-9A13-E8DC9C209633}" destId="{9E5F72C7-848F-4E73-9B05-DCC277DD617A}" srcOrd="0" destOrd="1" presId="urn:microsoft.com/office/officeart/2005/8/layout/hList1"/>
    <dgm:cxn modelId="{9C5EE921-233D-4A28-A22D-BE43DA65D75C}" srcId="{87411FC3-F4BF-4477-9A05-9A34108E307D}" destId="{C8C1BACE-54D0-4C5B-80D8-014D9CFB276E}" srcOrd="0" destOrd="0" parTransId="{92075FE8-ADD6-43DD-A537-105C59D197E3}" sibTransId="{C5851E85-4D5D-4D0D-84FF-92D45066C6CA}"/>
    <dgm:cxn modelId="{151446D7-DA78-43D7-8ABD-9CDCAABA14B7}" type="presOf" srcId="{B49FF99F-962A-47BA-8669-785F52F1124F}" destId="{9E5F72C7-848F-4E73-9B05-DCC277DD617A}" srcOrd="0" destOrd="0" presId="urn:microsoft.com/office/officeart/2005/8/layout/hList1"/>
    <dgm:cxn modelId="{E2592635-1C5E-4411-A55A-41541B675E98}" type="presOf" srcId="{C486A219-D82A-4A46-BFEB-45DD10A11039}" destId="{51A955D9-AF77-43E9-B14F-DE40C61414F8}" srcOrd="0" destOrd="0" presId="urn:microsoft.com/office/officeart/2005/8/layout/hList1"/>
    <dgm:cxn modelId="{1CC33FF9-897C-4864-AF30-EC5E43A017B0}" type="presOf" srcId="{4DFE1EF1-C893-402F-96CC-85B8B082378F}" destId="{DED39EA7-4B9D-40E7-81C7-972CE492F22A}" srcOrd="0" destOrd="0" presId="urn:microsoft.com/office/officeart/2005/8/layout/hList1"/>
    <dgm:cxn modelId="{A3841249-302A-4254-B829-8ACC55683CA7}" type="presOf" srcId="{C8C1BACE-54D0-4C5B-80D8-014D9CFB276E}" destId="{27912F64-92A9-4B48-8DA8-618F07B2D5BE}" srcOrd="0" destOrd="0" presId="urn:microsoft.com/office/officeart/2005/8/layout/hList1"/>
    <dgm:cxn modelId="{A85005FD-3C6C-4ED3-A788-096551059030}" type="presOf" srcId="{D54F0BFC-C8FD-439B-B812-1B6015AEEACE}" destId="{BF968FE0-A6AA-4615-81FE-9BD6A736946F}" srcOrd="0" destOrd="0" presId="urn:microsoft.com/office/officeart/2005/8/layout/hList1"/>
    <dgm:cxn modelId="{EF151085-DDE0-48B7-AD08-912041419642}" type="presOf" srcId="{671BB942-F58F-448B-9A1C-E3416CEA8CF2}" destId="{E04DBC5F-84DB-4FCB-B0DA-E9B0CAA7B468}" srcOrd="0" destOrd="1" presId="urn:microsoft.com/office/officeart/2005/8/layout/hList1"/>
    <dgm:cxn modelId="{153BA355-3A76-4127-AC1C-D49F7F6CC52A}" type="presOf" srcId="{89D28B9D-9567-4567-8249-874FA398BB18}" destId="{E04DBC5F-84DB-4FCB-B0DA-E9B0CAA7B468}" srcOrd="0" destOrd="0" presId="urn:microsoft.com/office/officeart/2005/8/layout/hList1"/>
    <dgm:cxn modelId="{834D0670-B886-4264-A4A6-1C31F61042F5}" type="presParOf" srcId="{DED39EA7-4B9D-40E7-81C7-972CE492F22A}" destId="{C112F08C-8C39-4E21-8C8B-EFFCC7D3888C}" srcOrd="0" destOrd="0" presId="urn:microsoft.com/office/officeart/2005/8/layout/hList1"/>
    <dgm:cxn modelId="{CC9465E9-07DD-4E44-9B9D-EBD467353144}" type="presParOf" srcId="{C112F08C-8C39-4E21-8C8B-EFFCC7D3888C}" destId="{C682F626-A1D0-4677-98DF-1B3C82CD9AC4}" srcOrd="0" destOrd="0" presId="urn:microsoft.com/office/officeart/2005/8/layout/hList1"/>
    <dgm:cxn modelId="{89D8D334-EB73-45F0-9112-2516D1230B0B}" type="presParOf" srcId="{C112F08C-8C39-4E21-8C8B-EFFCC7D3888C}" destId="{51A955D9-AF77-43E9-B14F-DE40C61414F8}" srcOrd="1" destOrd="0" presId="urn:microsoft.com/office/officeart/2005/8/layout/hList1"/>
    <dgm:cxn modelId="{84D41FA6-55EA-4608-BBBF-05BC75BF1CFD}" type="presParOf" srcId="{DED39EA7-4B9D-40E7-81C7-972CE492F22A}" destId="{AEAEAE91-5124-4B1E-88A2-2B4FEBA3FD44}" srcOrd="1" destOrd="0" presId="urn:microsoft.com/office/officeart/2005/8/layout/hList1"/>
    <dgm:cxn modelId="{83D65AD9-AB57-4E82-AE42-14DB66E850CB}" type="presParOf" srcId="{DED39EA7-4B9D-40E7-81C7-972CE492F22A}" destId="{4A0A2ACC-6414-487D-8F9C-79BBA470CC6E}" srcOrd="2" destOrd="0" presId="urn:microsoft.com/office/officeart/2005/8/layout/hList1"/>
    <dgm:cxn modelId="{1A4A4EAA-D5D8-4FD2-9394-518D605C597B}" type="presParOf" srcId="{4A0A2ACC-6414-487D-8F9C-79BBA470CC6E}" destId="{5873B8FE-9F7E-4B39-8AF2-F19869CA50BD}" srcOrd="0" destOrd="0" presId="urn:microsoft.com/office/officeart/2005/8/layout/hList1"/>
    <dgm:cxn modelId="{8A90A989-56CE-4F3B-ADB9-501324FD9379}" type="presParOf" srcId="{4A0A2ACC-6414-487D-8F9C-79BBA470CC6E}" destId="{27912F64-92A9-4B48-8DA8-618F07B2D5BE}" srcOrd="1" destOrd="0" presId="urn:microsoft.com/office/officeart/2005/8/layout/hList1"/>
    <dgm:cxn modelId="{7DAC3097-B878-4B9D-93DE-9EE96D69AA6D}" type="presParOf" srcId="{DED39EA7-4B9D-40E7-81C7-972CE492F22A}" destId="{8FB8153C-5338-4375-96E0-E6750215D49D}" srcOrd="3" destOrd="0" presId="urn:microsoft.com/office/officeart/2005/8/layout/hList1"/>
    <dgm:cxn modelId="{DB6873B4-E755-4852-88E0-D46FC5ECD723}" type="presParOf" srcId="{DED39EA7-4B9D-40E7-81C7-972CE492F22A}" destId="{ABFF8034-7A47-4E93-8A7D-532701D26134}" srcOrd="4" destOrd="0" presId="urn:microsoft.com/office/officeart/2005/8/layout/hList1"/>
    <dgm:cxn modelId="{ED08CA75-11A3-4BDD-9091-74356C3F71DE}" type="presParOf" srcId="{ABFF8034-7A47-4E93-8A7D-532701D26134}" destId="{9BFEF725-ECEB-491F-AFBE-C7F35A6766B9}" srcOrd="0" destOrd="0" presId="urn:microsoft.com/office/officeart/2005/8/layout/hList1"/>
    <dgm:cxn modelId="{3E53006F-1399-41A9-80EF-5734AFE8069C}" type="presParOf" srcId="{ABFF8034-7A47-4E93-8A7D-532701D26134}" destId="{9E5F72C7-848F-4E73-9B05-DCC277DD617A}" srcOrd="1" destOrd="0" presId="urn:microsoft.com/office/officeart/2005/8/layout/hList1"/>
    <dgm:cxn modelId="{10221C1A-A409-43A5-B7AA-7246AA5CABE1}" type="presParOf" srcId="{DED39EA7-4B9D-40E7-81C7-972CE492F22A}" destId="{B19C70BB-E42E-4428-936D-A913BAD6F8E9}" srcOrd="5" destOrd="0" presId="urn:microsoft.com/office/officeart/2005/8/layout/hList1"/>
    <dgm:cxn modelId="{C8042179-2C5C-4EC3-8E8C-FAB2F2390835}" type="presParOf" srcId="{DED39EA7-4B9D-40E7-81C7-972CE492F22A}" destId="{79D40BDA-DE74-4E21-9304-10D4CD2707A2}" srcOrd="6" destOrd="0" presId="urn:microsoft.com/office/officeart/2005/8/layout/hList1"/>
    <dgm:cxn modelId="{2684635C-B3AF-4862-821C-4C8A2044B134}" type="presParOf" srcId="{79D40BDA-DE74-4E21-9304-10D4CD2707A2}" destId="{BF968FE0-A6AA-4615-81FE-9BD6A736946F}" srcOrd="0" destOrd="0" presId="urn:microsoft.com/office/officeart/2005/8/layout/hList1"/>
    <dgm:cxn modelId="{41D834BD-8600-440A-A6C8-ED2D80420C03}" type="presParOf" srcId="{79D40BDA-DE74-4E21-9304-10D4CD2707A2}" destId="{E04DBC5F-84DB-4FCB-B0DA-E9B0CAA7B468}"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4DFE1EF1-C893-402F-96CC-85B8B082378F}" type="doc">
      <dgm:prSet loTypeId="urn:microsoft.com/office/officeart/2005/8/layout/default#1" loCatId="list" qsTypeId="urn:microsoft.com/office/officeart/2005/8/quickstyle/simple1" qsCatId="simple" csTypeId="urn:microsoft.com/office/officeart/2005/8/colors/colorful1#5" csCatId="colorful" phldr="1"/>
      <dgm:spPr/>
      <dgm:t>
        <a:bodyPr/>
        <a:lstStyle/>
        <a:p>
          <a:endParaRPr lang="es-ES"/>
        </a:p>
      </dgm:t>
    </dgm:pt>
    <dgm:pt modelId="{1B68E346-EB3E-47E7-8A53-9260CFBA2087}">
      <dgm:prSet phldrT="[Texto]" custT="1"/>
      <dgm:spPr/>
      <dgm:t>
        <a:bodyPr/>
        <a:lstStyle/>
        <a:p>
          <a:r>
            <a:rPr lang="es-ES_tradnl" sz="1600" smtClean="0">
              <a:solidFill>
                <a:schemeClr val="tx1"/>
              </a:solidFill>
              <a:latin typeface="Arial" pitchFamily="34" charset="0"/>
              <a:cs typeface="Arial" pitchFamily="34" charset="0"/>
            </a:rPr>
            <a:t>Asegurar altos estándares de calidad en los procesos/productos para incrementar los niveles de satisfacción de los clientes</a:t>
          </a:r>
          <a:endParaRPr lang="es-ES" sz="1600" dirty="0">
            <a:solidFill>
              <a:schemeClr val="tx1"/>
            </a:solidFill>
            <a:latin typeface="Arial" pitchFamily="34" charset="0"/>
            <a:cs typeface="Arial" pitchFamily="34" charset="0"/>
          </a:endParaRPr>
        </a:p>
      </dgm:t>
    </dgm:pt>
    <dgm:pt modelId="{935EBF18-A1A6-4E9A-9B7A-1396475F64DE}" type="parTrans" cxnId="{20BC4736-B448-4880-8948-4DA70B6D3D72}">
      <dgm:prSet/>
      <dgm:spPr/>
      <dgm:t>
        <a:bodyPr/>
        <a:lstStyle/>
        <a:p>
          <a:endParaRPr lang="es-ES" sz="1600">
            <a:solidFill>
              <a:schemeClr val="tx1"/>
            </a:solidFill>
            <a:latin typeface="Arial" pitchFamily="34" charset="0"/>
            <a:cs typeface="Arial" pitchFamily="34" charset="0"/>
          </a:endParaRPr>
        </a:p>
      </dgm:t>
    </dgm:pt>
    <dgm:pt modelId="{26E3ED87-A677-4DD0-9FDC-3D585AD6E35E}" type="sibTrans" cxnId="{20BC4736-B448-4880-8948-4DA70B6D3D72}">
      <dgm:prSet/>
      <dgm:spPr/>
      <dgm:t>
        <a:bodyPr/>
        <a:lstStyle/>
        <a:p>
          <a:endParaRPr lang="es-ES" sz="1600">
            <a:solidFill>
              <a:schemeClr val="tx1"/>
            </a:solidFill>
            <a:latin typeface="Arial" pitchFamily="34" charset="0"/>
            <a:cs typeface="Arial" pitchFamily="34" charset="0"/>
          </a:endParaRPr>
        </a:p>
      </dgm:t>
    </dgm:pt>
    <dgm:pt modelId="{87411FC3-F4BF-4477-9A05-9A34108E307D}">
      <dgm:prSet phldrT="[Texto]" custT="1"/>
      <dgm:spPr/>
      <dgm:t>
        <a:bodyPr/>
        <a:lstStyle/>
        <a:p>
          <a:r>
            <a:rPr lang="es-ES_tradnl" sz="1600" dirty="0" smtClean="0">
              <a:solidFill>
                <a:schemeClr val="tx1"/>
              </a:solidFill>
              <a:latin typeface="Arial" pitchFamily="34" charset="0"/>
              <a:cs typeface="Arial" pitchFamily="34" charset="0"/>
            </a:rPr>
            <a:t>Nivel de satisfacción de los clientes con respecto a sus requerimientos</a:t>
          </a:r>
          <a:endParaRPr lang="es-ES" sz="1600" dirty="0">
            <a:solidFill>
              <a:schemeClr val="tx1"/>
            </a:solidFill>
            <a:latin typeface="Arial" pitchFamily="34" charset="0"/>
            <a:cs typeface="Arial" pitchFamily="34" charset="0"/>
          </a:endParaRPr>
        </a:p>
      </dgm:t>
    </dgm:pt>
    <dgm:pt modelId="{BBF8D67A-3F1B-464C-A863-42E5D45706DB}" type="parTrans" cxnId="{74D25D7E-46F3-4AE6-A82E-E39425040957}">
      <dgm:prSet/>
      <dgm:spPr/>
      <dgm:t>
        <a:bodyPr/>
        <a:lstStyle/>
        <a:p>
          <a:endParaRPr lang="es-ES" sz="1600">
            <a:solidFill>
              <a:schemeClr val="tx1"/>
            </a:solidFill>
            <a:latin typeface="Arial" pitchFamily="34" charset="0"/>
            <a:cs typeface="Arial" pitchFamily="34" charset="0"/>
          </a:endParaRPr>
        </a:p>
      </dgm:t>
    </dgm:pt>
    <dgm:pt modelId="{4DB331A0-AFA7-4A0E-B14E-6C4C2F3D333A}" type="sibTrans" cxnId="{74D25D7E-46F3-4AE6-A82E-E39425040957}">
      <dgm:prSet/>
      <dgm:spPr/>
      <dgm:t>
        <a:bodyPr/>
        <a:lstStyle/>
        <a:p>
          <a:endParaRPr lang="es-ES" sz="1600">
            <a:solidFill>
              <a:schemeClr val="tx1"/>
            </a:solidFill>
            <a:latin typeface="Arial" pitchFamily="34" charset="0"/>
            <a:cs typeface="Arial" pitchFamily="34" charset="0"/>
          </a:endParaRPr>
        </a:p>
      </dgm:t>
    </dgm:pt>
    <dgm:pt modelId="{96CB52D1-2CAF-472E-AF5D-14CB3E31A397}">
      <dgm:prSet phldrT="[Texto]" custT="1"/>
      <dgm:spPr/>
      <dgm:t>
        <a:bodyPr/>
        <a:lstStyle/>
        <a:p>
          <a:r>
            <a:rPr lang="es-ES_tradnl" sz="1600" dirty="0" smtClean="0">
              <a:solidFill>
                <a:schemeClr val="tx1"/>
              </a:solidFill>
              <a:latin typeface="Arial" pitchFamily="34" charset="0"/>
              <a:cs typeface="Arial" pitchFamily="34" charset="0"/>
            </a:rPr>
            <a:t>El 90% de nuestros clientes evidenciarán un nivel de satisfacción “</a:t>
          </a:r>
          <a:r>
            <a:rPr lang="es-ES_tradnl" sz="1600" i="1" dirty="0" smtClean="0">
              <a:solidFill>
                <a:schemeClr val="tx1"/>
              </a:solidFill>
              <a:latin typeface="Arial" pitchFamily="34" charset="0"/>
              <a:cs typeface="Arial" pitchFamily="34" charset="0"/>
            </a:rPr>
            <a:t>Muy alta</a:t>
          </a:r>
          <a:r>
            <a:rPr lang="es-ES_tradnl" sz="1600" dirty="0" smtClean="0">
              <a:solidFill>
                <a:schemeClr val="tx1"/>
              </a:solidFill>
              <a:latin typeface="Arial" pitchFamily="34" charset="0"/>
              <a:cs typeface="Arial" pitchFamily="34" charset="0"/>
            </a:rPr>
            <a:t>”</a:t>
          </a:r>
          <a:endParaRPr lang="es-ES" sz="1600" dirty="0">
            <a:solidFill>
              <a:schemeClr val="tx1"/>
            </a:solidFill>
            <a:latin typeface="Arial" pitchFamily="34" charset="0"/>
            <a:cs typeface="Arial" pitchFamily="34" charset="0"/>
          </a:endParaRPr>
        </a:p>
      </dgm:t>
    </dgm:pt>
    <dgm:pt modelId="{EFDB3A4D-DF63-45E6-9376-1BD052A3B0BB}" type="parTrans" cxnId="{CDFCF5A0-5F45-479A-BB4E-C59B7A81E73D}">
      <dgm:prSet/>
      <dgm:spPr/>
      <dgm:t>
        <a:bodyPr/>
        <a:lstStyle/>
        <a:p>
          <a:endParaRPr lang="es-ES" sz="1600">
            <a:solidFill>
              <a:schemeClr val="tx1"/>
            </a:solidFill>
            <a:latin typeface="Arial" pitchFamily="34" charset="0"/>
            <a:cs typeface="Arial" pitchFamily="34" charset="0"/>
          </a:endParaRPr>
        </a:p>
      </dgm:t>
    </dgm:pt>
    <dgm:pt modelId="{C8BB28B0-E126-449D-81C4-8A6CB07D32D5}" type="sibTrans" cxnId="{CDFCF5A0-5F45-479A-BB4E-C59B7A81E73D}">
      <dgm:prSet/>
      <dgm:spPr/>
      <dgm:t>
        <a:bodyPr/>
        <a:lstStyle/>
        <a:p>
          <a:endParaRPr lang="es-ES" sz="1600">
            <a:solidFill>
              <a:schemeClr val="tx1"/>
            </a:solidFill>
            <a:latin typeface="Arial" pitchFamily="34" charset="0"/>
            <a:cs typeface="Arial" pitchFamily="34" charset="0"/>
          </a:endParaRPr>
        </a:p>
      </dgm:t>
    </dgm:pt>
    <dgm:pt modelId="{D54F0BFC-C8FD-439B-B812-1B6015AEEACE}">
      <dgm:prSet phldrT="[Texto]" custT="1"/>
      <dgm:spPr/>
      <dgm:t>
        <a:bodyPr/>
        <a:lstStyle/>
        <a:p>
          <a:r>
            <a:rPr lang="es-ES_tradnl" sz="1600" dirty="0" smtClean="0">
              <a:solidFill>
                <a:schemeClr val="tx1"/>
              </a:solidFill>
              <a:latin typeface="Arial" pitchFamily="34" charset="0"/>
              <a:cs typeface="Arial" pitchFamily="34" charset="0"/>
            </a:rPr>
            <a:t>* Implementar un Sistema de Gestión de Calidad (SGC) certificado mediante la norma ISO 9001 al finalizar </a:t>
          </a:r>
          <a:r>
            <a:rPr lang="es-ES_tradnl" sz="1600" smtClean="0">
              <a:solidFill>
                <a:schemeClr val="tx1"/>
              </a:solidFill>
              <a:latin typeface="Arial" pitchFamily="34" charset="0"/>
              <a:cs typeface="Arial" pitchFamily="34" charset="0"/>
            </a:rPr>
            <a:t>el año.</a:t>
          </a:r>
          <a:endParaRPr lang="es-ES_tradnl" sz="1600" dirty="0" smtClean="0">
            <a:solidFill>
              <a:schemeClr val="tx1"/>
            </a:solidFill>
            <a:latin typeface="Arial" pitchFamily="34" charset="0"/>
            <a:cs typeface="Arial" pitchFamily="34" charset="0"/>
          </a:endParaRPr>
        </a:p>
        <a:p>
          <a:r>
            <a:rPr lang="es-ES_tradnl" sz="1600" dirty="0" smtClean="0">
              <a:solidFill>
                <a:schemeClr val="tx1"/>
              </a:solidFill>
              <a:latin typeface="Arial" pitchFamily="34" charset="0"/>
              <a:cs typeface="Arial" pitchFamily="34" charset="0"/>
            </a:rPr>
            <a:t>* Implementar un sistema de </a:t>
          </a:r>
          <a:r>
            <a:rPr lang="es-ES_tradnl" sz="1600" dirty="0" err="1" smtClean="0">
              <a:solidFill>
                <a:schemeClr val="tx1"/>
              </a:solidFill>
              <a:latin typeface="Arial" pitchFamily="34" charset="0"/>
              <a:cs typeface="Arial" pitchFamily="34" charset="0"/>
            </a:rPr>
            <a:t>fidelización</a:t>
          </a:r>
          <a:r>
            <a:rPr lang="es-ES_tradnl" sz="1600" dirty="0" smtClean="0">
              <a:solidFill>
                <a:schemeClr val="tx1"/>
              </a:solidFill>
              <a:latin typeface="Arial" pitchFamily="34" charset="0"/>
              <a:cs typeface="Arial" pitchFamily="34" charset="0"/>
            </a:rPr>
            <a:t> a junio.</a:t>
          </a:r>
          <a:endParaRPr lang="es-ES" sz="1600" dirty="0">
            <a:solidFill>
              <a:schemeClr val="tx1"/>
            </a:solidFill>
            <a:latin typeface="Arial" pitchFamily="34" charset="0"/>
            <a:cs typeface="Arial" pitchFamily="34" charset="0"/>
          </a:endParaRPr>
        </a:p>
      </dgm:t>
    </dgm:pt>
    <dgm:pt modelId="{FD25D4D7-368C-48D3-84F3-69F3722C4AB4}" type="parTrans" cxnId="{4A3C4501-D047-402A-B8D7-C2141BBB0217}">
      <dgm:prSet/>
      <dgm:spPr/>
      <dgm:t>
        <a:bodyPr/>
        <a:lstStyle/>
        <a:p>
          <a:endParaRPr lang="es-ES" sz="1600">
            <a:solidFill>
              <a:schemeClr val="tx1"/>
            </a:solidFill>
            <a:latin typeface="Arial" pitchFamily="34" charset="0"/>
            <a:cs typeface="Arial" pitchFamily="34" charset="0"/>
          </a:endParaRPr>
        </a:p>
      </dgm:t>
    </dgm:pt>
    <dgm:pt modelId="{2AFCAF83-D841-4BC8-ABF4-12C4AE617D1B}" type="sibTrans" cxnId="{4A3C4501-D047-402A-B8D7-C2141BBB0217}">
      <dgm:prSet/>
      <dgm:spPr/>
      <dgm:t>
        <a:bodyPr/>
        <a:lstStyle/>
        <a:p>
          <a:endParaRPr lang="es-ES" sz="1600">
            <a:solidFill>
              <a:schemeClr val="tx1"/>
            </a:solidFill>
            <a:latin typeface="Arial" pitchFamily="34" charset="0"/>
            <a:cs typeface="Arial" pitchFamily="34" charset="0"/>
          </a:endParaRPr>
        </a:p>
      </dgm:t>
    </dgm:pt>
    <dgm:pt modelId="{636C7CA4-6D58-4B76-BBCB-D6E3B0C897E1}" type="pres">
      <dgm:prSet presAssocID="{4DFE1EF1-C893-402F-96CC-85B8B082378F}" presName="diagram" presStyleCnt="0">
        <dgm:presLayoutVars>
          <dgm:dir/>
          <dgm:resizeHandles val="exact"/>
        </dgm:presLayoutVars>
      </dgm:prSet>
      <dgm:spPr/>
      <dgm:t>
        <a:bodyPr/>
        <a:lstStyle/>
        <a:p>
          <a:endParaRPr lang="es-ES"/>
        </a:p>
      </dgm:t>
    </dgm:pt>
    <dgm:pt modelId="{FDD9839A-5F3F-466E-BA4F-4FB508210AC1}" type="pres">
      <dgm:prSet presAssocID="{1B68E346-EB3E-47E7-8A53-9260CFBA2087}" presName="node" presStyleLbl="node1" presStyleIdx="0" presStyleCnt="4" custScaleY="173490">
        <dgm:presLayoutVars>
          <dgm:bulletEnabled val="1"/>
        </dgm:presLayoutVars>
      </dgm:prSet>
      <dgm:spPr/>
      <dgm:t>
        <a:bodyPr/>
        <a:lstStyle/>
        <a:p>
          <a:endParaRPr lang="es-ES"/>
        </a:p>
      </dgm:t>
    </dgm:pt>
    <dgm:pt modelId="{B7445478-C816-4178-A23C-FBB1CAEE1F33}" type="pres">
      <dgm:prSet presAssocID="{26E3ED87-A677-4DD0-9FDC-3D585AD6E35E}" presName="sibTrans" presStyleCnt="0"/>
      <dgm:spPr/>
      <dgm:t>
        <a:bodyPr/>
        <a:lstStyle/>
        <a:p>
          <a:endParaRPr lang="es-ES"/>
        </a:p>
      </dgm:t>
    </dgm:pt>
    <dgm:pt modelId="{4B157035-2532-4769-9719-1BEAEA113435}" type="pres">
      <dgm:prSet presAssocID="{87411FC3-F4BF-4477-9A05-9A34108E307D}" presName="node" presStyleLbl="node1" presStyleIdx="1" presStyleCnt="4" custScaleY="173490">
        <dgm:presLayoutVars>
          <dgm:bulletEnabled val="1"/>
        </dgm:presLayoutVars>
      </dgm:prSet>
      <dgm:spPr/>
      <dgm:t>
        <a:bodyPr/>
        <a:lstStyle/>
        <a:p>
          <a:endParaRPr lang="es-ES"/>
        </a:p>
      </dgm:t>
    </dgm:pt>
    <dgm:pt modelId="{42B96997-0257-4D89-BF83-C393E271580B}" type="pres">
      <dgm:prSet presAssocID="{4DB331A0-AFA7-4A0E-B14E-6C4C2F3D333A}" presName="sibTrans" presStyleCnt="0"/>
      <dgm:spPr/>
      <dgm:t>
        <a:bodyPr/>
        <a:lstStyle/>
        <a:p>
          <a:endParaRPr lang="es-ES"/>
        </a:p>
      </dgm:t>
    </dgm:pt>
    <dgm:pt modelId="{9B1770FE-72BA-4F40-B41C-D7839C0B8F02}" type="pres">
      <dgm:prSet presAssocID="{96CB52D1-2CAF-472E-AF5D-14CB3E31A397}" presName="node" presStyleLbl="node1" presStyleIdx="2" presStyleCnt="4" custScaleY="173490">
        <dgm:presLayoutVars>
          <dgm:bulletEnabled val="1"/>
        </dgm:presLayoutVars>
      </dgm:prSet>
      <dgm:spPr/>
      <dgm:t>
        <a:bodyPr/>
        <a:lstStyle/>
        <a:p>
          <a:endParaRPr lang="es-ES"/>
        </a:p>
      </dgm:t>
    </dgm:pt>
    <dgm:pt modelId="{8D37B927-4452-4657-AC8B-AC9C2ACCDFED}" type="pres">
      <dgm:prSet presAssocID="{C8BB28B0-E126-449D-81C4-8A6CB07D32D5}" presName="sibTrans" presStyleCnt="0"/>
      <dgm:spPr/>
      <dgm:t>
        <a:bodyPr/>
        <a:lstStyle/>
        <a:p>
          <a:endParaRPr lang="es-ES"/>
        </a:p>
      </dgm:t>
    </dgm:pt>
    <dgm:pt modelId="{F7808F2F-1E98-44AF-8BDC-5FF02121A323}" type="pres">
      <dgm:prSet presAssocID="{D54F0BFC-C8FD-439B-B812-1B6015AEEACE}" presName="node" presStyleLbl="node1" presStyleIdx="3" presStyleCnt="4" custScaleY="173490">
        <dgm:presLayoutVars>
          <dgm:bulletEnabled val="1"/>
        </dgm:presLayoutVars>
      </dgm:prSet>
      <dgm:spPr/>
      <dgm:t>
        <a:bodyPr/>
        <a:lstStyle/>
        <a:p>
          <a:endParaRPr lang="es-ES"/>
        </a:p>
      </dgm:t>
    </dgm:pt>
  </dgm:ptLst>
  <dgm:cxnLst>
    <dgm:cxn modelId="{A675FE69-346A-4680-B6B5-B92CF808E088}" type="presOf" srcId="{D54F0BFC-C8FD-439B-B812-1B6015AEEACE}" destId="{F7808F2F-1E98-44AF-8BDC-5FF02121A323}" srcOrd="0" destOrd="0" presId="urn:microsoft.com/office/officeart/2005/8/layout/default#1"/>
    <dgm:cxn modelId="{D5CC6F14-71A5-4497-B102-94F1144DB67A}" type="presOf" srcId="{87411FC3-F4BF-4477-9A05-9A34108E307D}" destId="{4B157035-2532-4769-9719-1BEAEA113435}" srcOrd="0" destOrd="0" presId="urn:microsoft.com/office/officeart/2005/8/layout/default#1"/>
    <dgm:cxn modelId="{74D25D7E-46F3-4AE6-A82E-E39425040957}" srcId="{4DFE1EF1-C893-402F-96CC-85B8B082378F}" destId="{87411FC3-F4BF-4477-9A05-9A34108E307D}" srcOrd="1" destOrd="0" parTransId="{BBF8D67A-3F1B-464C-A863-42E5D45706DB}" sibTransId="{4DB331A0-AFA7-4A0E-B14E-6C4C2F3D333A}"/>
    <dgm:cxn modelId="{71092833-B39E-40BC-BC89-DDC6C0D5E660}" type="presOf" srcId="{1B68E346-EB3E-47E7-8A53-9260CFBA2087}" destId="{FDD9839A-5F3F-466E-BA4F-4FB508210AC1}" srcOrd="0" destOrd="0" presId="urn:microsoft.com/office/officeart/2005/8/layout/default#1"/>
    <dgm:cxn modelId="{20BC4736-B448-4880-8948-4DA70B6D3D72}" srcId="{4DFE1EF1-C893-402F-96CC-85B8B082378F}" destId="{1B68E346-EB3E-47E7-8A53-9260CFBA2087}" srcOrd="0" destOrd="0" parTransId="{935EBF18-A1A6-4E9A-9B7A-1396475F64DE}" sibTransId="{26E3ED87-A677-4DD0-9FDC-3D585AD6E35E}"/>
    <dgm:cxn modelId="{5F681354-F517-4A3B-ADC1-7D68EBAC821B}" type="presOf" srcId="{4DFE1EF1-C893-402F-96CC-85B8B082378F}" destId="{636C7CA4-6D58-4B76-BBCB-D6E3B0C897E1}" srcOrd="0" destOrd="0" presId="urn:microsoft.com/office/officeart/2005/8/layout/default#1"/>
    <dgm:cxn modelId="{CDFCF5A0-5F45-479A-BB4E-C59B7A81E73D}" srcId="{4DFE1EF1-C893-402F-96CC-85B8B082378F}" destId="{96CB52D1-2CAF-472E-AF5D-14CB3E31A397}" srcOrd="2" destOrd="0" parTransId="{EFDB3A4D-DF63-45E6-9376-1BD052A3B0BB}" sibTransId="{C8BB28B0-E126-449D-81C4-8A6CB07D32D5}"/>
    <dgm:cxn modelId="{4A3C4501-D047-402A-B8D7-C2141BBB0217}" srcId="{4DFE1EF1-C893-402F-96CC-85B8B082378F}" destId="{D54F0BFC-C8FD-439B-B812-1B6015AEEACE}" srcOrd="3" destOrd="0" parTransId="{FD25D4D7-368C-48D3-84F3-69F3722C4AB4}" sibTransId="{2AFCAF83-D841-4BC8-ABF4-12C4AE617D1B}"/>
    <dgm:cxn modelId="{2BC20C5A-697C-484D-905A-2C9CF84B3E96}" type="presOf" srcId="{96CB52D1-2CAF-472E-AF5D-14CB3E31A397}" destId="{9B1770FE-72BA-4F40-B41C-D7839C0B8F02}" srcOrd="0" destOrd="0" presId="urn:microsoft.com/office/officeart/2005/8/layout/default#1"/>
    <dgm:cxn modelId="{8D74B46D-299E-4640-B444-99EB7581FDF7}" type="presParOf" srcId="{636C7CA4-6D58-4B76-BBCB-D6E3B0C897E1}" destId="{FDD9839A-5F3F-466E-BA4F-4FB508210AC1}" srcOrd="0" destOrd="0" presId="urn:microsoft.com/office/officeart/2005/8/layout/default#1"/>
    <dgm:cxn modelId="{F5780A3B-1C9F-41F7-A091-CC63FCF9FF13}" type="presParOf" srcId="{636C7CA4-6D58-4B76-BBCB-D6E3B0C897E1}" destId="{B7445478-C816-4178-A23C-FBB1CAEE1F33}" srcOrd="1" destOrd="0" presId="urn:microsoft.com/office/officeart/2005/8/layout/default#1"/>
    <dgm:cxn modelId="{91774AF2-C985-42C9-AD57-1017FA5E4935}" type="presParOf" srcId="{636C7CA4-6D58-4B76-BBCB-D6E3B0C897E1}" destId="{4B157035-2532-4769-9719-1BEAEA113435}" srcOrd="2" destOrd="0" presId="urn:microsoft.com/office/officeart/2005/8/layout/default#1"/>
    <dgm:cxn modelId="{CB84E27C-30AA-4C47-B8AD-6BDF9B4745A2}" type="presParOf" srcId="{636C7CA4-6D58-4B76-BBCB-D6E3B0C897E1}" destId="{42B96997-0257-4D89-BF83-C393E271580B}" srcOrd="3" destOrd="0" presId="urn:microsoft.com/office/officeart/2005/8/layout/default#1"/>
    <dgm:cxn modelId="{A543CEB4-4429-4282-A5E5-A677657CFD42}" type="presParOf" srcId="{636C7CA4-6D58-4B76-BBCB-D6E3B0C897E1}" destId="{9B1770FE-72BA-4F40-B41C-D7839C0B8F02}" srcOrd="4" destOrd="0" presId="urn:microsoft.com/office/officeart/2005/8/layout/default#1"/>
    <dgm:cxn modelId="{736E7C21-480C-4A98-8DB3-D3083E628A98}" type="presParOf" srcId="{636C7CA4-6D58-4B76-BBCB-D6E3B0C897E1}" destId="{8D37B927-4452-4657-AC8B-AC9C2ACCDFED}" srcOrd="5" destOrd="0" presId="urn:microsoft.com/office/officeart/2005/8/layout/default#1"/>
    <dgm:cxn modelId="{8AE562C3-8D4E-4FF6-90FD-1FC4D3A323EB}" type="presParOf" srcId="{636C7CA4-6D58-4B76-BBCB-D6E3B0C897E1}" destId="{F7808F2F-1E98-44AF-8BDC-5FF02121A323}" srcOrd="6" destOrd="0" presId="urn:microsoft.com/office/officeart/2005/8/layout/defaul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4417BC6-4E19-4BED-8CAA-D2700241F956}" type="doc">
      <dgm:prSet loTypeId="urn:microsoft.com/office/officeart/2009/3/layout/PieProcess" loCatId="list" qsTypeId="urn:microsoft.com/office/officeart/2005/8/quickstyle/simple1" qsCatId="simple" csTypeId="urn:microsoft.com/office/officeart/2005/8/colors/colorful1" csCatId="colorful" phldr="1"/>
      <dgm:spPr/>
      <dgm:t>
        <a:bodyPr/>
        <a:lstStyle/>
        <a:p>
          <a:endParaRPr lang="es-CO"/>
        </a:p>
      </dgm:t>
    </dgm:pt>
    <dgm:pt modelId="{B7512D81-D170-4F8A-96F3-1645174728A0}">
      <dgm:prSet phldrT="[Texto]" custT="1"/>
      <dgm:spPr/>
      <dgm:t>
        <a:bodyPr/>
        <a:lstStyle/>
        <a:p>
          <a:pPr algn="just"/>
          <a:r>
            <a:rPr lang="es-CO" sz="4400" dirty="0" smtClean="0"/>
            <a:t>Financiera</a:t>
          </a:r>
          <a:endParaRPr lang="es-CO" sz="4400" dirty="0"/>
        </a:p>
      </dgm:t>
    </dgm:pt>
    <dgm:pt modelId="{38B728B1-8CF6-42E1-A72A-0B08508CED27}" type="parTrans" cxnId="{704B5F4D-D42C-401D-9BB5-6974A41489C5}">
      <dgm:prSet/>
      <dgm:spPr/>
      <dgm:t>
        <a:bodyPr/>
        <a:lstStyle/>
        <a:p>
          <a:pPr algn="just"/>
          <a:endParaRPr lang="es-CO"/>
        </a:p>
      </dgm:t>
    </dgm:pt>
    <dgm:pt modelId="{F985918E-4984-4B35-AF47-1867A39288DA}" type="sibTrans" cxnId="{704B5F4D-D42C-401D-9BB5-6974A41489C5}">
      <dgm:prSet/>
      <dgm:spPr/>
      <dgm:t>
        <a:bodyPr/>
        <a:lstStyle/>
        <a:p>
          <a:pPr algn="just"/>
          <a:endParaRPr lang="es-CO"/>
        </a:p>
      </dgm:t>
    </dgm:pt>
    <dgm:pt modelId="{5BE07C29-8AD6-472F-ADC3-291F1DED6FF4}">
      <dgm:prSet phldrT="[Texto]"/>
      <dgm:spPr/>
      <dgm:t>
        <a:bodyPr/>
        <a:lstStyle/>
        <a:p>
          <a:pPr algn="just"/>
          <a:r>
            <a:rPr lang="es-CO" dirty="0" smtClean="0"/>
            <a:t>Incluye los aspectos relacionados con el dinero. </a:t>
          </a:r>
        </a:p>
        <a:p>
          <a:pPr algn="just"/>
          <a:r>
            <a:rPr lang="es-CO" dirty="0" smtClean="0"/>
            <a:t>En entidades lucrativas la perspectiva financiera representa el resultado final de la estrategia pues se espera generar un retorno adecuado a los inversionistas o accionistas. </a:t>
          </a:r>
        </a:p>
        <a:p>
          <a:pPr algn="just"/>
          <a:r>
            <a:rPr lang="es-CO" dirty="0" smtClean="0"/>
            <a:t>La organización debe identificar cuáles son sus estrategias de productividad y crecimiento para generar un retorno sustentable para los accionistas. </a:t>
          </a:r>
        </a:p>
        <a:p>
          <a:pPr algn="just"/>
          <a:r>
            <a:rPr lang="es-CO" dirty="0" smtClean="0"/>
            <a:t>En entidades no lucrativas esta perspectiva está en función de intereses de donantes o contribuyentes</a:t>
          </a:r>
          <a:endParaRPr lang="es-CO" dirty="0"/>
        </a:p>
      </dgm:t>
    </dgm:pt>
    <dgm:pt modelId="{47C970AB-5F6E-47C4-A44E-25726CBFCC18}" type="parTrans" cxnId="{F1FF7422-88E1-498A-97B0-9D0781DBAAE8}">
      <dgm:prSet/>
      <dgm:spPr/>
      <dgm:t>
        <a:bodyPr/>
        <a:lstStyle/>
        <a:p>
          <a:pPr algn="just"/>
          <a:endParaRPr lang="es-CO"/>
        </a:p>
      </dgm:t>
    </dgm:pt>
    <dgm:pt modelId="{1FCE6745-E9EC-45FF-8863-CFF677441D4E}" type="sibTrans" cxnId="{F1FF7422-88E1-498A-97B0-9D0781DBAAE8}">
      <dgm:prSet/>
      <dgm:spPr/>
      <dgm:t>
        <a:bodyPr/>
        <a:lstStyle/>
        <a:p>
          <a:pPr algn="just"/>
          <a:endParaRPr lang="es-CO"/>
        </a:p>
      </dgm:t>
    </dgm:pt>
    <dgm:pt modelId="{635E7592-AC51-4689-ACD5-4425EBB2E08D}" type="pres">
      <dgm:prSet presAssocID="{64417BC6-4E19-4BED-8CAA-D2700241F956}" presName="Name0" presStyleCnt="0">
        <dgm:presLayoutVars>
          <dgm:chMax val="7"/>
          <dgm:chPref val="7"/>
          <dgm:dir/>
          <dgm:animOne val="branch"/>
          <dgm:animLvl val="lvl"/>
        </dgm:presLayoutVars>
      </dgm:prSet>
      <dgm:spPr/>
      <dgm:t>
        <a:bodyPr/>
        <a:lstStyle/>
        <a:p>
          <a:endParaRPr lang="es-CO"/>
        </a:p>
      </dgm:t>
    </dgm:pt>
    <dgm:pt modelId="{C288BA73-661B-4367-B3C3-B1FBF295ADF5}" type="pres">
      <dgm:prSet presAssocID="{B7512D81-D170-4F8A-96F3-1645174728A0}" presName="ParentComposite" presStyleCnt="0"/>
      <dgm:spPr/>
    </dgm:pt>
    <dgm:pt modelId="{962003EA-87D4-45CF-8E95-E0F0F67A945F}" type="pres">
      <dgm:prSet presAssocID="{B7512D81-D170-4F8A-96F3-1645174728A0}" presName="Chord" presStyleLbl="bgShp" presStyleIdx="0" presStyleCnt="1"/>
      <dgm:spPr/>
    </dgm:pt>
    <dgm:pt modelId="{3B00162A-57AD-42BA-9E91-1A49915A3D95}" type="pres">
      <dgm:prSet presAssocID="{B7512D81-D170-4F8A-96F3-1645174728A0}" presName="Pie" presStyleLbl="alignNode1" presStyleIdx="0" presStyleCnt="1"/>
      <dgm:spPr/>
    </dgm:pt>
    <dgm:pt modelId="{3D30C390-CA59-452B-B3D8-5F1FCFC723EF}" type="pres">
      <dgm:prSet presAssocID="{B7512D81-D170-4F8A-96F3-1645174728A0}" presName="Parent" presStyleLbl="revTx" presStyleIdx="0" presStyleCnt="2" custScaleY="82578" custLinFactNeighborY="-7200">
        <dgm:presLayoutVars>
          <dgm:chMax val="1"/>
          <dgm:chPref val="1"/>
          <dgm:bulletEnabled val="1"/>
        </dgm:presLayoutVars>
      </dgm:prSet>
      <dgm:spPr/>
      <dgm:t>
        <a:bodyPr/>
        <a:lstStyle/>
        <a:p>
          <a:endParaRPr lang="es-CO"/>
        </a:p>
      </dgm:t>
    </dgm:pt>
    <dgm:pt modelId="{CBEDFF25-D31B-4B0C-B30B-4143E259D178}" type="pres">
      <dgm:prSet presAssocID="{1FCE6745-E9EC-45FF-8863-CFF677441D4E}" presName="negSibTrans" presStyleCnt="0"/>
      <dgm:spPr/>
    </dgm:pt>
    <dgm:pt modelId="{CD288A00-35AB-471F-A0D2-8A9C27EFF740}" type="pres">
      <dgm:prSet presAssocID="{B7512D81-D170-4F8A-96F3-1645174728A0}" presName="composite" presStyleCnt="0"/>
      <dgm:spPr/>
    </dgm:pt>
    <dgm:pt modelId="{B082C66B-27A6-43DB-BDBB-8EE540FC6A2F}" type="pres">
      <dgm:prSet presAssocID="{B7512D81-D170-4F8A-96F3-1645174728A0}" presName="Child" presStyleLbl="revTx" presStyleIdx="1" presStyleCnt="2" custScaleX="329534">
        <dgm:presLayoutVars>
          <dgm:chMax val="0"/>
          <dgm:chPref val="0"/>
          <dgm:bulletEnabled val="1"/>
        </dgm:presLayoutVars>
      </dgm:prSet>
      <dgm:spPr/>
      <dgm:t>
        <a:bodyPr/>
        <a:lstStyle/>
        <a:p>
          <a:endParaRPr lang="es-CO"/>
        </a:p>
      </dgm:t>
    </dgm:pt>
  </dgm:ptLst>
  <dgm:cxnLst>
    <dgm:cxn modelId="{00F826EA-5E05-4AFC-A752-295EF684B3D1}" type="presOf" srcId="{B7512D81-D170-4F8A-96F3-1645174728A0}" destId="{3D30C390-CA59-452B-B3D8-5F1FCFC723EF}" srcOrd="0" destOrd="0" presId="urn:microsoft.com/office/officeart/2009/3/layout/PieProcess"/>
    <dgm:cxn modelId="{15E7A394-68C0-4500-A6C2-4760A56FD1D4}" type="presOf" srcId="{5BE07C29-8AD6-472F-ADC3-291F1DED6FF4}" destId="{B082C66B-27A6-43DB-BDBB-8EE540FC6A2F}" srcOrd="0" destOrd="0" presId="urn:microsoft.com/office/officeart/2009/3/layout/PieProcess"/>
    <dgm:cxn modelId="{F1FF7422-88E1-498A-97B0-9D0781DBAAE8}" srcId="{B7512D81-D170-4F8A-96F3-1645174728A0}" destId="{5BE07C29-8AD6-472F-ADC3-291F1DED6FF4}" srcOrd="0" destOrd="0" parTransId="{47C970AB-5F6E-47C4-A44E-25726CBFCC18}" sibTransId="{1FCE6745-E9EC-45FF-8863-CFF677441D4E}"/>
    <dgm:cxn modelId="{195BD540-1DF2-4BDE-A512-685A3DEF300F}" type="presOf" srcId="{64417BC6-4E19-4BED-8CAA-D2700241F956}" destId="{635E7592-AC51-4689-ACD5-4425EBB2E08D}" srcOrd="0" destOrd="0" presId="urn:microsoft.com/office/officeart/2009/3/layout/PieProcess"/>
    <dgm:cxn modelId="{704B5F4D-D42C-401D-9BB5-6974A41489C5}" srcId="{64417BC6-4E19-4BED-8CAA-D2700241F956}" destId="{B7512D81-D170-4F8A-96F3-1645174728A0}" srcOrd="0" destOrd="0" parTransId="{38B728B1-8CF6-42E1-A72A-0B08508CED27}" sibTransId="{F985918E-4984-4B35-AF47-1867A39288DA}"/>
    <dgm:cxn modelId="{27A10188-95B5-4984-8D5F-AFBDDFEF8188}" type="presParOf" srcId="{635E7592-AC51-4689-ACD5-4425EBB2E08D}" destId="{C288BA73-661B-4367-B3C3-B1FBF295ADF5}" srcOrd="0" destOrd="0" presId="urn:microsoft.com/office/officeart/2009/3/layout/PieProcess"/>
    <dgm:cxn modelId="{31F679CF-3B56-4EA6-8896-EC966BEAC5D3}" type="presParOf" srcId="{C288BA73-661B-4367-B3C3-B1FBF295ADF5}" destId="{962003EA-87D4-45CF-8E95-E0F0F67A945F}" srcOrd="0" destOrd="0" presId="urn:microsoft.com/office/officeart/2009/3/layout/PieProcess"/>
    <dgm:cxn modelId="{0712AAD0-DC2C-4E38-9B8B-BEEB33258DF0}" type="presParOf" srcId="{C288BA73-661B-4367-B3C3-B1FBF295ADF5}" destId="{3B00162A-57AD-42BA-9E91-1A49915A3D95}" srcOrd="1" destOrd="0" presId="urn:microsoft.com/office/officeart/2009/3/layout/PieProcess"/>
    <dgm:cxn modelId="{F193268C-2AEE-487A-8B9A-8235814EB73D}" type="presParOf" srcId="{C288BA73-661B-4367-B3C3-B1FBF295ADF5}" destId="{3D30C390-CA59-452B-B3D8-5F1FCFC723EF}" srcOrd="2" destOrd="0" presId="urn:microsoft.com/office/officeart/2009/3/layout/PieProcess"/>
    <dgm:cxn modelId="{8BB1B404-FF79-4F21-8379-397CE36C68E5}" type="presParOf" srcId="{635E7592-AC51-4689-ACD5-4425EBB2E08D}" destId="{CBEDFF25-D31B-4B0C-B30B-4143E259D178}" srcOrd="1" destOrd="0" presId="urn:microsoft.com/office/officeart/2009/3/layout/PieProcess"/>
    <dgm:cxn modelId="{9B5CA061-3B0C-4993-A7ED-06974B839798}" type="presParOf" srcId="{635E7592-AC51-4689-ACD5-4425EBB2E08D}" destId="{CD288A00-35AB-471F-A0D2-8A9C27EFF740}" srcOrd="2" destOrd="0" presId="urn:microsoft.com/office/officeart/2009/3/layout/PieProcess"/>
    <dgm:cxn modelId="{1E4B90AD-460E-4731-9D91-F565557C4E37}" type="presParOf" srcId="{CD288A00-35AB-471F-A0D2-8A9C27EFF740}" destId="{B082C66B-27A6-43DB-BDBB-8EE540FC6A2F}" srcOrd="0" destOrd="0" presId="urn:microsoft.com/office/officeart/2009/3/layout/Pie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5984DBA-9135-4088-9508-DAD1095336C4}" type="doc">
      <dgm:prSet loTypeId="urn:microsoft.com/office/officeart/2005/8/layout/hierarchy4" loCatId="hierarchy" qsTypeId="urn:microsoft.com/office/officeart/2005/8/quickstyle/simple4" qsCatId="simple" csTypeId="urn:microsoft.com/office/officeart/2005/8/colors/colorful1" csCatId="colorful" phldr="1"/>
      <dgm:spPr/>
      <dgm:t>
        <a:bodyPr/>
        <a:lstStyle/>
        <a:p>
          <a:endParaRPr lang="es-CO"/>
        </a:p>
      </dgm:t>
    </dgm:pt>
    <dgm:pt modelId="{043E7084-500D-4857-B712-6156A17CC546}">
      <dgm:prSet phldrT="[Texto]" custT="1"/>
      <dgm:spPr/>
      <dgm:t>
        <a:bodyPr/>
        <a:lstStyle/>
        <a:p>
          <a:r>
            <a:rPr lang="es-CO" sz="3200" b="1" dirty="0" smtClean="0">
              <a:solidFill>
                <a:schemeClr val="bg1"/>
              </a:solidFill>
            </a:rPr>
            <a:t>Perspectiva Financiera(Dimensiones)</a:t>
          </a:r>
          <a:endParaRPr lang="es-CO" sz="3200" b="1" dirty="0">
            <a:solidFill>
              <a:schemeClr val="bg1"/>
            </a:solidFill>
          </a:endParaRPr>
        </a:p>
      </dgm:t>
    </dgm:pt>
    <dgm:pt modelId="{48A86664-D9B1-4869-BEA2-792396BA8300}" type="parTrans" cxnId="{854917F8-A63A-4E1A-83AF-586BF7C0AAAB}">
      <dgm:prSet/>
      <dgm:spPr/>
      <dgm:t>
        <a:bodyPr/>
        <a:lstStyle/>
        <a:p>
          <a:endParaRPr lang="es-CO" b="1">
            <a:solidFill>
              <a:schemeClr val="bg1"/>
            </a:solidFill>
          </a:endParaRPr>
        </a:p>
      </dgm:t>
    </dgm:pt>
    <dgm:pt modelId="{6EC96AE9-94A5-414E-83B1-B1EBBF66E2A9}" type="sibTrans" cxnId="{854917F8-A63A-4E1A-83AF-586BF7C0AAAB}">
      <dgm:prSet/>
      <dgm:spPr/>
      <dgm:t>
        <a:bodyPr/>
        <a:lstStyle/>
        <a:p>
          <a:endParaRPr lang="es-CO" b="1">
            <a:solidFill>
              <a:schemeClr val="bg1"/>
            </a:solidFill>
          </a:endParaRPr>
        </a:p>
      </dgm:t>
    </dgm:pt>
    <dgm:pt modelId="{97CFF60B-1D69-4ECF-94DD-6BDABDE4E460}">
      <dgm:prSet phldrT="[Texto]"/>
      <dgm:spPr/>
      <dgm:t>
        <a:bodyPr/>
        <a:lstStyle/>
        <a:p>
          <a:r>
            <a:rPr lang="es-CO" b="1" dirty="0" smtClean="0">
              <a:solidFill>
                <a:schemeClr val="bg1"/>
              </a:solidFill>
            </a:rPr>
            <a:t>Estrategias de crecimiento (Ingresos)</a:t>
          </a:r>
          <a:endParaRPr lang="es-CO" b="1" dirty="0">
            <a:solidFill>
              <a:schemeClr val="bg1"/>
            </a:solidFill>
          </a:endParaRPr>
        </a:p>
      </dgm:t>
    </dgm:pt>
    <dgm:pt modelId="{2D6CC7F6-0EFF-4BF1-ACB3-60A2681E3731}" type="parTrans" cxnId="{53D27E56-6F2B-4998-BBEE-74132A0B19C6}">
      <dgm:prSet/>
      <dgm:spPr/>
      <dgm:t>
        <a:bodyPr/>
        <a:lstStyle/>
        <a:p>
          <a:endParaRPr lang="es-CO" b="1">
            <a:solidFill>
              <a:schemeClr val="bg1"/>
            </a:solidFill>
          </a:endParaRPr>
        </a:p>
      </dgm:t>
    </dgm:pt>
    <dgm:pt modelId="{ADFAA9B9-EF02-43A3-833D-A0626AB402AF}" type="sibTrans" cxnId="{53D27E56-6F2B-4998-BBEE-74132A0B19C6}">
      <dgm:prSet/>
      <dgm:spPr/>
      <dgm:t>
        <a:bodyPr/>
        <a:lstStyle/>
        <a:p>
          <a:endParaRPr lang="es-CO" b="1">
            <a:solidFill>
              <a:schemeClr val="bg1"/>
            </a:solidFill>
          </a:endParaRPr>
        </a:p>
      </dgm:t>
    </dgm:pt>
    <dgm:pt modelId="{CC5BD7BC-9225-40D1-9DCA-3F3E127D6BF9}">
      <dgm:prSet phldrT="[Texto]"/>
      <dgm:spPr/>
      <dgm:t>
        <a:bodyPr/>
        <a:lstStyle/>
        <a:p>
          <a:r>
            <a:rPr lang="es-CO" b="1" dirty="0" smtClean="0">
              <a:solidFill>
                <a:schemeClr val="bg1"/>
              </a:solidFill>
            </a:rPr>
            <a:t>Estrategias de rentabilidad (Inversiones)</a:t>
          </a:r>
          <a:endParaRPr lang="es-CO" b="1" dirty="0">
            <a:solidFill>
              <a:schemeClr val="bg1"/>
            </a:solidFill>
          </a:endParaRPr>
        </a:p>
      </dgm:t>
    </dgm:pt>
    <dgm:pt modelId="{65E8CBCD-76A4-4ADF-AD50-5817845F4CC2}" type="parTrans" cxnId="{7B41567D-F7CA-4F06-86BA-771D64C32B6D}">
      <dgm:prSet/>
      <dgm:spPr/>
      <dgm:t>
        <a:bodyPr/>
        <a:lstStyle/>
        <a:p>
          <a:endParaRPr lang="es-CO" b="1">
            <a:solidFill>
              <a:schemeClr val="bg1"/>
            </a:solidFill>
          </a:endParaRPr>
        </a:p>
      </dgm:t>
    </dgm:pt>
    <dgm:pt modelId="{E21B5B6D-4503-4BBF-94A4-B50BAF11BE11}" type="sibTrans" cxnId="{7B41567D-F7CA-4F06-86BA-771D64C32B6D}">
      <dgm:prSet/>
      <dgm:spPr/>
      <dgm:t>
        <a:bodyPr/>
        <a:lstStyle/>
        <a:p>
          <a:endParaRPr lang="es-CO" b="1">
            <a:solidFill>
              <a:schemeClr val="bg1"/>
            </a:solidFill>
          </a:endParaRPr>
        </a:p>
      </dgm:t>
    </dgm:pt>
    <dgm:pt modelId="{92C98878-1C2D-40C9-A0F9-554BB86E56FE}">
      <dgm:prSet phldrT="[Texto]"/>
      <dgm:spPr/>
      <dgm:t>
        <a:bodyPr/>
        <a:lstStyle/>
        <a:p>
          <a:r>
            <a:rPr lang="es-CO" b="1" dirty="0" smtClean="0">
              <a:solidFill>
                <a:schemeClr val="bg1"/>
              </a:solidFill>
            </a:rPr>
            <a:t>Estrategias de productividad (Costos)</a:t>
          </a:r>
        </a:p>
      </dgm:t>
    </dgm:pt>
    <dgm:pt modelId="{79299360-82C2-4B11-972A-7C3857781161}" type="parTrans" cxnId="{AFF311E0-EA62-40C8-9066-8F70F9A7FE1D}">
      <dgm:prSet/>
      <dgm:spPr/>
      <dgm:t>
        <a:bodyPr/>
        <a:lstStyle/>
        <a:p>
          <a:endParaRPr lang="es-CO" b="1">
            <a:solidFill>
              <a:schemeClr val="bg1"/>
            </a:solidFill>
          </a:endParaRPr>
        </a:p>
      </dgm:t>
    </dgm:pt>
    <dgm:pt modelId="{FFD9E4F7-2757-4843-95E9-2F01BDE1A0BD}" type="sibTrans" cxnId="{AFF311E0-EA62-40C8-9066-8F70F9A7FE1D}">
      <dgm:prSet/>
      <dgm:spPr/>
      <dgm:t>
        <a:bodyPr/>
        <a:lstStyle/>
        <a:p>
          <a:endParaRPr lang="es-CO" b="1">
            <a:solidFill>
              <a:schemeClr val="bg1"/>
            </a:solidFill>
          </a:endParaRPr>
        </a:p>
      </dgm:t>
    </dgm:pt>
    <dgm:pt modelId="{925358DA-6DE8-4BD1-A31E-00F326F90CEA}">
      <dgm:prSet phldrT="[Texto]"/>
      <dgm:spPr/>
      <dgm:t>
        <a:bodyPr/>
        <a:lstStyle/>
        <a:p>
          <a:r>
            <a:rPr lang="es-CO" b="1" dirty="0" smtClean="0">
              <a:solidFill>
                <a:schemeClr val="bg1"/>
              </a:solidFill>
            </a:rPr>
            <a:t>Estrategias de valor del accionista (Beneficios)</a:t>
          </a:r>
        </a:p>
      </dgm:t>
    </dgm:pt>
    <dgm:pt modelId="{C35315CF-CC4E-4F8F-B72B-6D8A7310852D}" type="parTrans" cxnId="{7AAEAF81-28F9-480E-865F-877010DE3E72}">
      <dgm:prSet/>
      <dgm:spPr/>
      <dgm:t>
        <a:bodyPr/>
        <a:lstStyle/>
        <a:p>
          <a:endParaRPr lang="es-CO" b="1">
            <a:solidFill>
              <a:schemeClr val="bg1"/>
            </a:solidFill>
          </a:endParaRPr>
        </a:p>
      </dgm:t>
    </dgm:pt>
    <dgm:pt modelId="{BEC48AFD-D85C-4AAC-BD9E-1659537D3309}" type="sibTrans" cxnId="{7AAEAF81-28F9-480E-865F-877010DE3E72}">
      <dgm:prSet/>
      <dgm:spPr/>
      <dgm:t>
        <a:bodyPr/>
        <a:lstStyle/>
        <a:p>
          <a:endParaRPr lang="es-CO" b="1">
            <a:solidFill>
              <a:schemeClr val="bg1"/>
            </a:solidFill>
          </a:endParaRPr>
        </a:p>
      </dgm:t>
    </dgm:pt>
    <dgm:pt modelId="{7A1D9C94-432E-49E8-85E0-5FDAC6EA8401}" type="pres">
      <dgm:prSet presAssocID="{55984DBA-9135-4088-9508-DAD1095336C4}" presName="Name0" presStyleCnt="0">
        <dgm:presLayoutVars>
          <dgm:chPref val="1"/>
          <dgm:dir/>
          <dgm:animOne val="branch"/>
          <dgm:animLvl val="lvl"/>
          <dgm:resizeHandles/>
        </dgm:presLayoutVars>
      </dgm:prSet>
      <dgm:spPr/>
      <dgm:t>
        <a:bodyPr/>
        <a:lstStyle/>
        <a:p>
          <a:endParaRPr lang="es-CO"/>
        </a:p>
      </dgm:t>
    </dgm:pt>
    <dgm:pt modelId="{C03936DB-8CE8-4D73-881E-EC5DAE95D950}" type="pres">
      <dgm:prSet presAssocID="{043E7084-500D-4857-B712-6156A17CC546}" presName="vertOne" presStyleCnt="0"/>
      <dgm:spPr/>
    </dgm:pt>
    <dgm:pt modelId="{FBAE7C0E-F21A-4A30-8A3E-AFC39046D852}" type="pres">
      <dgm:prSet presAssocID="{043E7084-500D-4857-B712-6156A17CC546}" presName="txOne" presStyleLbl="node0" presStyleIdx="0" presStyleCnt="1" custScaleY="36456">
        <dgm:presLayoutVars>
          <dgm:chPref val="3"/>
        </dgm:presLayoutVars>
      </dgm:prSet>
      <dgm:spPr/>
      <dgm:t>
        <a:bodyPr/>
        <a:lstStyle/>
        <a:p>
          <a:endParaRPr lang="es-CO"/>
        </a:p>
      </dgm:t>
    </dgm:pt>
    <dgm:pt modelId="{F1B1C2AE-CA04-4B80-84FD-AFC974809009}" type="pres">
      <dgm:prSet presAssocID="{043E7084-500D-4857-B712-6156A17CC546}" presName="parTransOne" presStyleCnt="0"/>
      <dgm:spPr/>
    </dgm:pt>
    <dgm:pt modelId="{78BFF76D-9494-4DB5-BCFF-50AE81012942}" type="pres">
      <dgm:prSet presAssocID="{043E7084-500D-4857-B712-6156A17CC546}" presName="horzOne" presStyleCnt="0"/>
      <dgm:spPr/>
    </dgm:pt>
    <dgm:pt modelId="{832824FF-6738-4452-80A5-BB4E9E8A1591}" type="pres">
      <dgm:prSet presAssocID="{97CFF60B-1D69-4ECF-94DD-6BDABDE4E460}" presName="vertTwo" presStyleCnt="0"/>
      <dgm:spPr/>
    </dgm:pt>
    <dgm:pt modelId="{2EA5CE93-FE73-4026-A767-3DA2E79E955C}" type="pres">
      <dgm:prSet presAssocID="{97CFF60B-1D69-4ECF-94DD-6BDABDE4E460}" presName="txTwo" presStyleLbl="node2" presStyleIdx="0" presStyleCnt="4">
        <dgm:presLayoutVars>
          <dgm:chPref val="3"/>
        </dgm:presLayoutVars>
      </dgm:prSet>
      <dgm:spPr/>
      <dgm:t>
        <a:bodyPr/>
        <a:lstStyle/>
        <a:p>
          <a:endParaRPr lang="es-CO"/>
        </a:p>
      </dgm:t>
    </dgm:pt>
    <dgm:pt modelId="{96FA91D3-007E-4C50-A456-B383CD35F914}" type="pres">
      <dgm:prSet presAssocID="{97CFF60B-1D69-4ECF-94DD-6BDABDE4E460}" presName="horzTwo" presStyleCnt="0"/>
      <dgm:spPr/>
    </dgm:pt>
    <dgm:pt modelId="{2E514677-4A27-4ED5-BF2A-EE6B7D88B9BB}" type="pres">
      <dgm:prSet presAssocID="{ADFAA9B9-EF02-43A3-833D-A0626AB402AF}" presName="sibSpaceTwo" presStyleCnt="0"/>
      <dgm:spPr/>
    </dgm:pt>
    <dgm:pt modelId="{B061025F-56C3-4F0A-8836-E792A80B9A5A}" type="pres">
      <dgm:prSet presAssocID="{CC5BD7BC-9225-40D1-9DCA-3F3E127D6BF9}" presName="vertTwo" presStyleCnt="0"/>
      <dgm:spPr/>
    </dgm:pt>
    <dgm:pt modelId="{B9BF3003-3C05-4D0B-B45C-5FCFDC9C4EDE}" type="pres">
      <dgm:prSet presAssocID="{CC5BD7BC-9225-40D1-9DCA-3F3E127D6BF9}" presName="txTwo" presStyleLbl="node2" presStyleIdx="1" presStyleCnt="4">
        <dgm:presLayoutVars>
          <dgm:chPref val="3"/>
        </dgm:presLayoutVars>
      </dgm:prSet>
      <dgm:spPr/>
      <dgm:t>
        <a:bodyPr/>
        <a:lstStyle/>
        <a:p>
          <a:endParaRPr lang="es-CO"/>
        </a:p>
      </dgm:t>
    </dgm:pt>
    <dgm:pt modelId="{1DF6DE8C-1301-4F99-8131-A1E388E57112}" type="pres">
      <dgm:prSet presAssocID="{CC5BD7BC-9225-40D1-9DCA-3F3E127D6BF9}" presName="horzTwo" presStyleCnt="0"/>
      <dgm:spPr/>
    </dgm:pt>
    <dgm:pt modelId="{6A6CC694-441F-4C54-9AFB-7C5F0A67AE3E}" type="pres">
      <dgm:prSet presAssocID="{E21B5B6D-4503-4BBF-94A4-B50BAF11BE11}" presName="sibSpaceTwo" presStyleCnt="0"/>
      <dgm:spPr/>
    </dgm:pt>
    <dgm:pt modelId="{C657AF13-24AE-4DFE-91E6-BBD132C95C18}" type="pres">
      <dgm:prSet presAssocID="{92C98878-1C2D-40C9-A0F9-554BB86E56FE}" presName="vertTwo" presStyleCnt="0"/>
      <dgm:spPr/>
    </dgm:pt>
    <dgm:pt modelId="{A0222208-96F2-4B9F-81D0-BD1A99EE4CA0}" type="pres">
      <dgm:prSet presAssocID="{92C98878-1C2D-40C9-A0F9-554BB86E56FE}" presName="txTwo" presStyleLbl="node2" presStyleIdx="2" presStyleCnt="4">
        <dgm:presLayoutVars>
          <dgm:chPref val="3"/>
        </dgm:presLayoutVars>
      </dgm:prSet>
      <dgm:spPr/>
      <dgm:t>
        <a:bodyPr/>
        <a:lstStyle/>
        <a:p>
          <a:endParaRPr lang="es-CO"/>
        </a:p>
      </dgm:t>
    </dgm:pt>
    <dgm:pt modelId="{FBE15622-303C-478F-BE7F-A8568D84664B}" type="pres">
      <dgm:prSet presAssocID="{92C98878-1C2D-40C9-A0F9-554BB86E56FE}" presName="horzTwo" presStyleCnt="0"/>
      <dgm:spPr/>
    </dgm:pt>
    <dgm:pt modelId="{8712033A-3F73-4C04-BB8A-24283E0D8FE3}" type="pres">
      <dgm:prSet presAssocID="{FFD9E4F7-2757-4843-95E9-2F01BDE1A0BD}" presName="sibSpaceTwo" presStyleCnt="0"/>
      <dgm:spPr/>
    </dgm:pt>
    <dgm:pt modelId="{D48F3823-1B55-47E6-B7CD-E8D17E3696B3}" type="pres">
      <dgm:prSet presAssocID="{925358DA-6DE8-4BD1-A31E-00F326F90CEA}" presName="vertTwo" presStyleCnt="0"/>
      <dgm:spPr/>
    </dgm:pt>
    <dgm:pt modelId="{F038AB0D-9E4E-40DA-8CEF-35677DA7F904}" type="pres">
      <dgm:prSet presAssocID="{925358DA-6DE8-4BD1-A31E-00F326F90CEA}" presName="txTwo" presStyleLbl="node2" presStyleIdx="3" presStyleCnt="4">
        <dgm:presLayoutVars>
          <dgm:chPref val="3"/>
        </dgm:presLayoutVars>
      </dgm:prSet>
      <dgm:spPr/>
      <dgm:t>
        <a:bodyPr/>
        <a:lstStyle/>
        <a:p>
          <a:endParaRPr lang="es-CO"/>
        </a:p>
      </dgm:t>
    </dgm:pt>
    <dgm:pt modelId="{5F83E066-BDDA-403E-BFC7-558707E4A67C}" type="pres">
      <dgm:prSet presAssocID="{925358DA-6DE8-4BD1-A31E-00F326F90CEA}" presName="horzTwo" presStyleCnt="0"/>
      <dgm:spPr/>
    </dgm:pt>
  </dgm:ptLst>
  <dgm:cxnLst>
    <dgm:cxn modelId="{9C8C76EE-029D-4BAC-AEB8-47D27E668129}" type="presOf" srcId="{925358DA-6DE8-4BD1-A31E-00F326F90CEA}" destId="{F038AB0D-9E4E-40DA-8CEF-35677DA7F904}" srcOrd="0" destOrd="0" presId="urn:microsoft.com/office/officeart/2005/8/layout/hierarchy4"/>
    <dgm:cxn modelId="{7B41567D-F7CA-4F06-86BA-771D64C32B6D}" srcId="{043E7084-500D-4857-B712-6156A17CC546}" destId="{CC5BD7BC-9225-40D1-9DCA-3F3E127D6BF9}" srcOrd="1" destOrd="0" parTransId="{65E8CBCD-76A4-4ADF-AD50-5817845F4CC2}" sibTransId="{E21B5B6D-4503-4BBF-94A4-B50BAF11BE11}"/>
    <dgm:cxn modelId="{53D27E56-6F2B-4998-BBEE-74132A0B19C6}" srcId="{043E7084-500D-4857-B712-6156A17CC546}" destId="{97CFF60B-1D69-4ECF-94DD-6BDABDE4E460}" srcOrd="0" destOrd="0" parTransId="{2D6CC7F6-0EFF-4BF1-ACB3-60A2681E3731}" sibTransId="{ADFAA9B9-EF02-43A3-833D-A0626AB402AF}"/>
    <dgm:cxn modelId="{64ACE770-E12C-4B9C-BF9A-0BDB55D6EB4E}" type="presOf" srcId="{CC5BD7BC-9225-40D1-9DCA-3F3E127D6BF9}" destId="{B9BF3003-3C05-4D0B-B45C-5FCFDC9C4EDE}" srcOrd="0" destOrd="0" presId="urn:microsoft.com/office/officeart/2005/8/layout/hierarchy4"/>
    <dgm:cxn modelId="{EB97DFBC-2D08-42B9-B0B7-E5DE0A86A3AB}" type="presOf" srcId="{043E7084-500D-4857-B712-6156A17CC546}" destId="{FBAE7C0E-F21A-4A30-8A3E-AFC39046D852}" srcOrd="0" destOrd="0" presId="urn:microsoft.com/office/officeart/2005/8/layout/hierarchy4"/>
    <dgm:cxn modelId="{7AAEAF81-28F9-480E-865F-877010DE3E72}" srcId="{043E7084-500D-4857-B712-6156A17CC546}" destId="{925358DA-6DE8-4BD1-A31E-00F326F90CEA}" srcOrd="3" destOrd="0" parTransId="{C35315CF-CC4E-4F8F-B72B-6D8A7310852D}" sibTransId="{BEC48AFD-D85C-4AAC-BD9E-1659537D3309}"/>
    <dgm:cxn modelId="{E69EF756-9030-46CD-BEBA-7DDE588D066D}" type="presOf" srcId="{97CFF60B-1D69-4ECF-94DD-6BDABDE4E460}" destId="{2EA5CE93-FE73-4026-A767-3DA2E79E955C}" srcOrd="0" destOrd="0" presId="urn:microsoft.com/office/officeart/2005/8/layout/hierarchy4"/>
    <dgm:cxn modelId="{AFF311E0-EA62-40C8-9066-8F70F9A7FE1D}" srcId="{043E7084-500D-4857-B712-6156A17CC546}" destId="{92C98878-1C2D-40C9-A0F9-554BB86E56FE}" srcOrd="2" destOrd="0" parTransId="{79299360-82C2-4B11-972A-7C3857781161}" sibTransId="{FFD9E4F7-2757-4843-95E9-2F01BDE1A0BD}"/>
    <dgm:cxn modelId="{6A266542-8418-4D5B-965B-0554FFD7CA64}" type="presOf" srcId="{55984DBA-9135-4088-9508-DAD1095336C4}" destId="{7A1D9C94-432E-49E8-85E0-5FDAC6EA8401}" srcOrd="0" destOrd="0" presId="urn:microsoft.com/office/officeart/2005/8/layout/hierarchy4"/>
    <dgm:cxn modelId="{C874188C-5208-430E-8397-45CC76B01C28}" type="presOf" srcId="{92C98878-1C2D-40C9-A0F9-554BB86E56FE}" destId="{A0222208-96F2-4B9F-81D0-BD1A99EE4CA0}" srcOrd="0" destOrd="0" presId="urn:microsoft.com/office/officeart/2005/8/layout/hierarchy4"/>
    <dgm:cxn modelId="{854917F8-A63A-4E1A-83AF-586BF7C0AAAB}" srcId="{55984DBA-9135-4088-9508-DAD1095336C4}" destId="{043E7084-500D-4857-B712-6156A17CC546}" srcOrd="0" destOrd="0" parTransId="{48A86664-D9B1-4869-BEA2-792396BA8300}" sibTransId="{6EC96AE9-94A5-414E-83B1-B1EBBF66E2A9}"/>
    <dgm:cxn modelId="{869F6DD5-AE5A-49CD-ACE7-0B0D559639C4}" type="presParOf" srcId="{7A1D9C94-432E-49E8-85E0-5FDAC6EA8401}" destId="{C03936DB-8CE8-4D73-881E-EC5DAE95D950}" srcOrd="0" destOrd="0" presId="urn:microsoft.com/office/officeart/2005/8/layout/hierarchy4"/>
    <dgm:cxn modelId="{AE6F00FC-A672-4363-B936-530AAE19D154}" type="presParOf" srcId="{C03936DB-8CE8-4D73-881E-EC5DAE95D950}" destId="{FBAE7C0E-F21A-4A30-8A3E-AFC39046D852}" srcOrd="0" destOrd="0" presId="urn:microsoft.com/office/officeart/2005/8/layout/hierarchy4"/>
    <dgm:cxn modelId="{226CB2E4-A2CB-469D-9957-298DBF9E4CE8}" type="presParOf" srcId="{C03936DB-8CE8-4D73-881E-EC5DAE95D950}" destId="{F1B1C2AE-CA04-4B80-84FD-AFC974809009}" srcOrd="1" destOrd="0" presId="urn:microsoft.com/office/officeart/2005/8/layout/hierarchy4"/>
    <dgm:cxn modelId="{C3D06F8D-9997-42A2-9530-60CA63B4F21E}" type="presParOf" srcId="{C03936DB-8CE8-4D73-881E-EC5DAE95D950}" destId="{78BFF76D-9494-4DB5-BCFF-50AE81012942}" srcOrd="2" destOrd="0" presId="urn:microsoft.com/office/officeart/2005/8/layout/hierarchy4"/>
    <dgm:cxn modelId="{6491901F-72A5-478A-A402-A5670B5BBDA7}" type="presParOf" srcId="{78BFF76D-9494-4DB5-BCFF-50AE81012942}" destId="{832824FF-6738-4452-80A5-BB4E9E8A1591}" srcOrd="0" destOrd="0" presId="urn:microsoft.com/office/officeart/2005/8/layout/hierarchy4"/>
    <dgm:cxn modelId="{6BEDB643-6CFB-4304-AB4E-351619370063}" type="presParOf" srcId="{832824FF-6738-4452-80A5-BB4E9E8A1591}" destId="{2EA5CE93-FE73-4026-A767-3DA2E79E955C}" srcOrd="0" destOrd="0" presId="urn:microsoft.com/office/officeart/2005/8/layout/hierarchy4"/>
    <dgm:cxn modelId="{A94AD64E-0279-487B-8565-4FCAEC82E35B}" type="presParOf" srcId="{832824FF-6738-4452-80A5-BB4E9E8A1591}" destId="{96FA91D3-007E-4C50-A456-B383CD35F914}" srcOrd="1" destOrd="0" presId="urn:microsoft.com/office/officeart/2005/8/layout/hierarchy4"/>
    <dgm:cxn modelId="{1A6F3F28-5F80-4C0B-8BA5-31306691B630}" type="presParOf" srcId="{78BFF76D-9494-4DB5-BCFF-50AE81012942}" destId="{2E514677-4A27-4ED5-BF2A-EE6B7D88B9BB}" srcOrd="1" destOrd="0" presId="urn:microsoft.com/office/officeart/2005/8/layout/hierarchy4"/>
    <dgm:cxn modelId="{EB62697B-9474-40C1-8F4F-45505045ED26}" type="presParOf" srcId="{78BFF76D-9494-4DB5-BCFF-50AE81012942}" destId="{B061025F-56C3-4F0A-8836-E792A80B9A5A}" srcOrd="2" destOrd="0" presId="urn:microsoft.com/office/officeart/2005/8/layout/hierarchy4"/>
    <dgm:cxn modelId="{B99C303A-3483-4F84-90C3-FA6E7E713823}" type="presParOf" srcId="{B061025F-56C3-4F0A-8836-E792A80B9A5A}" destId="{B9BF3003-3C05-4D0B-B45C-5FCFDC9C4EDE}" srcOrd="0" destOrd="0" presId="urn:microsoft.com/office/officeart/2005/8/layout/hierarchy4"/>
    <dgm:cxn modelId="{C80A4BD1-1EAE-4B4D-AF95-3D0A7EBB31EC}" type="presParOf" srcId="{B061025F-56C3-4F0A-8836-E792A80B9A5A}" destId="{1DF6DE8C-1301-4F99-8131-A1E388E57112}" srcOrd="1" destOrd="0" presId="urn:microsoft.com/office/officeart/2005/8/layout/hierarchy4"/>
    <dgm:cxn modelId="{573E11E4-105D-4EF3-B94B-74C51FDBADB5}" type="presParOf" srcId="{78BFF76D-9494-4DB5-BCFF-50AE81012942}" destId="{6A6CC694-441F-4C54-9AFB-7C5F0A67AE3E}" srcOrd="3" destOrd="0" presId="urn:microsoft.com/office/officeart/2005/8/layout/hierarchy4"/>
    <dgm:cxn modelId="{1110F664-2487-4D16-A2AE-A9FABB673032}" type="presParOf" srcId="{78BFF76D-9494-4DB5-BCFF-50AE81012942}" destId="{C657AF13-24AE-4DFE-91E6-BBD132C95C18}" srcOrd="4" destOrd="0" presId="urn:microsoft.com/office/officeart/2005/8/layout/hierarchy4"/>
    <dgm:cxn modelId="{81321500-32A0-4C7B-AD8B-066CA4CBF9AD}" type="presParOf" srcId="{C657AF13-24AE-4DFE-91E6-BBD132C95C18}" destId="{A0222208-96F2-4B9F-81D0-BD1A99EE4CA0}" srcOrd="0" destOrd="0" presId="urn:microsoft.com/office/officeart/2005/8/layout/hierarchy4"/>
    <dgm:cxn modelId="{6E520749-1D29-4101-BA76-BCF6CA90629A}" type="presParOf" srcId="{C657AF13-24AE-4DFE-91E6-BBD132C95C18}" destId="{FBE15622-303C-478F-BE7F-A8568D84664B}" srcOrd="1" destOrd="0" presId="urn:microsoft.com/office/officeart/2005/8/layout/hierarchy4"/>
    <dgm:cxn modelId="{F249962C-DC64-4652-AF72-3F7ED189B6D8}" type="presParOf" srcId="{78BFF76D-9494-4DB5-BCFF-50AE81012942}" destId="{8712033A-3F73-4C04-BB8A-24283E0D8FE3}" srcOrd="5" destOrd="0" presId="urn:microsoft.com/office/officeart/2005/8/layout/hierarchy4"/>
    <dgm:cxn modelId="{08BCA914-65DC-41B9-B8E5-B28A581D21CD}" type="presParOf" srcId="{78BFF76D-9494-4DB5-BCFF-50AE81012942}" destId="{D48F3823-1B55-47E6-B7CD-E8D17E3696B3}" srcOrd="6" destOrd="0" presId="urn:microsoft.com/office/officeart/2005/8/layout/hierarchy4"/>
    <dgm:cxn modelId="{B7F2A3C9-B073-417B-9AB4-A8122896CC15}" type="presParOf" srcId="{D48F3823-1B55-47E6-B7CD-E8D17E3696B3}" destId="{F038AB0D-9E4E-40DA-8CEF-35677DA7F904}" srcOrd="0" destOrd="0" presId="urn:microsoft.com/office/officeart/2005/8/layout/hierarchy4"/>
    <dgm:cxn modelId="{B3D1B84E-7EC9-4470-9793-773FE238A076}" type="presParOf" srcId="{D48F3823-1B55-47E6-B7CD-E8D17E3696B3}" destId="{5F83E066-BDDA-403E-BFC7-558707E4A67C}"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4417BC6-4E19-4BED-8CAA-D2700241F956}" type="doc">
      <dgm:prSet loTypeId="urn:microsoft.com/office/officeart/2009/3/layout/PieProcess" loCatId="list" qsTypeId="urn:microsoft.com/office/officeart/2005/8/quickstyle/simple1" qsCatId="simple" csTypeId="urn:microsoft.com/office/officeart/2005/8/colors/colorful1" csCatId="colorful" phldr="1"/>
      <dgm:spPr/>
      <dgm:t>
        <a:bodyPr/>
        <a:lstStyle/>
        <a:p>
          <a:endParaRPr lang="es-CO"/>
        </a:p>
      </dgm:t>
    </dgm:pt>
    <dgm:pt modelId="{B7512D81-D170-4F8A-96F3-1645174728A0}">
      <dgm:prSet phldrT="[Texto]"/>
      <dgm:spPr/>
      <dgm:t>
        <a:bodyPr/>
        <a:lstStyle/>
        <a:p>
          <a:pPr algn="just"/>
          <a:r>
            <a:rPr lang="es-CO" dirty="0" smtClean="0"/>
            <a:t>Clientes</a:t>
          </a:r>
          <a:endParaRPr lang="es-CO" dirty="0"/>
        </a:p>
      </dgm:t>
    </dgm:pt>
    <dgm:pt modelId="{38B728B1-8CF6-42E1-A72A-0B08508CED27}" type="parTrans" cxnId="{704B5F4D-D42C-401D-9BB5-6974A41489C5}">
      <dgm:prSet/>
      <dgm:spPr/>
      <dgm:t>
        <a:bodyPr/>
        <a:lstStyle/>
        <a:p>
          <a:pPr algn="just"/>
          <a:endParaRPr lang="es-CO"/>
        </a:p>
      </dgm:t>
    </dgm:pt>
    <dgm:pt modelId="{F985918E-4984-4B35-AF47-1867A39288DA}" type="sibTrans" cxnId="{704B5F4D-D42C-401D-9BB5-6974A41489C5}">
      <dgm:prSet/>
      <dgm:spPr/>
      <dgm:t>
        <a:bodyPr/>
        <a:lstStyle/>
        <a:p>
          <a:pPr algn="just"/>
          <a:endParaRPr lang="es-CO"/>
        </a:p>
      </dgm:t>
    </dgm:pt>
    <dgm:pt modelId="{5BE07C29-8AD6-472F-ADC3-291F1DED6FF4}">
      <dgm:prSet phldrT="[Texto]"/>
      <dgm:spPr/>
      <dgm:t>
        <a:bodyPr/>
        <a:lstStyle/>
        <a:p>
          <a:pPr algn="just"/>
          <a:r>
            <a:rPr lang="es-CO" dirty="0" smtClean="0"/>
            <a:t>Está en función de los intereses de los clientes, los usuarios o los beneficiarios de la organización y se relaciona con las características de los productos o servicios que reciben los clientes, como la calidad de los productos (materiales, durabilidad, dimensiones, funcionalidad, utilidad, economía);  calidad de los servicios (confiabilidad, seguridad, oportunidad, empatía, equidad, aspectos tangibles del servicio). </a:t>
          </a:r>
          <a:endParaRPr lang="es-CO" dirty="0"/>
        </a:p>
      </dgm:t>
    </dgm:pt>
    <dgm:pt modelId="{47C970AB-5F6E-47C4-A44E-25726CBFCC18}" type="parTrans" cxnId="{F1FF7422-88E1-498A-97B0-9D0781DBAAE8}">
      <dgm:prSet/>
      <dgm:spPr/>
      <dgm:t>
        <a:bodyPr/>
        <a:lstStyle/>
        <a:p>
          <a:pPr algn="just"/>
          <a:endParaRPr lang="es-CO"/>
        </a:p>
      </dgm:t>
    </dgm:pt>
    <dgm:pt modelId="{1FCE6745-E9EC-45FF-8863-CFF677441D4E}" type="sibTrans" cxnId="{F1FF7422-88E1-498A-97B0-9D0781DBAAE8}">
      <dgm:prSet/>
      <dgm:spPr/>
      <dgm:t>
        <a:bodyPr/>
        <a:lstStyle/>
        <a:p>
          <a:pPr algn="just"/>
          <a:endParaRPr lang="es-CO"/>
        </a:p>
      </dgm:t>
    </dgm:pt>
    <dgm:pt modelId="{635E7592-AC51-4689-ACD5-4425EBB2E08D}" type="pres">
      <dgm:prSet presAssocID="{64417BC6-4E19-4BED-8CAA-D2700241F956}" presName="Name0" presStyleCnt="0">
        <dgm:presLayoutVars>
          <dgm:chMax val="7"/>
          <dgm:chPref val="7"/>
          <dgm:dir/>
          <dgm:animOne val="branch"/>
          <dgm:animLvl val="lvl"/>
        </dgm:presLayoutVars>
      </dgm:prSet>
      <dgm:spPr/>
      <dgm:t>
        <a:bodyPr/>
        <a:lstStyle/>
        <a:p>
          <a:endParaRPr lang="es-CO"/>
        </a:p>
      </dgm:t>
    </dgm:pt>
    <dgm:pt modelId="{C288BA73-661B-4367-B3C3-B1FBF295ADF5}" type="pres">
      <dgm:prSet presAssocID="{B7512D81-D170-4F8A-96F3-1645174728A0}" presName="ParentComposite" presStyleCnt="0"/>
      <dgm:spPr/>
    </dgm:pt>
    <dgm:pt modelId="{962003EA-87D4-45CF-8E95-E0F0F67A945F}" type="pres">
      <dgm:prSet presAssocID="{B7512D81-D170-4F8A-96F3-1645174728A0}" presName="Chord" presStyleLbl="bgShp" presStyleIdx="0" presStyleCnt="1"/>
      <dgm:spPr/>
    </dgm:pt>
    <dgm:pt modelId="{3B00162A-57AD-42BA-9E91-1A49915A3D95}" type="pres">
      <dgm:prSet presAssocID="{B7512D81-D170-4F8A-96F3-1645174728A0}" presName="Pie" presStyleLbl="alignNode1" presStyleIdx="0" presStyleCnt="1"/>
      <dgm:spPr/>
    </dgm:pt>
    <dgm:pt modelId="{3D30C390-CA59-452B-B3D8-5F1FCFC723EF}" type="pres">
      <dgm:prSet presAssocID="{B7512D81-D170-4F8A-96F3-1645174728A0}" presName="Parent" presStyleLbl="revTx" presStyleIdx="0" presStyleCnt="2" custScaleY="65151" custLinFactNeighborX="-5574" custLinFactNeighborY="-17939">
        <dgm:presLayoutVars>
          <dgm:chMax val="1"/>
          <dgm:chPref val="1"/>
          <dgm:bulletEnabled val="1"/>
        </dgm:presLayoutVars>
      </dgm:prSet>
      <dgm:spPr/>
      <dgm:t>
        <a:bodyPr/>
        <a:lstStyle/>
        <a:p>
          <a:endParaRPr lang="es-CO"/>
        </a:p>
      </dgm:t>
    </dgm:pt>
    <dgm:pt modelId="{CBEDFF25-D31B-4B0C-B30B-4143E259D178}" type="pres">
      <dgm:prSet presAssocID="{1FCE6745-E9EC-45FF-8863-CFF677441D4E}" presName="negSibTrans" presStyleCnt="0"/>
      <dgm:spPr/>
    </dgm:pt>
    <dgm:pt modelId="{CD288A00-35AB-471F-A0D2-8A9C27EFF740}" type="pres">
      <dgm:prSet presAssocID="{B7512D81-D170-4F8A-96F3-1645174728A0}" presName="composite" presStyleCnt="0"/>
      <dgm:spPr/>
    </dgm:pt>
    <dgm:pt modelId="{B082C66B-27A6-43DB-BDBB-8EE540FC6A2F}" type="pres">
      <dgm:prSet presAssocID="{B7512D81-D170-4F8A-96F3-1645174728A0}" presName="Child" presStyleLbl="revTx" presStyleIdx="1" presStyleCnt="2" custScaleX="329534">
        <dgm:presLayoutVars>
          <dgm:chMax val="0"/>
          <dgm:chPref val="0"/>
          <dgm:bulletEnabled val="1"/>
        </dgm:presLayoutVars>
      </dgm:prSet>
      <dgm:spPr/>
      <dgm:t>
        <a:bodyPr/>
        <a:lstStyle/>
        <a:p>
          <a:endParaRPr lang="es-CO"/>
        </a:p>
      </dgm:t>
    </dgm:pt>
  </dgm:ptLst>
  <dgm:cxnLst>
    <dgm:cxn modelId="{0A1E44E9-C58F-4DDC-AB82-EE7F38F5E25C}" type="presOf" srcId="{B7512D81-D170-4F8A-96F3-1645174728A0}" destId="{3D30C390-CA59-452B-B3D8-5F1FCFC723EF}" srcOrd="0" destOrd="0" presId="urn:microsoft.com/office/officeart/2009/3/layout/PieProcess"/>
    <dgm:cxn modelId="{704B5F4D-D42C-401D-9BB5-6974A41489C5}" srcId="{64417BC6-4E19-4BED-8CAA-D2700241F956}" destId="{B7512D81-D170-4F8A-96F3-1645174728A0}" srcOrd="0" destOrd="0" parTransId="{38B728B1-8CF6-42E1-A72A-0B08508CED27}" sibTransId="{F985918E-4984-4B35-AF47-1867A39288DA}"/>
    <dgm:cxn modelId="{F1FF7422-88E1-498A-97B0-9D0781DBAAE8}" srcId="{B7512D81-D170-4F8A-96F3-1645174728A0}" destId="{5BE07C29-8AD6-472F-ADC3-291F1DED6FF4}" srcOrd="0" destOrd="0" parTransId="{47C970AB-5F6E-47C4-A44E-25726CBFCC18}" sibTransId="{1FCE6745-E9EC-45FF-8863-CFF677441D4E}"/>
    <dgm:cxn modelId="{7289EA46-CE19-4F64-B615-0D62BE3274A9}" type="presOf" srcId="{5BE07C29-8AD6-472F-ADC3-291F1DED6FF4}" destId="{B082C66B-27A6-43DB-BDBB-8EE540FC6A2F}" srcOrd="0" destOrd="0" presId="urn:microsoft.com/office/officeart/2009/3/layout/PieProcess"/>
    <dgm:cxn modelId="{4C3749C3-E0F6-495A-A797-5CE6A4065B0A}" type="presOf" srcId="{64417BC6-4E19-4BED-8CAA-D2700241F956}" destId="{635E7592-AC51-4689-ACD5-4425EBB2E08D}" srcOrd="0" destOrd="0" presId="urn:microsoft.com/office/officeart/2009/3/layout/PieProcess"/>
    <dgm:cxn modelId="{936316D2-DE40-4F97-9C79-297760A14253}" type="presParOf" srcId="{635E7592-AC51-4689-ACD5-4425EBB2E08D}" destId="{C288BA73-661B-4367-B3C3-B1FBF295ADF5}" srcOrd="0" destOrd="0" presId="urn:microsoft.com/office/officeart/2009/3/layout/PieProcess"/>
    <dgm:cxn modelId="{8C26C143-C27B-4D6C-9E53-D4B4F7514751}" type="presParOf" srcId="{C288BA73-661B-4367-B3C3-B1FBF295ADF5}" destId="{962003EA-87D4-45CF-8E95-E0F0F67A945F}" srcOrd="0" destOrd="0" presId="urn:microsoft.com/office/officeart/2009/3/layout/PieProcess"/>
    <dgm:cxn modelId="{9B547781-CA66-4EC0-8FFD-0D3E91ED6784}" type="presParOf" srcId="{C288BA73-661B-4367-B3C3-B1FBF295ADF5}" destId="{3B00162A-57AD-42BA-9E91-1A49915A3D95}" srcOrd="1" destOrd="0" presId="urn:microsoft.com/office/officeart/2009/3/layout/PieProcess"/>
    <dgm:cxn modelId="{81302619-6E6C-464A-95A4-D3296364A243}" type="presParOf" srcId="{C288BA73-661B-4367-B3C3-B1FBF295ADF5}" destId="{3D30C390-CA59-452B-B3D8-5F1FCFC723EF}" srcOrd="2" destOrd="0" presId="urn:microsoft.com/office/officeart/2009/3/layout/PieProcess"/>
    <dgm:cxn modelId="{E20FF061-EF0A-476B-A199-95B777A36329}" type="presParOf" srcId="{635E7592-AC51-4689-ACD5-4425EBB2E08D}" destId="{CBEDFF25-D31B-4B0C-B30B-4143E259D178}" srcOrd="1" destOrd="0" presId="urn:microsoft.com/office/officeart/2009/3/layout/PieProcess"/>
    <dgm:cxn modelId="{A1B6B015-1D70-47A1-BE79-3587450C57D4}" type="presParOf" srcId="{635E7592-AC51-4689-ACD5-4425EBB2E08D}" destId="{CD288A00-35AB-471F-A0D2-8A9C27EFF740}" srcOrd="2" destOrd="0" presId="urn:microsoft.com/office/officeart/2009/3/layout/PieProcess"/>
    <dgm:cxn modelId="{C9C996D8-0788-4F50-B7A8-8E166C0C673D}" type="presParOf" srcId="{CD288A00-35AB-471F-A0D2-8A9C27EFF740}" destId="{B082C66B-27A6-43DB-BDBB-8EE540FC6A2F}" srcOrd="0" destOrd="0" presId="urn:microsoft.com/office/officeart/2009/3/layout/Pie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5984DBA-9135-4088-9508-DAD1095336C4}" type="doc">
      <dgm:prSet loTypeId="urn:microsoft.com/office/officeart/2005/8/layout/hierarchy4" loCatId="hierarchy" qsTypeId="urn:microsoft.com/office/officeart/2005/8/quickstyle/simple4" qsCatId="simple" csTypeId="urn:microsoft.com/office/officeart/2005/8/colors/colorful1" csCatId="colorful" phldr="1"/>
      <dgm:spPr/>
      <dgm:t>
        <a:bodyPr/>
        <a:lstStyle/>
        <a:p>
          <a:endParaRPr lang="es-CO"/>
        </a:p>
      </dgm:t>
    </dgm:pt>
    <dgm:pt modelId="{043E7084-500D-4857-B712-6156A17CC546}">
      <dgm:prSet phldrT="[Texto]" custT="1"/>
      <dgm:spPr/>
      <dgm:t>
        <a:bodyPr/>
        <a:lstStyle/>
        <a:p>
          <a:r>
            <a:rPr lang="es-CO" sz="3200" b="1" dirty="0" smtClean="0">
              <a:solidFill>
                <a:schemeClr val="bg1"/>
              </a:solidFill>
            </a:rPr>
            <a:t>Perspectiva Clientes (Dimensiones)</a:t>
          </a:r>
          <a:endParaRPr lang="es-CO" sz="3200" b="1" dirty="0">
            <a:solidFill>
              <a:schemeClr val="bg1"/>
            </a:solidFill>
          </a:endParaRPr>
        </a:p>
      </dgm:t>
    </dgm:pt>
    <dgm:pt modelId="{48A86664-D9B1-4869-BEA2-792396BA8300}" type="parTrans" cxnId="{854917F8-A63A-4E1A-83AF-586BF7C0AAAB}">
      <dgm:prSet/>
      <dgm:spPr/>
      <dgm:t>
        <a:bodyPr/>
        <a:lstStyle/>
        <a:p>
          <a:endParaRPr lang="es-CO" b="1">
            <a:solidFill>
              <a:schemeClr val="bg1"/>
            </a:solidFill>
          </a:endParaRPr>
        </a:p>
      </dgm:t>
    </dgm:pt>
    <dgm:pt modelId="{6EC96AE9-94A5-414E-83B1-B1EBBF66E2A9}" type="sibTrans" cxnId="{854917F8-A63A-4E1A-83AF-586BF7C0AAAB}">
      <dgm:prSet/>
      <dgm:spPr/>
      <dgm:t>
        <a:bodyPr/>
        <a:lstStyle/>
        <a:p>
          <a:endParaRPr lang="es-CO" b="1">
            <a:solidFill>
              <a:schemeClr val="bg1"/>
            </a:solidFill>
          </a:endParaRPr>
        </a:p>
      </dgm:t>
    </dgm:pt>
    <dgm:pt modelId="{97CFF60B-1D69-4ECF-94DD-6BDABDE4E460}">
      <dgm:prSet phldrT="[Texto]"/>
      <dgm:spPr/>
      <dgm:t>
        <a:bodyPr/>
        <a:lstStyle/>
        <a:p>
          <a:r>
            <a:rPr lang="es-CO" b="1" dirty="0" smtClean="0">
              <a:solidFill>
                <a:schemeClr val="bg1"/>
              </a:solidFill>
            </a:rPr>
            <a:t>Volumen de clientes (participación y  adquisición)</a:t>
          </a:r>
          <a:endParaRPr lang="es-CO" b="1" dirty="0">
            <a:solidFill>
              <a:schemeClr val="bg1"/>
            </a:solidFill>
          </a:endParaRPr>
        </a:p>
      </dgm:t>
    </dgm:pt>
    <dgm:pt modelId="{2D6CC7F6-0EFF-4BF1-ACB3-60A2681E3731}" type="parTrans" cxnId="{53D27E56-6F2B-4998-BBEE-74132A0B19C6}">
      <dgm:prSet/>
      <dgm:spPr/>
      <dgm:t>
        <a:bodyPr/>
        <a:lstStyle/>
        <a:p>
          <a:endParaRPr lang="es-CO" b="1">
            <a:solidFill>
              <a:schemeClr val="bg1"/>
            </a:solidFill>
          </a:endParaRPr>
        </a:p>
      </dgm:t>
    </dgm:pt>
    <dgm:pt modelId="{ADFAA9B9-EF02-43A3-833D-A0626AB402AF}" type="sibTrans" cxnId="{53D27E56-6F2B-4998-BBEE-74132A0B19C6}">
      <dgm:prSet/>
      <dgm:spPr/>
      <dgm:t>
        <a:bodyPr/>
        <a:lstStyle/>
        <a:p>
          <a:endParaRPr lang="es-CO" b="1">
            <a:solidFill>
              <a:schemeClr val="bg1"/>
            </a:solidFill>
          </a:endParaRPr>
        </a:p>
      </dgm:t>
    </dgm:pt>
    <dgm:pt modelId="{CC5BD7BC-9225-40D1-9DCA-3F3E127D6BF9}">
      <dgm:prSet phldrT="[Texto]"/>
      <dgm:spPr/>
      <dgm:t>
        <a:bodyPr/>
        <a:lstStyle/>
        <a:p>
          <a:r>
            <a:rPr lang="es-CO" b="1" dirty="0" smtClean="0">
              <a:solidFill>
                <a:schemeClr val="bg1"/>
              </a:solidFill>
            </a:rPr>
            <a:t>Satisfacción</a:t>
          </a:r>
          <a:endParaRPr lang="es-CO" b="1" dirty="0">
            <a:solidFill>
              <a:schemeClr val="bg1"/>
            </a:solidFill>
          </a:endParaRPr>
        </a:p>
      </dgm:t>
    </dgm:pt>
    <dgm:pt modelId="{65E8CBCD-76A4-4ADF-AD50-5817845F4CC2}" type="parTrans" cxnId="{7B41567D-F7CA-4F06-86BA-771D64C32B6D}">
      <dgm:prSet/>
      <dgm:spPr/>
      <dgm:t>
        <a:bodyPr/>
        <a:lstStyle/>
        <a:p>
          <a:endParaRPr lang="es-CO" b="1">
            <a:solidFill>
              <a:schemeClr val="bg1"/>
            </a:solidFill>
          </a:endParaRPr>
        </a:p>
      </dgm:t>
    </dgm:pt>
    <dgm:pt modelId="{E21B5B6D-4503-4BBF-94A4-B50BAF11BE11}" type="sibTrans" cxnId="{7B41567D-F7CA-4F06-86BA-771D64C32B6D}">
      <dgm:prSet/>
      <dgm:spPr/>
      <dgm:t>
        <a:bodyPr/>
        <a:lstStyle/>
        <a:p>
          <a:endParaRPr lang="es-CO" b="1">
            <a:solidFill>
              <a:schemeClr val="bg1"/>
            </a:solidFill>
          </a:endParaRPr>
        </a:p>
      </dgm:t>
    </dgm:pt>
    <dgm:pt modelId="{92C98878-1C2D-40C9-A0F9-554BB86E56FE}">
      <dgm:prSet phldrT="[Texto]"/>
      <dgm:spPr/>
      <dgm:t>
        <a:bodyPr/>
        <a:lstStyle/>
        <a:p>
          <a:r>
            <a:rPr lang="es-CO" b="1" dirty="0" smtClean="0">
              <a:solidFill>
                <a:schemeClr val="bg1"/>
              </a:solidFill>
            </a:rPr>
            <a:t>Optimización de los plazos de entrega</a:t>
          </a:r>
        </a:p>
      </dgm:t>
    </dgm:pt>
    <dgm:pt modelId="{79299360-82C2-4B11-972A-7C3857781161}" type="parTrans" cxnId="{AFF311E0-EA62-40C8-9066-8F70F9A7FE1D}">
      <dgm:prSet/>
      <dgm:spPr/>
      <dgm:t>
        <a:bodyPr/>
        <a:lstStyle/>
        <a:p>
          <a:endParaRPr lang="es-CO" b="1">
            <a:solidFill>
              <a:schemeClr val="bg1"/>
            </a:solidFill>
          </a:endParaRPr>
        </a:p>
      </dgm:t>
    </dgm:pt>
    <dgm:pt modelId="{FFD9E4F7-2757-4843-95E9-2F01BDE1A0BD}" type="sibTrans" cxnId="{AFF311E0-EA62-40C8-9066-8F70F9A7FE1D}">
      <dgm:prSet/>
      <dgm:spPr/>
      <dgm:t>
        <a:bodyPr/>
        <a:lstStyle/>
        <a:p>
          <a:endParaRPr lang="es-CO" b="1">
            <a:solidFill>
              <a:schemeClr val="bg1"/>
            </a:solidFill>
          </a:endParaRPr>
        </a:p>
      </dgm:t>
    </dgm:pt>
    <dgm:pt modelId="{925358DA-6DE8-4BD1-A31E-00F326F90CEA}">
      <dgm:prSet phldrT="[Texto]"/>
      <dgm:spPr/>
      <dgm:t>
        <a:bodyPr/>
        <a:lstStyle/>
        <a:p>
          <a:r>
            <a:rPr lang="es-CO" b="1" dirty="0" smtClean="0">
              <a:solidFill>
                <a:schemeClr val="bg1"/>
              </a:solidFill>
            </a:rPr>
            <a:t>Fidelización</a:t>
          </a:r>
        </a:p>
      </dgm:t>
    </dgm:pt>
    <dgm:pt modelId="{C35315CF-CC4E-4F8F-B72B-6D8A7310852D}" type="parTrans" cxnId="{7AAEAF81-28F9-480E-865F-877010DE3E72}">
      <dgm:prSet/>
      <dgm:spPr/>
      <dgm:t>
        <a:bodyPr/>
        <a:lstStyle/>
        <a:p>
          <a:endParaRPr lang="es-CO" b="1">
            <a:solidFill>
              <a:schemeClr val="bg1"/>
            </a:solidFill>
          </a:endParaRPr>
        </a:p>
      </dgm:t>
    </dgm:pt>
    <dgm:pt modelId="{BEC48AFD-D85C-4AAC-BD9E-1659537D3309}" type="sibTrans" cxnId="{7AAEAF81-28F9-480E-865F-877010DE3E72}">
      <dgm:prSet/>
      <dgm:spPr/>
      <dgm:t>
        <a:bodyPr/>
        <a:lstStyle/>
        <a:p>
          <a:endParaRPr lang="es-CO" b="1">
            <a:solidFill>
              <a:schemeClr val="bg1"/>
            </a:solidFill>
          </a:endParaRPr>
        </a:p>
      </dgm:t>
    </dgm:pt>
    <dgm:pt modelId="{DACAD375-0CE8-4ED9-891A-9BFE38308A3B}">
      <dgm:prSet phldrT="[Texto]"/>
      <dgm:spPr/>
      <dgm:t>
        <a:bodyPr/>
        <a:lstStyle/>
        <a:p>
          <a:r>
            <a:rPr lang="es-CO" b="1" dirty="0" smtClean="0">
              <a:solidFill>
                <a:schemeClr val="bg1"/>
              </a:solidFill>
            </a:rPr>
            <a:t>Rentabilidad por clientes</a:t>
          </a:r>
        </a:p>
      </dgm:t>
    </dgm:pt>
    <dgm:pt modelId="{91EF8067-3F25-44A6-87B4-FE564E592375}" type="parTrans" cxnId="{5BA4F88F-EE5F-4CBD-88D3-EDCA8E1FAB9B}">
      <dgm:prSet/>
      <dgm:spPr/>
      <dgm:t>
        <a:bodyPr/>
        <a:lstStyle/>
        <a:p>
          <a:endParaRPr lang="es-CO" b="1">
            <a:solidFill>
              <a:schemeClr val="bg1"/>
            </a:solidFill>
          </a:endParaRPr>
        </a:p>
      </dgm:t>
    </dgm:pt>
    <dgm:pt modelId="{D151CD50-C365-4C4B-9C0F-848C3B1C6E95}" type="sibTrans" cxnId="{5BA4F88F-EE5F-4CBD-88D3-EDCA8E1FAB9B}">
      <dgm:prSet/>
      <dgm:spPr/>
      <dgm:t>
        <a:bodyPr/>
        <a:lstStyle/>
        <a:p>
          <a:endParaRPr lang="es-CO" b="1">
            <a:solidFill>
              <a:schemeClr val="bg1"/>
            </a:solidFill>
          </a:endParaRPr>
        </a:p>
      </dgm:t>
    </dgm:pt>
    <dgm:pt modelId="{7A1D9C94-432E-49E8-85E0-5FDAC6EA8401}" type="pres">
      <dgm:prSet presAssocID="{55984DBA-9135-4088-9508-DAD1095336C4}" presName="Name0" presStyleCnt="0">
        <dgm:presLayoutVars>
          <dgm:chPref val="1"/>
          <dgm:dir/>
          <dgm:animOne val="branch"/>
          <dgm:animLvl val="lvl"/>
          <dgm:resizeHandles/>
        </dgm:presLayoutVars>
      </dgm:prSet>
      <dgm:spPr/>
      <dgm:t>
        <a:bodyPr/>
        <a:lstStyle/>
        <a:p>
          <a:endParaRPr lang="es-CO"/>
        </a:p>
      </dgm:t>
    </dgm:pt>
    <dgm:pt modelId="{C03936DB-8CE8-4D73-881E-EC5DAE95D950}" type="pres">
      <dgm:prSet presAssocID="{043E7084-500D-4857-B712-6156A17CC546}" presName="vertOne" presStyleCnt="0"/>
      <dgm:spPr/>
    </dgm:pt>
    <dgm:pt modelId="{FBAE7C0E-F21A-4A30-8A3E-AFC39046D852}" type="pres">
      <dgm:prSet presAssocID="{043E7084-500D-4857-B712-6156A17CC546}" presName="txOne" presStyleLbl="node0" presStyleIdx="0" presStyleCnt="1" custScaleY="36456">
        <dgm:presLayoutVars>
          <dgm:chPref val="3"/>
        </dgm:presLayoutVars>
      </dgm:prSet>
      <dgm:spPr/>
      <dgm:t>
        <a:bodyPr/>
        <a:lstStyle/>
        <a:p>
          <a:endParaRPr lang="es-CO"/>
        </a:p>
      </dgm:t>
    </dgm:pt>
    <dgm:pt modelId="{F1B1C2AE-CA04-4B80-84FD-AFC974809009}" type="pres">
      <dgm:prSet presAssocID="{043E7084-500D-4857-B712-6156A17CC546}" presName="parTransOne" presStyleCnt="0"/>
      <dgm:spPr/>
    </dgm:pt>
    <dgm:pt modelId="{78BFF76D-9494-4DB5-BCFF-50AE81012942}" type="pres">
      <dgm:prSet presAssocID="{043E7084-500D-4857-B712-6156A17CC546}" presName="horzOne" presStyleCnt="0"/>
      <dgm:spPr/>
    </dgm:pt>
    <dgm:pt modelId="{832824FF-6738-4452-80A5-BB4E9E8A1591}" type="pres">
      <dgm:prSet presAssocID="{97CFF60B-1D69-4ECF-94DD-6BDABDE4E460}" presName="vertTwo" presStyleCnt="0"/>
      <dgm:spPr/>
    </dgm:pt>
    <dgm:pt modelId="{2EA5CE93-FE73-4026-A767-3DA2E79E955C}" type="pres">
      <dgm:prSet presAssocID="{97CFF60B-1D69-4ECF-94DD-6BDABDE4E460}" presName="txTwo" presStyleLbl="node2" presStyleIdx="0" presStyleCnt="5">
        <dgm:presLayoutVars>
          <dgm:chPref val="3"/>
        </dgm:presLayoutVars>
      </dgm:prSet>
      <dgm:spPr/>
      <dgm:t>
        <a:bodyPr/>
        <a:lstStyle/>
        <a:p>
          <a:endParaRPr lang="es-CO"/>
        </a:p>
      </dgm:t>
    </dgm:pt>
    <dgm:pt modelId="{96FA91D3-007E-4C50-A456-B383CD35F914}" type="pres">
      <dgm:prSet presAssocID="{97CFF60B-1D69-4ECF-94DD-6BDABDE4E460}" presName="horzTwo" presStyleCnt="0"/>
      <dgm:spPr/>
    </dgm:pt>
    <dgm:pt modelId="{2E514677-4A27-4ED5-BF2A-EE6B7D88B9BB}" type="pres">
      <dgm:prSet presAssocID="{ADFAA9B9-EF02-43A3-833D-A0626AB402AF}" presName="sibSpaceTwo" presStyleCnt="0"/>
      <dgm:spPr/>
    </dgm:pt>
    <dgm:pt modelId="{B061025F-56C3-4F0A-8836-E792A80B9A5A}" type="pres">
      <dgm:prSet presAssocID="{CC5BD7BC-9225-40D1-9DCA-3F3E127D6BF9}" presName="vertTwo" presStyleCnt="0"/>
      <dgm:spPr/>
    </dgm:pt>
    <dgm:pt modelId="{B9BF3003-3C05-4D0B-B45C-5FCFDC9C4EDE}" type="pres">
      <dgm:prSet presAssocID="{CC5BD7BC-9225-40D1-9DCA-3F3E127D6BF9}" presName="txTwo" presStyleLbl="node2" presStyleIdx="1" presStyleCnt="5">
        <dgm:presLayoutVars>
          <dgm:chPref val="3"/>
        </dgm:presLayoutVars>
      </dgm:prSet>
      <dgm:spPr/>
      <dgm:t>
        <a:bodyPr/>
        <a:lstStyle/>
        <a:p>
          <a:endParaRPr lang="es-CO"/>
        </a:p>
      </dgm:t>
    </dgm:pt>
    <dgm:pt modelId="{1DF6DE8C-1301-4F99-8131-A1E388E57112}" type="pres">
      <dgm:prSet presAssocID="{CC5BD7BC-9225-40D1-9DCA-3F3E127D6BF9}" presName="horzTwo" presStyleCnt="0"/>
      <dgm:spPr/>
    </dgm:pt>
    <dgm:pt modelId="{6A6CC694-441F-4C54-9AFB-7C5F0A67AE3E}" type="pres">
      <dgm:prSet presAssocID="{E21B5B6D-4503-4BBF-94A4-B50BAF11BE11}" presName="sibSpaceTwo" presStyleCnt="0"/>
      <dgm:spPr/>
    </dgm:pt>
    <dgm:pt modelId="{C657AF13-24AE-4DFE-91E6-BBD132C95C18}" type="pres">
      <dgm:prSet presAssocID="{92C98878-1C2D-40C9-A0F9-554BB86E56FE}" presName="vertTwo" presStyleCnt="0"/>
      <dgm:spPr/>
    </dgm:pt>
    <dgm:pt modelId="{A0222208-96F2-4B9F-81D0-BD1A99EE4CA0}" type="pres">
      <dgm:prSet presAssocID="{92C98878-1C2D-40C9-A0F9-554BB86E56FE}" presName="txTwo" presStyleLbl="node2" presStyleIdx="2" presStyleCnt="5">
        <dgm:presLayoutVars>
          <dgm:chPref val="3"/>
        </dgm:presLayoutVars>
      </dgm:prSet>
      <dgm:spPr/>
      <dgm:t>
        <a:bodyPr/>
        <a:lstStyle/>
        <a:p>
          <a:endParaRPr lang="es-CO"/>
        </a:p>
      </dgm:t>
    </dgm:pt>
    <dgm:pt modelId="{FBE15622-303C-478F-BE7F-A8568D84664B}" type="pres">
      <dgm:prSet presAssocID="{92C98878-1C2D-40C9-A0F9-554BB86E56FE}" presName="horzTwo" presStyleCnt="0"/>
      <dgm:spPr/>
    </dgm:pt>
    <dgm:pt modelId="{8712033A-3F73-4C04-BB8A-24283E0D8FE3}" type="pres">
      <dgm:prSet presAssocID="{FFD9E4F7-2757-4843-95E9-2F01BDE1A0BD}" presName="sibSpaceTwo" presStyleCnt="0"/>
      <dgm:spPr/>
    </dgm:pt>
    <dgm:pt modelId="{D48F3823-1B55-47E6-B7CD-E8D17E3696B3}" type="pres">
      <dgm:prSet presAssocID="{925358DA-6DE8-4BD1-A31E-00F326F90CEA}" presName="vertTwo" presStyleCnt="0"/>
      <dgm:spPr/>
    </dgm:pt>
    <dgm:pt modelId="{F038AB0D-9E4E-40DA-8CEF-35677DA7F904}" type="pres">
      <dgm:prSet presAssocID="{925358DA-6DE8-4BD1-A31E-00F326F90CEA}" presName="txTwo" presStyleLbl="node2" presStyleIdx="3" presStyleCnt="5">
        <dgm:presLayoutVars>
          <dgm:chPref val="3"/>
        </dgm:presLayoutVars>
      </dgm:prSet>
      <dgm:spPr/>
      <dgm:t>
        <a:bodyPr/>
        <a:lstStyle/>
        <a:p>
          <a:endParaRPr lang="es-CO"/>
        </a:p>
      </dgm:t>
    </dgm:pt>
    <dgm:pt modelId="{5F83E066-BDDA-403E-BFC7-558707E4A67C}" type="pres">
      <dgm:prSet presAssocID="{925358DA-6DE8-4BD1-A31E-00F326F90CEA}" presName="horzTwo" presStyleCnt="0"/>
      <dgm:spPr/>
    </dgm:pt>
    <dgm:pt modelId="{FBCBA984-8105-4943-AB54-02C031EAC842}" type="pres">
      <dgm:prSet presAssocID="{BEC48AFD-D85C-4AAC-BD9E-1659537D3309}" presName="sibSpaceTwo" presStyleCnt="0"/>
      <dgm:spPr/>
    </dgm:pt>
    <dgm:pt modelId="{E11E69B3-3692-426D-8511-496E61C9EDDA}" type="pres">
      <dgm:prSet presAssocID="{DACAD375-0CE8-4ED9-891A-9BFE38308A3B}" presName="vertTwo" presStyleCnt="0"/>
      <dgm:spPr/>
    </dgm:pt>
    <dgm:pt modelId="{B27CD00D-FE2C-4D0D-9CF6-5953B0D33677}" type="pres">
      <dgm:prSet presAssocID="{DACAD375-0CE8-4ED9-891A-9BFE38308A3B}" presName="txTwo" presStyleLbl="node2" presStyleIdx="4" presStyleCnt="5">
        <dgm:presLayoutVars>
          <dgm:chPref val="3"/>
        </dgm:presLayoutVars>
      </dgm:prSet>
      <dgm:spPr/>
      <dgm:t>
        <a:bodyPr/>
        <a:lstStyle/>
        <a:p>
          <a:endParaRPr lang="es-CO"/>
        </a:p>
      </dgm:t>
    </dgm:pt>
    <dgm:pt modelId="{8C31870C-13E3-4A26-AB2B-A89E8E6D5F4D}" type="pres">
      <dgm:prSet presAssocID="{DACAD375-0CE8-4ED9-891A-9BFE38308A3B}" presName="horzTwo" presStyleCnt="0"/>
      <dgm:spPr/>
    </dgm:pt>
  </dgm:ptLst>
  <dgm:cxnLst>
    <dgm:cxn modelId="{7B41567D-F7CA-4F06-86BA-771D64C32B6D}" srcId="{043E7084-500D-4857-B712-6156A17CC546}" destId="{CC5BD7BC-9225-40D1-9DCA-3F3E127D6BF9}" srcOrd="1" destOrd="0" parTransId="{65E8CBCD-76A4-4ADF-AD50-5817845F4CC2}" sibTransId="{E21B5B6D-4503-4BBF-94A4-B50BAF11BE11}"/>
    <dgm:cxn modelId="{5BA4F88F-EE5F-4CBD-88D3-EDCA8E1FAB9B}" srcId="{043E7084-500D-4857-B712-6156A17CC546}" destId="{DACAD375-0CE8-4ED9-891A-9BFE38308A3B}" srcOrd="4" destOrd="0" parTransId="{91EF8067-3F25-44A6-87B4-FE564E592375}" sibTransId="{D151CD50-C365-4C4B-9C0F-848C3B1C6E95}"/>
    <dgm:cxn modelId="{55A698C5-6D89-40C4-97CD-164BF3DE90D1}" type="presOf" srcId="{043E7084-500D-4857-B712-6156A17CC546}" destId="{FBAE7C0E-F21A-4A30-8A3E-AFC39046D852}" srcOrd="0" destOrd="0" presId="urn:microsoft.com/office/officeart/2005/8/layout/hierarchy4"/>
    <dgm:cxn modelId="{53D27E56-6F2B-4998-BBEE-74132A0B19C6}" srcId="{043E7084-500D-4857-B712-6156A17CC546}" destId="{97CFF60B-1D69-4ECF-94DD-6BDABDE4E460}" srcOrd="0" destOrd="0" parTransId="{2D6CC7F6-0EFF-4BF1-ACB3-60A2681E3731}" sibTransId="{ADFAA9B9-EF02-43A3-833D-A0626AB402AF}"/>
    <dgm:cxn modelId="{C943EF6C-9149-4817-A1DA-85460CFCDF48}" type="presOf" srcId="{92C98878-1C2D-40C9-A0F9-554BB86E56FE}" destId="{A0222208-96F2-4B9F-81D0-BD1A99EE4CA0}" srcOrd="0" destOrd="0" presId="urn:microsoft.com/office/officeart/2005/8/layout/hierarchy4"/>
    <dgm:cxn modelId="{D18130E9-5B01-48F6-882D-A79A7C3CD2E9}" type="presOf" srcId="{CC5BD7BC-9225-40D1-9DCA-3F3E127D6BF9}" destId="{B9BF3003-3C05-4D0B-B45C-5FCFDC9C4EDE}" srcOrd="0" destOrd="0" presId="urn:microsoft.com/office/officeart/2005/8/layout/hierarchy4"/>
    <dgm:cxn modelId="{7B3536CD-E3AC-4885-BBE7-C4D40C140D99}" type="presOf" srcId="{97CFF60B-1D69-4ECF-94DD-6BDABDE4E460}" destId="{2EA5CE93-FE73-4026-A767-3DA2E79E955C}" srcOrd="0" destOrd="0" presId="urn:microsoft.com/office/officeart/2005/8/layout/hierarchy4"/>
    <dgm:cxn modelId="{7AAEAF81-28F9-480E-865F-877010DE3E72}" srcId="{043E7084-500D-4857-B712-6156A17CC546}" destId="{925358DA-6DE8-4BD1-A31E-00F326F90CEA}" srcOrd="3" destOrd="0" parTransId="{C35315CF-CC4E-4F8F-B72B-6D8A7310852D}" sibTransId="{BEC48AFD-D85C-4AAC-BD9E-1659537D3309}"/>
    <dgm:cxn modelId="{9C862AFD-2241-446A-89A0-A88CA966C48B}" type="presOf" srcId="{DACAD375-0CE8-4ED9-891A-9BFE38308A3B}" destId="{B27CD00D-FE2C-4D0D-9CF6-5953B0D33677}" srcOrd="0" destOrd="0" presId="urn:microsoft.com/office/officeart/2005/8/layout/hierarchy4"/>
    <dgm:cxn modelId="{AFF311E0-EA62-40C8-9066-8F70F9A7FE1D}" srcId="{043E7084-500D-4857-B712-6156A17CC546}" destId="{92C98878-1C2D-40C9-A0F9-554BB86E56FE}" srcOrd="2" destOrd="0" parTransId="{79299360-82C2-4B11-972A-7C3857781161}" sibTransId="{FFD9E4F7-2757-4843-95E9-2F01BDE1A0BD}"/>
    <dgm:cxn modelId="{551CE2B6-277E-4C54-80F2-93C18F95808F}" type="presOf" srcId="{55984DBA-9135-4088-9508-DAD1095336C4}" destId="{7A1D9C94-432E-49E8-85E0-5FDAC6EA8401}" srcOrd="0" destOrd="0" presId="urn:microsoft.com/office/officeart/2005/8/layout/hierarchy4"/>
    <dgm:cxn modelId="{50102274-025F-46C2-815A-D03945D0CC37}" type="presOf" srcId="{925358DA-6DE8-4BD1-A31E-00F326F90CEA}" destId="{F038AB0D-9E4E-40DA-8CEF-35677DA7F904}" srcOrd="0" destOrd="0" presId="urn:microsoft.com/office/officeart/2005/8/layout/hierarchy4"/>
    <dgm:cxn modelId="{854917F8-A63A-4E1A-83AF-586BF7C0AAAB}" srcId="{55984DBA-9135-4088-9508-DAD1095336C4}" destId="{043E7084-500D-4857-B712-6156A17CC546}" srcOrd="0" destOrd="0" parTransId="{48A86664-D9B1-4869-BEA2-792396BA8300}" sibTransId="{6EC96AE9-94A5-414E-83B1-B1EBBF66E2A9}"/>
    <dgm:cxn modelId="{5E3D4E39-5598-410C-A966-7AEA7C0C0A8A}" type="presParOf" srcId="{7A1D9C94-432E-49E8-85E0-5FDAC6EA8401}" destId="{C03936DB-8CE8-4D73-881E-EC5DAE95D950}" srcOrd="0" destOrd="0" presId="urn:microsoft.com/office/officeart/2005/8/layout/hierarchy4"/>
    <dgm:cxn modelId="{64CE238B-FBF6-43CD-A0D1-89D2ED104E30}" type="presParOf" srcId="{C03936DB-8CE8-4D73-881E-EC5DAE95D950}" destId="{FBAE7C0E-F21A-4A30-8A3E-AFC39046D852}" srcOrd="0" destOrd="0" presId="urn:microsoft.com/office/officeart/2005/8/layout/hierarchy4"/>
    <dgm:cxn modelId="{2DE3D816-4E61-44D4-A733-895DB0FF6DDC}" type="presParOf" srcId="{C03936DB-8CE8-4D73-881E-EC5DAE95D950}" destId="{F1B1C2AE-CA04-4B80-84FD-AFC974809009}" srcOrd="1" destOrd="0" presId="urn:microsoft.com/office/officeart/2005/8/layout/hierarchy4"/>
    <dgm:cxn modelId="{01DFB455-3501-4A4D-9230-A3A88A1E0C4A}" type="presParOf" srcId="{C03936DB-8CE8-4D73-881E-EC5DAE95D950}" destId="{78BFF76D-9494-4DB5-BCFF-50AE81012942}" srcOrd="2" destOrd="0" presId="urn:microsoft.com/office/officeart/2005/8/layout/hierarchy4"/>
    <dgm:cxn modelId="{2ADD1AF4-F8DD-4829-B841-53EEC53E9FC4}" type="presParOf" srcId="{78BFF76D-9494-4DB5-BCFF-50AE81012942}" destId="{832824FF-6738-4452-80A5-BB4E9E8A1591}" srcOrd="0" destOrd="0" presId="urn:microsoft.com/office/officeart/2005/8/layout/hierarchy4"/>
    <dgm:cxn modelId="{94EE5997-9FAA-492D-B153-299B4827D0C8}" type="presParOf" srcId="{832824FF-6738-4452-80A5-BB4E9E8A1591}" destId="{2EA5CE93-FE73-4026-A767-3DA2E79E955C}" srcOrd="0" destOrd="0" presId="urn:microsoft.com/office/officeart/2005/8/layout/hierarchy4"/>
    <dgm:cxn modelId="{0568EA5E-BFEE-4393-A433-DA962A908101}" type="presParOf" srcId="{832824FF-6738-4452-80A5-BB4E9E8A1591}" destId="{96FA91D3-007E-4C50-A456-B383CD35F914}" srcOrd="1" destOrd="0" presId="urn:microsoft.com/office/officeart/2005/8/layout/hierarchy4"/>
    <dgm:cxn modelId="{BB16E37C-B4B7-4164-8504-FFC1CEA39BCE}" type="presParOf" srcId="{78BFF76D-9494-4DB5-BCFF-50AE81012942}" destId="{2E514677-4A27-4ED5-BF2A-EE6B7D88B9BB}" srcOrd="1" destOrd="0" presId="urn:microsoft.com/office/officeart/2005/8/layout/hierarchy4"/>
    <dgm:cxn modelId="{D9848D6B-BA8C-41CE-A2EB-8C2CA74310F3}" type="presParOf" srcId="{78BFF76D-9494-4DB5-BCFF-50AE81012942}" destId="{B061025F-56C3-4F0A-8836-E792A80B9A5A}" srcOrd="2" destOrd="0" presId="urn:microsoft.com/office/officeart/2005/8/layout/hierarchy4"/>
    <dgm:cxn modelId="{29382BCD-5C84-4892-9529-867458E0015C}" type="presParOf" srcId="{B061025F-56C3-4F0A-8836-E792A80B9A5A}" destId="{B9BF3003-3C05-4D0B-B45C-5FCFDC9C4EDE}" srcOrd="0" destOrd="0" presId="urn:microsoft.com/office/officeart/2005/8/layout/hierarchy4"/>
    <dgm:cxn modelId="{00248755-AF96-411A-8D8A-C658169B2AD6}" type="presParOf" srcId="{B061025F-56C3-4F0A-8836-E792A80B9A5A}" destId="{1DF6DE8C-1301-4F99-8131-A1E388E57112}" srcOrd="1" destOrd="0" presId="urn:microsoft.com/office/officeart/2005/8/layout/hierarchy4"/>
    <dgm:cxn modelId="{30A6A2A3-9535-4ED6-B97A-882A6FE00088}" type="presParOf" srcId="{78BFF76D-9494-4DB5-BCFF-50AE81012942}" destId="{6A6CC694-441F-4C54-9AFB-7C5F0A67AE3E}" srcOrd="3" destOrd="0" presId="urn:microsoft.com/office/officeart/2005/8/layout/hierarchy4"/>
    <dgm:cxn modelId="{F88BC6D9-E0FA-4C6B-AD1F-FD35B8821B18}" type="presParOf" srcId="{78BFF76D-9494-4DB5-BCFF-50AE81012942}" destId="{C657AF13-24AE-4DFE-91E6-BBD132C95C18}" srcOrd="4" destOrd="0" presId="urn:microsoft.com/office/officeart/2005/8/layout/hierarchy4"/>
    <dgm:cxn modelId="{A82C8ECA-F053-4E48-9324-C0AC48A0BED8}" type="presParOf" srcId="{C657AF13-24AE-4DFE-91E6-BBD132C95C18}" destId="{A0222208-96F2-4B9F-81D0-BD1A99EE4CA0}" srcOrd="0" destOrd="0" presId="urn:microsoft.com/office/officeart/2005/8/layout/hierarchy4"/>
    <dgm:cxn modelId="{5A8A6399-5D16-4C7C-8DD7-4DAF246775E7}" type="presParOf" srcId="{C657AF13-24AE-4DFE-91E6-BBD132C95C18}" destId="{FBE15622-303C-478F-BE7F-A8568D84664B}" srcOrd="1" destOrd="0" presId="urn:microsoft.com/office/officeart/2005/8/layout/hierarchy4"/>
    <dgm:cxn modelId="{6ECA3172-83CE-4078-9535-97BCB90FFB7B}" type="presParOf" srcId="{78BFF76D-9494-4DB5-BCFF-50AE81012942}" destId="{8712033A-3F73-4C04-BB8A-24283E0D8FE3}" srcOrd="5" destOrd="0" presId="urn:microsoft.com/office/officeart/2005/8/layout/hierarchy4"/>
    <dgm:cxn modelId="{4599FAAF-D861-43B2-839E-CA8CD90E4BBF}" type="presParOf" srcId="{78BFF76D-9494-4DB5-BCFF-50AE81012942}" destId="{D48F3823-1B55-47E6-B7CD-E8D17E3696B3}" srcOrd="6" destOrd="0" presId="urn:microsoft.com/office/officeart/2005/8/layout/hierarchy4"/>
    <dgm:cxn modelId="{D6A2E280-E98C-445C-AA43-D5BC4B52FEA1}" type="presParOf" srcId="{D48F3823-1B55-47E6-B7CD-E8D17E3696B3}" destId="{F038AB0D-9E4E-40DA-8CEF-35677DA7F904}" srcOrd="0" destOrd="0" presId="urn:microsoft.com/office/officeart/2005/8/layout/hierarchy4"/>
    <dgm:cxn modelId="{DABBB22A-BA5B-4F10-AE7C-B27D52C111B8}" type="presParOf" srcId="{D48F3823-1B55-47E6-B7CD-E8D17E3696B3}" destId="{5F83E066-BDDA-403E-BFC7-558707E4A67C}" srcOrd="1" destOrd="0" presId="urn:microsoft.com/office/officeart/2005/8/layout/hierarchy4"/>
    <dgm:cxn modelId="{31791916-CAFF-48FC-94DA-93A8D38AB5CA}" type="presParOf" srcId="{78BFF76D-9494-4DB5-BCFF-50AE81012942}" destId="{FBCBA984-8105-4943-AB54-02C031EAC842}" srcOrd="7" destOrd="0" presId="urn:microsoft.com/office/officeart/2005/8/layout/hierarchy4"/>
    <dgm:cxn modelId="{A07D8CEF-BAD2-48D6-8DC1-E31E6B046B5D}" type="presParOf" srcId="{78BFF76D-9494-4DB5-BCFF-50AE81012942}" destId="{E11E69B3-3692-426D-8511-496E61C9EDDA}" srcOrd="8" destOrd="0" presId="urn:microsoft.com/office/officeart/2005/8/layout/hierarchy4"/>
    <dgm:cxn modelId="{3C1FD177-C654-4BA1-B2CD-165FD394DE31}" type="presParOf" srcId="{E11E69B3-3692-426D-8511-496E61C9EDDA}" destId="{B27CD00D-FE2C-4D0D-9CF6-5953B0D33677}" srcOrd="0" destOrd="0" presId="urn:microsoft.com/office/officeart/2005/8/layout/hierarchy4"/>
    <dgm:cxn modelId="{FA7ACC13-5A5A-4C22-83D6-962F4513F58F}" type="presParOf" srcId="{E11E69B3-3692-426D-8511-496E61C9EDDA}" destId="{8C31870C-13E3-4A26-AB2B-A89E8E6D5F4D}"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4417BC6-4E19-4BED-8CAA-D2700241F956}" type="doc">
      <dgm:prSet loTypeId="urn:microsoft.com/office/officeart/2009/3/layout/PieProcess" loCatId="list" qsTypeId="urn:microsoft.com/office/officeart/2005/8/quickstyle/simple1" qsCatId="simple" csTypeId="urn:microsoft.com/office/officeart/2005/8/colors/colorful1" csCatId="colorful" phldr="1"/>
      <dgm:spPr/>
      <dgm:t>
        <a:bodyPr/>
        <a:lstStyle/>
        <a:p>
          <a:endParaRPr lang="es-CO"/>
        </a:p>
      </dgm:t>
    </dgm:pt>
    <dgm:pt modelId="{B7512D81-D170-4F8A-96F3-1645174728A0}">
      <dgm:prSet phldrT="[Texto]"/>
      <dgm:spPr/>
      <dgm:t>
        <a:bodyPr/>
        <a:lstStyle/>
        <a:p>
          <a:pPr algn="just"/>
          <a:r>
            <a:rPr lang="es-CO" dirty="0" smtClean="0"/>
            <a:t>Procesos internos</a:t>
          </a:r>
          <a:endParaRPr lang="es-CO" dirty="0"/>
        </a:p>
      </dgm:t>
    </dgm:pt>
    <dgm:pt modelId="{38B728B1-8CF6-42E1-A72A-0B08508CED27}" type="parTrans" cxnId="{704B5F4D-D42C-401D-9BB5-6974A41489C5}">
      <dgm:prSet/>
      <dgm:spPr/>
      <dgm:t>
        <a:bodyPr/>
        <a:lstStyle/>
        <a:p>
          <a:pPr algn="just"/>
          <a:endParaRPr lang="es-CO"/>
        </a:p>
      </dgm:t>
    </dgm:pt>
    <dgm:pt modelId="{F985918E-4984-4B35-AF47-1867A39288DA}" type="sibTrans" cxnId="{704B5F4D-D42C-401D-9BB5-6974A41489C5}">
      <dgm:prSet/>
      <dgm:spPr/>
      <dgm:t>
        <a:bodyPr/>
        <a:lstStyle/>
        <a:p>
          <a:pPr algn="just"/>
          <a:endParaRPr lang="es-CO"/>
        </a:p>
      </dgm:t>
    </dgm:pt>
    <dgm:pt modelId="{5BE07C29-8AD6-472F-ADC3-291F1DED6FF4}">
      <dgm:prSet phldrT="[Texto]"/>
      <dgm:spPr/>
      <dgm:t>
        <a:bodyPr/>
        <a:lstStyle/>
        <a:p>
          <a:pPr algn="just"/>
          <a:r>
            <a:rPr lang="es-CO" dirty="0" smtClean="0"/>
            <a:t>Se refiere a los flujos de actividades a través de los cuales se elaboran todos los servicios o productos. Incluyen los flujos de actividades de apoyo (la logística y los trámites administrativos) y los procesos de gestión (toma de decisiones, planificación, rendición de cuentas). </a:t>
          </a:r>
        </a:p>
        <a:p>
          <a:pPr algn="just"/>
          <a:r>
            <a:rPr lang="es-CO" dirty="0" smtClean="0"/>
            <a:t>En esta perspectiva se busca contar con procesos simplificados de trabajo que posibiliten la eficiencia en todas las operaciones.  </a:t>
          </a:r>
        </a:p>
        <a:p>
          <a:pPr algn="just"/>
          <a:r>
            <a:rPr lang="es-CO" dirty="0" smtClean="0"/>
            <a:t>También contempla cuáles son las mejores condiciones para lograr un trabajo eficaz y eficiente por parte de los trabajadores (contar con los medios o recursos que necesitan para hacer bien su trabajo). </a:t>
          </a:r>
          <a:endParaRPr lang="es-CO" dirty="0"/>
        </a:p>
      </dgm:t>
    </dgm:pt>
    <dgm:pt modelId="{47C970AB-5F6E-47C4-A44E-25726CBFCC18}" type="parTrans" cxnId="{F1FF7422-88E1-498A-97B0-9D0781DBAAE8}">
      <dgm:prSet/>
      <dgm:spPr/>
      <dgm:t>
        <a:bodyPr/>
        <a:lstStyle/>
        <a:p>
          <a:pPr algn="just"/>
          <a:endParaRPr lang="es-CO"/>
        </a:p>
      </dgm:t>
    </dgm:pt>
    <dgm:pt modelId="{1FCE6745-E9EC-45FF-8863-CFF677441D4E}" type="sibTrans" cxnId="{F1FF7422-88E1-498A-97B0-9D0781DBAAE8}">
      <dgm:prSet/>
      <dgm:spPr/>
      <dgm:t>
        <a:bodyPr/>
        <a:lstStyle/>
        <a:p>
          <a:pPr algn="just"/>
          <a:endParaRPr lang="es-CO"/>
        </a:p>
      </dgm:t>
    </dgm:pt>
    <dgm:pt modelId="{635E7592-AC51-4689-ACD5-4425EBB2E08D}" type="pres">
      <dgm:prSet presAssocID="{64417BC6-4E19-4BED-8CAA-D2700241F956}" presName="Name0" presStyleCnt="0">
        <dgm:presLayoutVars>
          <dgm:chMax val="7"/>
          <dgm:chPref val="7"/>
          <dgm:dir/>
          <dgm:animOne val="branch"/>
          <dgm:animLvl val="lvl"/>
        </dgm:presLayoutVars>
      </dgm:prSet>
      <dgm:spPr/>
      <dgm:t>
        <a:bodyPr/>
        <a:lstStyle/>
        <a:p>
          <a:endParaRPr lang="es-CO"/>
        </a:p>
      </dgm:t>
    </dgm:pt>
    <dgm:pt modelId="{C288BA73-661B-4367-B3C3-B1FBF295ADF5}" type="pres">
      <dgm:prSet presAssocID="{B7512D81-D170-4F8A-96F3-1645174728A0}" presName="ParentComposite" presStyleCnt="0"/>
      <dgm:spPr/>
    </dgm:pt>
    <dgm:pt modelId="{962003EA-87D4-45CF-8E95-E0F0F67A945F}" type="pres">
      <dgm:prSet presAssocID="{B7512D81-D170-4F8A-96F3-1645174728A0}" presName="Chord" presStyleLbl="bgShp" presStyleIdx="0" presStyleCnt="1"/>
      <dgm:spPr/>
    </dgm:pt>
    <dgm:pt modelId="{3B00162A-57AD-42BA-9E91-1A49915A3D95}" type="pres">
      <dgm:prSet presAssocID="{B7512D81-D170-4F8A-96F3-1645174728A0}" presName="Pie" presStyleLbl="alignNode1" presStyleIdx="0" presStyleCnt="1"/>
      <dgm:spPr/>
    </dgm:pt>
    <dgm:pt modelId="{3D30C390-CA59-452B-B3D8-5F1FCFC723EF}" type="pres">
      <dgm:prSet presAssocID="{B7512D81-D170-4F8A-96F3-1645174728A0}" presName="Parent" presStyleLbl="revTx" presStyleIdx="0" presStyleCnt="2">
        <dgm:presLayoutVars>
          <dgm:chMax val="1"/>
          <dgm:chPref val="1"/>
          <dgm:bulletEnabled val="1"/>
        </dgm:presLayoutVars>
      </dgm:prSet>
      <dgm:spPr/>
      <dgm:t>
        <a:bodyPr/>
        <a:lstStyle/>
        <a:p>
          <a:endParaRPr lang="es-CO"/>
        </a:p>
      </dgm:t>
    </dgm:pt>
    <dgm:pt modelId="{CBEDFF25-D31B-4B0C-B30B-4143E259D178}" type="pres">
      <dgm:prSet presAssocID="{1FCE6745-E9EC-45FF-8863-CFF677441D4E}" presName="negSibTrans" presStyleCnt="0"/>
      <dgm:spPr/>
    </dgm:pt>
    <dgm:pt modelId="{CD288A00-35AB-471F-A0D2-8A9C27EFF740}" type="pres">
      <dgm:prSet presAssocID="{B7512D81-D170-4F8A-96F3-1645174728A0}" presName="composite" presStyleCnt="0"/>
      <dgm:spPr/>
    </dgm:pt>
    <dgm:pt modelId="{B082C66B-27A6-43DB-BDBB-8EE540FC6A2F}" type="pres">
      <dgm:prSet presAssocID="{B7512D81-D170-4F8A-96F3-1645174728A0}" presName="Child" presStyleLbl="revTx" presStyleIdx="1" presStyleCnt="2" custScaleX="329534" custLinFactNeighborX="-1692" custLinFactNeighborY="6484">
        <dgm:presLayoutVars>
          <dgm:chMax val="0"/>
          <dgm:chPref val="0"/>
          <dgm:bulletEnabled val="1"/>
        </dgm:presLayoutVars>
      </dgm:prSet>
      <dgm:spPr/>
      <dgm:t>
        <a:bodyPr/>
        <a:lstStyle/>
        <a:p>
          <a:endParaRPr lang="es-CO"/>
        </a:p>
      </dgm:t>
    </dgm:pt>
  </dgm:ptLst>
  <dgm:cxnLst>
    <dgm:cxn modelId="{597D4BA6-4547-4F38-8795-CACECA461986}" type="presOf" srcId="{64417BC6-4E19-4BED-8CAA-D2700241F956}" destId="{635E7592-AC51-4689-ACD5-4425EBB2E08D}" srcOrd="0" destOrd="0" presId="urn:microsoft.com/office/officeart/2009/3/layout/PieProcess"/>
    <dgm:cxn modelId="{F1FF7422-88E1-498A-97B0-9D0781DBAAE8}" srcId="{B7512D81-D170-4F8A-96F3-1645174728A0}" destId="{5BE07C29-8AD6-472F-ADC3-291F1DED6FF4}" srcOrd="0" destOrd="0" parTransId="{47C970AB-5F6E-47C4-A44E-25726CBFCC18}" sibTransId="{1FCE6745-E9EC-45FF-8863-CFF677441D4E}"/>
    <dgm:cxn modelId="{5C8C56A2-6254-49B1-ABE0-E826F91A3F54}" type="presOf" srcId="{5BE07C29-8AD6-472F-ADC3-291F1DED6FF4}" destId="{B082C66B-27A6-43DB-BDBB-8EE540FC6A2F}" srcOrd="0" destOrd="0" presId="urn:microsoft.com/office/officeart/2009/3/layout/PieProcess"/>
    <dgm:cxn modelId="{704B5F4D-D42C-401D-9BB5-6974A41489C5}" srcId="{64417BC6-4E19-4BED-8CAA-D2700241F956}" destId="{B7512D81-D170-4F8A-96F3-1645174728A0}" srcOrd="0" destOrd="0" parTransId="{38B728B1-8CF6-42E1-A72A-0B08508CED27}" sibTransId="{F985918E-4984-4B35-AF47-1867A39288DA}"/>
    <dgm:cxn modelId="{78722FE9-3D2D-4877-807F-37AD41D6C6C3}" type="presOf" srcId="{B7512D81-D170-4F8A-96F3-1645174728A0}" destId="{3D30C390-CA59-452B-B3D8-5F1FCFC723EF}" srcOrd="0" destOrd="0" presId="urn:microsoft.com/office/officeart/2009/3/layout/PieProcess"/>
    <dgm:cxn modelId="{EB11C587-CD80-4CF4-828C-9DB9EB9F2C86}" type="presParOf" srcId="{635E7592-AC51-4689-ACD5-4425EBB2E08D}" destId="{C288BA73-661B-4367-B3C3-B1FBF295ADF5}" srcOrd="0" destOrd="0" presId="urn:microsoft.com/office/officeart/2009/3/layout/PieProcess"/>
    <dgm:cxn modelId="{C3EC5D30-1130-4B43-B243-42B37F82338F}" type="presParOf" srcId="{C288BA73-661B-4367-B3C3-B1FBF295ADF5}" destId="{962003EA-87D4-45CF-8E95-E0F0F67A945F}" srcOrd="0" destOrd="0" presId="urn:microsoft.com/office/officeart/2009/3/layout/PieProcess"/>
    <dgm:cxn modelId="{589723AC-6D1A-47AA-8ECC-07E8FF792296}" type="presParOf" srcId="{C288BA73-661B-4367-B3C3-B1FBF295ADF5}" destId="{3B00162A-57AD-42BA-9E91-1A49915A3D95}" srcOrd="1" destOrd="0" presId="urn:microsoft.com/office/officeart/2009/3/layout/PieProcess"/>
    <dgm:cxn modelId="{0E90DB92-9030-4CF1-AA0D-010E16083EA3}" type="presParOf" srcId="{C288BA73-661B-4367-B3C3-B1FBF295ADF5}" destId="{3D30C390-CA59-452B-B3D8-5F1FCFC723EF}" srcOrd="2" destOrd="0" presId="urn:microsoft.com/office/officeart/2009/3/layout/PieProcess"/>
    <dgm:cxn modelId="{98990BAF-12BE-4BEB-AEDC-0372AEF4FE15}" type="presParOf" srcId="{635E7592-AC51-4689-ACD5-4425EBB2E08D}" destId="{CBEDFF25-D31B-4B0C-B30B-4143E259D178}" srcOrd="1" destOrd="0" presId="urn:microsoft.com/office/officeart/2009/3/layout/PieProcess"/>
    <dgm:cxn modelId="{562CFFA9-B3DA-4B48-B29E-99A951E980E7}" type="presParOf" srcId="{635E7592-AC51-4689-ACD5-4425EBB2E08D}" destId="{CD288A00-35AB-471F-A0D2-8A9C27EFF740}" srcOrd="2" destOrd="0" presId="urn:microsoft.com/office/officeart/2009/3/layout/PieProcess"/>
    <dgm:cxn modelId="{68407EFF-6849-4964-8AA4-0BD61445315A}" type="presParOf" srcId="{CD288A00-35AB-471F-A0D2-8A9C27EFF740}" destId="{B082C66B-27A6-43DB-BDBB-8EE540FC6A2F}" srcOrd="0" destOrd="0" presId="urn:microsoft.com/office/officeart/2009/3/layout/Pie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5984DBA-9135-4088-9508-DAD1095336C4}" type="doc">
      <dgm:prSet loTypeId="urn:microsoft.com/office/officeart/2005/8/layout/hierarchy4" loCatId="hierarchy" qsTypeId="urn:microsoft.com/office/officeart/2005/8/quickstyle/simple4" qsCatId="simple" csTypeId="urn:microsoft.com/office/officeart/2005/8/colors/colorful1" csCatId="colorful" phldr="1"/>
      <dgm:spPr/>
      <dgm:t>
        <a:bodyPr/>
        <a:lstStyle/>
        <a:p>
          <a:endParaRPr lang="es-CO"/>
        </a:p>
      </dgm:t>
    </dgm:pt>
    <dgm:pt modelId="{043E7084-500D-4857-B712-6156A17CC546}">
      <dgm:prSet phldrT="[Texto]" custT="1"/>
      <dgm:spPr/>
      <dgm:t>
        <a:bodyPr/>
        <a:lstStyle/>
        <a:p>
          <a:r>
            <a:rPr lang="es-CO" sz="2800" b="1" dirty="0" smtClean="0">
              <a:solidFill>
                <a:schemeClr val="bg1"/>
              </a:solidFill>
            </a:rPr>
            <a:t>Perspectiva Procesos Internos (Dimensiones)</a:t>
          </a:r>
          <a:endParaRPr lang="es-CO" sz="2800" b="1" dirty="0">
            <a:solidFill>
              <a:schemeClr val="bg1"/>
            </a:solidFill>
          </a:endParaRPr>
        </a:p>
      </dgm:t>
    </dgm:pt>
    <dgm:pt modelId="{48A86664-D9B1-4869-BEA2-792396BA8300}" type="parTrans" cxnId="{854917F8-A63A-4E1A-83AF-586BF7C0AAAB}">
      <dgm:prSet/>
      <dgm:spPr/>
      <dgm:t>
        <a:bodyPr/>
        <a:lstStyle/>
        <a:p>
          <a:endParaRPr lang="es-CO" b="1">
            <a:solidFill>
              <a:schemeClr val="bg1"/>
            </a:solidFill>
          </a:endParaRPr>
        </a:p>
      </dgm:t>
    </dgm:pt>
    <dgm:pt modelId="{6EC96AE9-94A5-414E-83B1-B1EBBF66E2A9}" type="sibTrans" cxnId="{854917F8-A63A-4E1A-83AF-586BF7C0AAAB}">
      <dgm:prSet/>
      <dgm:spPr/>
      <dgm:t>
        <a:bodyPr/>
        <a:lstStyle/>
        <a:p>
          <a:endParaRPr lang="es-CO" b="1">
            <a:solidFill>
              <a:schemeClr val="bg1"/>
            </a:solidFill>
          </a:endParaRPr>
        </a:p>
      </dgm:t>
    </dgm:pt>
    <dgm:pt modelId="{97CFF60B-1D69-4ECF-94DD-6BDABDE4E460}">
      <dgm:prSet phldrT="[Texto]" custT="1"/>
      <dgm:spPr/>
      <dgm:t>
        <a:bodyPr/>
        <a:lstStyle/>
        <a:p>
          <a:r>
            <a:rPr lang="es-CO" sz="2400" b="1" dirty="0" smtClean="0">
              <a:solidFill>
                <a:schemeClr val="bg1"/>
              </a:solidFill>
            </a:rPr>
            <a:t>Procesos de innovación</a:t>
          </a:r>
          <a:endParaRPr lang="es-CO" sz="2400" b="1" dirty="0">
            <a:solidFill>
              <a:schemeClr val="bg1"/>
            </a:solidFill>
          </a:endParaRPr>
        </a:p>
      </dgm:t>
    </dgm:pt>
    <dgm:pt modelId="{2D6CC7F6-0EFF-4BF1-ACB3-60A2681E3731}" type="parTrans" cxnId="{53D27E56-6F2B-4998-BBEE-74132A0B19C6}">
      <dgm:prSet/>
      <dgm:spPr/>
      <dgm:t>
        <a:bodyPr/>
        <a:lstStyle/>
        <a:p>
          <a:endParaRPr lang="es-CO" b="1">
            <a:solidFill>
              <a:schemeClr val="bg1"/>
            </a:solidFill>
          </a:endParaRPr>
        </a:p>
      </dgm:t>
    </dgm:pt>
    <dgm:pt modelId="{ADFAA9B9-EF02-43A3-833D-A0626AB402AF}" type="sibTrans" cxnId="{53D27E56-6F2B-4998-BBEE-74132A0B19C6}">
      <dgm:prSet/>
      <dgm:spPr/>
      <dgm:t>
        <a:bodyPr/>
        <a:lstStyle/>
        <a:p>
          <a:endParaRPr lang="es-CO" b="1">
            <a:solidFill>
              <a:schemeClr val="bg1"/>
            </a:solidFill>
          </a:endParaRPr>
        </a:p>
      </dgm:t>
    </dgm:pt>
    <dgm:pt modelId="{CC5BD7BC-9225-40D1-9DCA-3F3E127D6BF9}">
      <dgm:prSet phldrT="[Texto]" custT="1"/>
      <dgm:spPr/>
      <dgm:t>
        <a:bodyPr/>
        <a:lstStyle/>
        <a:p>
          <a:r>
            <a:rPr lang="es-CO" sz="2400" b="1" dirty="0" smtClean="0">
              <a:solidFill>
                <a:schemeClr val="bg1"/>
              </a:solidFill>
            </a:rPr>
            <a:t>Procesos operacionales</a:t>
          </a:r>
          <a:endParaRPr lang="es-CO" sz="2400" b="1" dirty="0">
            <a:solidFill>
              <a:schemeClr val="bg1"/>
            </a:solidFill>
          </a:endParaRPr>
        </a:p>
      </dgm:t>
    </dgm:pt>
    <dgm:pt modelId="{65E8CBCD-76A4-4ADF-AD50-5817845F4CC2}" type="parTrans" cxnId="{7B41567D-F7CA-4F06-86BA-771D64C32B6D}">
      <dgm:prSet/>
      <dgm:spPr/>
      <dgm:t>
        <a:bodyPr/>
        <a:lstStyle/>
        <a:p>
          <a:endParaRPr lang="es-CO" b="1">
            <a:solidFill>
              <a:schemeClr val="bg1"/>
            </a:solidFill>
          </a:endParaRPr>
        </a:p>
      </dgm:t>
    </dgm:pt>
    <dgm:pt modelId="{E21B5B6D-4503-4BBF-94A4-B50BAF11BE11}" type="sibTrans" cxnId="{7B41567D-F7CA-4F06-86BA-771D64C32B6D}">
      <dgm:prSet/>
      <dgm:spPr/>
      <dgm:t>
        <a:bodyPr/>
        <a:lstStyle/>
        <a:p>
          <a:endParaRPr lang="es-CO" b="1">
            <a:solidFill>
              <a:schemeClr val="bg1"/>
            </a:solidFill>
          </a:endParaRPr>
        </a:p>
      </dgm:t>
    </dgm:pt>
    <dgm:pt modelId="{92C98878-1C2D-40C9-A0F9-554BB86E56FE}">
      <dgm:prSet phldrT="[Texto]" custT="1"/>
      <dgm:spPr/>
      <dgm:t>
        <a:bodyPr/>
        <a:lstStyle/>
        <a:p>
          <a:r>
            <a:rPr lang="es-CO" sz="2400" b="1" dirty="0" smtClean="0">
              <a:solidFill>
                <a:schemeClr val="bg1"/>
              </a:solidFill>
            </a:rPr>
            <a:t>Servicios de ventas</a:t>
          </a:r>
        </a:p>
      </dgm:t>
    </dgm:pt>
    <dgm:pt modelId="{79299360-82C2-4B11-972A-7C3857781161}" type="parTrans" cxnId="{AFF311E0-EA62-40C8-9066-8F70F9A7FE1D}">
      <dgm:prSet/>
      <dgm:spPr/>
      <dgm:t>
        <a:bodyPr/>
        <a:lstStyle/>
        <a:p>
          <a:endParaRPr lang="es-CO" b="1">
            <a:solidFill>
              <a:schemeClr val="bg1"/>
            </a:solidFill>
          </a:endParaRPr>
        </a:p>
      </dgm:t>
    </dgm:pt>
    <dgm:pt modelId="{FFD9E4F7-2757-4843-95E9-2F01BDE1A0BD}" type="sibTrans" cxnId="{AFF311E0-EA62-40C8-9066-8F70F9A7FE1D}">
      <dgm:prSet/>
      <dgm:spPr/>
      <dgm:t>
        <a:bodyPr/>
        <a:lstStyle/>
        <a:p>
          <a:endParaRPr lang="es-CO" b="1">
            <a:solidFill>
              <a:schemeClr val="bg1"/>
            </a:solidFill>
          </a:endParaRPr>
        </a:p>
      </dgm:t>
    </dgm:pt>
    <dgm:pt modelId="{7A1D9C94-432E-49E8-85E0-5FDAC6EA8401}" type="pres">
      <dgm:prSet presAssocID="{55984DBA-9135-4088-9508-DAD1095336C4}" presName="Name0" presStyleCnt="0">
        <dgm:presLayoutVars>
          <dgm:chPref val="1"/>
          <dgm:dir/>
          <dgm:animOne val="branch"/>
          <dgm:animLvl val="lvl"/>
          <dgm:resizeHandles/>
        </dgm:presLayoutVars>
      </dgm:prSet>
      <dgm:spPr/>
      <dgm:t>
        <a:bodyPr/>
        <a:lstStyle/>
        <a:p>
          <a:endParaRPr lang="es-CO"/>
        </a:p>
      </dgm:t>
    </dgm:pt>
    <dgm:pt modelId="{C03936DB-8CE8-4D73-881E-EC5DAE95D950}" type="pres">
      <dgm:prSet presAssocID="{043E7084-500D-4857-B712-6156A17CC546}" presName="vertOne" presStyleCnt="0"/>
      <dgm:spPr/>
    </dgm:pt>
    <dgm:pt modelId="{FBAE7C0E-F21A-4A30-8A3E-AFC39046D852}" type="pres">
      <dgm:prSet presAssocID="{043E7084-500D-4857-B712-6156A17CC546}" presName="txOne" presStyleLbl="node0" presStyleIdx="0" presStyleCnt="1" custScaleY="36456">
        <dgm:presLayoutVars>
          <dgm:chPref val="3"/>
        </dgm:presLayoutVars>
      </dgm:prSet>
      <dgm:spPr/>
      <dgm:t>
        <a:bodyPr/>
        <a:lstStyle/>
        <a:p>
          <a:endParaRPr lang="es-CO"/>
        </a:p>
      </dgm:t>
    </dgm:pt>
    <dgm:pt modelId="{F1B1C2AE-CA04-4B80-84FD-AFC974809009}" type="pres">
      <dgm:prSet presAssocID="{043E7084-500D-4857-B712-6156A17CC546}" presName="parTransOne" presStyleCnt="0"/>
      <dgm:spPr/>
    </dgm:pt>
    <dgm:pt modelId="{78BFF76D-9494-4DB5-BCFF-50AE81012942}" type="pres">
      <dgm:prSet presAssocID="{043E7084-500D-4857-B712-6156A17CC546}" presName="horzOne" presStyleCnt="0"/>
      <dgm:spPr/>
    </dgm:pt>
    <dgm:pt modelId="{832824FF-6738-4452-80A5-BB4E9E8A1591}" type="pres">
      <dgm:prSet presAssocID="{97CFF60B-1D69-4ECF-94DD-6BDABDE4E460}" presName="vertTwo" presStyleCnt="0"/>
      <dgm:spPr/>
    </dgm:pt>
    <dgm:pt modelId="{2EA5CE93-FE73-4026-A767-3DA2E79E955C}" type="pres">
      <dgm:prSet presAssocID="{97CFF60B-1D69-4ECF-94DD-6BDABDE4E460}" presName="txTwo" presStyleLbl="node2" presStyleIdx="0" presStyleCnt="3">
        <dgm:presLayoutVars>
          <dgm:chPref val="3"/>
        </dgm:presLayoutVars>
      </dgm:prSet>
      <dgm:spPr/>
      <dgm:t>
        <a:bodyPr/>
        <a:lstStyle/>
        <a:p>
          <a:endParaRPr lang="es-CO"/>
        </a:p>
      </dgm:t>
    </dgm:pt>
    <dgm:pt modelId="{96FA91D3-007E-4C50-A456-B383CD35F914}" type="pres">
      <dgm:prSet presAssocID="{97CFF60B-1D69-4ECF-94DD-6BDABDE4E460}" presName="horzTwo" presStyleCnt="0"/>
      <dgm:spPr/>
    </dgm:pt>
    <dgm:pt modelId="{2E514677-4A27-4ED5-BF2A-EE6B7D88B9BB}" type="pres">
      <dgm:prSet presAssocID="{ADFAA9B9-EF02-43A3-833D-A0626AB402AF}" presName="sibSpaceTwo" presStyleCnt="0"/>
      <dgm:spPr/>
    </dgm:pt>
    <dgm:pt modelId="{B061025F-56C3-4F0A-8836-E792A80B9A5A}" type="pres">
      <dgm:prSet presAssocID="{CC5BD7BC-9225-40D1-9DCA-3F3E127D6BF9}" presName="vertTwo" presStyleCnt="0"/>
      <dgm:spPr/>
    </dgm:pt>
    <dgm:pt modelId="{B9BF3003-3C05-4D0B-B45C-5FCFDC9C4EDE}" type="pres">
      <dgm:prSet presAssocID="{CC5BD7BC-9225-40D1-9DCA-3F3E127D6BF9}" presName="txTwo" presStyleLbl="node2" presStyleIdx="1" presStyleCnt="3">
        <dgm:presLayoutVars>
          <dgm:chPref val="3"/>
        </dgm:presLayoutVars>
      </dgm:prSet>
      <dgm:spPr/>
      <dgm:t>
        <a:bodyPr/>
        <a:lstStyle/>
        <a:p>
          <a:endParaRPr lang="es-CO"/>
        </a:p>
      </dgm:t>
    </dgm:pt>
    <dgm:pt modelId="{1DF6DE8C-1301-4F99-8131-A1E388E57112}" type="pres">
      <dgm:prSet presAssocID="{CC5BD7BC-9225-40D1-9DCA-3F3E127D6BF9}" presName="horzTwo" presStyleCnt="0"/>
      <dgm:spPr/>
    </dgm:pt>
    <dgm:pt modelId="{6A6CC694-441F-4C54-9AFB-7C5F0A67AE3E}" type="pres">
      <dgm:prSet presAssocID="{E21B5B6D-4503-4BBF-94A4-B50BAF11BE11}" presName="sibSpaceTwo" presStyleCnt="0"/>
      <dgm:spPr/>
    </dgm:pt>
    <dgm:pt modelId="{C657AF13-24AE-4DFE-91E6-BBD132C95C18}" type="pres">
      <dgm:prSet presAssocID="{92C98878-1C2D-40C9-A0F9-554BB86E56FE}" presName="vertTwo" presStyleCnt="0"/>
      <dgm:spPr/>
    </dgm:pt>
    <dgm:pt modelId="{A0222208-96F2-4B9F-81D0-BD1A99EE4CA0}" type="pres">
      <dgm:prSet presAssocID="{92C98878-1C2D-40C9-A0F9-554BB86E56FE}" presName="txTwo" presStyleLbl="node2" presStyleIdx="2" presStyleCnt="3">
        <dgm:presLayoutVars>
          <dgm:chPref val="3"/>
        </dgm:presLayoutVars>
      </dgm:prSet>
      <dgm:spPr/>
      <dgm:t>
        <a:bodyPr/>
        <a:lstStyle/>
        <a:p>
          <a:endParaRPr lang="es-CO"/>
        </a:p>
      </dgm:t>
    </dgm:pt>
    <dgm:pt modelId="{FBE15622-303C-478F-BE7F-A8568D84664B}" type="pres">
      <dgm:prSet presAssocID="{92C98878-1C2D-40C9-A0F9-554BB86E56FE}" presName="horzTwo" presStyleCnt="0"/>
      <dgm:spPr/>
    </dgm:pt>
  </dgm:ptLst>
  <dgm:cxnLst>
    <dgm:cxn modelId="{73EA44D0-EA27-4CDA-91FA-E8EEB462FDA3}" type="presOf" srcId="{043E7084-500D-4857-B712-6156A17CC546}" destId="{FBAE7C0E-F21A-4A30-8A3E-AFC39046D852}" srcOrd="0" destOrd="0" presId="urn:microsoft.com/office/officeart/2005/8/layout/hierarchy4"/>
    <dgm:cxn modelId="{7B41567D-F7CA-4F06-86BA-771D64C32B6D}" srcId="{043E7084-500D-4857-B712-6156A17CC546}" destId="{CC5BD7BC-9225-40D1-9DCA-3F3E127D6BF9}" srcOrd="1" destOrd="0" parTransId="{65E8CBCD-76A4-4ADF-AD50-5817845F4CC2}" sibTransId="{E21B5B6D-4503-4BBF-94A4-B50BAF11BE11}"/>
    <dgm:cxn modelId="{4707B789-041B-458A-9091-97EC11F65766}" type="presOf" srcId="{CC5BD7BC-9225-40D1-9DCA-3F3E127D6BF9}" destId="{B9BF3003-3C05-4D0B-B45C-5FCFDC9C4EDE}" srcOrd="0" destOrd="0" presId="urn:microsoft.com/office/officeart/2005/8/layout/hierarchy4"/>
    <dgm:cxn modelId="{53D27E56-6F2B-4998-BBEE-74132A0B19C6}" srcId="{043E7084-500D-4857-B712-6156A17CC546}" destId="{97CFF60B-1D69-4ECF-94DD-6BDABDE4E460}" srcOrd="0" destOrd="0" parTransId="{2D6CC7F6-0EFF-4BF1-ACB3-60A2681E3731}" sibTransId="{ADFAA9B9-EF02-43A3-833D-A0626AB402AF}"/>
    <dgm:cxn modelId="{80DB4324-AC82-445F-8AAB-FC75C8F988E9}" type="presOf" srcId="{97CFF60B-1D69-4ECF-94DD-6BDABDE4E460}" destId="{2EA5CE93-FE73-4026-A767-3DA2E79E955C}" srcOrd="0" destOrd="0" presId="urn:microsoft.com/office/officeart/2005/8/layout/hierarchy4"/>
    <dgm:cxn modelId="{AFF311E0-EA62-40C8-9066-8F70F9A7FE1D}" srcId="{043E7084-500D-4857-B712-6156A17CC546}" destId="{92C98878-1C2D-40C9-A0F9-554BB86E56FE}" srcOrd="2" destOrd="0" parTransId="{79299360-82C2-4B11-972A-7C3857781161}" sibTransId="{FFD9E4F7-2757-4843-95E9-2F01BDE1A0BD}"/>
    <dgm:cxn modelId="{02C1EC01-D4CE-4A19-90CC-FB34C103896C}" type="presOf" srcId="{55984DBA-9135-4088-9508-DAD1095336C4}" destId="{7A1D9C94-432E-49E8-85E0-5FDAC6EA8401}" srcOrd="0" destOrd="0" presId="urn:microsoft.com/office/officeart/2005/8/layout/hierarchy4"/>
    <dgm:cxn modelId="{854917F8-A63A-4E1A-83AF-586BF7C0AAAB}" srcId="{55984DBA-9135-4088-9508-DAD1095336C4}" destId="{043E7084-500D-4857-B712-6156A17CC546}" srcOrd="0" destOrd="0" parTransId="{48A86664-D9B1-4869-BEA2-792396BA8300}" sibTransId="{6EC96AE9-94A5-414E-83B1-B1EBBF66E2A9}"/>
    <dgm:cxn modelId="{B5CFA7DE-1B17-472E-A7C1-FEDE88CBE431}" type="presOf" srcId="{92C98878-1C2D-40C9-A0F9-554BB86E56FE}" destId="{A0222208-96F2-4B9F-81D0-BD1A99EE4CA0}" srcOrd="0" destOrd="0" presId="urn:microsoft.com/office/officeart/2005/8/layout/hierarchy4"/>
    <dgm:cxn modelId="{8AE688D0-51B0-4ED8-B222-DE7238B35FC9}" type="presParOf" srcId="{7A1D9C94-432E-49E8-85E0-5FDAC6EA8401}" destId="{C03936DB-8CE8-4D73-881E-EC5DAE95D950}" srcOrd="0" destOrd="0" presId="urn:microsoft.com/office/officeart/2005/8/layout/hierarchy4"/>
    <dgm:cxn modelId="{4294D81E-B1C6-41AF-BC36-2FABFC9269B0}" type="presParOf" srcId="{C03936DB-8CE8-4D73-881E-EC5DAE95D950}" destId="{FBAE7C0E-F21A-4A30-8A3E-AFC39046D852}" srcOrd="0" destOrd="0" presId="urn:microsoft.com/office/officeart/2005/8/layout/hierarchy4"/>
    <dgm:cxn modelId="{F7B65FB3-415A-4E94-9E88-BD98F3774A12}" type="presParOf" srcId="{C03936DB-8CE8-4D73-881E-EC5DAE95D950}" destId="{F1B1C2AE-CA04-4B80-84FD-AFC974809009}" srcOrd="1" destOrd="0" presId="urn:microsoft.com/office/officeart/2005/8/layout/hierarchy4"/>
    <dgm:cxn modelId="{36DE4F02-DB85-489B-936D-E360F19719C2}" type="presParOf" srcId="{C03936DB-8CE8-4D73-881E-EC5DAE95D950}" destId="{78BFF76D-9494-4DB5-BCFF-50AE81012942}" srcOrd="2" destOrd="0" presId="urn:microsoft.com/office/officeart/2005/8/layout/hierarchy4"/>
    <dgm:cxn modelId="{F8B9630E-0428-432B-82CB-DCF29720B220}" type="presParOf" srcId="{78BFF76D-9494-4DB5-BCFF-50AE81012942}" destId="{832824FF-6738-4452-80A5-BB4E9E8A1591}" srcOrd="0" destOrd="0" presId="urn:microsoft.com/office/officeart/2005/8/layout/hierarchy4"/>
    <dgm:cxn modelId="{DAFAC7BD-BC77-4F3C-B5E7-AAE703FB64C6}" type="presParOf" srcId="{832824FF-6738-4452-80A5-BB4E9E8A1591}" destId="{2EA5CE93-FE73-4026-A767-3DA2E79E955C}" srcOrd="0" destOrd="0" presId="urn:microsoft.com/office/officeart/2005/8/layout/hierarchy4"/>
    <dgm:cxn modelId="{66FE2F88-01DE-43F2-9D0D-5DF13824F5AB}" type="presParOf" srcId="{832824FF-6738-4452-80A5-BB4E9E8A1591}" destId="{96FA91D3-007E-4C50-A456-B383CD35F914}" srcOrd="1" destOrd="0" presId="urn:microsoft.com/office/officeart/2005/8/layout/hierarchy4"/>
    <dgm:cxn modelId="{FFDCDCA0-98A9-494D-98ED-03A148786E56}" type="presParOf" srcId="{78BFF76D-9494-4DB5-BCFF-50AE81012942}" destId="{2E514677-4A27-4ED5-BF2A-EE6B7D88B9BB}" srcOrd="1" destOrd="0" presId="urn:microsoft.com/office/officeart/2005/8/layout/hierarchy4"/>
    <dgm:cxn modelId="{4909E4C7-D906-4A8F-8035-BEEACFD1828E}" type="presParOf" srcId="{78BFF76D-9494-4DB5-BCFF-50AE81012942}" destId="{B061025F-56C3-4F0A-8836-E792A80B9A5A}" srcOrd="2" destOrd="0" presId="urn:microsoft.com/office/officeart/2005/8/layout/hierarchy4"/>
    <dgm:cxn modelId="{D22CE3C5-694C-4DEF-B040-3E1ADEBF3E24}" type="presParOf" srcId="{B061025F-56C3-4F0A-8836-E792A80B9A5A}" destId="{B9BF3003-3C05-4D0B-B45C-5FCFDC9C4EDE}" srcOrd="0" destOrd="0" presId="urn:microsoft.com/office/officeart/2005/8/layout/hierarchy4"/>
    <dgm:cxn modelId="{B0E1A921-3EC1-4675-A527-36514D49A043}" type="presParOf" srcId="{B061025F-56C3-4F0A-8836-E792A80B9A5A}" destId="{1DF6DE8C-1301-4F99-8131-A1E388E57112}" srcOrd="1" destOrd="0" presId="urn:microsoft.com/office/officeart/2005/8/layout/hierarchy4"/>
    <dgm:cxn modelId="{1EE30811-6EAF-46D1-8581-87AA074EA7C4}" type="presParOf" srcId="{78BFF76D-9494-4DB5-BCFF-50AE81012942}" destId="{6A6CC694-441F-4C54-9AFB-7C5F0A67AE3E}" srcOrd="3" destOrd="0" presId="urn:microsoft.com/office/officeart/2005/8/layout/hierarchy4"/>
    <dgm:cxn modelId="{CD8CB09D-D1CC-4D0B-8819-A6BEDC0AB6BB}" type="presParOf" srcId="{78BFF76D-9494-4DB5-BCFF-50AE81012942}" destId="{C657AF13-24AE-4DFE-91E6-BBD132C95C18}" srcOrd="4" destOrd="0" presId="urn:microsoft.com/office/officeart/2005/8/layout/hierarchy4"/>
    <dgm:cxn modelId="{272986AC-3F58-4078-9F25-84A85FF234E7}" type="presParOf" srcId="{C657AF13-24AE-4DFE-91E6-BBD132C95C18}" destId="{A0222208-96F2-4B9F-81D0-BD1A99EE4CA0}" srcOrd="0" destOrd="0" presId="urn:microsoft.com/office/officeart/2005/8/layout/hierarchy4"/>
    <dgm:cxn modelId="{E83FD6C2-626C-49FF-9564-5F28D2411EF9}" type="presParOf" srcId="{C657AF13-24AE-4DFE-91E6-BBD132C95C18}" destId="{FBE15622-303C-478F-BE7F-A8568D84664B}"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4417BC6-4E19-4BED-8CAA-D2700241F956}" type="doc">
      <dgm:prSet loTypeId="urn:microsoft.com/office/officeart/2009/3/layout/PieProcess" loCatId="list" qsTypeId="urn:microsoft.com/office/officeart/2005/8/quickstyle/simple1" qsCatId="simple" csTypeId="urn:microsoft.com/office/officeart/2005/8/colors/colorful1" csCatId="colorful" phldr="1"/>
      <dgm:spPr/>
      <dgm:t>
        <a:bodyPr/>
        <a:lstStyle/>
        <a:p>
          <a:endParaRPr lang="es-CO"/>
        </a:p>
      </dgm:t>
    </dgm:pt>
    <dgm:pt modelId="{B7512D81-D170-4F8A-96F3-1645174728A0}">
      <dgm:prSet phldrT="[Texto]" custT="1"/>
      <dgm:spPr/>
      <dgm:t>
        <a:bodyPr/>
        <a:lstStyle/>
        <a:p>
          <a:r>
            <a:rPr lang="es-CO" sz="4000" dirty="0" smtClean="0"/>
            <a:t>Aprendizaje</a:t>
          </a:r>
          <a:endParaRPr lang="es-CO" sz="4000" dirty="0"/>
        </a:p>
      </dgm:t>
    </dgm:pt>
    <dgm:pt modelId="{38B728B1-8CF6-42E1-A72A-0B08508CED27}" type="parTrans" cxnId="{704B5F4D-D42C-401D-9BB5-6974A41489C5}">
      <dgm:prSet/>
      <dgm:spPr/>
      <dgm:t>
        <a:bodyPr/>
        <a:lstStyle/>
        <a:p>
          <a:endParaRPr lang="es-CO"/>
        </a:p>
      </dgm:t>
    </dgm:pt>
    <dgm:pt modelId="{F985918E-4984-4B35-AF47-1867A39288DA}" type="sibTrans" cxnId="{704B5F4D-D42C-401D-9BB5-6974A41489C5}">
      <dgm:prSet/>
      <dgm:spPr/>
      <dgm:t>
        <a:bodyPr/>
        <a:lstStyle/>
        <a:p>
          <a:endParaRPr lang="es-CO"/>
        </a:p>
      </dgm:t>
    </dgm:pt>
    <dgm:pt modelId="{5BE07C29-8AD6-472F-ADC3-291F1DED6FF4}">
      <dgm:prSet phldrT="[Texto]"/>
      <dgm:spPr/>
      <dgm:t>
        <a:bodyPr/>
        <a:lstStyle/>
        <a:p>
          <a:pPr algn="just"/>
          <a:r>
            <a:rPr lang="es-CO" dirty="0" smtClean="0"/>
            <a:t>Se refiere al desarrollo de las capacidades, competencias y confiabilidades que deben tener todos los trabajadores para desempeñar de la mejor manera sus cargos; es decir, para ejecutar adecuadamente las actividades que forman parte de los procesos internos y con los cuales se brindan los productos o los servicios a los clientes internos o externos.</a:t>
          </a:r>
        </a:p>
        <a:p>
          <a:pPr algn="just"/>
          <a:r>
            <a:rPr lang="es-CO" dirty="0" smtClean="0"/>
            <a:t>Bajo esta perspectiva se busca convertir a las empresas o instituciones en organizaciones que aprenden continuamente; teniendo en cuenta que los trabajadores no solo deben saber hacer sino que deben saber pensar. </a:t>
          </a:r>
          <a:endParaRPr lang="es-CO" dirty="0"/>
        </a:p>
      </dgm:t>
    </dgm:pt>
    <dgm:pt modelId="{47C970AB-5F6E-47C4-A44E-25726CBFCC18}" type="parTrans" cxnId="{F1FF7422-88E1-498A-97B0-9D0781DBAAE8}">
      <dgm:prSet/>
      <dgm:spPr/>
      <dgm:t>
        <a:bodyPr/>
        <a:lstStyle/>
        <a:p>
          <a:endParaRPr lang="es-CO"/>
        </a:p>
      </dgm:t>
    </dgm:pt>
    <dgm:pt modelId="{1FCE6745-E9EC-45FF-8863-CFF677441D4E}" type="sibTrans" cxnId="{F1FF7422-88E1-498A-97B0-9D0781DBAAE8}">
      <dgm:prSet/>
      <dgm:spPr/>
      <dgm:t>
        <a:bodyPr/>
        <a:lstStyle/>
        <a:p>
          <a:endParaRPr lang="es-CO"/>
        </a:p>
      </dgm:t>
    </dgm:pt>
    <dgm:pt modelId="{635E7592-AC51-4689-ACD5-4425EBB2E08D}" type="pres">
      <dgm:prSet presAssocID="{64417BC6-4E19-4BED-8CAA-D2700241F956}" presName="Name0" presStyleCnt="0">
        <dgm:presLayoutVars>
          <dgm:chMax val="7"/>
          <dgm:chPref val="7"/>
          <dgm:dir/>
          <dgm:animOne val="branch"/>
          <dgm:animLvl val="lvl"/>
        </dgm:presLayoutVars>
      </dgm:prSet>
      <dgm:spPr/>
      <dgm:t>
        <a:bodyPr/>
        <a:lstStyle/>
        <a:p>
          <a:endParaRPr lang="es-CO"/>
        </a:p>
      </dgm:t>
    </dgm:pt>
    <dgm:pt modelId="{C288BA73-661B-4367-B3C3-B1FBF295ADF5}" type="pres">
      <dgm:prSet presAssocID="{B7512D81-D170-4F8A-96F3-1645174728A0}" presName="ParentComposite" presStyleCnt="0"/>
      <dgm:spPr/>
    </dgm:pt>
    <dgm:pt modelId="{962003EA-87D4-45CF-8E95-E0F0F67A945F}" type="pres">
      <dgm:prSet presAssocID="{B7512D81-D170-4F8A-96F3-1645174728A0}" presName="Chord" presStyleLbl="bgShp" presStyleIdx="0" presStyleCnt="1"/>
      <dgm:spPr/>
    </dgm:pt>
    <dgm:pt modelId="{3B00162A-57AD-42BA-9E91-1A49915A3D95}" type="pres">
      <dgm:prSet presAssocID="{B7512D81-D170-4F8A-96F3-1645174728A0}" presName="Pie" presStyleLbl="alignNode1" presStyleIdx="0" presStyleCnt="1" custLinFactNeighborX="-12848" custLinFactNeighborY="41572"/>
      <dgm:spPr/>
    </dgm:pt>
    <dgm:pt modelId="{3D30C390-CA59-452B-B3D8-5F1FCFC723EF}" type="pres">
      <dgm:prSet presAssocID="{B7512D81-D170-4F8A-96F3-1645174728A0}" presName="Parent" presStyleLbl="revTx" presStyleIdx="0" presStyleCnt="2" custLinFactNeighborX="-12244" custLinFactNeighborY="11468">
        <dgm:presLayoutVars>
          <dgm:chMax val="1"/>
          <dgm:chPref val="1"/>
          <dgm:bulletEnabled val="1"/>
        </dgm:presLayoutVars>
      </dgm:prSet>
      <dgm:spPr/>
      <dgm:t>
        <a:bodyPr/>
        <a:lstStyle/>
        <a:p>
          <a:endParaRPr lang="es-CO"/>
        </a:p>
      </dgm:t>
    </dgm:pt>
    <dgm:pt modelId="{CBEDFF25-D31B-4B0C-B30B-4143E259D178}" type="pres">
      <dgm:prSet presAssocID="{1FCE6745-E9EC-45FF-8863-CFF677441D4E}" presName="negSibTrans" presStyleCnt="0"/>
      <dgm:spPr/>
    </dgm:pt>
    <dgm:pt modelId="{CD288A00-35AB-471F-A0D2-8A9C27EFF740}" type="pres">
      <dgm:prSet presAssocID="{B7512D81-D170-4F8A-96F3-1645174728A0}" presName="composite" presStyleCnt="0"/>
      <dgm:spPr/>
    </dgm:pt>
    <dgm:pt modelId="{B082C66B-27A6-43DB-BDBB-8EE540FC6A2F}" type="pres">
      <dgm:prSet presAssocID="{B7512D81-D170-4F8A-96F3-1645174728A0}" presName="Child" presStyleLbl="revTx" presStyleIdx="1" presStyleCnt="2" custScaleX="349950" custLinFactNeighborX="-6865" custLinFactNeighborY="11124">
        <dgm:presLayoutVars>
          <dgm:chMax val="0"/>
          <dgm:chPref val="0"/>
          <dgm:bulletEnabled val="1"/>
        </dgm:presLayoutVars>
      </dgm:prSet>
      <dgm:spPr/>
      <dgm:t>
        <a:bodyPr/>
        <a:lstStyle/>
        <a:p>
          <a:endParaRPr lang="es-CO"/>
        </a:p>
      </dgm:t>
    </dgm:pt>
  </dgm:ptLst>
  <dgm:cxnLst>
    <dgm:cxn modelId="{25747885-F161-47BB-94A5-4F066B8F0C62}" type="presOf" srcId="{B7512D81-D170-4F8A-96F3-1645174728A0}" destId="{3D30C390-CA59-452B-B3D8-5F1FCFC723EF}" srcOrd="0" destOrd="0" presId="urn:microsoft.com/office/officeart/2009/3/layout/PieProcess"/>
    <dgm:cxn modelId="{A0A648B4-7AAF-4241-BFF1-31F76D00629C}" type="presOf" srcId="{64417BC6-4E19-4BED-8CAA-D2700241F956}" destId="{635E7592-AC51-4689-ACD5-4425EBB2E08D}" srcOrd="0" destOrd="0" presId="urn:microsoft.com/office/officeart/2009/3/layout/PieProcess"/>
    <dgm:cxn modelId="{F1FF7422-88E1-498A-97B0-9D0781DBAAE8}" srcId="{B7512D81-D170-4F8A-96F3-1645174728A0}" destId="{5BE07C29-8AD6-472F-ADC3-291F1DED6FF4}" srcOrd="0" destOrd="0" parTransId="{47C970AB-5F6E-47C4-A44E-25726CBFCC18}" sibTransId="{1FCE6745-E9EC-45FF-8863-CFF677441D4E}"/>
    <dgm:cxn modelId="{03CABA86-C9E5-47F2-A235-E81348E3C6F9}" type="presOf" srcId="{5BE07C29-8AD6-472F-ADC3-291F1DED6FF4}" destId="{B082C66B-27A6-43DB-BDBB-8EE540FC6A2F}" srcOrd="0" destOrd="0" presId="urn:microsoft.com/office/officeart/2009/3/layout/PieProcess"/>
    <dgm:cxn modelId="{704B5F4D-D42C-401D-9BB5-6974A41489C5}" srcId="{64417BC6-4E19-4BED-8CAA-D2700241F956}" destId="{B7512D81-D170-4F8A-96F3-1645174728A0}" srcOrd="0" destOrd="0" parTransId="{38B728B1-8CF6-42E1-A72A-0B08508CED27}" sibTransId="{F985918E-4984-4B35-AF47-1867A39288DA}"/>
    <dgm:cxn modelId="{1F28C865-AF4C-418C-9D56-76200BB8DE37}" type="presParOf" srcId="{635E7592-AC51-4689-ACD5-4425EBB2E08D}" destId="{C288BA73-661B-4367-B3C3-B1FBF295ADF5}" srcOrd="0" destOrd="0" presId="urn:microsoft.com/office/officeart/2009/3/layout/PieProcess"/>
    <dgm:cxn modelId="{6CB57923-3583-4118-B346-8AF49276AB29}" type="presParOf" srcId="{C288BA73-661B-4367-B3C3-B1FBF295ADF5}" destId="{962003EA-87D4-45CF-8E95-E0F0F67A945F}" srcOrd="0" destOrd="0" presId="urn:microsoft.com/office/officeart/2009/3/layout/PieProcess"/>
    <dgm:cxn modelId="{B23FFDDB-83BB-4512-8C90-928050C23424}" type="presParOf" srcId="{C288BA73-661B-4367-B3C3-B1FBF295ADF5}" destId="{3B00162A-57AD-42BA-9E91-1A49915A3D95}" srcOrd="1" destOrd="0" presId="urn:microsoft.com/office/officeart/2009/3/layout/PieProcess"/>
    <dgm:cxn modelId="{BBDA831D-7810-4F33-9A00-ED53BC1CCD11}" type="presParOf" srcId="{C288BA73-661B-4367-B3C3-B1FBF295ADF5}" destId="{3D30C390-CA59-452B-B3D8-5F1FCFC723EF}" srcOrd="2" destOrd="0" presId="urn:microsoft.com/office/officeart/2009/3/layout/PieProcess"/>
    <dgm:cxn modelId="{E6436112-0555-4DC0-B657-E1585FA4B28F}" type="presParOf" srcId="{635E7592-AC51-4689-ACD5-4425EBB2E08D}" destId="{CBEDFF25-D31B-4B0C-B30B-4143E259D178}" srcOrd="1" destOrd="0" presId="urn:microsoft.com/office/officeart/2009/3/layout/PieProcess"/>
    <dgm:cxn modelId="{B6D556AE-7C83-40DB-A5D4-7A6BF818607D}" type="presParOf" srcId="{635E7592-AC51-4689-ACD5-4425EBB2E08D}" destId="{CD288A00-35AB-471F-A0D2-8A9C27EFF740}" srcOrd="2" destOrd="0" presId="urn:microsoft.com/office/officeart/2009/3/layout/PieProcess"/>
    <dgm:cxn modelId="{DECE7D95-B274-412B-88D3-C3B2D338900C}" type="presParOf" srcId="{CD288A00-35AB-471F-A0D2-8A9C27EFF740}" destId="{B082C66B-27A6-43DB-BDBB-8EE540FC6A2F}" srcOrd="0" destOrd="0" presId="urn:microsoft.com/office/officeart/2009/3/layout/Pie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5984DBA-9135-4088-9508-DAD1095336C4}" type="doc">
      <dgm:prSet loTypeId="urn:microsoft.com/office/officeart/2005/8/layout/hierarchy4" loCatId="hierarchy" qsTypeId="urn:microsoft.com/office/officeart/2005/8/quickstyle/simple4" qsCatId="simple" csTypeId="urn:microsoft.com/office/officeart/2005/8/colors/colorful1" csCatId="colorful" phldr="1"/>
      <dgm:spPr/>
      <dgm:t>
        <a:bodyPr/>
        <a:lstStyle/>
        <a:p>
          <a:endParaRPr lang="es-CO"/>
        </a:p>
      </dgm:t>
    </dgm:pt>
    <dgm:pt modelId="{97CFF60B-1D69-4ECF-94DD-6BDABDE4E460}">
      <dgm:prSet phldrT="[Texto]" custT="1"/>
      <dgm:spPr/>
      <dgm:t>
        <a:bodyPr/>
        <a:lstStyle/>
        <a:p>
          <a:r>
            <a:rPr lang="es-CO" sz="2000" b="1" dirty="0" smtClean="0">
              <a:solidFill>
                <a:schemeClr val="bg1"/>
              </a:solidFill>
            </a:rPr>
            <a:t>Tecnologías</a:t>
          </a:r>
          <a:endParaRPr lang="es-CO" sz="2000" b="1" dirty="0">
            <a:solidFill>
              <a:schemeClr val="bg1"/>
            </a:solidFill>
          </a:endParaRPr>
        </a:p>
      </dgm:t>
    </dgm:pt>
    <dgm:pt modelId="{2D6CC7F6-0EFF-4BF1-ACB3-60A2681E3731}" type="parTrans" cxnId="{53D27E56-6F2B-4998-BBEE-74132A0B19C6}">
      <dgm:prSet/>
      <dgm:spPr/>
      <dgm:t>
        <a:bodyPr/>
        <a:lstStyle/>
        <a:p>
          <a:endParaRPr lang="es-CO" sz="2000" b="1">
            <a:solidFill>
              <a:schemeClr val="bg1"/>
            </a:solidFill>
          </a:endParaRPr>
        </a:p>
      </dgm:t>
    </dgm:pt>
    <dgm:pt modelId="{ADFAA9B9-EF02-43A3-833D-A0626AB402AF}" type="sibTrans" cxnId="{53D27E56-6F2B-4998-BBEE-74132A0B19C6}">
      <dgm:prSet/>
      <dgm:spPr/>
      <dgm:t>
        <a:bodyPr/>
        <a:lstStyle/>
        <a:p>
          <a:endParaRPr lang="es-CO" sz="2000" b="1">
            <a:solidFill>
              <a:schemeClr val="bg1"/>
            </a:solidFill>
          </a:endParaRPr>
        </a:p>
      </dgm:t>
    </dgm:pt>
    <dgm:pt modelId="{92C98878-1C2D-40C9-A0F9-554BB86E56FE}">
      <dgm:prSet phldrT="[Texto]" custT="1"/>
      <dgm:spPr/>
      <dgm:t>
        <a:bodyPr/>
        <a:lstStyle/>
        <a:p>
          <a:r>
            <a:rPr lang="es-CO" sz="2000" b="1" dirty="0" err="1" smtClean="0">
              <a:solidFill>
                <a:schemeClr val="bg1"/>
              </a:solidFill>
            </a:rPr>
            <a:t>Alian</a:t>
          </a:r>
          <a:r>
            <a:rPr lang="es-CO" sz="2000" b="1" dirty="0" smtClean="0">
              <a:solidFill>
                <a:schemeClr val="bg1"/>
              </a:solidFill>
            </a:rPr>
            <a:t>-zas</a:t>
          </a:r>
        </a:p>
      </dgm:t>
    </dgm:pt>
    <dgm:pt modelId="{79299360-82C2-4B11-972A-7C3857781161}" type="parTrans" cxnId="{AFF311E0-EA62-40C8-9066-8F70F9A7FE1D}">
      <dgm:prSet/>
      <dgm:spPr/>
      <dgm:t>
        <a:bodyPr/>
        <a:lstStyle/>
        <a:p>
          <a:endParaRPr lang="es-CO" sz="2000" b="1">
            <a:solidFill>
              <a:schemeClr val="bg1"/>
            </a:solidFill>
          </a:endParaRPr>
        </a:p>
      </dgm:t>
    </dgm:pt>
    <dgm:pt modelId="{FFD9E4F7-2757-4843-95E9-2F01BDE1A0BD}" type="sibTrans" cxnId="{AFF311E0-EA62-40C8-9066-8F70F9A7FE1D}">
      <dgm:prSet/>
      <dgm:spPr/>
      <dgm:t>
        <a:bodyPr/>
        <a:lstStyle/>
        <a:p>
          <a:endParaRPr lang="es-CO" sz="2000" b="1">
            <a:solidFill>
              <a:schemeClr val="bg1"/>
            </a:solidFill>
          </a:endParaRPr>
        </a:p>
      </dgm:t>
    </dgm:pt>
    <dgm:pt modelId="{036E8AC8-8515-420A-8295-620AEFFBD371}">
      <dgm:prSet phldrT="[Texto]" custT="1"/>
      <dgm:spPr/>
      <dgm:t>
        <a:bodyPr/>
        <a:lstStyle/>
        <a:p>
          <a:r>
            <a:rPr lang="es-CO" sz="2000" b="1" dirty="0" smtClean="0">
              <a:solidFill>
                <a:schemeClr val="bg1"/>
              </a:solidFill>
            </a:rPr>
            <a:t>Capital </a:t>
          </a:r>
          <a:r>
            <a:rPr lang="es-CO" sz="2000" b="1" dirty="0" err="1" smtClean="0">
              <a:solidFill>
                <a:schemeClr val="bg1"/>
              </a:solidFill>
            </a:rPr>
            <a:t>intelec-tual</a:t>
          </a:r>
          <a:endParaRPr lang="es-CO" sz="2000" b="1" dirty="0" smtClean="0">
            <a:solidFill>
              <a:schemeClr val="bg1"/>
            </a:solidFill>
          </a:endParaRPr>
        </a:p>
      </dgm:t>
    </dgm:pt>
    <dgm:pt modelId="{8A799144-BD05-47DF-89F5-6F2C54365210}" type="parTrans" cxnId="{7653A362-EABB-46EC-8E36-2089FA63E0F0}">
      <dgm:prSet/>
      <dgm:spPr/>
      <dgm:t>
        <a:bodyPr/>
        <a:lstStyle/>
        <a:p>
          <a:endParaRPr lang="es-CO" sz="2000" b="1">
            <a:solidFill>
              <a:schemeClr val="bg1"/>
            </a:solidFill>
          </a:endParaRPr>
        </a:p>
      </dgm:t>
    </dgm:pt>
    <dgm:pt modelId="{FB7B83B1-B67A-470A-B8FA-771252C57A65}" type="sibTrans" cxnId="{7653A362-EABB-46EC-8E36-2089FA63E0F0}">
      <dgm:prSet/>
      <dgm:spPr/>
      <dgm:t>
        <a:bodyPr/>
        <a:lstStyle/>
        <a:p>
          <a:endParaRPr lang="es-CO" sz="2000" b="1">
            <a:solidFill>
              <a:schemeClr val="bg1"/>
            </a:solidFill>
          </a:endParaRPr>
        </a:p>
      </dgm:t>
    </dgm:pt>
    <dgm:pt modelId="{39C9097C-2D33-4C2E-B175-CA5C4908843B}">
      <dgm:prSet phldrT="[Texto]" custT="1"/>
      <dgm:spPr/>
      <dgm:t>
        <a:bodyPr/>
        <a:lstStyle/>
        <a:p>
          <a:r>
            <a:rPr lang="es-CO" sz="2000" b="1" dirty="0" smtClean="0">
              <a:solidFill>
                <a:schemeClr val="tx1"/>
              </a:solidFill>
            </a:rPr>
            <a:t>Tecno-</a:t>
          </a:r>
          <a:r>
            <a:rPr lang="es-CO" sz="2000" b="1" dirty="0" err="1" smtClean="0">
              <a:solidFill>
                <a:schemeClr val="tx1"/>
              </a:solidFill>
            </a:rPr>
            <a:t>logías</a:t>
          </a:r>
          <a:r>
            <a:rPr lang="es-CO" sz="2000" b="1" dirty="0" smtClean="0">
              <a:solidFill>
                <a:schemeClr val="tx1"/>
              </a:solidFill>
            </a:rPr>
            <a:t> </a:t>
          </a:r>
          <a:r>
            <a:rPr lang="es-CO" sz="2000" b="1" dirty="0" smtClean="0">
              <a:solidFill>
                <a:schemeClr val="tx1"/>
              </a:solidFill>
            </a:rPr>
            <a:t>de </a:t>
          </a:r>
          <a:r>
            <a:rPr lang="es-CO" sz="2000" b="1" dirty="0" err="1" smtClean="0">
              <a:solidFill>
                <a:schemeClr val="tx1"/>
              </a:solidFill>
            </a:rPr>
            <a:t>infor-mación</a:t>
          </a:r>
          <a:endParaRPr lang="es-CO" sz="2000" b="1" dirty="0">
            <a:solidFill>
              <a:schemeClr val="tx1"/>
            </a:solidFill>
          </a:endParaRPr>
        </a:p>
      </dgm:t>
    </dgm:pt>
    <dgm:pt modelId="{7BA4B4A4-5318-41DD-9A42-29EEE82884FD}" type="parTrans" cxnId="{FBA398BA-5470-45F6-9D8E-256E7D317E69}">
      <dgm:prSet/>
      <dgm:spPr/>
      <dgm:t>
        <a:bodyPr/>
        <a:lstStyle/>
        <a:p>
          <a:endParaRPr lang="es-CO" sz="2000" b="1">
            <a:solidFill>
              <a:schemeClr val="bg1"/>
            </a:solidFill>
          </a:endParaRPr>
        </a:p>
      </dgm:t>
    </dgm:pt>
    <dgm:pt modelId="{68D92FB2-1571-4598-8812-F96C071012CC}" type="sibTrans" cxnId="{FBA398BA-5470-45F6-9D8E-256E7D317E69}">
      <dgm:prSet/>
      <dgm:spPr/>
      <dgm:t>
        <a:bodyPr/>
        <a:lstStyle/>
        <a:p>
          <a:endParaRPr lang="es-CO" sz="2000" b="1">
            <a:solidFill>
              <a:schemeClr val="bg1"/>
            </a:solidFill>
          </a:endParaRPr>
        </a:p>
      </dgm:t>
    </dgm:pt>
    <dgm:pt modelId="{0DB1F9A4-D274-4CB8-A986-B9EDA64CAF5B}">
      <dgm:prSet phldrT="[Texto]" custT="1"/>
      <dgm:spPr/>
      <dgm:t>
        <a:bodyPr/>
        <a:lstStyle/>
        <a:p>
          <a:r>
            <a:rPr lang="es-CO" sz="1800" b="1" dirty="0" smtClean="0">
              <a:solidFill>
                <a:schemeClr val="tx1"/>
              </a:solidFill>
            </a:rPr>
            <a:t>Intranet</a:t>
          </a:r>
          <a:endParaRPr lang="es-CO" sz="1800" b="1" dirty="0">
            <a:solidFill>
              <a:schemeClr val="tx1"/>
            </a:solidFill>
          </a:endParaRPr>
        </a:p>
      </dgm:t>
    </dgm:pt>
    <dgm:pt modelId="{0519C16B-3651-43E5-B768-293DE9386A8C}" type="parTrans" cxnId="{9C6F31BB-4FC4-4D18-B271-03E2804F1B08}">
      <dgm:prSet/>
      <dgm:spPr/>
      <dgm:t>
        <a:bodyPr/>
        <a:lstStyle/>
        <a:p>
          <a:endParaRPr lang="es-CO" sz="2000" b="1">
            <a:solidFill>
              <a:schemeClr val="bg1"/>
            </a:solidFill>
          </a:endParaRPr>
        </a:p>
      </dgm:t>
    </dgm:pt>
    <dgm:pt modelId="{35A95800-BD01-4A41-ADC8-45061267751D}" type="sibTrans" cxnId="{9C6F31BB-4FC4-4D18-B271-03E2804F1B08}">
      <dgm:prSet/>
      <dgm:spPr/>
      <dgm:t>
        <a:bodyPr/>
        <a:lstStyle/>
        <a:p>
          <a:endParaRPr lang="es-CO" sz="2000" b="1">
            <a:solidFill>
              <a:schemeClr val="bg1"/>
            </a:solidFill>
          </a:endParaRPr>
        </a:p>
      </dgm:t>
    </dgm:pt>
    <dgm:pt modelId="{BF178505-38F5-4C93-8F06-7A37238D689A}">
      <dgm:prSet phldrT="[Texto]" custT="1"/>
      <dgm:spPr/>
      <dgm:t>
        <a:bodyPr/>
        <a:lstStyle/>
        <a:p>
          <a:r>
            <a:rPr lang="es-CO" sz="2000" b="1" dirty="0" smtClean="0">
              <a:solidFill>
                <a:schemeClr val="tx1"/>
              </a:solidFill>
            </a:rPr>
            <a:t>Bases de datos</a:t>
          </a:r>
          <a:endParaRPr lang="es-CO" sz="2000" b="1" dirty="0">
            <a:solidFill>
              <a:schemeClr val="tx1"/>
            </a:solidFill>
          </a:endParaRPr>
        </a:p>
      </dgm:t>
    </dgm:pt>
    <dgm:pt modelId="{376F5866-512D-41E4-BE86-731B7E4C33AE}" type="parTrans" cxnId="{45CA06F1-D7D8-4BCC-84A9-F517D973162D}">
      <dgm:prSet/>
      <dgm:spPr/>
      <dgm:t>
        <a:bodyPr/>
        <a:lstStyle/>
        <a:p>
          <a:endParaRPr lang="es-CO" sz="2000" b="1">
            <a:solidFill>
              <a:schemeClr val="bg1"/>
            </a:solidFill>
          </a:endParaRPr>
        </a:p>
      </dgm:t>
    </dgm:pt>
    <dgm:pt modelId="{D0EF1B73-51DF-4712-B793-7787445055B5}" type="sibTrans" cxnId="{45CA06F1-D7D8-4BCC-84A9-F517D973162D}">
      <dgm:prSet/>
      <dgm:spPr/>
      <dgm:t>
        <a:bodyPr/>
        <a:lstStyle/>
        <a:p>
          <a:endParaRPr lang="es-CO" sz="2000" b="1">
            <a:solidFill>
              <a:schemeClr val="bg1"/>
            </a:solidFill>
          </a:endParaRPr>
        </a:p>
      </dgm:t>
    </dgm:pt>
    <dgm:pt modelId="{D73F95E9-DD98-44C2-BDF8-2F9F5060E31A}">
      <dgm:prSet phldrT="[Texto]" custT="1"/>
      <dgm:spPr/>
      <dgm:t>
        <a:bodyPr/>
        <a:lstStyle/>
        <a:p>
          <a:r>
            <a:rPr lang="es-CO" sz="2000" b="1" dirty="0" err="1" smtClean="0">
              <a:solidFill>
                <a:schemeClr val="tx1"/>
              </a:solidFill>
            </a:rPr>
            <a:t>Siste</a:t>
          </a:r>
          <a:r>
            <a:rPr lang="es-CO" sz="2000" b="1" dirty="0" smtClean="0">
              <a:solidFill>
                <a:schemeClr val="tx1"/>
              </a:solidFill>
            </a:rPr>
            <a:t>-mas de gestión</a:t>
          </a:r>
          <a:endParaRPr lang="es-CO" sz="2000" b="1" dirty="0">
            <a:solidFill>
              <a:schemeClr val="tx1"/>
            </a:solidFill>
          </a:endParaRPr>
        </a:p>
      </dgm:t>
    </dgm:pt>
    <dgm:pt modelId="{9FB793A1-CC0E-4E88-923E-F64EDDCBF2F6}" type="parTrans" cxnId="{D8B67CAF-B3B2-4CE9-A173-05348F887F08}">
      <dgm:prSet/>
      <dgm:spPr/>
      <dgm:t>
        <a:bodyPr/>
        <a:lstStyle/>
        <a:p>
          <a:endParaRPr lang="es-CO" sz="2000" b="1">
            <a:solidFill>
              <a:schemeClr val="bg1"/>
            </a:solidFill>
          </a:endParaRPr>
        </a:p>
      </dgm:t>
    </dgm:pt>
    <dgm:pt modelId="{13AF4968-81FB-456A-9879-A6841A49EF2B}" type="sibTrans" cxnId="{D8B67CAF-B3B2-4CE9-A173-05348F887F08}">
      <dgm:prSet/>
      <dgm:spPr/>
      <dgm:t>
        <a:bodyPr/>
        <a:lstStyle/>
        <a:p>
          <a:endParaRPr lang="es-CO" sz="2000" b="1">
            <a:solidFill>
              <a:schemeClr val="bg1"/>
            </a:solidFill>
          </a:endParaRPr>
        </a:p>
      </dgm:t>
    </dgm:pt>
    <dgm:pt modelId="{B66D7517-2BAF-4FDA-9A02-1A25265B1965}">
      <dgm:prSet phldrT="[Texto]" custT="1"/>
      <dgm:spPr/>
      <dgm:t>
        <a:bodyPr/>
        <a:lstStyle/>
        <a:p>
          <a:r>
            <a:rPr lang="es-CO" sz="2000" b="1" dirty="0" err="1" smtClean="0">
              <a:solidFill>
                <a:schemeClr val="tx1"/>
              </a:solidFill>
            </a:rPr>
            <a:t>Propie</a:t>
          </a:r>
          <a:r>
            <a:rPr lang="es-CO" sz="2000" b="1" dirty="0" smtClean="0">
              <a:solidFill>
                <a:schemeClr val="tx1"/>
              </a:solidFill>
            </a:rPr>
            <a:t>-dad intelectual</a:t>
          </a:r>
          <a:endParaRPr lang="es-CO" sz="2000" b="1" dirty="0">
            <a:solidFill>
              <a:schemeClr val="tx1"/>
            </a:solidFill>
          </a:endParaRPr>
        </a:p>
      </dgm:t>
    </dgm:pt>
    <dgm:pt modelId="{6AA4B238-748E-4906-A611-21743DFC92C4}" type="parTrans" cxnId="{B8336472-F318-4F80-B44C-E04EDB17ACFA}">
      <dgm:prSet/>
      <dgm:spPr/>
      <dgm:t>
        <a:bodyPr/>
        <a:lstStyle/>
        <a:p>
          <a:endParaRPr lang="es-CO" sz="2000" b="1">
            <a:solidFill>
              <a:schemeClr val="bg1"/>
            </a:solidFill>
          </a:endParaRPr>
        </a:p>
      </dgm:t>
    </dgm:pt>
    <dgm:pt modelId="{D2207BE5-0880-4BFB-94CB-E0A26153C432}" type="sibTrans" cxnId="{B8336472-F318-4F80-B44C-E04EDB17ACFA}">
      <dgm:prSet/>
      <dgm:spPr/>
      <dgm:t>
        <a:bodyPr/>
        <a:lstStyle/>
        <a:p>
          <a:endParaRPr lang="es-CO" sz="2000" b="1">
            <a:solidFill>
              <a:schemeClr val="bg1"/>
            </a:solidFill>
          </a:endParaRPr>
        </a:p>
      </dgm:t>
    </dgm:pt>
    <dgm:pt modelId="{6C77879B-A734-4187-AAAB-886B1FF60F80}">
      <dgm:prSet phldrT="[Texto]" custT="1"/>
      <dgm:spPr/>
      <dgm:t>
        <a:bodyPr/>
        <a:lstStyle/>
        <a:p>
          <a:r>
            <a:rPr lang="es-CO" sz="2000" b="1" dirty="0" smtClean="0">
              <a:solidFill>
                <a:schemeClr val="bg1"/>
              </a:solidFill>
            </a:rPr>
            <a:t>Gestión huma-na</a:t>
          </a:r>
        </a:p>
      </dgm:t>
    </dgm:pt>
    <dgm:pt modelId="{8187C58F-7110-4238-8941-E9851B6121B7}" type="parTrans" cxnId="{E5D12FF8-3D9C-421A-8DD1-3B976DC26FC8}">
      <dgm:prSet/>
      <dgm:spPr/>
      <dgm:t>
        <a:bodyPr/>
        <a:lstStyle/>
        <a:p>
          <a:endParaRPr lang="es-CO" sz="2000" b="1">
            <a:solidFill>
              <a:schemeClr val="bg1"/>
            </a:solidFill>
          </a:endParaRPr>
        </a:p>
      </dgm:t>
    </dgm:pt>
    <dgm:pt modelId="{B55E6B93-7D89-477F-9C9C-E8539649AB40}" type="sibTrans" cxnId="{E5D12FF8-3D9C-421A-8DD1-3B976DC26FC8}">
      <dgm:prSet/>
      <dgm:spPr/>
      <dgm:t>
        <a:bodyPr/>
        <a:lstStyle/>
        <a:p>
          <a:endParaRPr lang="es-CO" sz="2000" b="1">
            <a:solidFill>
              <a:schemeClr val="bg1"/>
            </a:solidFill>
          </a:endParaRPr>
        </a:p>
      </dgm:t>
    </dgm:pt>
    <dgm:pt modelId="{043E7084-500D-4857-B712-6156A17CC546}">
      <dgm:prSet phldrT="[Texto]" custT="1"/>
      <dgm:spPr/>
      <dgm:t>
        <a:bodyPr/>
        <a:lstStyle/>
        <a:p>
          <a:r>
            <a:rPr lang="es-CO" sz="3200" b="1" dirty="0" smtClean="0">
              <a:solidFill>
                <a:schemeClr val="bg1"/>
              </a:solidFill>
            </a:rPr>
            <a:t>Perspectiva Aprendizaje y Crecimiento (Dimensiones)</a:t>
          </a:r>
          <a:endParaRPr lang="es-CO" sz="3200" b="1" dirty="0">
            <a:solidFill>
              <a:schemeClr val="bg1"/>
            </a:solidFill>
          </a:endParaRPr>
        </a:p>
      </dgm:t>
    </dgm:pt>
    <dgm:pt modelId="{6EC96AE9-94A5-414E-83B1-B1EBBF66E2A9}" type="sibTrans" cxnId="{854917F8-A63A-4E1A-83AF-586BF7C0AAAB}">
      <dgm:prSet/>
      <dgm:spPr/>
      <dgm:t>
        <a:bodyPr/>
        <a:lstStyle/>
        <a:p>
          <a:endParaRPr lang="es-CO" sz="2000" b="1">
            <a:solidFill>
              <a:schemeClr val="bg1"/>
            </a:solidFill>
          </a:endParaRPr>
        </a:p>
      </dgm:t>
    </dgm:pt>
    <dgm:pt modelId="{48A86664-D9B1-4869-BEA2-792396BA8300}" type="parTrans" cxnId="{854917F8-A63A-4E1A-83AF-586BF7C0AAAB}">
      <dgm:prSet/>
      <dgm:spPr/>
      <dgm:t>
        <a:bodyPr/>
        <a:lstStyle/>
        <a:p>
          <a:endParaRPr lang="es-CO" sz="2000" b="1">
            <a:solidFill>
              <a:schemeClr val="bg1"/>
            </a:solidFill>
          </a:endParaRPr>
        </a:p>
      </dgm:t>
    </dgm:pt>
    <dgm:pt modelId="{7A1D9C94-432E-49E8-85E0-5FDAC6EA8401}" type="pres">
      <dgm:prSet presAssocID="{55984DBA-9135-4088-9508-DAD1095336C4}" presName="Name0" presStyleCnt="0">
        <dgm:presLayoutVars>
          <dgm:chPref val="1"/>
          <dgm:dir/>
          <dgm:animOne val="branch"/>
          <dgm:animLvl val="lvl"/>
          <dgm:resizeHandles/>
        </dgm:presLayoutVars>
      </dgm:prSet>
      <dgm:spPr/>
      <dgm:t>
        <a:bodyPr/>
        <a:lstStyle/>
        <a:p>
          <a:endParaRPr lang="es-CO"/>
        </a:p>
      </dgm:t>
    </dgm:pt>
    <dgm:pt modelId="{C03936DB-8CE8-4D73-881E-EC5DAE95D950}" type="pres">
      <dgm:prSet presAssocID="{043E7084-500D-4857-B712-6156A17CC546}" presName="vertOne" presStyleCnt="0"/>
      <dgm:spPr/>
    </dgm:pt>
    <dgm:pt modelId="{FBAE7C0E-F21A-4A30-8A3E-AFC39046D852}" type="pres">
      <dgm:prSet presAssocID="{043E7084-500D-4857-B712-6156A17CC546}" presName="txOne" presStyleLbl="node0" presStyleIdx="0" presStyleCnt="1" custScaleY="72243">
        <dgm:presLayoutVars>
          <dgm:chPref val="3"/>
        </dgm:presLayoutVars>
      </dgm:prSet>
      <dgm:spPr/>
      <dgm:t>
        <a:bodyPr/>
        <a:lstStyle/>
        <a:p>
          <a:endParaRPr lang="es-CO"/>
        </a:p>
      </dgm:t>
    </dgm:pt>
    <dgm:pt modelId="{F1B1C2AE-CA04-4B80-84FD-AFC974809009}" type="pres">
      <dgm:prSet presAssocID="{043E7084-500D-4857-B712-6156A17CC546}" presName="parTransOne" presStyleCnt="0"/>
      <dgm:spPr/>
    </dgm:pt>
    <dgm:pt modelId="{78BFF76D-9494-4DB5-BCFF-50AE81012942}" type="pres">
      <dgm:prSet presAssocID="{043E7084-500D-4857-B712-6156A17CC546}" presName="horzOne" presStyleCnt="0"/>
      <dgm:spPr/>
    </dgm:pt>
    <dgm:pt modelId="{832824FF-6738-4452-80A5-BB4E9E8A1591}" type="pres">
      <dgm:prSet presAssocID="{97CFF60B-1D69-4ECF-94DD-6BDABDE4E460}" presName="vertTwo" presStyleCnt="0"/>
      <dgm:spPr/>
    </dgm:pt>
    <dgm:pt modelId="{2EA5CE93-FE73-4026-A767-3DA2E79E955C}" type="pres">
      <dgm:prSet presAssocID="{97CFF60B-1D69-4ECF-94DD-6BDABDE4E460}" presName="txTwo" presStyleLbl="node2" presStyleIdx="0" presStyleCnt="4">
        <dgm:presLayoutVars>
          <dgm:chPref val="3"/>
        </dgm:presLayoutVars>
      </dgm:prSet>
      <dgm:spPr/>
      <dgm:t>
        <a:bodyPr/>
        <a:lstStyle/>
        <a:p>
          <a:endParaRPr lang="es-CO"/>
        </a:p>
      </dgm:t>
    </dgm:pt>
    <dgm:pt modelId="{667FC201-C4EB-4F6B-BD86-094F16E4F723}" type="pres">
      <dgm:prSet presAssocID="{97CFF60B-1D69-4ECF-94DD-6BDABDE4E460}" presName="parTransTwo" presStyleCnt="0"/>
      <dgm:spPr/>
    </dgm:pt>
    <dgm:pt modelId="{96FA91D3-007E-4C50-A456-B383CD35F914}" type="pres">
      <dgm:prSet presAssocID="{97CFF60B-1D69-4ECF-94DD-6BDABDE4E460}" presName="horzTwo" presStyleCnt="0"/>
      <dgm:spPr/>
    </dgm:pt>
    <dgm:pt modelId="{F9EAA5E4-A4A6-4066-8F9D-1792421134D2}" type="pres">
      <dgm:prSet presAssocID="{39C9097C-2D33-4C2E-B175-CA5C4908843B}" presName="vertThree" presStyleCnt="0"/>
      <dgm:spPr/>
    </dgm:pt>
    <dgm:pt modelId="{7803842B-3DE6-4B68-999B-4C3FED3EE2A3}" type="pres">
      <dgm:prSet presAssocID="{39C9097C-2D33-4C2E-B175-CA5C4908843B}" presName="txThree" presStyleLbl="node3" presStyleIdx="0" presStyleCnt="5">
        <dgm:presLayoutVars>
          <dgm:chPref val="3"/>
        </dgm:presLayoutVars>
      </dgm:prSet>
      <dgm:spPr/>
      <dgm:t>
        <a:bodyPr/>
        <a:lstStyle/>
        <a:p>
          <a:endParaRPr lang="es-CO"/>
        </a:p>
      </dgm:t>
    </dgm:pt>
    <dgm:pt modelId="{5CB1BF37-103F-4DC7-B90B-96A1FEDD7895}" type="pres">
      <dgm:prSet presAssocID="{39C9097C-2D33-4C2E-B175-CA5C4908843B}" presName="horzThree" presStyleCnt="0"/>
      <dgm:spPr/>
    </dgm:pt>
    <dgm:pt modelId="{76A6B83A-43BE-4B83-BBCC-E1667C191A06}" type="pres">
      <dgm:prSet presAssocID="{68D92FB2-1571-4598-8812-F96C071012CC}" presName="sibSpaceThree" presStyleCnt="0"/>
      <dgm:spPr/>
    </dgm:pt>
    <dgm:pt modelId="{AC908015-3DAB-4CDF-B867-1A926E814AA5}" type="pres">
      <dgm:prSet presAssocID="{0DB1F9A4-D274-4CB8-A986-B9EDA64CAF5B}" presName="vertThree" presStyleCnt="0"/>
      <dgm:spPr/>
    </dgm:pt>
    <dgm:pt modelId="{D8A0E8A8-4BFB-4D42-8FCF-7F1D6A4E0963}" type="pres">
      <dgm:prSet presAssocID="{0DB1F9A4-D274-4CB8-A986-B9EDA64CAF5B}" presName="txThree" presStyleLbl="node3" presStyleIdx="1" presStyleCnt="5">
        <dgm:presLayoutVars>
          <dgm:chPref val="3"/>
        </dgm:presLayoutVars>
      </dgm:prSet>
      <dgm:spPr/>
      <dgm:t>
        <a:bodyPr/>
        <a:lstStyle/>
        <a:p>
          <a:endParaRPr lang="es-CO"/>
        </a:p>
      </dgm:t>
    </dgm:pt>
    <dgm:pt modelId="{48C470E8-8767-4D33-B33F-0B8B41E98A23}" type="pres">
      <dgm:prSet presAssocID="{0DB1F9A4-D274-4CB8-A986-B9EDA64CAF5B}" presName="horzThree" presStyleCnt="0"/>
      <dgm:spPr/>
    </dgm:pt>
    <dgm:pt modelId="{248FF73F-F27E-4395-9BA7-ADB262F4ADA8}" type="pres">
      <dgm:prSet presAssocID="{35A95800-BD01-4A41-ADC8-45061267751D}" presName="sibSpaceThree" presStyleCnt="0"/>
      <dgm:spPr/>
    </dgm:pt>
    <dgm:pt modelId="{BF8CA494-63D6-4256-8207-FFA3ED8CA7DD}" type="pres">
      <dgm:prSet presAssocID="{BF178505-38F5-4C93-8F06-7A37238D689A}" presName="vertThree" presStyleCnt="0"/>
      <dgm:spPr/>
    </dgm:pt>
    <dgm:pt modelId="{458D33E5-627D-4A71-A064-BAFC57481C15}" type="pres">
      <dgm:prSet presAssocID="{BF178505-38F5-4C93-8F06-7A37238D689A}" presName="txThree" presStyleLbl="node3" presStyleIdx="2" presStyleCnt="5">
        <dgm:presLayoutVars>
          <dgm:chPref val="3"/>
        </dgm:presLayoutVars>
      </dgm:prSet>
      <dgm:spPr/>
      <dgm:t>
        <a:bodyPr/>
        <a:lstStyle/>
        <a:p>
          <a:endParaRPr lang="es-CO"/>
        </a:p>
      </dgm:t>
    </dgm:pt>
    <dgm:pt modelId="{8B3900E2-2262-4968-B5E2-20755EC526EF}" type="pres">
      <dgm:prSet presAssocID="{BF178505-38F5-4C93-8F06-7A37238D689A}" presName="horzThree" presStyleCnt="0"/>
      <dgm:spPr/>
    </dgm:pt>
    <dgm:pt modelId="{29CD1BF8-E8F9-4F53-AABB-4CD7FE9308C8}" type="pres">
      <dgm:prSet presAssocID="{D0EF1B73-51DF-4712-B793-7787445055B5}" presName="sibSpaceThree" presStyleCnt="0"/>
      <dgm:spPr/>
    </dgm:pt>
    <dgm:pt modelId="{33E4BEFB-B86F-4B49-98CD-28E20DB71A38}" type="pres">
      <dgm:prSet presAssocID="{D73F95E9-DD98-44C2-BDF8-2F9F5060E31A}" presName="vertThree" presStyleCnt="0"/>
      <dgm:spPr/>
    </dgm:pt>
    <dgm:pt modelId="{D5A8D227-36D4-4A50-B20C-4AA1AD56FBF5}" type="pres">
      <dgm:prSet presAssocID="{D73F95E9-DD98-44C2-BDF8-2F9F5060E31A}" presName="txThree" presStyleLbl="node3" presStyleIdx="3" presStyleCnt="5">
        <dgm:presLayoutVars>
          <dgm:chPref val="3"/>
        </dgm:presLayoutVars>
      </dgm:prSet>
      <dgm:spPr/>
      <dgm:t>
        <a:bodyPr/>
        <a:lstStyle/>
        <a:p>
          <a:endParaRPr lang="es-CO"/>
        </a:p>
      </dgm:t>
    </dgm:pt>
    <dgm:pt modelId="{AB9D3090-FFAA-4E3D-9592-DA47D816D5A9}" type="pres">
      <dgm:prSet presAssocID="{D73F95E9-DD98-44C2-BDF8-2F9F5060E31A}" presName="horzThree" presStyleCnt="0"/>
      <dgm:spPr/>
    </dgm:pt>
    <dgm:pt modelId="{5DC65D59-D1F7-4A0D-AD60-5D664CCC02ED}" type="pres">
      <dgm:prSet presAssocID="{13AF4968-81FB-456A-9879-A6841A49EF2B}" presName="sibSpaceThree" presStyleCnt="0"/>
      <dgm:spPr/>
    </dgm:pt>
    <dgm:pt modelId="{38E8D461-8F28-4A3B-AB18-3AC2352548F0}" type="pres">
      <dgm:prSet presAssocID="{B66D7517-2BAF-4FDA-9A02-1A25265B1965}" presName="vertThree" presStyleCnt="0"/>
      <dgm:spPr/>
    </dgm:pt>
    <dgm:pt modelId="{927B1A6E-164F-43F5-87E9-AA7A6E3DBFD9}" type="pres">
      <dgm:prSet presAssocID="{B66D7517-2BAF-4FDA-9A02-1A25265B1965}" presName="txThree" presStyleLbl="node3" presStyleIdx="4" presStyleCnt="5">
        <dgm:presLayoutVars>
          <dgm:chPref val="3"/>
        </dgm:presLayoutVars>
      </dgm:prSet>
      <dgm:spPr/>
      <dgm:t>
        <a:bodyPr/>
        <a:lstStyle/>
        <a:p>
          <a:endParaRPr lang="es-CO"/>
        </a:p>
      </dgm:t>
    </dgm:pt>
    <dgm:pt modelId="{6DEF2493-BF0C-457F-9BF3-04784AB9B9B2}" type="pres">
      <dgm:prSet presAssocID="{B66D7517-2BAF-4FDA-9A02-1A25265B1965}" presName="horzThree" presStyleCnt="0"/>
      <dgm:spPr/>
    </dgm:pt>
    <dgm:pt modelId="{2E514677-4A27-4ED5-BF2A-EE6B7D88B9BB}" type="pres">
      <dgm:prSet presAssocID="{ADFAA9B9-EF02-43A3-833D-A0626AB402AF}" presName="sibSpaceTwo" presStyleCnt="0"/>
      <dgm:spPr/>
    </dgm:pt>
    <dgm:pt modelId="{AB932C01-EEC6-465E-9C00-C7BDBD27FAA8}" type="pres">
      <dgm:prSet presAssocID="{6C77879B-A734-4187-AAAB-886B1FF60F80}" presName="vertTwo" presStyleCnt="0"/>
      <dgm:spPr/>
    </dgm:pt>
    <dgm:pt modelId="{9274520C-513C-4593-A190-02CBBE6F4DC6}" type="pres">
      <dgm:prSet presAssocID="{6C77879B-A734-4187-AAAB-886B1FF60F80}" presName="txTwo" presStyleLbl="node2" presStyleIdx="1" presStyleCnt="4">
        <dgm:presLayoutVars>
          <dgm:chPref val="3"/>
        </dgm:presLayoutVars>
      </dgm:prSet>
      <dgm:spPr/>
      <dgm:t>
        <a:bodyPr/>
        <a:lstStyle/>
        <a:p>
          <a:endParaRPr lang="es-CO"/>
        </a:p>
      </dgm:t>
    </dgm:pt>
    <dgm:pt modelId="{FC9F1F61-66ED-4CDC-A16C-D7A95DD4B949}" type="pres">
      <dgm:prSet presAssocID="{6C77879B-A734-4187-AAAB-886B1FF60F80}" presName="horzTwo" presStyleCnt="0"/>
      <dgm:spPr/>
    </dgm:pt>
    <dgm:pt modelId="{D08D3ED6-F8E7-4399-9F45-4312C8FEBBCE}" type="pres">
      <dgm:prSet presAssocID="{B55E6B93-7D89-477F-9C9C-E8539649AB40}" presName="sibSpaceTwo" presStyleCnt="0"/>
      <dgm:spPr/>
    </dgm:pt>
    <dgm:pt modelId="{C657AF13-24AE-4DFE-91E6-BBD132C95C18}" type="pres">
      <dgm:prSet presAssocID="{92C98878-1C2D-40C9-A0F9-554BB86E56FE}" presName="vertTwo" presStyleCnt="0"/>
      <dgm:spPr/>
    </dgm:pt>
    <dgm:pt modelId="{A0222208-96F2-4B9F-81D0-BD1A99EE4CA0}" type="pres">
      <dgm:prSet presAssocID="{92C98878-1C2D-40C9-A0F9-554BB86E56FE}" presName="txTwo" presStyleLbl="node2" presStyleIdx="2" presStyleCnt="4">
        <dgm:presLayoutVars>
          <dgm:chPref val="3"/>
        </dgm:presLayoutVars>
      </dgm:prSet>
      <dgm:spPr/>
      <dgm:t>
        <a:bodyPr/>
        <a:lstStyle/>
        <a:p>
          <a:endParaRPr lang="es-CO"/>
        </a:p>
      </dgm:t>
    </dgm:pt>
    <dgm:pt modelId="{FBE15622-303C-478F-BE7F-A8568D84664B}" type="pres">
      <dgm:prSet presAssocID="{92C98878-1C2D-40C9-A0F9-554BB86E56FE}" presName="horzTwo" presStyleCnt="0"/>
      <dgm:spPr/>
    </dgm:pt>
    <dgm:pt modelId="{8712033A-3F73-4C04-BB8A-24283E0D8FE3}" type="pres">
      <dgm:prSet presAssocID="{FFD9E4F7-2757-4843-95E9-2F01BDE1A0BD}" presName="sibSpaceTwo" presStyleCnt="0"/>
      <dgm:spPr/>
    </dgm:pt>
    <dgm:pt modelId="{3881DEC3-4C0A-48F8-A582-63684798D35D}" type="pres">
      <dgm:prSet presAssocID="{036E8AC8-8515-420A-8295-620AEFFBD371}" presName="vertTwo" presStyleCnt="0"/>
      <dgm:spPr/>
    </dgm:pt>
    <dgm:pt modelId="{4FFF1EAB-3541-4A5C-93B4-FDEA54BD653B}" type="pres">
      <dgm:prSet presAssocID="{036E8AC8-8515-420A-8295-620AEFFBD371}" presName="txTwo" presStyleLbl="node2" presStyleIdx="3" presStyleCnt="4">
        <dgm:presLayoutVars>
          <dgm:chPref val="3"/>
        </dgm:presLayoutVars>
      </dgm:prSet>
      <dgm:spPr/>
      <dgm:t>
        <a:bodyPr/>
        <a:lstStyle/>
        <a:p>
          <a:endParaRPr lang="es-CO"/>
        </a:p>
      </dgm:t>
    </dgm:pt>
    <dgm:pt modelId="{5A5B9C87-B50D-4114-8585-09B348ADD976}" type="pres">
      <dgm:prSet presAssocID="{036E8AC8-8515-420A-8295-620AEFFBD371}" presName="horzTwo" presStyleCnt="0"/>
      <dgm:spPr/>
    </dgm:pt>
  </dgm:ptLst>
  <dgm:cxnLst>
    <dgm:cxn modelId="{7653A362-EABB-46EC-8E36-2089FA63E0F0}" srcId="{043E7084-500D-4857-B712-6156A17CC546}" destId="{036E8AC8-8515-420A-8295-620AEFFBD371}" srcOrd="3" destOrd="0" parTransId="{8A799144-BD05-47DF-89F5-6F2C54365210}" sibTransId="{FB7B83B1-B67A-470A-B8FA-771252C57A65}"/>
    <dgm:cxn modelId="{5F83E206-A8FC-4B72-A020-36C1BC414E7B}" type="presOf" srcId="{BF178505-38F5-4C93-8F06-7A37238D689A}" destId="{458D33E5-627D-4A71-A064-BAFC57481C15}" srcOrd="0" destOrd="0" presId="urn:microsoft.com/office/officeart/2005/8/layout/hierarchy4"/>
    <dgm:cxn modelId="{B766A5A9-C47B-4A0C-AB38-AD071468576A}" type="presOf" srcId="{39C9097C-2D33-4C2E-B175-CA5C4908843B}" destId="{7803842B-3DE6-4B68-999B-4C3FED3EE2A3}" srcOrd="0" destOrd="0" presId="urn:microsoft.com/office/officeart/2005/8/layout/hierarchy4"/>
    <dgm:cxn modelId="{854917F8-A63A-4E1A-83AF-586BF7C0AAAB}" srcId="{55984DBA-9135-4088-9508-DAD1095336C4}" destId="{043E7084-500D-4857-B712-6156A17CC546}" srcOrd="0" destOrd="0" parTransId="{48A86664-D9B1-4869-BEA2-792396BA8300}" sibTransId="{6EC96AE9-94A5-414E-83B1-B1EBBF66E2A9}"/>
    <dgm:cxn modelId="{53D27E56-6F2B-4998-BBEE-74132A0B19C6}" srcId="{043E7084-500D-4857-B712-6156A17CC546}" destId="{97CFF60B-1D69-4ECF-94DD-6BDABDE4E460}" srcOrd="0" destOrd="0" parTransId="{2D6CC7F6-0EFF-4BF1-ACB3-60A2681E3731}" sibTransId="{ADFAA9B9-EF02-43A3-833D-A0626AB402AF}"/>
    <dgm:cxn modelId="{7C2ADD17-8019-4C99-8B83-FE8A591F2422}" type="presOf" srcId="{0DB1F9A4-D274-4CB8-A986-B9EDA64CAF5B}" destId="{D8A0E8A8-4BFB-4D42-8FCF-7F1D6A4E0963}" srcOrd="0" destOrd="0" presId="urn:microsoft.com/office/officeart/2005/8/layout/hierarchy4"/>
    <dgm:cxn modelId="{E647ADB8-D992-4849-9811-A732AD059743}" type="presOf" srcId="{55984DBA-9135-4088-9508-DAD1095336C4}" destId="{7A1D9C94-432E-49E8-85E0-5FDAC6EA8401}" srcOrd="0" destOrd="0" presId="urn:microsoft.com/office/officeart/2005/8/layout/hierarchy4"/>
    <dgm:cxn modelId="{F7148939-355E-4737-AAAF-2F1FF181B3CF}" type="presOf" srcId="{043E7084-500D-4857-B712-6156A17CC546}" destId="{FBAE7C0E-F21A-4A30-8A3E-AFC39046D852}" srcOrd="0" destOrd="0" presId="urn:microsoft.com/office/officeart/2005/8/layout/hierarchy4"/>
    <dgm:cxn modelId="{9C6F31BB-4FC4-4D18-B271-03E2804F1B08}" srcId="{97CFF60B-1D69-4ECF-94DD-6BDABDE4E460}" destId="{0DB1F9A4-D274-4CB8-A986-B9EDA64CAF5B}" srcOrd="1" destOrd="0" parTransId="{0519C16B-3651-43E5-B768-293DE9386A8C}" sibTransId="{35A95800-BD01-4A41-ADC8-45061267751D}"/>
    <dgm:cxn modelId="{CA2F1B94-7ABD-4AC4-9FFB-262226A324EB}" type="presOf" srcId="{036E8AC8-8515-420A-8295-620AEFFBD371}" destId="{4FFF1EAB-3541-4A5C-93B4-FDEA54BD653B}" srcOrd="0" destOrd="0" presId="urn:microsoft.com/office/officeart/2005/8/layout/hierarchy4"/>
    <dgm:cxn modelId="{BCF54DD6-24C3-4C61-87E3-D607E0DCB0B8}" type="presOf" srcId="{B66D7517-2BAF-4FDA-9A02-1A25265B1965}" destId="{927B1A6E-164F-43F5-87E9-AA7A6E3DBFD9}" srcOrd="0" destOrd="0" presId="urn:microsoft.com/office/officeart/2005/8/layout/hierarchy4"/>
    <dgm:cxn modelId="{F1279E62-80C1-4A32-B00D-7898C117C745}" type="presOf" srcId="{92C98878-1C2D-40C9-A0F9-554BB86E56FE}" destId="{A0222208-96F2-4B9F-81D0-BD1A99EE4CA0}" srcOrd="0" destOrd="0" presId="urn:microsoft.com/office/officeart/2005/8/layout/hierarchy4"/>
    <dgm:cxn modelId="{FBA398BA-5470-45F6-9D8E-256E7D317E69}" srcId="{97CFF60B-1D69-4ECF-94DD-6BDABDE4E460}" destId="{39C9097C-2D33-4C2E-B175-CA5C4908843B}" srcOrd="0" destOrd="0" parTransId="{7BA4B4A4-5318-41DD-9A42-29EEE82884FD}" sibTransId="{68D92FB2-1571-4598-8812-F96C071012CC}"/>
    <dgm:cxn modelId="{5A8B60DA-4614-4217-BA42-F814C71FAF53}" type="presOf" srcId="{D73F95E9-DD98-44C2-BDF8-2F9F5060E31A}" destId="{D5A8D227-36D4-4A50-B20C-4AA1AD56FBF5}" srcOrd="0" destOrd="0" presId="urn:microsoft.com/office/officeart/2005/8/layout/hierarchy4"/>
    <dgm:cxn modelId="{B8336472-F318-4F80-B44C-E04EDB17ACFA}" srcId="{97CFF60B-1D69-4ECF-94DD-6BDABDE4E460}" destId="{B66D7517-2BAF-4FDA-9A02-1A25265B1965}" srcOrd="4" destOrd="0" parTransId="{6AA4B238-748E-4906-A611-21743DFC92C4}" sibTransId="{D2207BE5-0880-4BFB-94CB-E0A26153C432}"/>
    <dgm:cxn modelId="{AFF311E0-EA62-40C8-9066-8F70F9A7FE1D}" srcId="{043E7084-500D-4857-B712-6156A17CC546}" destId="{92C98878-1C2D-40C9-A0F9-554BB86E56FE}" srcOrd="2" destOrd="0" parTransId="{79299360-82C2-4B11-972A-7C3857781161}" sibTransId="{FFD9E4F7-2757-4843-95E9-2F01BDE1A0BD}"/>
    <dgm:cxn modelId="{D8B67CAF-B3B2-4CE9-A173-05348F887F08}" srcId="{97CFF60B-1D69-4ECF-94DD-6BDABDE4E460}" destId="{D73F95E9-DD98-44C2-BDF8-2F9F5060E31A}" srcOrd="3" destOrd="0" parTransId="{9FB793A1-CC0E-4E88-923E-F64EDDCBF2F6}" sibTransId="{13AF4968-81FB-456A-9879-A6841A49EF2B}"/>
    <dgm:cxn modelId="{2D32B675-C2E7-44FE-AFE0-53E7CA9660FC}" type="presOf" srcId="{97CFF60B-1D69-4ECF-94DD-6BDABDE4E460}" destId="{2EA5CE93-FE73-4026-A767-3DA2E79E955C}" srcOrd="0" destOrd="0" presId="urn:microsoft.com/office/officeart/2005/8/layout/hierarchy4"/>
    <dgm:cxn modelId="{30A6C1BE-3448-4F87-BC3D-EDCCB9514D6E}" type="presOf" srcId="{6C77879B-A734-4187-AAAB-886B1FF60F80}" destId="{9274520C-513C-4593-A190-02CBBE6F4DC6}" srcOrd="0" destOrd="0" presId="urn:microsoft.com/office/officeart/2005/8/layout/hierarchy4"/>
    <dgm:cxn modelId="{E5D12FF8-3D9C-421A-8DD1-3B976DC26FC8}" srcId="{043E7084-500D-4857-B712-6156A17CC546}" destId="{6C77879B-A734-4187-AAAB-886B1FF60F80}" srcOrd="1" destOrd="0" parTransId="{8187C58F-7110-4238-8941-E9851B6121B7}" sibTransId="{B55E6B93-7D89-477F-9C9C-E8539649AB40}"/>
    <dgm:cxn modelId="{45CA06F1-D7D8-4BCC-84A9-F517D973162D}" srcId="{97CFF60B-1D69-4ECF-94DD-6BDABDE4E460}" destId="{BF178505-38F5-4C93-8F06-7A37238D689A}" srcOrd="2" destOrd="0" parTransId="{376F5866-512D-41E4-BE86-731B7E4C33AE}" sibTransId="{D0EF1B73-51DF-4712-B793-7787445055B5}"/>
    <dgm:cxn modelId="{5D769991-E5EF-4702-8186-3FC3EA9122FA}" type="presParOf" srcId="{7A1D9C94-432E-49E8-85E0-5FDAC6EA8401}" destId="{C03936DB-8CE8-4D73-881E-EC5DAE95D950}" srcOrd="0" destOrd="0" presId="urn:microsoft.com/office/officeart/2005/8/layout/hierarchy4"/>
    <dgm:cxn modelId="{C7FB5406-FFFA-4F2D-922F-F78B03D65023}" type="presParOf" srcId="{C03936DB-8CE8-4D73-881E-EC5DAE95D950}" destId="{FBAE7C0E-F21A-4A30-8A3E-AFC39046D852}" srcOrd="0" destOrd="0" presId="urn:microsoft.com/office/officeart/2005/8/layout/hierarchy4"/>
    <dgm:cxn modelId="{DF8443D2-A79D-4AA7-90EC-223EBE79AB00}" type="presParOf" srcId="{C03936DB-8CE8-4D73-881E-EC5DAE95D950}" destId="{F1B1C2AE-CA04-4B80-84FD-AFC974809009}" srcOrd="1" destOrd="0" presId="urn:microsoft.com/office/officeart/2005/8/layout/hierarchy4"/>
    <dgm:cxn modelId="{95505E02-D956-43EA-B54B-3BCD49CAA397}" type="presParOf" srcId="{C03936DB-8CE8-4D73-881E-EC5DAE95D950}" destId="{78BFF76D-9494-4DB5-BCFF-50AE81012942}" srcOrd="2" destOrd="0" presId="urn:microsoft.com/office/officeart/2005/8/layout/hierarchy4"/>
    <dgm:cxn modelId="{9613B2C6-8C52-4BC5-A2EB-32268521C0ED}" type="presParOf" srcId="{78BFF76D-9494-4DB5-BCFF-50AE81012942}" destId="{832824FF-6738-4452-80A5-BB4E9E8A1591}" srcOrd="0" destOrd="0" presId="urn:microsoft.com/office/officeart/2005/8/layout/hierarchy4"/>
    <dgm:cxn modelId="{80823799-AA08-42A1-9577-D29ACD4DB8D0}" type="presParOf" srcId="{832824FF-6738-4452-80A5-BB4E9E8A1591}" destId="{2EA5CE93-FE73-4026-A767-3DA2E79E955C}" srcOrd="0" destOrd="0" presId="urn:microsoft.com/office/officeart/2005/8/layout/hierarchy4"/>
    <dgm:cxn modelId="{0830D9BF-34F0-49C3-8678-8FFC5356F9E2}" type="presParOf" srcId="{832824FF-6738-4452-80A5-BB4E9E8A1591}" destId="{667FC201-C4EB-4F6B-BD86-094F16E4F723}" srcOrd="1" destOrd="0" presId="urn:microsoft.com/office/officeart/2005/8/layout/hierarchy4"/>
    <dgm:cxn modelId="{C74D7BEB-E940-442D-B225-95714FADE3DE}" type="presParOf" srcId="{832824FF-6738-4452-80A5-BB4E9E8A1591}" destId="{96FA91D3-007E-4C50-A456-B383CD35F914}" srcOrd="2" destOrd="0" presId="urn:microsoft.com/office/officeart/2005/8/layout/hierarchy4"/>
    <dgm:cxn modelId="{EAD8D659-7BD6-4CE2-8D57-8B9AF3126EF1}" type="presParOf" srcId="{96FA91D3-007E-4C50-A456-B383CD35F914}" destId="{F9EAA5E4-A4A6-4066-8F9D-1792421134D2}" srcOrd="0" destOrd="0" presId="urn:microsoft.com/office/officeart/2005/8/layout/hierarchy4"/>
    <dgm:cxn modelId="{FC3ABF19-3EB6-484E-AC5B-7C059F3BC700}" type="presParOf" srcId="{F9EAA5E4-A4A6-4066-8F9D-1792421134D2}" destId="{7803842B-3DE6-4B68-999B-4C3FED3EE2A3}" srcOrd="0" destOrd="0" presId="urn:microsoft.com/office/officeart/2005/8/layout/hierarchy4"/>
    <dgm:cxn modelId="{8C522949-0329-49E9-BD4B-D2A1DC5C845F}" type="presParOf" srcId="{F9EAA5E4-A4A6-4066-8F9D-1792421134D2}" destId="{5CB1BF37-103F-4DC7-B90B-96A1FEDD7895}" srcOrd="1" destOrd="0" presId="urn:microsoft.com/office/officeart/2005/8/layout/hierarchy4"/>
    <dgm:cxn modelId="{004CBFC8-4747-449D-AA6D-86E8F2D06239}" type="presParOf" srcId="{96FA91D3-007E-4C50-A456-B383CD35F914}" destId="{76A6B83A-43BE-4B83-BBCC-E1667C191A06}" srcOrd="1" destOrd="0" presId="urn:microsoft.com/office/officeart/2005/8/layout/hierarchy4"/>
    <dgm:cxn modelId="{A4C836E6-3940-4B42-9898-E37EBA500979}" type="presParOf" srcId="{96FA91D3-007E-4C50-A456-B383CD35F914}" destId="{AC908015-3DAB-4CDF-B867-1A926E814AA5}" srcOrd="2" destOrd="0" presId="urn:microsoft.com/office/officeart/2005/8/layout/hierarchy4"/>
    <dgm:cxn modelId="{5ED2AF7D-FFD5-46B3-B287-A268665352AB}" type="presParOf" srcId="{AC908015-3DAB-4CDF-B867-1A926E814AA5}" destId="{D8A0E8A8-4BFB-4D42-8FCF-7F1D6A4E0963}" srcOrd="0" destOrd="0" presId="urn:microsoft.com/office/officeart/2005/8/layout/hierarchy4"/>
    <dgm:cxn modelId="{CEA6F1A8-7C74-4BC6-B073-122B22375F5C}" type="presParOf" srcId="{AC908015-3DAB-4CDF-B867-1A926E814AA5}" destId="{48C470E8-8767-4D33-B33F-0B8B41E98A23}" srcOrd="1" destOrd="0" presId="urn:microsoft.com/office/officeart/2005/8/layout/hierarchy4"/>
    <dgm:cxn modelId="{45F5080B-5796-478D-8EF4-ECBECDE907E5}" type="presParOf" srcId="{96FA91D3-007E-4C50-A456-B383CD35F914}" destId="{248FF73F-F27E-4395-9BA7-ADB262F4ADA8}" srcOrd="3" destOrd="0" presId="urn:microsoft.com/office/officeart/2005/8/layout/hierarchy4"/>
    <dgm:cxn modelId="{12D878D1-DD12-4330-97DD-0EDAC594973A}" type="presParOf" srcId="{96FA91D3-007E-4C50-A456-B383CD35F914}" destId="{BF8CA494-63D6-4256-8207-FFA3ED8CA7DD}" srcOrd="4" destOrd="0" presId="urn:microsoft.com/office/officeart/2005/8/layout/hierarchy4"/>
    <dgm:cxn modelId="{FF2F2282-39E6-4668-A14C-D36E348BC844}" type="presParOf" srcId="{BF8CA494-63D6-4256-8207-FFA3ED8CA7DD}" destId="{458D33E5-627D-4A71-A064-BAFC57481C15}" srcOrd="0" destOrd="0" presId="urn:microsoft.com/office/officeart/2005/8/layout/hierarchy4"/>
    <dgm:cxn modelId="{52F314A4-DB9D-4873-B00E-3894715C7690}" type="presParOf" srcId="{BF8CA494-63D6-4256-8207-FFA3ED8CA7DD}" destId="{8B3900E2-2262-4968-B5E2-20755EC526EF}" srcOrd="1" destOrd="0" presId="urn:microsoft.com/office/officeart/2005/8/layout/hierarchy4"/>
    <dgm:cxn modelId="{2DF9D9FA-BDCA-4899-88F6-017E6D5DCA42}" type="presParOf" srcId="{96FA91D3-007E-4C50-A456-B383CD35F914}" destId="{29CD1BF8-E8F9-4F53-AABB-4CD7FE9308C8}" srcOrd="5" destOrd="0" presId="urn:microsoft.com/office/officeart/2005/8/layout/hierarchy4"/>
    <dgm:cxn modelId="{E7D07A18-AD7A-49C3-95E5-54523CAD23CB}" type="presParOf" srcId="{96FA91D3-007E-4C50-A456-B383CD35F914}" destId="{33E4BEFB-B86F-4B49-98CD-28E20DB71A38}" srcOrd="6" destOrd="0" presId="urn:microsoft.com/office/officeart/2005/8/layout/hierarchy4"/>
    <dgm:cxn modelId="{8975842B-AD40-46BD-B8E5-1AA35BFD31EF}" type="presParOf" srcId="{33E4BEFB-B86F-4B49-98CD-28E20DB71A38}" destId="{D5A8D227-36D4-4A50-B20C-4AA1AD56FBF5}" srcOrd="0" destOrd="0" presId="urn:microsoft.com/office/officeart/2005/8/layout/hierarchy4"/>
    <dgm:cxn modelId="{0A1EF793-23F9-407C-826C-2B8B63AC8A3A}" type="presParOf" srcId="{33E4BEFB-B86F-4B49-98CD-28E20DB71A38}" destId="{AB9D3090-FFAA-4E3D-9592-DA47D816D5A9}" srcOrd="1" destOrd="0" presId="urn:microsoft.com/office/officeart/2005/8/layout/hierarchy4"/>
    <dgm:cxn modelId="{153D182A-0FFD-4B5A-A415-1F30E523E1EA}" type="presParOf" srcId="{96FA91D3-007E-4C50-A456-B383CD35F914}" destId="{5DC65D59-D1F7-4A0D-AD60-5D664CCC02ED}" srcOrd="7" destOrd="0" presId="urn:microsoft.com/office/officeart/2005/8/layout/hierarchy4"/>
    <dgm:cxn modelId="{04BC458F-3056-43B2-A7F5-EF7C448B734D}" type="presParOf" srcId="{96FA91D3-007E-4C50-A456-B383CD35F914}" destId="{38E8D461-8F28-4A3B-AB18-3AC2352548F0}" srcOrd="8" destOrd="0" presId="urn:microsoft.com/office/officeart/2005/8/layout/hierarchy4"/>
    <dgm:cxn modelId="{EC70AFB3-6EC5-4F4F-B169-BC51DC937713}" type="presParOf" srcId="{38E8D461-8F28-4A3B-AB18-3AC2352548F0}" destId="{927B1A6E-164F-43F5-87E9-AA7A6E3DBFD9}" srcOrd="0" destOrd="0" presId="urn:microsoft.com/office/officeart/2005/8/layout/hierarchy4"/>
    <dgm:cxn modelId="{85CFE27E-C58D-4E59-9C50-77AEFA4D0353}" type="presParOf" srcId="{38E8D461-8F28-4A3B-AB18-3AC2352548F0}" destId="{6DEF2493-BF0C-457F-9BF3-04784AB9B9B2}" srcOrd="1" destOrd="0" presId="urn:microsoft.com/office/officeart/2005/8/layout/hierarchy4"/>
    <dgm:cxn modelId="{FF8DD1BD-37A5-465F-94E8-6B653ACB1F6C}" type="presParOf" srcId="{78BFF76D-9494-4DB5-BCFF-50AE81012942}" destId="{2E514677-4A27-4ED5-BF2A-EE6B7D88B9BB}" srcOrd="1" destOrd="0" presId="urn:microsoft.com/office/officeart/2005/8/layout/hierarchy4"/>
    <dgm:cxn modelId="{4AE1DCAF-0579-4C93-9A89-06FD0854454E}" type="presParOf" srcId="{78BFF76D-9494-4DB5-BCFF-50AE81012942}" destId="{AB932C01-EEC6-465E-9C00-C7BDBD27FAA8}" srcOrd="2" destOrd="0" presId="urn:microsoft.com/office/officeart/2005/8/layout/hierarchy4"/>
    <dgm:cxn modelId="{9A1C1997-E318-4E41-8B75-33FE7018EEF5}" type="presParOf" srcId="{AB932C01-EEC6-465E-9C00-C7BDBD27FAA8}" destId="{9274520C-513C-4593-A190-02CBBE6F4DC6}" srcOrd="0" destOrd="0" presId="urn:microsoft.com/office/officeart/2005/8/layout/hierarchy4"/>
    <dgm:cxn modelId="{C8593D49-EAE5-4518-B32D-B32481C38FE5}" type="presParOf" srcId="{AB932C01-EEC6-465E-9C00-C7BDBD27FAA8}" destId="{FC9F1F61-66ED-4CDC-A16C-D7A95DD4B949}" srcOrd="1" destOrd="0" presId="urn:microsoft.com/office/officeart/2005/8/layout/hierarchy4"/>
    <dgm:cxn modelId="{68DA814F-CB64-4DEB-BE73-4395D5E445D5}" type="presParOf" srcId="{78BFF76D-9494-4DB5-BCFF-50AE81012942}" destId="{D08D3ED6-F8E7-4399-9F45-4312C8FEBBCE}" srcOrd="3" destOrd="0" presId="urn:microsoft.com/office/officeart/2005/8/layout/hierarchy4"/>
    <dgm:cxn modelId="{940D9EEB-B724-41B6-9B8C-0AD9BEAB43B7}" type="presParOf" srcId="{78BFF76D-9494-4DB5-BCFF-50AE81012942}" destId="{C657AF13-24AE-4DFE-91E6-BBD132C95C18}" srcOrd="4" destOrd="0" presId="urn:microsoft.com/office/officeart/2005/8/layout/hierarchy4"/>
    <dgm:cxn modelId="{2D34BF23-BA77-4C49-857B-4036A268B111}" type="presParOf" srcId="{C657AF13-24AE-4DFE-91E6-BBD132C95C18}" destId="{A0222208-96F2-4B9F-81D0-BD1A99EE4CA0}" srcOrd="0" destOrd="0" presId="urn:microsoft.com/office/officeart/2005/8/layout/hierarchy4"/>
    <dgm:cxn modelId="{5604C348-6DF7-492C-92FF-22F8408CAF72}" type="presParOf" srcId="{C657AF13-24AE-4DFE-91E6-BBD132C95C18}" destId="{FBE15622-303C-478F-BE7F-A8568D84664B}" srcOrd="1" destOrd="0" presId="urn:microsoft.com/office/officeart/2005/8/layout/hierarchy4"/>
    <dgm:cxn modelId="{8FE1B225-5191-4FD4-878B-728146E38E74}" type="presParOf" srcId="{78BFF76D-9494-4DB5-BCFF-50AE81012942}" destId="{8712033A-3F73-4C04-BB8A-24283E0D8FE3}" srcOrd="5" destOrd="0" presId="urn:microsoft.com/office/officeart/2005/8/layout/hierarchy4"/>
    <dgm:cxn modelId="{D55B9437-9808-448C-B094-88D5E5B2E2C0}" type="presParOf" srcId="{78BFF76D-9494-4DB5-BCFF-50AE81012942}" destId="{3881DEC3-4C0A-48F8-A582-63684798D35D}" srcOrd="6" destOrd="0" presId="urn:microsoft.com/office/officeart/2005/8/layout/hierarchy4"/>
    <dgm:cxn modelId="{AA62C8CA-C62B-4425-B867-BFDF7B8BD722}" type="presParOf" srcId="{3881DEC3-4C0A-48F8-A582-63684798D35D}" destId="{4FFF1EAB-3541-4A5C-93B4-FDEA54BD653B}" srcOrd="0" destOrd="0" presId="urn:microsoft.com/office/officeart/2005/8/layout/hierarchy4"/>
    <dgm:cxn modelId="{2F9CE5EC-67E7-4FBB-A4F8-C7020C967D48}" type="presParOf" srcId="{3881DEC3-4C0A-48F8-A582-63684798D35D}" destId="{5A5B9C87-B50D-4114-8585-09B348ADD976}"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34C1E6-4108-4BB0-98F1-8C2D5DD08B95}">
      <dsp:nvSpPr>
        <dsp:cNvPr id="0" name=""/>
        <dsp:cNvSpPr/>
      </dsp:nvSpPr>
      <dsp:spPr>
        <a:xfrm>
          <a:off x="-2849" y="180019"/>
          <a:ext cx="4104456" cy="4104456"/>
        </a:xfrm>
        <a:prstGeom prst="pie">
          <a:avLst>
            <a:gd name="adj1" fmla="val 5400000"/>
            <a:gd name="adj2" fmla="val 16200000"/>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8A1A2AF0-4E28-4A7C-8073-5AE0E45FF2AF}">
      <dsp:nvSpPr>
        <dsp:cNvPr id="0" name=""/>
        <dsp:cNvSpPr/>
      </dsp:nvSpPr>
      <dsp:spPr>
        <a:xfrm>
          <a:off x="2046529" y="10485"/>
          <a:ext cx="4794230" cy="4443525"/>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CO" sz="2400" kern="1200" dirty="0" smtClean="0"/>
            <a:t>Financiera</a:t>
          </a:r>
          <a:endParaRPr lang="es-CO" sz="2400" kern="1200" dirty="0"/>
        </a:p>
      </dsp:txBody>
      <dsp:txXfrm>
        <a:off x="2046529" y="10485"/>
        <a:ext cx="2397115" cy="944249"/>
      </dsp:txXfrm>
    </dsp:sp>
    <dsp:sp modelId="{85BCC9AC-7BC8-4FD4-85E5-31C6B7E96874}">
      <dsp:nvSpPr>
        <dsp:cNvPr id="0" name=""/>
        <dsp:cNvSpPr/>
      </dsp:nvSpPr>
      <dsp:spPr>
        <a:xfrm>
          <a:off x="535860" y="1052216"/>
          <a:ext cx="3027036" cy="3027036"/>
        </a:xfrm>
        <a:prstGeom prst="pie">
          <a:avLst>
            <a:gd name="adj1" fmla="val 5400000"/>
            <a:gd name="adj2" fmla="val 16200000"/>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552F33A9-87BE-4D12-A845-F73AF72BFDF6}">
      <dsp:nvSpPr>
        <dsp:cNvPr id="0" name=""/>
        <dsp:cNvSpPr/>
      </dsp:nvSpPr>
      <dsp:spPr>
        <a:xfrm>
          <a:off x="2049378" y="1052216"/>
          <a:ext cx="4788531" cy="3027036"/>
        </a:xfrm>
        <a:prstGeom prst="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CO" sz="2400" kern="1200" dirty="0" smtClean="0"/>
            <a:t>Clientes</a:t>
          </a:r>
          <a:endParaRPr lang="es-CO" sz="2400" kern="1200" dirty="0"/>
        </a:p>
      </dsp:txBody>
      <dsp:txXfrm>
        <a:off x="2049378" y="1052216"/>
        <a:ext cx="2394265" cy="872196"/>
      </dsp:txXfrm>
    </dsp:sp>
    <dsp:sp modelId="{1B1B5770-8950-4522-9E1E-740D7D4A5A60}">
      <dsp:nvSpPr>
        <dsp:cNvPr id="0" name=""/>
        <dsp:cNvSpPr/>
      </dsp:nvSpPr>
      <dsp:spPr>
        <a:xfrm>
          <a:off x="1074570" y="1924413"/>
          <a:ext cx="1949616" cy="1949616"/>
        </a:xfrm>
        <a:prstGeom prst="pie">
          <a:avLst>
            <a:gd name="adj1" fmla="val 5400000"/>
            <a:gd name="adj2" fmla="val 16200000"/>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E88E83AF-4AA6-47F1-A6EA-5DBFEF85F180}">
      <dsp:nvSpPr>
        <dsp:cNvPr id="0" name=""/>
        <dsp:cNvSpPr/>
      </dsp:nvSpPr>
      <dsp:spPr>
        <a:xfrm>
          <a:off x="2049378" y="1924413"/>
          <a:ext cx="4788531" cy="1949616"/>
        </a:xfrm>
        <a:prstGeom prst="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CO" sz="2400" kern="1200" dirty="0" smtClean="0"/>
            <a:t>Procesos internos</a:t>
          </a:r>
          <a:endParaRPr lang="es-CO" sz="2400" kern="1200" dirty="0"/>
        </a:p>
      </dsp:txBody>
      <dsp:txXfrm>
        <a:off x="2049378" y="1924413"/>
        <a:ext cx="2394265" cy="872196"/>
      </dsp:txXfrm>
    </dsp:sp>
    <dsp:sp modelId="{6FE85181-1255-41F1-AF77-733F83EB60D4}">
      <dsp:nvSpPr>
        <dsp:cNvPr id="0" name=""/>
        <dsp:cNvSpPr/>
      </dsp:nvSpPr>
      <dsp:spPr>
        <a:xfrm>
          <a:off x="1613280" y="2796610"/>
          <a:ext cx="872196" cy="872196"/>
        </a:xfrm>
        <a:prstGeom prst="pie">
          <a:avLst>
            <a:gd name="adj1" fmla="val 5400000"/>
            <a:gd name="adj2" fmla="val 16200000"/>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0C314ED3-0EC5-46A3-85CD-FD948A7E3040}">
      <dsp:nvSpPr>
        <dsp:cNvPr id="0" name=""/>
        <dsp:cNvSpPr/>
      </dsp:nvSpPr>
      <dsp:spPr>
        <a:xfrm>
          <a:off x="2049378" y="2796610"/>
          <a:ext cx="4788531" cy="872196"/>
        </a:xfrm>
        <a:prstGeom prst="rect">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CO" sz="2400" kern="1200" dirty="0" smtClean="0"/>
            <a:t>Aprendizaje y crecimiento</a:t>
          </a:r>
          <a:endParaRPr lang="es-CO" sz="2400" kern="1200" dirty="0"/>
        </a:p>
      </dsp:txBody>
      <dsp:txXfrm>
        <a:off x="2049378" y="2796610"/>
        <a:ext cx="2394265" cy="872196"/>
      </dsp:txXfrm>
    </dsp:sp>
    <dsp:sp modelId="{E305A325-9DAA-44E3-B3A3-893CCBD51928}">
      <dsp:nvSpPr>
        <dsp:cNvPr id="0" name=""/>
        <dsp:cNvSpPr/>
      </dsp:nvSpPr>
      <dsp:spPr>
        <a:xfrm>
          <a:off x="4439993" y="180019"/>
          <a:ext cx="2401568" cy="872196"/>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114300" lvl="1" indent="-114300" algn="l" defTabSz="577850">
            <a:lnSpc>
              <a:spcPct val="90000"/>
            </a:lnSpc>
            <a:spcBef>
              <a:spcPct val="0"/>
            </a:spcBef>
            <a:spcAft>
              <a:spcPct val="15000"/>
            </a:spcAft>
            <a:buChar char="••"/>
          </a:pPr>
          <a:r>
            <a:rPr lang="es-CO" sz="1300" kern="1200" dirty="0" smtClean="0"/>
            <a:t>¿Para tener éxito financieramente, qué resultados debemos presentar a nuestros grupos de interés?</a:t>
          </a:r>
          <a:endParaRPr lang="es-CO" sz="1300" kern="1200" dirty="0"/>
        </a:p>
      </dsp:txBody>
      <dsp:txXfrm>
        <a:off x="4439993" y="180019"/>
        <a:ext cx="2401568" cy="872196"/>
      </dsp:txXfrm>
    </dsp:sp>
    <dsp:sp modelId="{24072FD3-7825-444D-8A90-E62E82C2729D}">
      <dsp:nvSpPr>
        <dsp:cNvPr id="0" name=""/>
        <dsp:cNvSpPr/>
      </dsp:nvSpPr>
      <dsp:spPr>
        <a:xfrm>
          <a:off x="4439993" y="1052216"/>
          <a:ext cx="2401568" cy="872196"/>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114300" lvl="1" indent="-114300" algn="l" defTabSz="577850">
            <a:lnSpc>
              <a:spcPct val="90000"/>
            </a:lnSpc>
            <a:spcBef>
              <a:spcPct val="0"/>
            </a:spcBef>
            <a:spcAft>
              <a:spcPct val="15000"/>
            </a:spcAft>
            <a:buChar char="••"/>
          </a:pPr>
          <a:r>
            <a:rPr lang="es-CO" sz="1300" kern="1200" dirty="0" smtClean="0"/>
            <a:t>¿Para alcanzar nuestra visión, cómo deberán vernos nuestros clientes?</a:t>
          </a:r>
          <a:endParaRPr lang="es-CO" sz="1300" kern="1200" dirty="0"/>
        </a:p>
      </dsp:txBody>
      <dsp:txXfrm>
        <a:off x="4439993" y="1052216"/>
        <a:ext cx="2401568" cy="872196"/>
      </dsp:txXfrm>
    </dsp:sp>
    <dsp:sp modelId="{0835092C-5E89-4079-AAD1-17136961D672}">
      <dsp:nvSpPr>
        <dsp:cNvPr id="0" name=""/>
        <dsp:cNvSpPr/>
      </dsp:nvSpPr>
      <dsp:spPr>
        <a:xfrm>
          <a:off x="4437946" y="1924413"/>
          <a:ext cx="2405662" cy="872196"/>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114300" lvl="1" indent="-114300" algn="l" defTabSz="577850">
            <a:lnSpc>
              <a:spcPct val="90000"/>
            </a:lnSpc>
            <a:spcBef>
              <a:spcPct val="0"/>
            </a:spcBef>
            <a:spcAft>
              <a:spcPct val="15000"/>
            </a:spcAft>
            <a:buChar char="••"/>
          </a:pPr>
          <a:r>
            <a:rPr lang="es-CO" sz="1300" kern="1200" dirty="0" smtClean="0"/>
            <a:t>¿Para satisfacer a nuestros interesados, qué procesos de negocios debemos implementar?</a:t>
          </a:r>
          <a:endParaRPr lang="es-CO" sz="1300" kern="1200" dirty="0"/>
        </a:p>
      </dsp:txBody>
      <dsp:txXfrm>
        <a:off x="4437946" y="1924413"/>
        <a:ext cx="2405662" cy="872196"/>
      </dsp:txXfrm>
    </dsp:sp>
    <dsp:sp modelId="{9F873293-B09A-4053-86E7-AA3B1DCB4538}">
      <dsp:nvSpPr>
        <dsp:cNvPr id="0" name=""/>
        <dsp:cNvSpPr/>
      </dsp:nvSpPr>
      <dsp:spPr>
        <a:xfrm>
          <a:off x="4437946" y="2796610"/>
          <a:ext cx="2405662" cy="872196"/>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114300" lvl="1" indent="-114300" algn="l" defTabSz="577850">
            <a:lnSpc>
              <a:spcPct val="90000"/>
            </a:lnSpc>
            <a:spcBef>
              <a:spcPct val="0"/>
            </a:spcBef>
            <a:spcAft>
              <a:spcPct val="15000"/>
            </a:spcAft>
            <a:buChar char="••"/>
          </a:pPr>
          <a:r>
            <a:rPr lang="es-CO" sz="1300" kern="1200" dirty="0" smtClean="0"/>
            <a:t>¿Cómo vamos a mantener nuestra capacidad de cambio y mejoramiento?</a:t>
          </a:r>
          <a:endParaRPr lang="es-CO" sz="1300" kern="1200" dirty="0"/>
        </a:p>
      </dsp:txBody>
      <dsp:txXfrm>
        <a:off x="4437946" y="2796610"/>
        <a:ext cx="2405662" cy="87219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AE7C0E-F21A-4A30-8A3E-AFC39046D852}">
      <dsp:nvSpPr>
        <dsp:cNvPr id="0" name=""/>
        <dsp:cNvSpPr/>
      </dsp:nvSpPr>
      <dsp:spPr>
        <a:xfrm>
          <a:off x="4202" y="113"/>
          <a:ext cx="8865074" cy="997949"/>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s-CO" sz="3200" b="1" kern="1200" dirty="0" smtClean="0">
              <a:solidFill>
                <a:schemeClr val="bg1"/>
              </a:solidFill>
            </a:rPr>
            <a:t>Perspectiva Aprendizaje y Crecimiento (Dimensiones)</a:t>
          </a:r>
          <a:endParaRPr lang="es-CO" sz="3200" b="1" kern="1200" dirty="0">
            <a:solidFill>
              <a:schemeClr val="bg1"/>
            </a:solidFill>
          </a:endParaRPr>
        </a:p>
      </dsp:txBody>
      <dsp:txXfrm>
        <a:off x="33431" y="29342"/>
        <a:ext cx="8806616" cy="939491"/>
      </dsp:txXfrm>
    </dsp:sp>
    <dsp:sp modelId="{2EA5CE93-FE73-4026-A767-3DA2E79E955C}">
      <dsp:nvSpPr>
        <dsp:cNvPr id="0" name=""/>
        <dsp:cNvSpPr/>
      </dsp:nvSpPr>
      <dsp:spPr>
        <a:xfrm>
          <a:off x="4202" y="1152620"/>
          <a:ext cx="1052859" cy="1075897"/>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CO" sz="1800" b="1" kern="1200" dirty="0" err="1" smtClean="0">
              <a:solidFill>
                <a:schemeClr val="bg1"/>
              </a:solidFill>
            </a:rPr>
            <a:t>Tecnolo-gías</a:t>
          </a:r>
          <a:endParaRPr lang="es-CO" sz="1800" b="1" kern="1200" dirty="0">
            <a:solidFill>
              <a:schemeClr val="bg1"/>
            </a:solidFill>
          </a:endParaRPr>
        </a:p>
      </dsp:txBody>
      <dsp:txXfrm>
        <a:off x="35039" y="1183457"/>
        <a:ext cx="991185" cy="1014223"/>
      </dsp:txXfrm>
    </dsp:sp>
    <dsp:sp modelId="{B9BF3003-3C05-4D0B-B45C-5FCFDC9C4EDE}">
      <dsp:nvSpPr>
        <dsp:cNvPr id="0" name=""/>
        <dsp:cNvSpPr/>
      </dsp:nvSpPr>
      <dsp:spPr>
        <a:xfrm>
          <a:off x="1145502" y="1152620"/>
          <a:ext cx="5441176" cy="1075897"/>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CO" sz="1800" b="1" kern="1200" dirty="0" smtClean="0">
              <a:solidFill>
                <a:schemeClr val="bg1"/>
              </a:solidFill>
            </a:rPr>
            <a:t>Gestión humana</a:t>
          </a:r>
          <a:endParaRPr lang="es-CO" sz="1800" b="1" kern="1200" dirty="0">
            <a:solidFill>
              <a:schemeClr val="bg1"/>
            </a:solidFill>
          </a:endParaRPr>
        </a:p>
      </dsp:txBody>
      <dsp:txXfrm>
        <a:off x="1177014" y="1184132"/>
        <a:ext cx="5378152" cy="1012873"/>
      </dsp:txXfrm>
    </dsp:sp>
    <dsp:sp modelId="{C8AC7A6C-24BF-43BF-9543-D35131E4E4D3}">
      <dsp:nvSpPr>
        <dsp:cNvPr id="0" name=""/>
        <dsp:cNvSpPr/>
      </dsp:nvSpPr>
      <dsp:spPr>
        <a:xfrm>
          <a:off x="1145502" y="2383076"/>
          <a:ext cx="1052859" cy="1075897"/>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CO" sz="1400" b="1" kern="1200" dirty="0" smtClean="0">
              <a:solidFill>
                <a:schemeClr val="tx1"/>
              </a:solidFill>
            </a:rPr>
            <a:t>Clima </a:t>
          </a:r>
          <a:r>
            <a:rPr lang="es-CO" sz="1400" b="1" kern="1200" dirty="0" err="1" smtClean="0">
              <a:solidFill>
                <a:schemeClr val="tx1"/>
              </a:solidFill>
            </a:rPr>
            <a:t>organizacio-nal</a:t>
          </a:r>
          <a:endParaRPr lang="es-CO" sz="1400" b="1" kern="1200" dirty="0" smtClean="0">
            <a:solidFill>
              <a:schemeClr val="tx1"/>
            </a:solidFill>
          </a:endParaRPr>
        </a:p>
      </dsp:txBody>
      <dsp:txXfrm>
        <a:off x="1176339" y="2413913"/>
        <a:ext cx="991185" cy="1014223"/>
      </dsp:txXfrm>
    </dsp:sp>
    <dsp:sp modelId="{28F6E017-DB18-4717-A580-F26F6A1D6A86}">
      <dsp:nvSpPr>
        <dsp:cNvPr id="0" name=""/>
        <dsp:cNvSpPr/>
      </dsp:nvSpPr>
      <dsp:spPr>
        <a:xfrm>
          <a:off x="2242581" y="2383076"/>
          <a:ext cx="1052859" cy="1075897"/>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CO" sz="1400" b="1" kern="1200" dirty="0" smtClean="0">
              <a:solidFill>
                <a:schemeClr val="tx1"/>
              </a:solidFill>
            </a:rPr>
            <a:t>Incentivos y retribución</a:t>
          </a:r>
        </a:p>
      </dsp:txBody>
      <dsp:txXfrm>
        <a:off x="2273418" y="2413913"/>
        <a:ext cx="991185" cy="1014223"/>
      </dsp:txXfrm>
    </dsp:sp>
    <dsp:sp modelId="{2AEB701B-1469-4DF2-8C91-C35B68629795}">
      <dsp:nvSpPr>
        <dsp:cNvPr id="0" name=""/>
        <dsp:cNvSpPr/>
      </dsp:nvSpPr>
      <dsp:spPr>
        <a:xfrm>
          <a:off x="3339660" y="2383076"/>
          <a:ext cx="1052859" cy="1075897"/>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CO" sz="1400" b="1" kern="1200" dirty="0" smtClean="0">
              <a:solidFill>
                <a:schemeClr val="tx1"/>
              </a:solidFill>
            </a:rPr>
            <a:t>Capacita-</a:t>
          </a:r>
          <a:r>
            <a:rPr lang="es-CO" sz="1400" b="1" kern="1200" dirty="0" err="1" smtClean="0">
              <a:solidFill>
                <a:schemeClr val="tx1"/>
              </a:solidFill>
            </a:rPr>
            <a:t>ción</a:t>
          </a:r>
          <a:endParaRPr lang="es-CO" sz="1400" b="1" kern="1200" dirty="0" smtClean="0">
            <a:solidFill>
              <a:schemeClr val="tx1"/>
            </a:solidFill>
          </a:endParaRPr>
        </a:p>
      </dsp:txBody>
      <dsp:txXfrm>
        <a:off x="3370497" y="2413913"/>
        <a:ext cx="991185" cy="1014223"/>
      </dsp:txXfrm>
    </dsp:sp>
    <dsp:sp modelId="{94B3E0C2-67A9-4CCE-B2D8-DB3396108674}">
      <dsp:nvSpPr>
        <dsp:cNvPr id="0" name=""/>
        <dsp:cNvSpPr/>
      </dsp:nvSpPr>
      <dsp:spPr>
        <a:xfrm>
          <a:off x="4436740" y="2383076"/>
          <a:ext cx="1052859" cy="1075897"/>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CO" sz="1400" b="1" kern="1200" dirty="0" smtClean="0">
              <a:solidFill>
                <a:schemeClr val="tx1"/>
              </a:solidFill>
            </a:rPr>
            <a:t>Perfiles y delegación</a:t>
          </a:r>
        </a:p>
      </dsp:txBody>
      <dsp:txXfrm>
        <a:off x="4467577" y="2413913"/>
        <a:ext cx="991185" cy="1014223"/>
      </dsp:txXfrm>
    </dsp:sp>
    <dsp:sp modelId="{428EB276-5E3D-40BB-98CE-E731A2CE1EEF}">
      <dsp:nvSpPr>
        <dsp:cNvPr id="0" name=""/>
        <dsp:cNvSpPr/>
      </dsp:nvSpPr>
      <dsp:spPr>
        <a:xfrm>
          <a:off x="5533819" y="2383076"/>
          <a:ext cx="1052859" cy="1075897"/>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CO" sz="1400" b="1" kern="1200" dirty="0" smtClean="0">
              <a:solidFill>
                <a:schemeClr val="tx1"/>
              </a:solidFill>
            </a:rPr>
            <a:t>Motivación y pertinencia</a:t>
          </a:r>
        </a:p>
      </dsp:txBody>
      <dsp:txXfrm>
        <a:off x="5564656" y="2413913"/>
        <a:ext cx="991185" cy="1014223"/>
      </dsp:txXfrm>
    </dsp:sp>
    <dsp:sp modelId="{A0222208-96F2-4B9F-81D0-BD1A99EE4CA0}">
      <dsp:nvSpPr>
        <dsp:cNvPr id="0" name=""/>
        <dsp:cNvSpPr/>
      </dsp:nvSpPr>
      <dsp:spPr>
        <a:xfrm>
          <a:off x="6675118" y="1152620"/>
          <a:ext cx="1052859" cy="1075897"/>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CO" sz="1800" b="1" kern="1200" dirty="0" smtClean="0">
              <a:solidFill>
                <a:schemeClr val="bg1"/>
              </a:solidFill>
            </a:rPr>
            <a:t>Alianzas</a:t>
          </a:r>
        </a:p>
      </dsp:txBody>
      <dsp:txXfrm>
        <a:off x="6705955" y="1183457"/>
        <a:ext cx="991185" cy="1014223"/>
      </dsp:txXfrm>
    </dsp:sp>
    <dsp:sp modelId="{4FFF1EAB-3541-4A5C-93B4-FDEA54BD653B}">
      <dsp:nvSpPr>
        <dsp:cNvPr id="0" name=""/>
        <dsp:cNvSpPr/>
      </dsp:nvSpPr>
      <dsp:spPr>
        <a:xfrm>
          <a:off x="7816418" y="1152620"/>
          <a:ext cx="1052859" cy="1075897"/>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CO" sz="1800" b="1" kern="1200" dirty="0" smtClean="0">
              <a:solidFill>
                <a:schemeClr val="bg1"/>
              </a:solidFill>
            </a:rPr>
            <a:t>Capital </a:t>
          </a:r>
          <a:r>
            <a:rPr lang="es-CO" sz="1800" b="1" kern="1200" dirty="0" err="1" smtClean="0">
              <a:solidFill>
                <a:schemeClr val="bg1"/>
              </a:solidFill>
            </a:rPr>
            <a:t>intelec-tual</a:t>
          </a:r>
          <a:endParaRPr lang="es-CO" sz="1800" b="1" kern="1200" dirty="0" smtClean="0">
            <a:solidFill>
              <a:schemeClr val="bg1"/>
            </a:solidFill>
          </a:endParaRPr>
        </a:p>
      </dsp:txBody>
      <dsp:txXfrm>
        <a:off x="7847255" y="1183457"/>
        <a:ext cx="991185" cy="1014223"/>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AE7C0E-F21A-4A30-8A3E-AFC39046D852}">
      <dsp:nvSpPr>
        <dsp:cNvPr id="0" name=""/>
        <dsp:cNvSpPr/>
      </dsp:nvSpPr>
      <dsp:spPr>
        <a:xfrm>
          <a:off x="6197" y="0"/>
          <a:ext cx="8615791" cy="965795"/>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s-CO" sz="3200" b="1" kern="1200" dirty="0" smtClean="0">
              <a:solidFill>
                <a:schemeClr val="bg1"/>
              </a:solidFill>
            </a:rPr>
            <a:t>Perspectiva Aprendizaje y Crecimiento (Dimensiones)</a:t>
          </a:r>
          <a:endParaRPr lang="es-CO" sz="3200" b="1" kern="1200" dirty="0">
            <a:solidFill>
              <a:schemeClr val="bg1"/>
            </a:solidFill>
          </a:endParaRPr>
        </a:p>
      </dsp:txBody>
      <dsp:txXfrm>
        <a:off x="34484" y="28287"/>
        <a:ext cx="8559217" cy="909221"/>
      </dsp:txXfrm>
    </dsp:sp>
    <dsp:sp modelId="{2EA5CE93-FE73-4026-A767-3DA2E79E955C}">
      <dsp:nvSpPr>
        <dsp:cNvPr id="0" name=""/>
        <dsp:cNvSpPr/>
      </dsp:nvSpPr>
      <dsp:spPr>
        <a:xfrm>
          <a:off x="3098" y="1125324"/>
          <a:ext cx="1359815" cy="1195129"/>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CO" sz="1800" b="1" kern="1200" dirty="0" smtClean="0">
              <a:solidFill>
                <a:schemeClr val="bg1"/>
              </a:solidFill>
            </a:rPr>
            <a:t>Tecnologías</a:t>
          </a:r>
          <a:endParaRPr lang="es-CO" sz="1800" b="1" kern="1200" dirty="0">
            <a:solidFill>
              <a:schemeClr val="bg1"/>
            </a:solidFill>
          </a:endParaRPr>
        </a:p>
      </dsp:txBody>
      <dsp:txXfrm>
        <a:off x="38102" y="1160328"/>
        <a:ext cx="1289807" cy="1125121"/>
      </dsp:txXfrm>
    </dsp:sp>
    <dsp:sp modelId="{B9BF3003-3C05-4D0B-B45C-5FCFDC9C4EDE}">
      <dsp:nvSpPr>
        <dsp:cNvPr id="0" name=""/>
        <dsp:cNvSpPr/>
      </dsp:nvSpPr>
      <dsp:spPr>
        <a:xfrm>
          <a:off x="1477138" y="1125324"/>
          <a:ext cx="1359815" cy="1195129"/>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CO" sz="1800" b="1" kern="1200" dirty="0" smtClean="0">
              <a:solidFill>
                <a:schemeClr val="bg1"/>
              </a:solidFill>
            </a:rPr>
            <a:t>Gestión humana</a:t>
          </a:r>
          <a:endParaRPr lang="es-CO" sz="1800" b="1" kern="1200" dirty="0">
            <a:solidFill>
              <a:schemeClr val="bg1"/>
            </a:solidFill>
          </a:endParaRPr>
        </a:p>
      </dsp:txBody>
      <dsp:txXfrm>
        <a:off x="1512142" y="1160328"/>
        <a:ext cx="1289807" cy="1125121"/>
      </dsp:txXfrm>
    </dsp:sp>
    <dsp:sp modelId="{A0222208-96F2-4B9F-81D0-BD1A99EE4CA0}">
      <dsp:nvSpPr>
        <dsp:cNvPr id="0" name=""/>
        <dsp:cNvSpPr/>
      </dsp:nvSpPr>
      <dsp:spPr>
        <a:xfrm>
          <a:off x="2951178" y="1125324"/>
          <a:ext cx="4193671" cy="1195129"/>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CO" sz="1800" b="1" kern="1200" dirty="0" smtClean="0">
              <a:solidFill>
                <a:schemeClr val="bg1"/>
              </a:solidFill>
            </a:rPr>
            <a:t>Alianzas</a:t>
          </a:r>
        </a:p>
      </dsp:txBody>
      <dsp:txXfrm>
        <a:off x="2986182" y="1160328"/>
        <a:ext cx="4123663" cy="1125121"/>
      </dsp:txXfrm>
    </dsp:sp>
    <dsp:sp modelId="{F9DF04A7-6596-4C01-9A77-3526E890DDD5}">
      <dsp:nvSpPr>
        <dsp:cNvPr id="0" name=""/>
        <dsp:cNvSpPr/>
      </dsp:nvSpPr>
      <dsp:spPr>
        <a:xfrm>
          <a:off x="2951178" y="2477468"/>
          <a:ext cx="1359815" cy="1195129"/>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s-CO" sz="1500" b="1" kern="1200" dirty="0" smtClean="0">
              <a:solidFill>
                <a:schemeClr val="tx1"/>
              </a:solidFill>
            </a:rPr>
            <a:t>Alianzas estratégicas con proveedores</a:t>
          </a:r>
        </a:p>
      </dsp:txBody>
      <dsp:txXfrm>
        <a:off x="2986182" y="2512472"/>
        <a:ext cx="1289807" cy="1125121"/>
      </dsp:txXfrm>
    </dsp:sp>
    <dsp:sp modelId="{0ADBF06F-EF38-4987-BE13-E89B4646EFBC}">
      <dsp:nvSpPr>
        <dsp:cNvPr id="0" name=""/>
        <dsp:cNvSpPr/>
      </dsp:nvSpPr>
      <dsp:spPr>
        <a:xfrm>
          <a:off x="4368106" y="2477468"/>
          <a:ext cx="1359815" cy="1195129"/>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s-CO" sz="1500" b="1" kern="1200" dirty="0" smtClean="0">
              <a:solidFill>
                <a:schemeClr val="tx1"/>
              </a:solidFill>
            </a:rPr>
            <a:t>Análisis de composición organizacional</a:t>
          </a:r>
        </a:p>
      </dsp:txBody>
      <dsp:txXfrm>
        <a:off x="4403110" y="2512472"/>
        <a:ext cx="1289807" cy="1125121"/>
      </dsp:txXfrm>
    </dsp:sp>
    <dsp:sp modelId="{C8053325-497E-429F-BF75-DB3CEDB95770}">
      <dsp:nvSpPr>
        <dsp:cNvPr id="0" name=""/>
        <dsp:cNvSpPr/>
      </dsp:nvSpPr>
      <dsp:spPr>
        <a:xfrm>
          <a:off x="5785034" y="2477468"/>
          <a:ext cx="1359815" cy="1195129"/>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s-CO" sz="1500" b="1" kern="1200" dirty="0" smtClean="0">
              <a:solidFill>
                <a:schemeClr val="tx1"/>
              </a:solidFill>
            </a:rPr>
            <a:t>Procesos de planificación</a:t>
          </a:r>
        </a:p>
      </dsp:txBody>
      <dsp:txXfrm>
        <a:off x="5820038" y="2512472"/>
        <a:ext cx="1289807" cy="1125121"/>
      </dsp:txXfrm>
    </dsp:sp>
    <dsp:sp modelId="{4FFF1EAB-3541-4A5C-93B4-FDEA54BD653B}">
      <dsp:nvSpPr>
        <dsp:cNvPr id="0" name=""/>
        <dsp:cNvSpPr/>
      </dsp:nvSpPr>
      <dsp:spPr>
        <a:xfrm>
          <a:off x="7259074" y="1125324"/>
          <a:ext cx="1359815" cy="1195129"/>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CO" sz="1800" b="1" kern="1200" dirty="0" smtClean="0">
              <a:solidFill>
                <a:schemeClr val="bg1"/>
              </a:solidFill>
            </a:rPr>
            <a:t>Capital intelectual</a:t>
          </a:r>
        </a:p>
      </dsp:txBody>
      <dsp:txXfrm>
        <a:off x="7294078" y="1160328"/>
        <a:ext cx="1289807" cy="1125121"/>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AE7C0E-F21A-4A30-8A3E-AFC39046D852}">
      <dsp:nvSpPr>
        <dsp:cNvPr id="0" name=""/>
        <dsp:cNvSpPr/>
      </dsp:nvSpPr>
      <dsp:spPr>
        <a:xfrm>
          <a:off x="3079" y="1117"/>
          <a:ext cx="8562793" cy="977969"/>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s-CO" sz="3200" b="1" kern="1200" dirty="0" smtClean="0">
              <a:solidFill>
                <a:schemeClr val="bg1"/>
              </a:solidFill>
            </a:rPr>
            <a:t>Perspectiva Aprendizaje y Crecimiento (Dimensiones)</a:t>
          </a:r>
          <a:endParaRPr lang="es-CO" sz="3200" b="1" kern="1200" dirty="0">
            <a:solidFill>
              <a:schemeClr val="bg1"/>
            </a:solidFill>
          </a:endParaRPr>
        </a:p>
      </dsp:txBody>
      <dsp:txXfrm>
        <a:off x="31723" y="29761"/>
        <a:ext cx="8505505" cy="920681"/>
      </dsp:txXfrm>
    </dsp:sp>
    <dsp:sp modelId="{2EA5CE93-FE73-4026-A767-3DA2E79E955C}">
      <dsp:nvSpPr>
        <dsp:cNvPr id="0" name=""/>
        <dsp:cNvSpPr/>
      </dsp:nvSpPr>
      <dsp:spPr>
        <a:xfrm>
          <a:off x="3079" y="1137478"/>
          <a:ext cx="1351450" cy="1259718"/>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CO" sz="1800" b="1" kern="1200" dirty="0" smtClean="0">
              <a:solidFill>
                <a:schemeClr val="bg1"/>
              </a:solidFill>
            </a:rPr>
            <a:t>Tecnologías</a:t>
          </a:r>
          <a:endParaRPr lang="es-CO" sz="1800" b="1" kern="1200" dirty="0">
            <a:solidFill>
              <a:schemeClr val="bg1"/>
            </a:solidFill>
          </a:endParaRPr>
        </a:p>
      </dsp:txBody>
      <dsp:txXfrm>
        <a:off x="39975" y="1174374"/>
        <a:ext cx="1277658" cy="1185926"/>
      </dsp:txXfrm>
    </dsp:sp>
    <dsp:sp modelId="{B9BF3003-3C05-4D0B-B45C-5FCFDC9C4EDE}">
      <dsp:nvSpPr>
        <dsp:cNvPr id="0" name=""/>
        <dsp:cNvSpPr/>
      </dsp:nvSpPr>
      <dsp:spPr>
        <a:xfrm>
          <a:off x="1468052" y="1137478"/>
          <a:ext cx="1351450" cy="1259718"/>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CO" sz="1800" b="1" kern="1200" dirty="0" smtClean="0">
              <a:solidFill>
                <a:schemeClr val="bg1"/>
              </a:solidFill>
            </a:rPr>
            <a:t>Gestión humana</a:t>
          </a:r>
          <a:endParaRPr lang="es-CO" sz="1800" b="1" kern="1200" dirty="0">
            <a:solidFill>
              <a:schemeClr val="bg1"/>
            </a:solidFill>
          </a:endParaRPr>
        </a:p>
      </dsp:txBody>
      <dsp:txXfrm>
        <a:off x="1504948" y="1174374"/>
        <a:ext cx="1277658" cy="1185926"/>
      </dsp:txXfrm>
    </dsp:sp>
    <dsp:sp modelId="{A0222208-96F2-4B9F-81D0-BD1A99EE4CA0}">
      <dsp:nvSpPr>
        <dsp:cNvPr id="0" name=""/>
        <dsp:cNvSpPr/>
      </dsp:nvSpPr>
      <dsp:spPr>
        <a:xfrm>
          <a:off x="2933025" y="1137478"/>
          <a:ext cx="1351450" cy="1259718"/>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CO" sz="1800" b="1" kern="1200" dirty="0" smtClean="0">
              <a:solidFill>
                <a:schemeClr val="bg1"/>
              </a:solidFill>
            </a:rPr>
            <a:t>Alianzas</a:t>
          </a:r>
        </a:p>
      </dsp:txBody>
      <dsp:txXfrm>
        <a:off x="2969921" y="1174374"/>
        <a:ext cx="1277658" cy="1185926"/>
      </dsp:txXfrm>
    </dsp:sp>
    <dsp:sp modelId="{4FFF1EAB-3541-4A5C-93B4-FDEA54BD653B}">
      <dsp:nvSpPr>
        <dsp:cNvPr id="0" name=""/>
        <dsp:cNvSpPr/>
      </dsp:nvSpPr>
      <dsp:spPr>
        <a:xfrm>
          <a:off x="4401077" y="1138305"/>
          <a:ext cx="4167874" cy="1259718"/>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CO" sz="1800" b="1" kern="1200" dirty="0" smtClean="0">
              <a:solidFill>
                <a:schemeClr val="bg1"/>
              </a:solidFill>
            </a:rPr>
            <a:t>Capital intelectual</a:t>
          </a:r>
        </a:p>
      </dsp:txBody>
      <dsp:txXfrm>
        <a:off x="4437973" y="1175201"/>
        <a:ext cx="4094082" cy="1185926"/>
      </dsp:txXfrm>
    </dsp:sp>
    <dsp:sp modelId="{19CCDC66-0831-4333-AB3E-B98637C35D32}">
      <dsp:nvSpPr>
        <dsp:cNvPr id="0" name=""/>
        <dsp:cNvSpPr/>
      </dsp:nvSpPr>
      <dsp:spPr>
        <a:xfrm>
          <a:off x="4397997" y="2555588"/>
          <a:ext cx="1351450" cy="1259718"/>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s-CO" sz="1500" b="1" kern="1200" dirty="0" smtClean="0">
              <a:solidFill>
                <a:schemeClr val="tx1"/>
              </a:solidFill>
            </a:rPr>
            <a:t>Capital humano</a:t>
          </a:r>
        </a:p>
      </dsp:txBody>
      <dsp:txXfrm>
        <a:off x="4434893" y="2592484"/>
        <a:ext cx="1277658" cy="1185926"/>
      </dsp:txXfrm>
    </dsp:sp>
    <dsp:sp modelId="{ED499A2A-05CD-4BF4-A9A8-BE15536E455C}">
      <dsp:nvSpPr>
        <dsp:cNvPr id="0" name=""/>
        <dsp:cNvSpPr/>
      </dsp:nvSpPr>
      <dsp:spPr>
        <a:xfrm>
          <a:off x="5806209" y="2555588"/>
          <a:ext cx="1351450" cy="1259718"/>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s-CO" sz="1500" b="1" kern="1200" dirty="0" smtClean="0">
              <a:solidFill>
                <a:schemeClr val="tx1"/>
              </a:solidFill>
            </a:rPr>
            <a:t>Capital organizacional</a:t>
          </a:r>
        </a:p>
      </dsp:txBody>
      <dsp:txXfrm>
        <a:off x="5843105" y="2592484"/>
        <a:ext cx="1277658" cy="1185926"/>
      </dsp:txXfrm>
    </dsp:sp>
    <dsp:sp modelId="{B4B81B7A-5D44-4BA5-9641-B98D430F52F0}">
      <dsp:nvSpPr>
        <dsp:cNvPr id="0" name=""/>
        <dsp:cNvSpPr/>
      </dsp:nvSpPr>
      <dsp:spPr>
        <a:xfrm>
          <a:off x="7214421" y="2555588"/>
          <a:ext cx="1351450" cy="1259718"/>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s-CO" sz="1500" b="1" kern="1200" dirty="0" smtClean="0">
              <a:solidFill>
                <a:schemeClr val="tx1"/>
              </a:solidFill>
            </a:rPr>
            <a:t>Capital relacional</a:t>
          </a:r>
        </a:p>
      </dsp:txBody>
      <dsp:txXfrm>
        <a:off x="7251317" y="2592484"/>
        <a:ext cx="1277658" cy="1185926"/>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3B9AF1-E739-484C-ACCB-3FB6BB0C9671}">
      <dsp:nvSpPr>
        <dsp:cNvPr id="0" name=""/>
        <dsp:cNvSpPr/>
      </dsp:nvSpPr>
      <dsp:spPr>
        <a:xfrm>
          <a:off x="0" y="758942"/>
          <a:ext cx="7776864" cy="2697441"/>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03571" tIns="1041400" rIns="603571" bIns="184912" numCol="1" spcCol="1270" anchor="t" anchorCtr="0">
          <a:noAutofit/>
        </a:bodyPr>
        <a:lstStyle/>
        <a:p>
          <a:pPr marL="320040" lvl="0" indent="-320040" algn="just" defTabSz="1155700" rtl="0" eaLnBrk="1" fontAlgn="base" latinLnBrk="0" hangingPunct="1">
            <a:lnSpc>
              <a:spcPct val="90000"/>
            </a:lnSpc>
            <a:spcBef>
              <a:spcPct val="0"/>
            </a:spcBef>
            <a:spcAft>
              <a:spcPct val="15000"/>
            </a:spcAft>
            <a:buClr>
              <a:schemeClr val="accent2"/>
            </a:buClr>
            <a:buSzPct val="60000"/>
            <a:buFont typeface="Wingdings"/>
            <a:buChar char="••"/>
          </a:pPr>
          <a:r>
            <a:rPr kumimoji="0" lang="es-ES" sz="2600" kern="1200" dirty="0" smtClean="0">
              <a:latin typeface="+mn-lt"/>
              <a:ea typeface="+mn-ea"/>
              <a:cs typeface="+mn-cs"/>
            </a:rPr>
            <a:t>Una variable </a:t>
          </a:r>
          <a:r>
            <a:rPr kumimoji="0" lang="it-IT" sz="2600" kern="1200" dirty="0" smtClean="0">
              <a:latin typeface="+mn-lt"/>
              <a:ea typeface="+mn-ea"/>
              <a:cs typeface="+mn-cs"/>
            </a:rPr>
            <a:t>cuantitativa o cualitativa que permite verificar </a:t>
          </a:r>
          <a:r>
            <a:rPr kumimoji="0" lang="es-ES" sz="2600" kern="1200" dirty="0" smtClean="0">
              <a:latin typeface="+mn-lt"/>
              <a:ea typeface="+mn-ea"/>
              <a:cs typeface="+mn-cs"/>
            </a:rPr>
            <a:t>los cambios generados por una intervención</a:t>
          </a:r>
          <a:r>
            <a:rPr kumimoji="0" lang="it-IT" sz="2600" kern="1200" dirty="0" smtClean="0">
              <a:latin typeface="+mn-lt"/>
              <a:ea typeface="+mn-ea"/>
              <a:cs typeface="+mn-cs"/>
            </a:rPr>
            <a:t>, relativo a lo que estaba planeado inicialmente.</a:t>
          </a:r>
          <a:endParaRPr kumimoji="0" lang="es-CO" sz="2600" kern="1200" dirty="0">
            <a:latin typeface="+mn-lt"/>
            <a:ea typeface="+mn-ea"/>
            <a:cs typeface="+mn-cs"/>
          </a:endParaRPr>
        </a:p>
      </dsp:txBody>
      <dsp:txXfrm>
        <a:off x="0" y="758942"/>
        <a:ext cx="7776864" cy="2697441"/>
      </dsp:txXfrm>
    </dsp:sp>
    <dsp:sp modelId="{A767F2E7-DAE7-4BD1-BFF7-5759E85E6A14}">
      <dsp:nvSpPr>
        <dsp:cNvPr id="0" name=""/>
        <dsp:cNvSpPr/>
      </dsp:nvSpPr>
      <dsp:spPr>
        <a:xfrm>
          <a:off x="432047" y="792089"/>
          <a:ext cx="5443804" cy="938329"/>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05763" tIns="0" rIns="205763" bIns="0" numCol="1" spcCol="1270" anchor="ctr" anchorCtr="0">
          <a:noAutofit/>
        </a:bodyPr>
        <a:lstStyle/>
        <a:p>
          <a:pPr lvl="0" algn="l" defTabSz="1244600">
            <a:lnSpc>
              <a:spcPct val="90000"/>
            </a:lnSpc>
            <a:spcBef>
              <a:spcPct val="0"/>
            </a:spcBef>
            <a:spcAft>
              <a:spcPct val="35000"/>
            </a:spcAft>
          </a:pPr>
          <a:r>
            <a:rPr lang="es-CO" sz="2800" kern="1200" dirty="0" smtClean="0"/>
            <a:t>Indicador de desempeño</a:t>
          </a:r>
          <a:endParaRPr lang="es-CO" sz="2800" kern="1200" dirty="0"/>
        </a:p>
      </dsp:txBody>
      <dsp:txXfrm>
        <a:off x="477852" y="837894"/>
        <a:ext cx="5352194" cy="846719"/>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82F626-A1D0-4677-98DF-1B3C82CD9AC4}">
      <dsp:nvSpPr>
        <dsp:cNvPr id="0" name=""/>
        <dsp:cNvSpPr/>
      </dsp:nvSpPr>
      <dsp:spPr>
        <a:xfrm>
          <a:off x="3330" y="57798"/>
          <a:ext cx="2002628" cy="556495"/>
        </a:xfrm>
        <a:prstGeom prst="rect">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s-ES_tradnl" sz="1600" b="1" kern="1200" dirty="0" smtClean="0">
              <a:solidFill>
                <a:schemeClr val="tx1"/>
              </a:solidFill>
              <a:latin typeface="Arial" pitchFamily="34" charset="0"/>
              <a:cs typeface="Arial" pitchFamily="34" charset="0"/>
            </a:rPr>
            <a:t>Objetivo estratégico</a:t>
          </a:r>
          <a:endParaRPr lang="es-ES" sz="1600" b="1" kern="1200" dirty="0">
            <a:solidFill>
              <a:schemeClr val="tx1"/>
            </a:solidFill>
            <a:latin typeface="Arial" pitchFamily="34" charset="0"/>
            <a:cs typeface="Arial" pitchFamily="34" charset="0"/>
          </a:endParaRPr>
        </a:p>
      </dsp:txBody>
      <dsp:txXfrm>
        <a:off x="3330" y="57798"/>
        <a:ext cx="2002628" cy="556495"/>
      </dsp:txXfrm>
    </dsp:sp>
    <dsp:sp modelId="{51A955D9-AF77-43E9-B14F-DE40C61414F8}">
      <dsp:nvSpPr>
        <dsp:cNvPr id="0" name=""/>
        <dsp:cNvSpPr/>
      </dsp:nvSpPr>
      <dsp:spPr>
        <a:xfrm>
          <a:off x="3330" y="614293"/>
          <a:ext cx="2002628" cy="1756800"/>
        </a:xfrm>
        <a:prstGeom prst="rect">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s-ES_tradnl" sz="1600" kern="1200" dirty="0" smtClean="0">
              <a:solidFill>
                <a:schemeClr val="tx1"/>
              </a:solidFill>
              <a:latin typeface="Arial" pitchFamily="34" charset="0"/>
              <a:cs typeface="Arial" pitchFamily="34" charset="0"/>
            </a:rPr>
            <a:t>Declaración de lo que la estrategia debe alcanzar y lo que es crítico para su éxito</a:t>
          </a:r>
          <a:endParaRPr lang="es-ES" sz="1600" kern="1200" dirty="0">
            <a:solidFill>
              <a:schemeClr val="tx1"/>
            </a:solidFill>
            <a:latin typeface="Arial" pitchFamily="34" charset="0"/>
            <a:cs typeface="Arial" pitchFamily="34" charset="0"/>
          </a:endParaRPr>
        </a:p>
        <a:p>
          <a:pPr marL="171450" lvl="1" indent="-171450" algn="l" defTabSz="711200">
            <a:lnSpc>
              <a:spcPct val="90000"/>
            </a:lnSpc>
            <a:spcBef>
              <a:spcPct val="0"/>
            </a:spcBef>
            <a:spcAft>
              <a:spcPct val="15000"/>
            </a:spcAft>
            <a:buChar char="••"/>
          </a:pPr>
          <a:r>
            <a:rPr lang="es-ES_tradnl" sz="1600" kern="1200" dirty="0" smtClean="0">
              <a:solidFill>
                <a:schemeClr val="tx1"/>
              </a:solidFill>
              <a:latin typeface="Arial" pitchFamily="34" charset="0"/>
              <a:cs typeface="Arial" pitchFamily="34" charset="0"/>
            </a:rPr>
            <a:t>Describen el qué y el para qué.</a:t>
          </a:r>
          <a:endParaRPr lang="es-ES" sz="1600" kern="1200" dirty="0">
            <a:solidFill>
              <a:schemeClr val="tx1"/>
            </a:solidFill>
            <a:latin typeface="Arial" pitchFamily="34" charset="0"/>
            <a:cs typeface="Arial" pitchFamily="34" charset="0"/>
          </a:endParaRPr>
        </a:p>
      </dsp:txBody>
      <dsp:txXfrm>
        <a:off x="3330" y="614293"/>
        <a:ext cx="2002628" cy="1756800"/>
      </dsp:txXfrm>
    </dsp:sp>
    <dsp:sp modelId="{5873B8FE-9F7E-4B39-8AF2-F19869CA50BD}">
      <dsp:nvSpPr>
        <dsp:cNvPr id="0" name=""/>
        <dsp:cNvSpPr/>
      </dsp:nvSpPr>
      <dsp:spPr>
        <a:xfrm>
          <a:off x="2286327" y="57798"/>
          <a:ext cx="2002628" cy="556495"/>
        </a:xfrm>
        <a:prstGeom prst="rect">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s-ES_tradnl" sz="1600" b="1" kern="1200" dirty="0" smtClean="0">
              <a:solidFill>
                <a:schemeClr val="tx1"/>
              </a:solidFill>
              <a:latin typeface="Arial" pitchFamily="34" charset="0"/>
              <a:cs typeface="Arial" pitchFamily="34" charset="0"/>
            </a:rPr>
            <a:t>Indicadores</a:t>
          </a:r>
          <a:endParaRPr lang="es-ES" sz="1600" b="1" kern="1200" dirty="0">
            <a:solidFill>
              <a:schemeClr val="tx1"/>
            </a:solidFill>
            <a:latin typeface="Arial" pitchFamily="34" charset="0"/>
            <a:cs typeface="Arial" pitchFamily="34" charset="0"/>
          </a:endParaRPr>
        </a:p>
      </dsp:txBody>
      <dsp:txXfrm>
        <a:off x="2286327" y="57798"/>
        <a:ext cx="2002628" cy="556495"/>
      </dsp:txXfrm>
    </dsp:sp>
    <dsp:sp modelId="{27912F64-92A9-4B48-8DA8-618F07B2D5BE}">
      <dsp:nvSpPr>
        <dsp:cNvPr id="0" name=""/>
        <dsp:cNvSpPr/>
      </dsp:nvSpPr>
      <dsp:spPr>
        <a:xfrm>
          <a:off x="2286327" y="614293"/>
          <a:ext cx="2002628" cy="1756800"/>
        </a:xfrm>
        <a:prstGeom prst="rect">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s-ES_tradnl" sz="1600" kern="1200" dirty="0" smtClean="0">
              <a:solidFill>
                <a:schemeClr val="tx1"/>
              </a:solidFill>
              <a:latin typeface="Arial" pitchFamily="34" charset="0"/>
              <a:cs typeface="Arial" pitchFamily="34" charset="0"/>
            </a:rPr>
            <a:t>Forma de medición y seguimiento del nivel de logro de la estrategia</a:t>
          </a:r>
        </a:p>
      </dsp:txBody>
      <dsp:txXfrm>
        <a:off x="2286327" y="614293"/>
        <a:ext cx="2002628" cy="1756800"/>
      </dsp:txXfrm>
    </dsp:sp>
    <dsp:sp modelId="{9BFEF725-ECEB-491F-AFBE-C7F35A6766B9}">
      <dsp:nvSpPr>
        <dsp:cNvPr id="0" name=""/>
        <dsp:cNvSpPr/>
      </dsp:nvSpPr>
      <dsp:spPr>
        <a:xfrm>
          <a:off x="4569324" y="57798"/>
          <a:ext cx="2002628" cy="556495"/>
        </a:xfrm>
        <a:prstGeom prst="rect">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s-ES_tradnl" sz="1600" b="1" kern="1200" dirty="0" smtClean="0">
              <a:solidFill>
                <a:schemeClr val="tx1"/>
              </a:solidFill>
              <a:latin typeface="Arial" pitchFamily="34" charset="0"/>
              <a:cs typeface="Arial" pitchFamily="34" charset="0"/>
            </a:rPr>
            <a:t>Metas</a:t>
          </a:r>
          <a:endParaRPr lang="es-ES" sz="1600" b="1" kern="1200" dirty="0">
            <a:solidFill>
              <a:schemeClr val="tx1"/>
            </a:solidFill>
            <a:latin typeface="Arial" pitchFamily="34" charset="0"/>
            <a:cs typeface="Arial" pitchFamily="34" charset="0"/>
          </a:endParaRPr>
        </a:p>
      </dsp:txBody>
      <dsp:txXfrm>
        <a:off x="4569324" y="57798"/>
        <a:ext cx="2002628" cy="556495"/>
      </dsp:txXfrm>
    </dsp:sp>
    <dsp:sp modelId="{9E5F72C7-848F-4E73-9B05-DCC277DD617A}">
      <dsp:nvSpPr>
        <dsp:cNvPr id="0" name=""/>
        <dsp:cNvSpPr/>
      </dsp:nvSpPr>
      <dsp:spPr>
        <a:xfrm>
          <a:off x="4569324" y="614293"/>
          <a:ext cx="2002628" cy="1756800"/>
        </a:xfrm>
        <a:prstGeom prst="rect">
          <a:avLst/>
        </a:prstGeom>
        <a:solidFill>
          <a:schemeClr val="accent4">
            <a:tint val="40000"/>
            <a:alpha val="90000"/>
            <a:hueOff val="0"/>
            <a:satOff val="0"/>
            <a:lumOff val="0"/>
            <a:alphaOff val="0"/>
          </a:schemeClr>
        </a:solidFill>
        <a:ln w="254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s-ES_tradnl" sz="1600" kern="1200" dirty="0" smtClean="0">
              <a:solidFill>
                <a:schemeClr val="tx1"/>
              </a:solidFill>
              <a:latin typeface="Arial" pitchFamily="34" charset="0"/>
              <a:cs typeface="Arial" pitchFamily="34" charset="0"/>
            </a:rPr>
            <a:t>Nivel de desempeño planificado.</a:t>
          </a:r>
        </a:p>
        <a:p>
          <a:pPr marL="171450" lvl="1" indent="-171450" algn="l" defTabSz="711200">
            <a:lnSpc>
              <a:spcPct val="90000"/>
            </a:lnSpc>
            <a:spcBef>
              <a:spcPct val="0"/>
            </a:spcBef>
            <a:spcAft>
              <a:spcPct val="15000"/>
            </a:spcAft>
            <a:buChar char="••"/>
          </a:pPr>
          <a:r>
            <a:rPr lang="es-ES_tradnl" sz="1600" kern="1200" dirty="0" smtClean="0">
              <a:solidFill>
                <a:schemeClr val="tx1"/>
              </a:solidFill>
              <a:latin typeface="Arial" pitchFamily="34" charset="0"/>
              <a:cs typeface="Arial" pitchFamily="34" charset="0"/>
            </a:rPr>
            <a:t>Tasa de mejora ideal.</a:t>
          </a:r>
        </a:p>
      </dsp:txBody>
      <dsp:txXfrm>
        <a:off x="4569324" y="614293"/>
        <a:ext cx="2002628" cy="1756800"/>
      </dsp:txXfrm>
    </dsp:sp>
    <dsp:sp modelId="{BF968FE0-A6AA-4615-81FE-9BD6A736946F}">
      <dsp:nvSpPr>
        <dsp:cNvPr id="0" name=""/>
        <dsp:cNvSpPr/>
      </dsp:nvSpPr>
      <dsp:spPr>
        <a:xfrm>
          <a:off x="6852320" y="57798"/>
          <a:ext cx="2002628" cy="556495"/>
        </a:xfrm>
        <a:prstGeom prst="rect">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s-ES_tradnl" sz="1600" b="1" kern="1200" dirty="0" smtClean="0">
              <a:solidFill>
                <a:schemeClr val="tx1"/>
              </a:solidFill>
              <a:latin typeface="Arial" pitchFamily="34" charset="0"/>
              <a:cs typeface="Arial" pitchFamily="34" charset="0"/>
            </a:rPr>
            <a:t>Iniciativas</a:t>
          </a:r>
          <a:endParaRPr lang="es-ES" sz="1600" b="1" kern="1200" dirty="0">
            <a:solidFill>
              <a:schemeClr val="tx1"/>
            </a:solidFill>
            <a:latin typeface="Arial" pitchFamily="34" charset="0"/>
            <a:cs typeface="Arial" pitchFamily="34" charset="0"/>
          </a:endParaRPr>
        </a:p>
      </dsp:txBody>
      <dsp:txXfrm>
        <a:off x="6852320" y="57798"/>
        <a:ext cx="2002628" cy="556495"/>
      </dsp:txXfrm>
    </dsp:sp>
    <dsp:sp modelId="{E04DBC5F-84DB-4FCB-B0DA-E9B0CAA7B468}">
      <dsp:nvSpPr>
        <dsp:cNvPr id="0" name=""/>
        <dsp:cNvSpPr/>
      </dsp:nvSpPr>
      <dsp:spPr>
        <a:xfrm>
          <a:off x="6852320" y="614293"/>
          <a:ext cx="2002628" cy="1756800"/>
        </a:xfrm>
        <a:prstGeom prst="rect">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s-ES_tradnl" sz="1600" kern="1200" dirty="0" smtClean="0">
              <a:solidFill>
                <a:schemeClr val="tx1"/>
              </a:solidFill>
              <a:latin typeface="Arial" pitchFamily="34" charset="0"/>
              <a:cs typeface="Arial" pitchFamily="34" charset="0"/>
            </a:rPr>
            <a:t>Acciones clave requeridas para alcanzar los objetivos.</a:t>
          </a:r>
          <a:endParaRPr lang="es-ES" sz="1600" kern="1200" dirty="0">
            <a:solidFill>
              <a:schemeClr val="tx1"/>
            </a:solidFill>
            <a:latin typeface="Arial" pitchFamily="34" charset="0"/>
            <a:cs typeface="Arial" pitchFamily="34" charset="0"/>
          </a:endParaRPr>
        </a:p>
        <a:p>
          <a:pPr marL="171450" lvl="1" indent="-171450" algn="l" defTabSz="711200">
            <a:lnSpc>
              <a:spcPct val="90000"/>
            </a:lnSpc>
            <a:spcBef>
              <a:spcPct val="0"/>
            </a:spcBef>
            <a:spcAft>
              <a:spcPct val="15000"/>
            </a:spcAft>
            <a:buChar char="••"/>
          </a:pPr>
          <a:r>
            <a:rPr lang="es-ES_tradnl" sz="1600" kern="1200" dirty="0" smtClean="0">
              <a:solidFill>
                <a:schemeClr val="tx1"/>
              </a:solidFill>
              <a:latin typeface="Arial" pitchFamily="34" charset="0"/>
              <a:cs typeface="Arial" pitchFamily="34" charset="0"/>
            </a:rPr>
            <a:t>Pueden ser uno o varios proyectos.</a:t>
          </a:r>
          <a:endParaRPr lang="es-ES" sz="1600" kern="1200" dirty="0">
            <a:solidFill>
              <a:schemeClr val="tx1"/>
            </a:solidFill>
            <a:latin typeface="Arial" pitchFamily="34" charset="0"/>
            <a:cs typeface="Arial" pitchFamily="34" charset="0"/>
          </a:endParaRPr>
        </a:p>
      </dsp:txBody>
      <dsp:txXfrm>
        <a:off x="6852320" y="614293"/>
        <a:ext cx="2002628" cy="1756800"/>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D9839A-5F3F-466E-BA4F-4FB508210AC1}">
      <dsp:nvSpPr>
        <dsp:cNvPr id="0" name=""/>
        <dsp:cNvSpPr/>
      </dsp:nvSpPr>
      <dsp:spPr>
        <a:xfrm>
          <a:off x="2595" y="71434"/>
          <a:ext cx="2058858" cy="2143147"/>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ES_tradnl" sz="1600" kern="1200" smtClean="0">
              <a:solidFill>
                <a:schemeClr val="tx1"/>
              </a:solidFill>
              <a:latin typeface="Arial" pitchFamily="34" charset="0"/>
              <a:cs typeface="Arial" pitchFamily="34" charset="0"/>
            </a:rPr>
            <a:t>Asegurar altos estándares de calidad en los procesos/productos para incrementar los niveles de satisfacción de los clientes</a:t>
          </a:r>
          <a:endParaRPr lang="es-ES" sz="1600" kern="1200" dirty="0">
            <a:solidFill>
              <a:schemeClr val="tx1"/>
            </a:solidFill>
            <a:latin typeface="Arial" pitchFamily="34" charset="0"/>
            <a:cs typeface="Arial" pitchFamily="34" charset="0"/>
          </a:endParaRPr>
        </a:p>
      </dsp:txBody>
      <dsp:txXfrm>
        <a:off x="2595" y="71434"/>
        <a:ext cx="2058858" cy="2143147"/>
      </dsp:txXfrm>
    </dsp:sp>
    <dsp:sp modelId="{4B157035-2532-4769-9719-1BEAEA113435}">
      <dsp:nvSpPr>
        <dsp:cNvPr id="0" name=""/>
        <dsp:cNvSpPr/>
      </dsp:nvSpPr>
      <dsp:spPr>
        <a:xfrm>
          <a:off x="2267339" y="71434"/>
          <a:ext cx="2058858" cy="2143147"/>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ES_tradnl" sz="1600" kern="1200" dirty="0" smtClean="0">
              <a:solidFill>
                <a:schemeClr val="tx1"/>
              </a:solidFill>
              <a:latin typeface="Arial" pitchFamily="34" charset="0"/>
              <a:cs typeface="Arial" pitchFamily="34" charset="0"/>
            </a:rPr>
            <a:t>Nivel de satisfacción de los clientes con respecto a sus requerimientos</a:t>
          </a:r>
          <a:endParaRPr lang="es-ES" sz="1600" kern="1200" dirty="0">
            <a:solidFill>
              <a:schemeClr val="tx1"/>
            </a:solidFill>
            <a:latin typeface="Arial" pitchFamily="34" charset="0"/>
            <a:cs typeface="Arial" pitchFamily="34" charset="0"/>
          </a:endParaRPr>
        </a:p>
      </dsp:txBody>
      <dsp:txXfrm>
        <a:off x="2267339" y="71434"/>
        <a:ext cx="2058858" cy="2143147"/>
      </dsp:txXfrm>
    </dsp:sp>
    <dsp:sp modelId="{9B1770FE-72BA-4F40-B41C-D7839C0B8F02}">
      <dsp:nvSpPr>
        <dsp:cNvPr id="0" name=""/>
        <dsp:cNvSpPr/>
      </dsp:nvSpPr>
      <dsp:spPr>
        <a:xfrm>
          <a:off x="4532082" y="71434"/>
          <a:ext cx="2058858" cy="2143147"/>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ES_tradnl" sz="1600" kern="1200" dirty="0" smtClean="0">
              <a:solidFill>
                <a:schemeClr val="tx1"/>
              </a:solidFill>
              <a:latin typeface="Arial" pitchFamily="34" charset="0"/>
              <a:cs typeface="Arial" pitchFamily="34" charset="0"/>
            </a:rPr>
            <a:t>El 90% de nuestros clientes evidenciarán un nivel de satisfacción “</a:t>
          </a:r>
          <a:r>
            <a:rPr lang="es-ES_tradnl" sz="1600" i="1" kern="1200" dirty="0" smtClean="0">
              <a:solidFill>
                <a:schemeClr val="tx1"/>
              </a:solidFill>
              <a:latin typeface="Arial" pitchFamily="34" charset="0"/>
              <a:cs typeface="Arial" pitchFamily="34" charset="0"/>
            </a:rPr>
            <a:t>Muy alta</a:t>
          </a:r>
          <a:r>
            <a:rPr lang="es-ES_tradnl" sz="1600" kern="1200" dirty="0" smtClean="0">
              <a:solidFill>
                <a:schemeClr val="tx1"/>
              </a:solidFill>
              <a:latin typeface="Arial" pitchFamily="34" charset="0"/>
              <a:cs typeface="Arial" pitchFamily="34" charset="0"/>
            </a:rPr>
            <a:t>”</a:t>
          </a:r>
          <a:endParaRPr lang="es-ES" sz="1600" kern="1200" dirty="0">
            <a:solidFill>
              <a:schemeClr val="tx1"/>
            </a:solidFill>
            <a:latin typeface="Arial" pitchFamily="34" charset="0"/>
            <a:cs typeface="Arial" pitchFamily="34" charset="0"/>
          </a:endParaRPr>
        </a:p>
      </dsp:txBody>
      <dsp:txXfrm>
        <a:off x="4532082" y="71434"/>
        <a:ext cx="2058858" cy="2143147"/>
      </dsp:txXfrm>
    </dsp:sp>
    <dsp:sp modelId="{F7808F2F-1E98-44AF-8BDC-5FF02121A323}">
      <dsp:nvSpPr>
        <dsp:cNvPr id="0" name=""/>
        <dsp:cNvSpPr/>
      </dsp:nvSpPr>
      <dsp:spPr>
        <a:xfrm>
          <a:off x="6796826" y="71434"/>
          <a:ext cx="2058858" cy="2143147"/>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ES_tradnl" sz="1600" kern="1200" dirty="0" smtClean="0">
              <a:solidFill>
                <a:schemeClr val="tx1"/>
              </a:solidFill>
              <a:latin typeface="Arial" pitchFamily="34" charset="0"/>
              <a:cs typeface="Arial" pitchFamily="34" charset="0"/>
            </a:rPr>
            <a:t>* Implementar un Sistema de Gestión de Calidad (SGC) certificado mediante la norma ISO 9001 al finalizar </a:t>
          </a:r>
          <a:r>
            <a:rPr lang="es-ES_tradnl" sz="1600" kern="1200" smtClean="0">
              <a:solidFill>
                <a:schemeClr val="tx1"/>
              </a:solidFill>
              <a:latin typeface="Arial" pitchFamily="34" charset="0"/>
              <a:cs typeface="Arial" pitchFamily="34" charset="0"/>
            </a:rPr>
            <a:t>el año.</a:t>
          </a:r>
          <a:endParaRPr lang="es-ES_tradnl" sz="1600" kern="1200" dirty="0" smtClean="0">
            <a:solidFill>
              <a:schemeClr val="tx1"/>
            </a:solidFill>
            <a:latin typeface="Arial" pitchFamily="34" charset="0"/>
            <a:cs typeface="Arial" pitchFamily="34" charset="0"/>
          </a:endParaRPr>
        </a:p>
        <a:p>
          <a:pPr lvl="0" algn="ctr" defTabSz="711200">
            <a:lnSpc>
              <a:spcPct val="90000"/>
            </a:lnSpc>
            <a:spcBef>
              <a:spcPct val="0"/>
            </a:spcBef>
            <a:spcAft>
              <a:spcPct val="35000"/>
            </a:spcAft>
          </a:pPr>
          <a:r>
            <a:rPr lang="es-ES_tradnl" sz="1600" kern="1200" dirty="0" smtClean="0">
              <a:solidFill>
                <a:schemeClr val="tx1"/>
              </a:solidFill>
              <a:latin typeface="Arial" pitchFamily="34" charset="0"/>
              <a:cs typeface="Arial" pitchFamily="34" charset="0"/>
            </a:rPr>
            <a:t>* Implementar un sistema de </a:t>
          </a:r>
          <a:r>
            <a:rPr lang="es-ES_tradnl" sz="1600" kern="1200" dirty="0" err="1" smtClean="0">
              <a:solidFill>
                <a:schemeClr val="tx1"/>
              </a:solidFill>
              <a:latin typeface="Arial" pitchFamily="34" charset="0"/>
              <a:cs typeface="Arial" pitchFamily="34" charset="0"/>
            </a:rPr>
            <a:t>fidelización</a:t>
          </a:r>
          <a:r>
            <a:rPr lang="es-ES_tradnl" sz="1600" kern="1200" dirty="0" smtClean="0">
              <a:solidFill>
                <a:schemeClr val="tx1"/>
              </a:solidFill>
              <a:latin typeface="Arial" pitchFamily="34" charset="0"/>
              <a:cs typeface="Arial" pitchFamily="34" charset="0"/>
            </a:rPr>
            <a:t> a junio.</a:t>
          </a:r>
          <a:endParaRPr lang="es-ES" sz="1600" kern="1200" dirty="0">
            <a:solidFill>
              <a:schemeClr val="tx1"/>
            </a:solidFill>
            <a:latin typeface="Arial" pitchFamily="34" charset="0"/>
            <a:cs typeface="Arial" pitchFamily="34" charset="0"/>
          </a:endParaRPr>
        </a:p>
      </dsp:txBody>
      <dsp:txXfrm>
        <a:off x="6796826" y="71434"/>
        <a:ext cx="2058858" cy="214314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2003EA-87D4-45CF-8E95-E0F0F67A945F}">
      <dsp:nvSpPr>
        <dsp:cNvPr id="0" name=""/>
        <dsp:cNvSpPr/>
      </dsp:nvSpPr>
      <dsp:spPr>
        <a:xfrm>
          <a:off x="3830" y="137950"/>
          <a:ext cx="1075511" cy="1075511"/>
        </a:xfrm>
        <a:prstGeom prst="chord">
          <a:avLst>
            <a:gd name="adj1" fmla="val 4800000"/>
            <a:gd name="adj2" fmla="val 1680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B00162A-57AD-42BA-9E91-1A49915A3D95}">
      <dsp:nvSpPr>
        <dsp:cNvPr id="0" name=""/>
        <dsp:cNvSpPr/>
      </dsp:nvSpPr>
      <dsp:spPr>
        <a:xfrm>
          <a:off x="111381" y="245501"/>
          <a:ext cx="860409" cy="860409"/>
        </a:xfrm>
        <a:prstGeom prst="pie">
          <a:avLst>
            <a:gd name="adj1" fmla="val 5400000"/>
            <a:gd name="adj2" fmla="val 16200000"/>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D30C390-CA59-452B-B3D8-5F1FCFC723EF}">
      <dsp:nvSpPr>
        <dsp:cNvPr id="0" name=""/>
        <dsp:cNvSpPr/>
      </dsp:nvSpPr>
      <dsp:spPr>
        <a:xfrm rot="16200000">
          <a:off x="-961313" y="2333284"/>
          <a:ext cx="2575594" cy="6453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lvl="0" algn="just" defTabSz="1955800">
            <a:lnSpc>
              <a:spcPct val="90000"/>
            </a:lnSpc>
            <a:spcBef>
              <a:spcPct val="0"/>
            </a:spcBef>
            <a:spcAft>
              <a:spcPct val="35000"/>
            </a:spcAft>
          </a:pPr>
          <a:r>
            <a:rPr lang="es-CO" sz="4400" kern="1200" dirty="0" smtClean="0"/>
            <a:t>Financiera</a:t>
          </a:r>
          <a:endParaRPr lang="es-CO" sz="4400" kern="1200" dirty="0"/>
        </a:p>
      </dsp:txBody>
      <dsp:txXfrm>
        <a:off x="-961313" y="2333284"/>
        <a:ext cx="2575594" cy="645307"/>
      </dsp:txXfrm>
    </dsp:sp>
    <dsp:sp modelId="{B082C66B-27A6-43DB-BDBB-8EE540FC6A2F}">
      <dsp:nvSpPr>
        <dsp:cNvPr id="0" name=""/>
        <dsp:cNvSpPr/>
      </dsp:nvSpPr>
      <dsp:spPr>
        <a:xfrm>
          <a:off x="756688" y="2102"/>
          <a:ext cx="7088353" cy="43020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just" defTabSz="1155700">
            <a:lnSpc>
              <a:spcPct val="90000"/>
            </a:lnSpc>
            <a:spcBef>
              <a:spcPct val="0"/>
            </a:spcBef>
            <a:spcAft>
              <a:spcPct val="35000"/>
            </a:spcAft>
          </a:pPr>
          <a:r>
            <a:rPr lang="es-CO" sz="2600" kern="1200" dirty="0" smtClean="0"/>
            <a:t>Incluye los aspectos relacionados con el dinero. </a:t>
          </a:r>
        </a:p>
        <a:p>
          <a:pPr lvl="0" algn="just" defTabSz="1155700">
            <a:lnSpc>
              <a:spcPct val="90000"/>
            </a:lnSpc>
            <a:spcBef>
              <a:spcPct val="0"/>
            </a:spcBef>
            <a:spcAft>
              <a:spcPct val="35000"/>
            </a:spcAft>
          </a:pPr>
          <a:r>
            <a:rPr lang="es-CO" sz="2600" kern="1200" dirty="0" smtClean="0"/>
            <a:t>En entidades lucrativas la perspectiva financiera representa el resultado final de la estrategia pues se espera generar un retorno adecuado a los inversionistas o accionistas. </a:t>
          </a:r>
        </a:p>
        <a:p>
          <a:pPr lvl="0" algn="just" defTabSz="1155700">
            <a:lnSpc>
              <a:spcPct val="90000"/>
            </a:lnSpc>
            <a:spcBef>
              <a:spcPct val="0"/>
            </a:spcBef>
            <a:spcAft>
              <a:spcPct val="35000"/>
            </a:spcAft>
          </a:pPr>
          <a:r>
            <a:rPr lang="es-CO" sz="2600" kern="1200" dirty="0" smtClean="0"/>
            <a:t>La organización debe identificar cuáles son sus estrategias de productividad y crecimiento para generar un retorno sustentable para los accionistas. </a:t>
          </a:r>
        </a:p>
        <a:p>
          <a:pPr lvl="0" algn="just" defTabSz="1155700">
            <a:lnSpc>
              <a:spcPct val="90000"/>
            </a:lnSpc>
            <a:spcBef>
              <a:spcPct val="0"/>
            </a:spcBef>
            <a:spcAft>
              <a:spcPct val="35000"/>
            </a:spcAft>
          </a:pPr>
          <a:r>
            <a:rPr lang="es-CO" sz="2600" kern="1200" dirty="0" smtClean="0"/>
            <a:t>En entidades no lucrativas esta perspectiva está en función de intereses de donantes o contribuyentes</a:t>
          </a:r>
          <a:endParaRPr lang="es-CO" sz="2600" kern="1200" dirty="0"/>
        </a:p>
      </dsp:txBody>
      <dsp:txXfrm>
        <a:off x="756688" y="2102"/>
        <a:ext cx="7088353" cy="430204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AE7C0E-F21A-4A30-8A3E-AFC39046D852}">
      <dsp:nvSpPr>
        <dsp:cNvPr id="0" name=""/>
        <dsp:cNvSpPr/>
      </dsp:nvSpPr>
      <dsp:spPr>
        <a:xfrm>
          <a:off x="1416" y="1789"/>
          <a:ext cx="8762126" cy="91182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s-CO" sz="3200" b="1" kern="1200" dirty="0" smtClean="0">
              <a:solidFill>
                <a:schemeClr val="bg1"/>
              </a:solidFill>
            </a:rPr>
            <a:t>Perspectiva Financiera(Dimensiones)</a:t>
          </a:r>
          <a:endParaRPr lang="es-CO" sz="3200" b="1" kern="1200" dirty="0">
            <a:solidFill>
              <a:schemeClr val="bg1"/>
            </a:solidFill>
          </a:endParaRPr>
        </a:p>
      </dsp:txBody>
      <dsp:txXfrm>
        <a:off x="28122" y="28495"/>
        <a:ext cx="8708714" cy="858408"/>
      </dsp:txXfrm>
    </dsp:sp>
    <dsp:sp modelId="{2EA5CE93-FE73-4026-A767-3DA2E79E955C}">
      <dsp:nvSpPr>
        <dsp:cNvPr id="0" name=""/>
        <dsp:cNvSpPr/>
      </dsp:nvSpPr>
      <dsp:spPr>
        <a:xfrm>
          <a:off x="1416" y="1241473"/>
          <a:ext cx="2060707" cy="2501152"/>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s-CO" sz="2300" b="1" kern="1200" dirty="0" smtClean="0">
              <a:solidFill>
                <a:schemeClr val="bg1"/>
              </a:solidFill>
            </a:rPr>
            <a:t>Estrategias de crecimiento (Ingresos)</a:t>
          </a:r>
          <a:endParaRPr lang="es-CO" sz="2300" b="1" kern="1200" dirty="0">
            <a:solidFill>
              <a:schemeClr val="bg1"/>
            </a:solidFill>
          </a:endParaRPr>
        </a:p>
      </dsp:txBody>
      <dsp:txXfrm>
        <a:off x="61772" y="1301829"/>
        <a:ext cx="1939995" cy="2380440"/>
      </dsp:txXfrm>
    </dsp:sp>
    <dsp:sp modelId="{B9BF3003-3C05-4D0B-B45C-5FCFDC9C4EDE}">
      <dsp:nvSpPr>
        <dsp:cNvPr id="0" name=""/>
        <dsp:cNvSpPr/>
      </dsp:nvSpPr>
      <dsp:spPr>
        <a:xfrm>
          <a:off x="2235223" y="1241473"/>
          <a:ext cx="2060707" cy="2501152"/>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s-CO" sz="2300" b="1" kern="1200" dirty="0" smtClean="0">
              <a:solidFill>
                <a:schemeClr val="bg1"/>
              </a:solidFill>
            </a:rPr>
            <a:t>Estrategias de rentabilidad (Inversiones)</a:t>
          </a:r>
          <a:endParaRPr lang="es-CO" sz="2300" b="1" kern="1200" dirty="0">
            <a:solidFill>
              <a:schemeClr val="bg1"/>
            </a:solidFill>
          </a:endParaRPr>
        </a:p>
      </dsp:txBody>
      <dsp:txXfrm>
        <a:off x="2295579" y="1301829"/>
        <a:ext cx="1939995" cy="2380440"/>
      </dsp:txXfrm>
    </dsp:sp>
    <dsp:sp modelId="{A0222208-96F2-4B9F-81D0-BD1A99EE4CA0}">
      <dsp:nvSpPr>
        <dsp:cNvPr id="0" name=""/>
        <dsp:cNvSpPr/>
      </dsp:nvSpPr>
      <dsp:spPr>
        <a:xfrm>
          <a:off x="4469029" y="1241473"/>
          <a:ext cx="2060707" cy="2501152"/>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s-CO" sz="2300" b="1" kern="1200" dirty="0" smtClean="0">
              <a:solidFill>
                <a:schemeClr val="bg1"/>
              </a:solidFill>
            </a:rPr>
            <a:t>Estrategias de productividad (Costos)</a:t>
          </a:r>
        </a:p>
      </dsp:txBody>
      <dsp:txXfrm>
        <a:off x="4529385" y="1301829"/>
        <a:ext cx="1939995" cy="2380440"/>
      </dsp:txXfrm>
    </dsp:sp>
    <dsp:sp modelId="{F038AB0D-9E4E-40DA-8CEF-35677DA7F904}">
      <dsp:nvSpPr>
        <dsp:cNvPr id="0" name=""/>
        <dsp:cNvSpPr/>
      </dsp:nvSpPr>
      <dsp:spPr>
        <a:xfrm>
          <a:off x="6702836" y="1241473"/>
          <a:ext cx="2060707" cy="2501152"/>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s-CO" sz="2300" b="1" kern="1200" dirty="0" smtClean="0">
              <a:solidFill>
                <a:schemeClr val="bg1"/>
              </a:solidFill>
            </a:rPr>
            <a:t>Estrategias de valor del accionista (Beneficios)</a:t>
          </a:r>
        </a:p>
      </dsp:txBody>
      <dsp:txXfrm>
        <a:off x="6763192" y="1301829"/>
        <a:ext cx="1939995" cy="238044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2003EA-87D4-45CF-8E95-E0F0F67A945F}">
      <dsp:nvSpPr>
        <dsp:cNvPr id="0" name=""/>
        <dsp:cNvSpPr/>
      </dsp:nvSpPr>
      <dsp:spPr>
        <a:xfrm>
          <a:off x="108009" y="271999"/>
          <a:ext cx="1076563" cy="1076563"/>
        </a:xfrm>
        <a:prstGeom prst="chord">
          <a:avLst>
            <a:gd name="adj1" fmla="val 4800000"/>
            <a:gd name="adj2" fmla="val 1680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B00162A-57AD-42BA-9E91-1A49915A3D95}">
      <dsp:nvSpPr>
        <dsp:cNvPr id="0" name=""/>
        <dsp:cNvSpPr/>
      </dsp:nvSpPr>
      <dsp:spPr>
        <a:xfrm>
          <a:off x="215666" y="379655"/>
          <a:ext cx="861250" cy="861250"/>
        </a:xfrm>
        <a:prstGeom prst="pie">
          <a:avLst>
            <a:gd name="adj1" fmla="val 5400000"/>
            <a:gd name="adj2" fmla="val 16200000"/>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D30C390-CA59-452B-B3D8-5F1FCFC723EF}">
      <dsp:nvSpPr>
        <dsp:cNvPr id="0" name=""/>
        <dsp:cNvSpPr/>
      </dsp:nvSpPr>
      <dsp:spPr>
        <a:xfrm rot="16200000">
          <a:off x="-622043" y="2134204"/>
          <a:ext cx="2034035" cy="6459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lvl="0" algn="just" defTabSz="2044700">
            <a:lnSpc>
              <a:spcPct val="90000"/>
            </a:lnSpc>
            <a:spcBef>
              <a:spcPct val="0"/>
            </a:spcBef>
            <a:spcAft>
              <a:spcPct val="35000"/>
            </a:spcAft>
          </a:pPr>
          <a:r>
            <a:rPr lang="es-CO" sz="4600" kern="1200" dirty="0" smtClean="0"/>
            <a:t>Clientes</a:t>
          </a:r>
          <a:endParaRPr lang="es-CO" sz="4600" kern="1200" dirty="0"/>
        </a:p>
      </dsp:txBody>
      <dsp:txXfrm>
        <a:off x="-622043" y="2134204"/>
        <a:ext cx="2034035" cy="645937"/>
      </dsp:txXfrm>
    </dsp:sp>
    <dsp:sp modelId="{B082C66B-27A6-43DB-BDBB-8EE540FC6A2F}">
      <dsp:nvSpPr>
        <dsp:cNvPr id="0" name=""/>
        <dsp:cNvSpPr/>
      </dsp:nvSpPr>
      <dsp:spPr>
        <a:xfrm>
          <a:off x="861603" y="0"/>
          <a:ext cx="7095282" cy="43062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just" defTabSz="1244600">
            <a:lnSpc>
              <a:spcPct val="90000"/>
            </a:lnSpc>
            <a:spcBef>
              <a:spcPct val="0"/>
            </a:spcBef>
            <a:spcAft>
              <a:spcPct val="35000"/>
            </a:spcAft>
          </a:pPr>
          <a:r>
            <a:rPr lang="es-CO" sz="2800" kern="1200" dirty="0" smtClean="0"/>
            <a:t>Está en función de los intereses de los clientes, los usuarios o los beneficiarios de la organización y se relaciona con las características de los productos o servicios que reciben los clientes, como la calidad de los productos (materiales, durabilidad, dimensiones, funcionalidad, utilidad, economía);  calidad de los servicios (confiabilidad, seguridad, oportunidad, empatía, equidad, aspectos tangibles del servicio). </a:t>
          </a:r>
          <a:endParaRPr lang="es-CO" sz="2800" kern="1200" dirty="0"/>
        </a:p>
      </dsp:txBody>
      <dsp:txXfrm>
        <a:off x="861603" y="0"/>
        <a:ext cx="7095282" cy="430625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AE7C0E-F21A-4A30-8A3E-AFC39046D852}">
      <dsp:nvSpPr>
        <dsp:cNvPr id="0" name=""/>
        <dsp:cNvSpPr/>
      </dsp:nvSpPr>
      <dsp:spPr>
        <a:xfrm>
          <a:off x="3445" y="115"/>
          <a:ext cx="8578556" cy="934092"/>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s-CO" sz="3200" b="1" kern="1200" dirty="0" smtClean="0">
              <a:solidFill>
                <a:schemeClr val="bg1"/>
              </a:solidFill>
            </a:rPr>
            <a:t>Perspectiva Clientes (Dimensiones)</a:t>
          </a:r>
          <a:endParaRPr lang="es-CO" sz="3200" b="1" kern="1200" dirty="0">
            <a:solidFill>
              <a:schemeClr val="bg1"/>
            </a:solidFill>
          </a:endParaRPr>
        </a:p>
      </dsp:txBody>
      <dsp:txXfrm>
        <a:off x="30804" y="27474"/>
        <a:ext cx="8523838" cy="879374"/>
      </dsp:txXfrm>
    </dsp:sp>
    <dsp:sp modelId="{2EA5CE93-FE73-4026-A767-3DA2E79E955C}">
      <dsp:nvSpPr>
        <dsp:cNvPr id="0" name=""/>
        <dsp:cNvSpPr/>
      </dsp:nvSpPr>
      <dsp:spPr>
        <a:xfrm>
          <a:off x="3445" y="1256765"/>
          <a:ext cx="1607675" cy="2562247"/>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CO" sz="1800" b="1" kern="1200" dirty="0" smtClean="0">
              <a:solidFill>
                <a:schemeClr val="bg1"/>
              </a:solidFill>
            </a:rPr>
            <a:t>Volumen de clientes (participación y  adquisición)</a:t>
          </a:r>
          <a:endParaRPr lang="es-CO" sz="1800" b="1" kern="1200" dirty="0">
            <a:solidFill>
              <a:schemeClr val="bg1"/>
            </a:solidFill>
          </a:endParaRPr>
        </a:p>
      </dsp:txBody>
      <dsp:txXfrm>
        <a:off x="50532" y="1303852"/>
        <a:ext cx="1513501" cy="2468073"/>
      </dsp:txXfrm>
    </dsp:sp>
    <dsp:sp modelId="{B9BF3003-3C05-4D0B-B45C-5FCFDC9C4EDE}">
      <dsp:nvSpPr>
        <dsp:cNvPr id="0" name=""/>
        <dsp:cNvSpPr/>
      </dsp:nvSpPr>
      <dsp:spPr>
        <a:xfrm>
          <a:off x="1746166" y="1256765"/>
          <a:ext cx="1607675" cy="2562247"/>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CO" sz="1800" b="1" kern="1200" dirty="0" smtClean="0">
              <a:solidFill>
                <a:schemeClr val="bg1"/>
              </a:solidFill>
            </a:rPr>
            <a:t>Satisfacción</a:t>
          </a:r>
          <a:endParaRPr lang="es-CO" sz="1800" b="1" kern="1200" dirty="0">
            <a:solidFill>
              <a:schemeClr val="bg1"/>
            </a:solidFill>
          </a:endParaRPr>
        </a:p>
      </dsp:txBody>
      <dsp:txXfrm>
        <a:off x="1793253" y="1303852"/>
        <a:ext cx="1513501" cy="2468073"/>
      </dsp:txXfrm>
    </dsp:sp>
    <dsp:sp modelId="{A0222208-96F2-4B9F-81D0-BD1A99EE4CA0}">
      <dsp:nvSpPr>
        <dsp:cNvPr id="0" name=""/>
        <dsp:cNvSpPr/>
      </dsp:nvSpPr>
      <dsp:spPr>
        <a:xfrm>
          <a:off x="3488886" y="1256765"/>
          <a:ext cx="1607675" cy="2562247"/>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CO" sz="1800" b="1" kern="1200" dirty="0" smtClean="0">
              <a:solidFill>
                <a:schemeClr val="bg1"/>
              </a:solidFill>
            </a:rPr>
            <a:t>Optimización de los plazos de entrega</a:t>
          </a:r>
        </a:p>
      </dsp:txBody>
      <dsp:txXfrm>
        <a:off x="3535973" y="1303852"/>
        <a:ext cx="1513501" cy="2468073"/>
      </dsp:txXfrm>
    </dsp:sp>
    <dsp:sp modelId="{F038AB0D-9E4E-40DA-8CEF-35677DA7F904}">
      <dsp:nvSpPr>
        <dsp:cNvPr id="0" name=""/>
        <dsp:cNvSpPr/>
      </dsp:nvSpPr>
      <dsp:spPr>
        <a:xfrm>
          <a:off x="5231606" y="1256765"/>
          <a:ext cx="1607675" cy="2562247"/>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CO" sz="1800" b="1" kern="1200" dirty="0" smtClean="0">
              <a:solidFill>
                <a:schemeClr val="bg1"/>
              </a:solidFill>
            </a:rPr>
            <a:t>Fidelización</a:t>
          </a:r>
        </a:p>
      </dsp:txBody>
      <dsp:txXfrm>
        <a:off x="5278693" y="1303852"/>
        <a:ext cx="1513501" cy="2468073"/>
      </dsp:txXfrm>
    </dsp:sp>
    <dsp:sp modelId="{B27CD00D-FE2C-4D0D-9CF6-5953B0D33677}">
      <dsp:nvSpPr>
        <dsp:cNvPr id="0" name=""/>
        <dsp:cNvSpPr/>
      </dsp:nvSpPr>
      <dsp:spPr>
        <a:xfrm>
          <a:off x="6974326" y="1256765"/>
          <a:ext cx="1607675" cy="2562247"/>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CO" sz="1800" b="1" kern="1200" dirty="0" smtClean="0">
              <a:solidFill>
                <a:schemeClr val="bg1"/>
              </a:solidFill>
            </a:rPr>
            <a:t>Rentabilidad por clientes</a:t>
          </a:r>
        </a:p>
      </dsp:txBody>
      <dsp:txXfrm>
        <a:off x="7021413" y="1303852"/>
        <a:ext cx="1513501" cy="246807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2003EA-87D4-45CF-8E95-E0F0F67A945F}">
      <dsp:nvSpPr>
        <dsp:cNvPr id="0" name=""/>
        <dsp:cNvSpPr/>
      </dsp:nvSpPr>
      <dsp:spPr>
        <a:xfrm>
          <a:off x="3773" y="146195"/>
          <a:ext cx="1115034" cy="1115034"/>
        </a:xfrm>
        <a:prstGeom prst="chord">
          <a:avLst>
            <a:gd name="adj1" fmla="val 4800000"/>
            <a:gd name="adj2" fmla="val 1680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B00162A-57AD-42BA-9E91-1A49915A3D95}">
      <dsp:nvSpPr>
        <dsp:cNvPr id="0" name=""/>
        <dsp:cNvSpPr/>
      </dsp:nvSpPr>
      <dsp:spPr>
        <a:xfrm>
          <a:off x="115277" y="257699"/>
          <a:ext cx="892027" cy="892027"/>
        </a:xfrm>
        <a:prstGeom prst="pie">
          <a:avLst>
            <a:gd name="adj1" fmla="val 5400000"/>
            <a:gd name="adj2" fmla="val 16200000"/>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D30C390-CA59-452B-B3D8-5F1FCFC723EF}">
      <dsp:nvSpPr>
        <dsp:cNvPr id="0" name=""/>
        <dsp:cNvSpPr/>
      </dsp:nvSpPr>
      <dsp:spPr>
        <a:xfrm rot="16200000">
          <a:off x="-1278515" y="2655022"/>
          <a:ext cx="3233598" cy="6690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lvl="0" algn="just" defTabSz="1555750">
            <a:lnSpc>
              <a:spcPct val="90000"/>
            </a:lnSpc>
            <a:spcBef>
              <a:spcPct val="0"/>
            </a:spcBef>
            <a:spcAft>
              <a:spcPct val="35000"/>
            </a:spcAft>
          </a:pPr>
          <a:r>
            <a:rPr lang="es-CO" sz="3500" kern="1200" dirty="0" smtClean="0"/>
            <a:t>Procesos internos</a:t>
          </a:r>
          <a:endParaRPr lang="es-CO" sz="3500" kern="1200" dirty="0"/>
        </a:p>
      </dsp:txBody>
      <dsp:txXfrm>
        <a:off x="-1278515" y="2655022"/>
        <a:ext cx="3233598" cy="669020"/>
      </dsp:txXfrm>
    </dsp:sp>
    <dsp:sp modelId="{B082C66B-27A6-43DB-BDBB-8EE540FC6A2F}">
      <dsp:nvSpPr>
        <dsp:cNvPr id="0" name=""/>
        <dsp:cNvSpPr/>
      </dsp:nvSpPr>
      <dsp:spPr>
        <a:xfrm>
          <a:off x="746564" y="292391"/>
          <a:ext cx="7348832" cy="44601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just" defTabSz="1066800">
            <a:lnSpc>
              <a:spcPct val="90000"/>
            </a:lnSpc>
            <a:spcBef>
              <a:spcPct val="0"/>
            </a:spcBef>
            <a:spcAft>
              <a:spcPct val="35000"/>
            </a:spcAft>
          </a:pPr>
          <a:r>
            <a:rPr lang="es-CO" sz="2400" kern="1200" dirty="0" smtClean="0"/>
            <a:t>Se refiere a los flujos de actividades a través de los cuales se elaboran todos los servicios o productos. Incluyen los flujos de actividades de apoyo (la logística y los trámites administrativos) y los procesos de gestión (toma de decisiones, planificación, rendición de cuentas). </a:t>
          </a:r>
        </a:p>
        <a:p>
          <a:pPr lvl="0" algn="just" defTabSz="1066800">
            <a:lnSpc>
              <a:spcPct val="90000"/>
            </a:lnSpc>
            <a:spcBef>
              <a:spcPct val="0"/>
            </a:spcBef>
            <a:spcAft>
              <a:spcPct val="35000"/>
            </a:spcAft>
          </a:pPr>
          <a:r>
            <a:rPr lang="es-CO" sz="2400" kern="1200" dirty="0" smtClean="0"/>
            <a:t>En esta perspectiva se busca contar con procesos simplificados de trabajo que posibiliten la eficiencia en todas las operaciones.  </a:t>
          </a:r>
        </a:p>
        <a:p>
          <a:pPr lvl="0" algn="just" defTabSz="1066800">
            <a:lnSpc>
              <a:spcPct val="90000"/>
            </a:lnSpc>
            <a:spcBef>
              <a:spcPct val="0"/>
            </a:spcBef>
            <a:spcAft>
              <a:spcPct val="35000"/>
            </a:spcAft>
          </a:pPr>
          <a:r>
            <a:rPr lang="es-CO" sz="2400" kern="1200" dirty="0" smtClean="0"/>
            <a:t>También contempla cuáles son las mejores condiciones para lograr un trabajo eficaz y eficiente por parte de los trabajadores (contar con los medios o recursos que necesitan para hacer bien su trabajo). </a:t>
          </a:r>
          <a:endParaRPr lang="es-CO" sz="2400" kern="1200" dirty="0"/>
        </a:p>
      </dsp:txBody>
      <dsp:txXfrm>
        <a:off x="746564" y="292391"/>
        <a:ext cx="7348832" cy="446013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AE7C0E-F21A-4A30-8A3E-AFC39046D852}">
      <dsp:nvSpPr>
        <dsp:cNvPr id="0" name=""/>
        <dsp:cNvSpPr/>
      </dsp:nvSpPr>
      <dsp:spPr>
        <a:xfrm>
          <a:off x="2587" y="1217"/>
          <a:ext cx="7195624" cy="621108"/>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s-CO" sz="2800" b="1" kern="1200" dirty="0" smtClean="0">
              <a:solidFill>
                <a:schemeClr val="bg1"/>
              </a:solidFill>
            </a:rPr>
            <a:t>Perspectiva Procesos Internos (Dimensiones)</a:t>
          </a:r>
          <a:endParaRPr lang="es-CO" sz="2800" b="1" kern="1200" dirty="0">
            <a:solidFill>
              <a:schemeClr val="bg1"/>
            </a:solidFill>
          </a:endParaRPr>
        </a:p>
      </dsp:txBody>
      <dsp:txXfrm>
        <a:off x="20779" y="19409"/>
        <a:ext cx="7159240" cy="584724"/>
      </dsp:txXfrm>
    </dsp:sp>
    <dsp:sp modelId="{2EA5CE93-FE73-4026-A767-3DA2E79E955C}">
      <dsp:nvSpPr>
        <dsp:cNvPr id="0" name=""/>
        <dsp:cNvSpPr/>
      </dsp:nvSpPr>
      <dsp:spPr>
        <a:xfrm>
          <a:off x="2587" y="887349"/>
          <a:ext cx="2271346" cy="1703720"/>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CO" sz="2400" b="1" kern="1200" dirty="0" smtClean="0">
              <a:solidFill>
                <a:schemeClr val="bg1"/>
              </a:solidFill>
            </a:rPr>
            <a:t>Procesos de innovación</a:t>
          </a:r>
          <a:endParaRPr lang="es-CO" sz="2400" b="1" kern="1200" dirty="0">
            <a:solidFill>
              <a:schemeClr val="bg1"/>
            </a:solidFill>
          </a:endParaRPr>
        </a:p>
      </dsp:txBody>
      <dsp:txXfrm>
        <a:off x="52487" y="937249"/>
        <a:ext cx="2171546" cy="1603920"/>
      </dsp:txXfrm>
    </dsp:sp>
    <dsp:sp modelId="{B9BF3003-3C05-4D0B-B45C-5FCFDC9C4EDE}">
      <dsp:nvSpPr>
        <dsp:cNvPr id="0" name=""/>
        <dsp:cNvSpPr/>
      </dsp:nvSpPr>
      <dsp:spPr>
        <a:xfrm>
          <a:off x="2464726" y="887349"/>
          <a:ext cx="2271346" cy="1703720"/>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CO" sz="2400" b="1" kern="1200" dirty="0" smtClean="0">
              <a:solidFill>
                <a:schemeClr val="bg1"/>
              </a:solidFill>
            </a:rPr>
            <a:t>Procesos operacionales</a:t>
          </a:r>
          <a:endParaRPr lang="es-CO" sz="2400" b="1" kern="1200" dirty="0">
            <a:solidFill>
              <a:schemeClr val="bg1"/>
            </a:solidFill>
          </a:endParaRPr>
        </a:p>
      </dsp:txBody>
      <dsp:txXfrm>
        <a:off x="2514626" y="937249"/>
        <a:ext cx="2171546" cy="1603920"/>
      </dsp:txXfrm>
    </dsp:sp>
    <dsp:sp modelId="{A0222208-96F2-4B9F-81D0-BD1A99EE4CA0}">
      <dsp:nvSpPr>
        <dsp:cNvPr id="0" name=""/>
        <dsp:cNvSpPr/>
      </dsp:nvSpPr>
      <dsp:spPr>
        <a:xfrm>
          <a:off x="4926866" y="887349"/>
          <a:ext cx="2271346" cy="1703720"/>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CO" sz="2400" b="1" kern="1200" dirty="0" smtClean="0">
              <a:solidFill>
                <a:schemeClr val="bg1"/>
              </a:solidFill>
            </a:rPr>
            <a:t>Servicios de ventas</a:t>
          </a:r>
        </a:p>
      </dsp:txBody>
      <dsp:txXfrm>
        <a:off x="4976766" y="937249"/>
        <a:ext cx="2171546" cy="160392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2003EA-87D4-45CF-8E95-E0F0F67A945F}">
      <dsp:nvSpPr>
        <dsp:cNvPr id="0" name=""/>
        <dsp:cNvSpPr/>
      </dsp:nvSpPr>
      <dsp:spPr>
        <a:xfrm>
          <a:off x="2833" y="338803"/>
          <a:ext cx="1018730" cy="1018730"/>
        </a:xfrm>
        <a:prstGeom prst="chord">
          <a:avLst>
            <a:gd name="adj1" fmla="val 4800000"/>
            <a:gd name="adj2" fmla="val 1680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B00162A-57AD-42BA-9E91-1A49915A3D95}">
      <dsp:nvSpPr>
        <dsp:cNvPr id="0" name=""/>
        <dsp:cNvSpPr/>
      </dsp:nvSpPr>
      <dsp:spPr>
        <a:xfrm>
          <a:off x="-2" y="779481"/>
          <a:ext cx="814984" cy="814984"/>
        </a:xfrm>
        <a:prstGeom prst="pie">
          <a:avLst>
            <a:gd name="adj1" fmla="val 5400000"/>
            <a:gd name="adj2" fmla="val 16200000"/>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D30C390-CA59-452B-B3D8-5F1FCFC723EF}">
      <dsp:nvSpPr>
        <dsp:cNvPr id="0" name=""/>
        <dsp:cNvSpPr/>
      </dsp:nvSpPr>
      <dsp:spPr>
        <a:xfrm rot="16200000">
          <a:off x="-1171539" y="2969747"/>
          <a:ext cx="2954318" cy="6112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lvl="0" algn="r" defTabSz="1778000">
            <a:lnSpc>
              <a:spcPct val="90000"/>
            </a:lnSpc>
            <a:spcBef>
              <a:spcPct val="0"/>
            </a:spcBef>
            <a:spcAft>
              <a:spcPct val="35000"/>
            </a:spcAft>
          </a:pPr>
          <a:r>
            <a:rPr lang="es-CO" sz="4000" kern="1200" dirty="0" smtClean="0"/>
            <a:t>Aprendizaje</a:t>
          </a:r>
          <a:endParaRPr lang="es-CO" sz="4000" kern="1200" dirty="0"/>
        </a:p>
      </dsp:txBody>
      <dsp:txXfrm>
        <a:off x="-1171539" y="2969747"/>
        <a:ext cx="2954318" cy="611238"/>
      </dsp:txXfrm>
    </dsp:sp>
    <dsp:sp modelId="{B082C66B-27A6-43DB-BDBB-8EE540FC6A2F}">
      <dsp:nvSpPr>
        <dsp:cNvPr id="0" name=""/>
        <dsp:cNvSpPr/>
      </dsp:nvSpPr>
      <dsp:spPr>
        <a:xfrm>
          <a:off x="576073" y="677606"/>
          <a:ext cx="7130093" cy="40749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just" defTabSz="1066800">
            <a:lnSpc>
              <a:spcPct val="90000"/>
            </a:lnSpc>
            <a:spcBef>
              <a:spcPct val="0"/>
            </a:spcBef>
            <a:spcAft>
              <a:spcPct val="35000"/>
            </a:spcAft>
          </a:pPr>
          <a:r>
            <a:rPr lang="es-CO" sz="2400" kern="1200" dirty="0" smtClean="0"/>
            <a:t>Se refiere al desarrollo de las capacidades, competencias y confiabilidades que deben tener todos los trabajadores para desempeñar de la mejor manera sus cargos; es decir, para ejecutar adecuadamente las actividades que forman parte de los procesos internos y con los cuales se brindan los productos o los servicios a los clientes internos o externos.</a:t>
          </a:r>
        </a:p>
        <a:p>
          <a:pPr lvl="0" algn="just" defTabSz="1066800">
            <a:lnSpc>
              <a:spcPct val="90000"/>
            </a:lnSpc>
            <a:spcBef>
              <a:spcPct val="0"/>
            </a:spcBef>
            <a:spcAft>
              <a:spcPct val="35000"/>
            </a:spcAft>
          </a:pPr>
          <a:r>
            <a:rPr lang="es-CO" sz="2400" kern="1200" dirty="0" smtClean="0"/>
            <a:t>Bajo esta perspectiva se busca convertir a las empresas o instituciones en organizaciones que aprenden continuamente; teniendo en cuenta que los trabajadores no solo deben saber hacer sino que deben saber pensar. </a:t>
          </a:r>
          <a:endParaRPr lang="es-CO" sz="2400" kern="1200" dirty="0"/>
        </a:p>
      </dsp:txBody>
      <dsp:txXfrm>
        <a:off x="576073" y="677606"/>
        <a:ext cx="7130093" cy="4074921"/>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AE7C0E-F21A-4A30-8A3E-AFC39046D852}">
      <dsp:nvSpPr>
        <dsp:cNvPr id="0" name=""/>
        <dsp:cNvSpPr/>
      </dsp:nvSpPr>
      <dsp:spPr>
        <a:xfrm>
          <a:off x="4058" y="2193"/>
          <a:ext cx="8560834" cy="945717"/>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s-CO" sz="3200" b="1" kern="1200" dirty="0" smtClean="0">
              <a:solidFill>
                <a:schemeClr val="bg1"/>
              </a:solidFill>
            </a:rPr>
            <a:t>Perspectiva Aprendizaje y Crecimiento (Dimensiones)</a:t>
          </a:r>
          <a:endParaRPr lang="es-CO" sz="3200" b="1" kern="1200" dirty="0">
            <a:solidFill>
              <a:schemeClr val="bg1"/>
            </a:solidFill>
          </a:endParaRPr>
        </a:p>
      </dsp:txBody>
      <dsp:txXfrm>
        <a:off x="31757" y="29892"/>
        <a:ext cx="8505436" cy="890319"/>
      </dsp:txXfrm>
    </dsp:sp>
    <dsp:sp modelId="{2EA5CE93-FE73-4026-A767-3DA2E79E955C}">
      <dsp:nvSpPr>
        <dsp:cNvPr id="0" name=""/>
        <dsp:cNvSpPr/>
      </dsp:nvSpPr>
      <dsp:spPr>
        <a:xfrm>
          <a:off x="4058" y="1109348"/>
          <a:ext cx="5254441" cy="1309078"/>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CO" sz="2000" b="1" kern="1200" dirty="0" smtClean="0">
              <a:solidFill>
                <a:schemeClr val="bg1"/>
              </a:solidFill>
            </a:rPr>
            <a:t>Tecnologías</a:t>
          </a:r>
          <a:endParaRPr lang="es-CO" sz="2000" b="1" kern="1200" dirty="0">
            <a:solidFill>
              <a:schemeClr val="bg1"/>
            </a:solidFill>
          </a:endParaRPr>
        </a:p>
      </dsp:txBody>
      <dsp:txXfrm>
        <a:off x="42400" y="1147690"/>
        <a:ext cx="5177757" cy="1232394"/>
      </dsp:txXfrm>
    </dsp:sp>
    <dsp:sp modelId="{7803842B-3DE6-4B68-999B-4C3FED3EE2A3}">
      <dsp:nvSpPr>
        <dsp:cNvPr id="0" name=""/>
        <dsp:cNvSpPr/>
      </dsp:nvSpPr>
      <dsp:spPr>
        <a:xfrm>
          <a:off x="4058" y="2579864"/>
          <a:ext cx="1016726" cy="1309078"/>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CO" sz="2000" b="1" kern="1200" dirty="0" smtClean="0">
              <a:solidFill>
                <a:schemeClr val="tx1"/>
              </a:solidFill>
            </a:rPr>
            <a:t>Tecno-</a:t>
          </a:r>
          <a:r>
            <a:rPr lang="es-CO" sz="2000" b="1" kern="1200" dirty="0" err="1" smtClean="0">
              <a:solidFill>
                <a:schemeClr val="tx1"/>
              </a:solidFill>
            </a:rPr>
            <a:t>logías</a:t>
          </a:r>
          <a:r>
            <a:rPr lang="es-CO" sz="2000" b="1" kern="1200" dirty="0" smtClean="0">
              <a:solidFill>
                <a:schemeClr val="tx1"/>
              </a:solidFill>
            </a:rPr>
            <a:t> </a:t>
          </a:r>
          <a:r>
            <a:rPr lang="es-CO" sz="2000" b="1" kern="1200" dirty="0" smtClean="0">
              <a:solidFill>
                <a:schemeClr val="tx1"/>
              </a:solidFill>
            </a:rPr>
            <a:t>de </a:t>
          </a:r>
          <a:r>
            <a:rPr lang="es-CO" sz="2000" b="1" kern="1200" dirty="0" err="1" smtClean="0">
              <a:solidFill>
                <a:schemeClr val="tx1"/>
              </a:solidFill>
            </a:rPr>
            <a:t>infor-mación</a:t>
          </a:r>
          <a:endParaRPr lang="es-CO" sz="2000" b="1" kern="1200" dirty="0">
            <a:solidFill>
              <a:schemeClr val="tx1"/>
            </a:solidFill>
          </a:endParaRPr>
        </a:p>
      </dsp:txBody>
      <dsp:txXfrm>
        <a:off x="33837" y="2609643"/>
        <a:ext cx="957168" cy="1249520"/>
      </dsp:txXfrm>
    </dsp:sp>
    <dsp:sp modelId="{D8A0E8A8-4BFB-4D42-8FCF-7F1D6A4E0963}">
      <dsp:nvSpPr>
        <dsp:cNvPr id="0" name=""/>
        <dsp:cNvSpPr/>
      </dsp:nvSpPr>
      <dsp:spPr>
        <a:xfrm>
          <a:off x="1063487" y="2579864"/>
          <a:ext cx="1016726" cy="1309078"/>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CO" sz="1800" b="1" kern="1200" dirty="0" smtClean="0">
              <a:solidFill>
                <a:schemeClr val="tx1"/>
              </a:solidFill>
            </a:rPr>
            <a:t>Intranet</a:t>
          </a:r>
          <a:endParaRPr lang="es-CO" sz="1800" b="1" kern="1200" dirty="0">
            <a:solidFill>
              <a:schemeClr val="tx1"/>
            </a:solidFill>
          </a:endParaRPr>
        </a:p>
      </dsp:txBody>
      <dsp:txXfrm>
        <a:off x="1093266" y="2609643"/>
        <a:ext cx="957168" cy="1249520"/>
      </dsp:txXfrm>
    </dsp:sp>
    <dsp:sp modelId="{458D33E5-627D-4A71-A064-BAFC57481C15}">
      <dsp:nvSpPr>
        <dsp:cNvPr id="0" name=""/>
        <dsp:cNvSpPr/>
      </dsp:nvSpPr>
      <dsp:spPr>
        <a:xfrm>
          <a:off x="2122916" y="2579864"/>
          <a:ext cx="1016726" cy="1309078"/>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CO" sz="2000" b="1" kern="1200" dirty="0" smtClean="0">
              <a:solidFill>
                <a:schemeClr val="tx1"/>
              </a:solidFill>
            </a:rPr>
            <a:t>Bases de datos</a:t>
          </a:r>
          <a:endParaRPr lang="es-CO" sz="2000" b="1" kern="1200" dirty="0">
            <a:solidFill>
              <a:schemeClr val="tx1"/>
            </a:solidFill>
          </a:endParaRPr>
        </a:p>
      </dsp:txBody>
      <dsp:txXfrm>
        <a:off x="2152695" y="2609643"/>
        <a:ext cx="957168" cy="1249520"/>
      </dsp:txXfrm>
    </dsp:sp>
    <dsp:sp modelId="{D5A8D227-36D4-4A50-B20C-4AA1AD56FBF5}">
      <dsp:nvSpPr>
        <dsp:cNvPr id="0" name=""/>
        <dsp:cNvSpPr/>
      </dsp:nvSpPr>
      <dsp:spPr>
        <a:xfrm>
          <a:off x="3182344" y="2579864"/>
          <a:ext cx="1016726" cy="1309078"/>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CO" sz="2000" b="1" kern="1200" dirty="0" err="1" smtClean="0">
              <a:solidFill>
                <a:schemeClr val="tx1"/>
              </a:solidFill>
            </a:rPr>
            <a:t>Siste</a:t>
          </a:r>
          <a:r>
            <a:rPr lang="es-CO" sz="2000" b="1" kern="1200" dirty="0" smtClean="0">
              <a:solidFill>
                <a:schemeClr val="tx1"/>
              </a:solidFill>
            </a:rPr>
            <a:t>-mas de gestión</a:t>
          </a:r>
          <a:endParaRPr lang="es-CO" sz="2000" b="1" kern="1200" dirty="0">
            <a:solidFill>
              <a:schemeClr val="tx1"/>
            </a:solidFill>
          </a:endParaRPr>
        </a:p>
      </dsp:txBody>
      <dsp:txXfrm>
        <a:off x="3212123" y="2609643"/>
        <a:ext cx="957168" cy="1249520"/>
      </dsp:txXfrm>
    </dsp:sp>
    <dsp:sp modelId="{927B1A6E-164F-43F5-87E9-AA7A6E3DBFD9}">
      <dsp:nvSpPr>
        <dsp:cNvPr id="0" name=""/>
        <dsp:cNvSpPr/>
      </dsp:nvSpPr>
      <dsp:spPr>
        <a:xfrm>
          <a:off x="4241773" y="2579864"/>
          <a:ext cx="1016726" cy="1309078"/>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CO" sz="2000" b="1" kern="1200" dirty="0" err="1" smtClean="0">
              <a:solidFill>
                <a:schemeClr val="tx1"/>
              </a:solidFill>
            </a:rPr>
            <a:t>Propie</a:t>
          </a:r>
          <a:r>
            <a:rPr lang="es-CO" sz="2000" b="1" kern="1200" dirty="0" smtClean="0">
              <a:solidFill>
                <a:schemeClr val="tx1"/>
              </a:solidFill>
            </a:rPr>
            <a:t>-dad intelectual</a:t>
          </a:r>
          <a:endParaRPr lang="es-CO" sz="2000" b="1" kern="1200" dirty="0">
            <a:solidFill>
              <a:schemeClr val="tx1"/>
            </a:solidFill>
          </a:endParaRPr>
        </a:p>
      </dsp:txBody>
      <dsp:txXfrm>
        <a:off x="4271552" y="2609643"/>
        <a:ext cx="957168" cy="1249520"/>
      </dsp:txXfrm>
    </dsp:sp>
    <dsp:sp modelId="{9274520C-513C-4593-A190-02CBBE6F4DC6}">
      <dsp:nvSpPr>
        <dsp:cNvPr id="0" name=""/>
        <dsp:cNvSpPr/>
      </dsp:nvSpPr>
      <dsp:spPr>
        <a:xfrm>
          <a:off x="5343904" y="1109348"/>
          <a:ext cx="1016726" cy="1309078"/>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CO" sz="2000" b="1" kern="1200" dirty="0" smtClean="0">
              <a:solidFill>
                <a:schemeClr val="bg1"/>
              </a:solidFill>
            </a:rPr>
            <a:t>Gestión huma-na</a:t>
          </a:r>
        </a:p>
      </dsp:txBody>
      <dsp:txXfrm>
        <a:off x="5373683" y="1139127"/>
        <a:ext cx="957168" cy="1249520"/>
      </dsp:txXfrm>
    </dsp:sp>
    <dsp:sp modelId="{A0222208-96F2-4B9F-81D0-BD1A99EE4CA0}">
      <dsp:nvSpPr>
        <dsp:cNvPr id="0" name=""/>
        <dsp:cNvSpPr/>
      </dsp:nvSpPr>
      <dsp:spPr>
        <a:xfrm>
          <a:off x="6446035" y="1109348"/>
          <a:ext cx="1016726" cy="1309078"/>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CO" sz="2000" b="1" kern="1200" dirty="0" err="1" smtClean="0">
              <a:solidFill>
                <a:schemeClr val="bg1"/>
              </a:solidFill>
            </a:rPr>
            <a:t>Alian</a:t>
          </a:r>
          <a:r>
            <a:rPr lang="es-CO" sz="2000" b="1" kern="1200" dirty="0" smtClean="0">
              <a:solidFill>
                <a:schemeClr val="bg1"/>
              </a:solidFill>
            </a:rPr>
            <a:t>-zas</a:t>
          </a:r>
        </a:p>
      </dsp:txBody>
      <dsp:txXfrm>
        <a:off x="6475814" y="1139127"/>
        <a:ext cx="957168" cy="1249520"/>
      </dsp:txXfrm>
    </dsp:sp>
    <dsp:sp modelId="{4FFF1EAB-3541-4A5C-93B4-FDEA54BD653B}">
      <dsp:nvSpPr>
        <dsp:cNvPr id="0" name=""/>
        <dsp:cNvSpPr/>
      </dsp:nvSpPr>
      <dsp:spPr>
        <a:xfrm>
          <a:off x="7548167" y="1109348"/>
          <a:ext cx="1016726" cy="1309078"/>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CO" sz="2000" b="1" kern="1200" dirty="0" smtClean="0">
              <a:solidFill>
                <a:schemeClr val="bg1"/>
              </a:solidFill>
            </a:rPr>
            <a:t>Capital </a:t>
          </a:r>
          <a:r>
            <a:rPr lang="es-CO" sz="2000" b="1" kern="1200" dirty="0" err="1" smtClean="0">
              <a:solidFill>
                <a:schemeClr val="bg1"/>
              </a:solidFill>
            </a:rPr>
            <a:t>intelec-tual</a:t>
          </a:r>
          <a:endParaRPr lang="es-CO" sz="2000" b="1" kern="1200" dirty="0" smtClean="0">
            <a:solidFill>
              <a:schemeClr val="bg1"/>
            </a:solidFill>
          </a:endParaRPr>
        </a:p>
      </dsp:txBody>
      <dsp:txXfrm>
        <a:off x="7577946" y="1139127"/>
        <a:ext cx="957168" cy="1249520"/>
      </dsp:txXfrm>
    </dsp:sp>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default#1">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3/layout/PieProcess">
  <dgm:title val=""/>
  <dgm:desc val=""/>
  <dgm:catLst>
    <dgm:cat type="list" pri="8600"/>
    <dgm:cat type="process" pri="4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constrLst>
      <dgm:constr type="primFontSz" for="des" forName="Parent" val="65"/>
      <dgm:constr type="primFontSz" for="des" forName="Child" refType="primFontSz" refFor="des" refForName="Parent" op="lte"/>
      <dgm:constr type="w" for="ch" forName="composite" refType="w"/>
      <dgm:constr type="h" for="ch" forName="composite" refType="h"/>
      <dgm:constr type="w" for="ch" forName="ParentComposite" refType="w" fact="0.5"/>
      <dgm:constr type="h" for="ch" forName="ParentComposite" refType="h"/>
      <dgm:constr type="w" for="ch" forName="negSibTrans" refType="h" refFor="ch" refForName="composite" fact="-0.075"/>
      <dgm:constr type="w" for="ch" forName="sibTrans" refType="w" refFor="ch" refForName="composite" fact="0.0425"/>
    </dgm:constrLst>
    <dgm:forEach name="nodesForEach" axis="ch" ptType="node" cnt="7">
      <dgm:layoutNode name="ParentComposite">
        <dgm:alg type="composite">
          <dgm:param type="ar" val="0.25"/>
        </dgm:alg>
        <dgm:shape xmlns:r="http://schemas.openxmlformats.org/officeDocument/2006/relationships" r:blip="">
          <dgm:adjLst/>
        </dgm:shape>
        <dgm:choose name="Name4">
          <dgm:if name="Name5" func="var" arg="dir" op="equ" val="norm">
            <dgm:constrLst>
              <dgm:constr type="l" for="ch" forName="Parent" refType="w" fact="0"/>
              <dgm:constr type="t" for="ch" forName="Parent" refType="h" fact="0.275"/>
              <dgm:constr type="w" for="ch" forName="Parent" refType="w" fact="0.6"/>
              <dgm:constr type="h" for="ch" forName="Parent" refType="h" fact="0.725"/>
              <dgm:constr type="l" for="ch" forName="Chord" refType="w" fact="0"/>
              <dgm:constr type="t" for="ch" forName="Chord" refType="h" fact="0"/>
              <dgm:constr type="w" for="ch" forName="Chord" refType="w"/>
              <dgm:constr type="h" for="ch" forName="Chord" refType="h" fact="0.25"/>
              <dgm:constr type="l" for="ch" forName="Pie" refType="w" fact="0.1"/>
              <dgm:constr type="t" for="ch" forName="Pie" refType="h" fact="0.025"/>
              <dgm:constr type="w" for="ch" forName="Pie" refType="w" fact="0.8"/>
              <dgm:constr type="h" for="ch" forName="Pie" refType="h" fact="0.2"/>
            </dgm:constrLst>
          </dgm:if>
          <dgm:else name="Name6">
            <dgm:constrLst>
              <dgm:constr type="r" for="ch" forName="Parent" refType="w"/>
              <dgm:constr type="t" for="ch" forName="Parent" refType="h" fact="0.275"/>
              <dgm:constr type="w" for="ch" forName="Parent" refType="w" fact="0.6"/>
              <dgm:constr type="h" for="ch" forName="Parent" refType="h" fact="0.725"/>
              <dgm:constr type="r" for="ch" forName="Chord" refType="w"/>
              <dgm:constr type="t" for="ch" forName="Chord" refType="h" fact="0"/>
              <dgm:constr type="w" for="ch" forName="Chord" refType="w"/>
              <dgm:constr type="h" for="ch" forName="Chord" refType="h" fact="0.25"/>
              <dgm:constr type="r" for="ch" forName="Pie" refType="w" fact="0.9"/>
              <dgm:constr type="t" for="ch" forName="Pie" refType="h" fact="0.025"/>
              <dgm:constr type="w" for="ch" forName="Pie" refType="w" fact="0.8"/>
              <dgm:constr type="h" for="ch" forName="Pie" refType="h" fact="0.2"/>
            </dgm:constrLst>
          </dgm:else>
        </dgm:choose>
        <dgm:layoutNode name="Chord" styleLbl="bgShp">
          <dgm:alg type="sp"/>
          <dgm:choose name="Name7">
            <dgm:if name="Name8" func="var" arg="dir" op="equ" val="norm">
              <dgm:shape xmlns:r="http://schemas.openxmlformats.org/officeDocument/2006/relationships" type="chord" r:blip="">
                <dgm:adjLst>
                  <dgm:adj idx="1" val="80"/>
                  <dgm:adj idx="2" val="-80"/>
                </dgm:adjLst>
              </dgm:shape>
            </dgm:if>
            <dgm:else name="Name9">
              <dgm:shape xmlns:r="http://schemas.openxmlformats.org/officeDocument/2006/relationships" rot="180" type="chord" r:blip="">
                <dgm:adjLst>
                  <dgm:adj idx="1" val="80"/>
                  <dgm:adj idx="2" val="-80"/>
                </dgm:adjLst>
              </dgm:shape>
            </dgm:else>
          </dgm:choose>
          <dgm:presOf/>
        </dgm:layoutNode>
        <dgm:layoutNode name="Pie" styleLbl="alignNode1">
          <dgm:alg type="sp"/>
          <dgm:choose name="Name10">
            <dgm:if name="Name11" func="var" arg="dir" op="equ" val="norm">
              <dgm:choose name="Name12">
                <dgm:if name="Name13" axis="precedSib" ptType="node" func="cnt" op="equ" val="0">
                  <dgm:choose name="Name14">
                    <dgm:if name="Name15" axis="followSib" ptType="node" func="cnt" op="equ" val="0">
                      <dgm:shape xmlns:r="http://schemas.openxmlformats.org/officeDocument/2006/relationships" type="pie" r:blip="">
                        <dgm:adjLst>
                          <dgm:adj idx="1" val="90"/>
                          <dgm:adj idx="2" val="-90"/>
                        </dgm:adjLst>
                      </dgm:shape>
                    </dgm:if>
                    <dgm:if name="Name16" axis="followSib" ptType="node" func="cnt" op="equ" val="1">
                      <dgm:shape xmlns:r="http://schemas.openxmlformats.org/officeDocument/2006/relationships" type="pie" r:blip="">
                        <dgm:adjLst>
                          <dgm:adj idx="1" val="180"/>
                          <dgm:adj idx="2" val="-90"/>
                        </dgm:adjLst>
                      </dgm:shape>
                    </dgm:if>
                    <dgm:if name="Name17" axis="followSib" ptType="node" func="cnt" op="equ" val="2">
                      <dgm:shape xmlns:r="http://schemas.openxmlformats.org/officeDocument/2006/relationships" type="pie" r:blip="">
                        <dgm:adjLst>
                          <dgm:adj idx="1" val="-150"/>
                          <dgm:adj idx="2" val="-90"/>
                        </dgm:adjLst>
                      </dgm:shape>
                    </dgm:if>
                    <dgm:if name="Name18" axis="followSib" ptType="node" func="cnt" op="equ" val="3">
                      <dgm:shape xmlns:r="http://schemas.openxmlformats.org/officeDocument/2006/relationships" type="pie" r:blip="">
                        <dgm:adjLst>
                          <dgm:adj idx="1" val="-135"/>
                          <dgm:adj idx="2" val="-90"/>
                        </dgm:adjLst>
                      </dgm:shape>
                    </dgm:if>
                    <dgm:if name="Name19" axis="followSib" ptType="node" func="cnt" op="equ" val="4">
                      <dgm:shape xmlns:r="http://schemas.openxmlformats.org/officeDocument/2006/relationships" type="pie" r:blip="">
                        <dgm:adjLst>
                          <dgm:adj idx="1" val="-126"/>
                          <dgm:adj idx="2" val="-90"/>
                        </dgm:adjLst>
                      </dgm:shape>
                    </dgm:if>
                    <dgm:if name="Name20" axis="followSib" ptType="node" func="cnt" op="equ" val="5">
                      <dgm:shape xmlns:r="http://schemas.openxmlformats.org/officeDocument/2006/relationships" type="pie" r:blip="">
                        <dgm:adjLst>
                          <dgm:adj idx="1" val="-120"/>
                          <dgm:adj idx="2" val="-90"/>
                        </dgm:adjLst>
                      </dgm:shape>
                    </dgm:if>
                    <dgm:else name="Name21">
                      <dgm:shape xmlns:r="http://schemas.openxmlformats.org/officeDocument/2006/relationships" type="pie" r:blip="">
                        <dgm:adjLst>
                          <dgm:adj idx="1" val="-115.7143"/>
                          <dgm:adj idx="2" val="-90"/>
                        </dgm:adjLst>
                      </dgm:shape>
                    </dgm:else>
                  </dgm:choose>
                </dgm:if>
                <dgm:if name="Name22" axis="precedSib" ptType="node" func="cnt" op="equ" val="1">
                  <dgm:choose name="Name23">
                    <dgm:if name="Name24" axis="followSib" ptType="node" func="cnt" op="equ" val="0">
                      <dgm:shape xmlns:r="http://schemas.openxmlformats.org/officeDocument/2006/relationships" type="pie" r:blip="">
                        <dgm:adjLst>
                          <dgm:adj idx="1" val="90"/>
                          <dgm:adj idx="2" val="-90"/>
                        </dgm:adjLst>
                      </dgm:shape>
                    </dgm:if>
                    <dgm:if name="Name25" axis="followSib" ptType="node" func="cnt" op="equ" val="1">
                      <dgm:shape xmlns:r="http://schemas.openxmlformats.org/officeDocument/2006/relationships" type="pie" r:blip="">
                        <dgm:adjLst>
                          <dgm:adj idx="1" val="150"/>
                          <dgm:adj idx="2" val="-90"/>
                        </dgm:adjLst>
                      </dgm:shape>
                    </dgm:if>
                    <dgm:if name="Name26" axis="followSib" ptType="node" func="cnt" op="equ" val="2">
                      <dgm:shape xmlns:r="http://schemas.openxmlformats.org/officeDocument/2006/relationships" type="pie" r:blip="">
                        <dgm:adjLst>
                          <dgm:adj idx="1" val="180"/>
                          <dgm:adj idx="2" val="-90"/>
                        </dgm:adjLst>
                      </dgm:shape>
                    </dgm:if>
                    <dgm:if name="Name27" axis="followSib" ptType="node" func="cnt" op="equ" val="3">
                      <dgm:shape xmlns:r="http://schemas.openxmlformats.org/officeDocument/2006/relationships" type="pie" r:blip="">
                        <dgm:adjLst>
                          <dgm:adj idx="1" val="-162"/>
                          <dgm:adj idx="2" val="-90"/>
                        </dgm:adjLst>
                      </dgm:shape>
                    </dgm:if>
                    <dgm:if name="Name28" axis="followSib" ptType="node" func="cnt" op="equ" val="4">
                      <dgm:shape xmlns:r="http://schemas.openxmlformats.org/officeDocument/2006/relationships" type="pie" r:blip="">
                        <dgm:adjLst>
                          <dgm:adj idx="1" val="-150"/>
                          <dgm:adj idx="2" val="-90"/>
                        </dgm:adjLst>
                      </dgm:shape>
                    </dgm:if>
                    <dgm:else name="Name29">
                      <dgm:shape xmlns:r="http://schemas.openxmlformats.org/officeDocument/2006/relationships" type="pie" r:blip="">
                        <dgm:adjLst>
                          <dgm:adj idx="1" val="-141.4286"/>
                          <dgm:adj idx="2" val="-90"/>
                        </dgm:adjLst>
                      </dgm:shape>
                    </dgm:else>
                  </dgm:choose>
                </dgm:if>
                <dgm:if name="Name30" axis="precedSib" ptType="node" func="cnt" op="equ" val="2">
                  <dgm:choose name="Name31">
                    <dgm:if name="Name32" axis="followSib" ptType="node" func="cnt" op="equ" val="0">
                      <dgm:shape xmlns:r="http://schemas.openxmlformats.org/officeDocument/2006/relationships" type="pie" r:blip="">
                        <dgm:adjLst>
                          <dgm:adj idx="1" val="90"/>
                          <dgm:adj idx="2" val="-90"/>
                        </dgm:adjLst>
                      </dgm:shape>
                    </dgm:if>
                    <dgm:if name="Name33" axis="followSib" ptType="node" func="cnt" op="equ" val="1">
                      <dgm:shape xmlns:r="http://schemas.openxmlformats.org/officeDocument/2006/relationships" type="pie" r:blip="">
                        <dgm:adjLst>
                          <dgm:adj idx="1" val="135"/>
                          <dgm:adj idx="2" val="-90"/>
                        </dgm:adjLst>
                      </dgm:shape>
                    </dgm:if>
                    <dgm:if name="Name34" axis="followSib" ptType="node" func="cnt" op="equ" val="2">
                      <dgm:shape xmlns:r="http://schemas.openxmlformats.org/officeDocument/2006/relationships" type="pie" r:blip="">
                        <dgm:adjLst>
                          <dgm:adj idx="1" val="162"/>
                          <dgm:adj idx="2" val="-90"/>
                        </dgm:adjLst>
                      </dgm:shape>
                    </dgm:if>
                    <dgm:if name="Name35" axis="followSib" ptType="node" func="cnt" op="equ" val="3">
                      <dgm:shape xmlns:r="http://schemas.openxmlformats.org/officeDocument/2006/relationships" type="pie" r:blip="">
                        <dgm:adjLst>
                          <dgm:adj idx="1" val="180"/>
                          <dgm:adj idx="2" val="-90"/>
                        </dgm:adjLst>
                      </dgm:shape>
                    </dgm:if>
                    <dgm:else name="Name36">
                      <dgm:shape xmlns:r="http://schemas.openxmlformats.org/officeDocument/2006/relationships" type="pie" r:blip="">
                        <dgm:adjLst>
                          <dgm:adj idx="1" val="-167.1429"/>
                          <dgm:adj idx="2" val="-90"/>
                        </dgm:adjLst>
                      </dgm:shape>
                    </dgm:else>
                  </dgm:choose>
                </dgm:if>
                <dgm:if name="Name37" axis="precedSib" ptType="node" func="cnt" op="equ" val="3">
                  <dgm:choose name="Name38">
                    <dgm:if name="Name39" axis="followSib" ptType="node" func="cnt" op="equ" val="0">
                      <dgm:shape xmlns:r="http://schemas.openxmlformats.org/officeDocument/2006/relationships" type="pie" r:blip="">
                        <dgm:adjLst>
                          <dgm:adj idx="1" val="90"/>
                          <dgm:adj idx="2" val="-90"/>
                        </dgm:adjLst>
                      </dgm:shape>
                    </dgm:if>
                    <dgm:if name="Name40" axis="followSib" ptType="node" func="cnt" op="equ" val="1">
                      <dgm:shape xmlns:r="http://schemas.openxmlformats.org/officeDocument/2006/relationships" type="pie" r:blip="">
                        <dgm:adjLst>
                          <dgm:adj idx="1" val="126"/>
                          <dgm:adj idx="2" val="-90"/>
                        </dgm:adjLst>
                      </dgm:shape>
                    </dgm:if>
                    <dgm:if name="Name41" axis="followSib" ptType="node" func="cnt" op="equ" val="2">
                      <dgm:shape xmlns:r="http://schemas.openxmlformats.org/officeDocument/2006/relationships" type="pie" r:blip="">
                        <dgm:adjLst>
                          <dgm:adj idx="1" val="150"/>
                          <dgm:adj idx="2" val="-90"/>
                        </dgm:adjLst>
                      </dgm:shape>
                    </dgm:if>
                    <dgm:else name="Name42">
                      <dgm:shape xmlns:r="http://schemas.openxmlformats.org/officeDocument/2006/relationships" type="pie" r:blip="">
                        <dgm:adjLst>
                          <dgm:adj idx="1" val="167.1429"/>
                          <dgm:adj idx="2" val="-90"/>
                        </dgm:adjLst>
                      </dgm:shape>
                    </dgm:else>
                  </dgm:choose>
                </dgm:if>
                <dgm:if name="Name43" axis="precedSib" ptType="node" func="cnt" op="equ" val="4">
                  <dgm:choose name="Name44">
                    <dgm:if name="Name45" axis="followSib" ptType="node" func="cnt" op="equ" val="0">
                      <dgm:shape xmlns:r="http://schemas.openxmlformats.org/officeDocument/2006/relationships" type="pie" r:blip="">
                        <dgm:adjLst>
                          <dgm:adj idx="1" val="90"/>
                          <dgm:adj idx="2" val="-90"/>
                        </dgm:adjLst>
                      </dgm:shape>
                    </dgm:if>
                    <dgm:if name="Name46" axis="followSib" ptType="node" func="cnt" op="equ" val="1">
                      <dgm:shape xmlns:r="http://schemas.openxmlformats.org/officeDocument/2006/relationships" type="pie" r:blip="">
                        <dgm:adjLst>
                          <dgm:adj idx="1" val="120"/>
                          <dgm:adj idx="2" val="-90"/>
                        </dgm:adjLst>
                      </dgm:shape>
                    </dgm:if>
                    <dgm:else name="Name47">
                      <dgm:shape xmlns:r="http://schemas.openxmlformats.org/officeDocument/2006/relationships" type="pie" r:blip="">
                        <dgm:adjLst>
                          <dgm:adj idx="1" val="141.4286"/>
                          <dgm:adj idx="2" val="-90"/>
                        </dgm:adjLst>
                      </dgm:shape>
                    </dgm:else>
                  </dgm:choose>
                </dgm:if>
                <dgm:if name="Name48" axis="precedSib" ptType="node" func="cnt" op="equ" val="5">
                  <dgm:choose name="Name49">
                    <dgm:if name="Name50" axis="followSib" ptType="node" func="cnt" op="equ" val="0">
                      <dgm:shape xmlns:r="http://schemas.openxmlformats.org/officeDocument/2006/relationships" type="pie" r:blip="">
                        <dgm:adjLst>
                          <dgm:adj idx="1" val="90"/>
                          <dgm:adj idx="2" val="-90"/>
                        </dgm:adjLst>
                      </dgm:shape>
                    </dgm:if>
                    <dgm:else name="Name51">
                      <dgm:shape xmlns:r="http://schemas.openxmlformats.org/officeDocument/2006/relationships" type="pie" r:blip="">
                        <dgm:adjLst>
                          <dgm:adj idx="1" val="115.7143"/>
                          <dgm:adj idx="2" val="-90"/>
                        </dgm:adjLst>
                      </dgm:shape>
                    </dgm:else>
                  </dgm:choose>
                </dgm:if>
                <dgm:else name="Name52">
                  <dgm:shape xmlns:r="http://schemas.openxmlformats.org/officeDocument/2006/relationships" type="pie" r:blip="">
                    <dgm:adjLst>
                      <dgm:adj idx="1" val="90"/>
                      <dgm:adj idx="2" val="-90"/>
                    </dgm:adjLst>
                  </dgm:shape>
                </dgm:else>
              </dgm:choose>
            </dgm:if>
            <dgm:else name="Name53">
              <dgm:choose name="Name54">
                <dgm:if name="Name55" axis="precedSib" ptType="node" func="cnt" op="equ" val="0">
                  <dgm:choose name="Name56">
                    <dgm:if name="Name57" axis="followSib" ptType="node" func="cnt" op="equ" val="0">
                      <dgm:shape xmlns:r="http://schemas.openxmlformats.org/officeDocument/2006/relationships" rot="180" type="pie" r:blip="">
                        <dgm:adjLst>
                          <dgm:adj idx="1" val="90"/>
                          <dgm:adj idx="2" val="-90"/>
                        </dgm:adjLst>
                      </dgm:shape>
                    </dgm:if>
                    <dgm:if name="Name58" axis="followSib" ptType="node" func="cnt" op="equ" val="1">
                      <dgm:shape xmlns:r="http://schemas.openxmlformats.org/officeDocument/2006/relationships" rot="180" type="pie" r:blip="">
                        <dgm:adjLst>
                          <dgm:adj idx="1" val="90"/>
                          <dgm:adj idx="2" val="180"/>
                        </dgm:adjLst>
                      </dgm:shape>
                    </dgm:if>
                    <dgm:if name="Name59" axis="followSib" ptType="node" func="cnt" op="equ" val="2">
                      <dgm:shape xmlns:r="http://schemas.openxmlformats.org/officeDocument/2006/relationships" rot="180" type="pie" r:blip="">
                        <dgm:adjLst>
                          <dgm:adj idx="1" val="90"/>
                          <dgm:adj idx="2" val="150"/>
                        </dgm:adjLst>
                      </dgm:shape>
                    </dgm:if>
                    <dgm:if name="Name60" axis="followSib" ptType="node" func="cnt" op="equ" val="3">
                      <dgm:shape xmlns:r="http://schemas.openxmlformats.org/officeDocument/2006/relationships" rot="180" type="pie" r:blip="">
                        <dgm:adjLst>
                          <dgm:adj idx="1" val="90"/>
                          <dgm:adj idx="2" val="135"/>
                        </dgm:adjLst>
                      </dgm:shape>
                    </dgm:if>
                    <dgm:if name="Name61" axis="followSib" ptType="node" func="cnt" op="equ" val="4">
                      <dgm:shape xmlns:r="http://schemas.openxmlformats.org/officeDocument/2006/relationships" rot="180" type="pie" r:blip="">
                        <dgm:adjLst>
                          <dgm:adj idx="1" val="90"/>
                          <dgm:adj idx="2" val="126"/>
                        </dgm:adjLst>
                      </dgm:shape>
                    </dgm:if>
                    <dgm:if name="Name62" axis="followSib" ptType="node" func="cnt" op="equ" val="5">
                      <dgm:shape xmlns:r="http://schemas.openxmlformats.org/officeDocument/2006/relationships" rot="180" type="pie" r:blip="">
                        <dgm:adjLst>
                          <dgm:adj idx="1" val="90"/>
                          <dgm:adj idx="2" val="120"/>
                        </dgm:adjLst>
                      </dgm:shape>
                    </dgm:if>
                    <dgm:else name="Name63">
                      <dgm:shape xmlns:r="http://schemas.openxmlformats.org/officeDocument/2006/relationships" rot="180" type="pie" r:blip="">
                        <dgm:adjLst>
                          <dgm:adj idx="1" val="90"/>
                          <dgm:adj idx="2" val="115.7143"/>
                        </dgm:adjLst>
                      </dgm:shape>
                    </dgm:else>
                  </dgm:choose>
                </dgm:if>
                <dgm:if name="Name64" axis="precedSib" ptType="node" func="cnt" op="equ" val="1">
                  <dgm:choose name="Name65">
                    <dgm:if name="Name66" axis="followSib" ptType="node" func="cnt" op="equ" val="0">
                      <dgm:shape xmlns:r="http://schemas.openxmlformats.org/officeDocument/2006/relationships" rot="180" type="pie" r:blip="">
                        <dgm:adjLst>
                          <dgm:adj idx="1" val="90"/>
                          <dgm:adj idx="2" val="-90"/>
                        </dgm:adjLst>
                      </dgm:shape>
                    </dgm:if>
                    <dgm:if name="Name67" axis="followSib" ptType="node" func="cnt" op="equ" val="1">
                      <dgm:shape xmlns:r="http://schemas.openxmlformats.org/officeDocument/2006/relationships" rot="180" type="pie" r:blip="">
                        <dgm:adjLst>
                          <dgm:adj idx="1" val="90"/>
                          <dgm:adj idx="2" val="-150"/>
                        </dgm:adjLst>
                      </dgm:shape>
                    </dgm:if>
                    <dgm:if name="Name68" axis="followSib" ptType="node" func="cnt" op="equ" val="2">
                      <dgm:shape xmlns:r="http://schemas.openxmlformats.org/officeDocument/2006/relationships" rot="180" type="pie" r:blip="">
                        <dgm:adjLst>
                          <dgm:adj idx="1" val="90"/>
                          <dgm:adj idx="2" val="180"/>
                        </dgm:adjLst>
                      </dgm:shape>
                    </dgm:if>
                    <dgm:if name="Name69" axis="followSib" ptType="node" func="cnt" op="equ" val="3">
                      <dgm:shape xmlns:r="http://schemas.openxmlformats.org/officeDocument/2006/relationships" rot="180" type="pie" r:blip="">
                        <dgm:adjLst>
                          <dgm:adj idx="1" val="90"/>
                          <dgm:adj idx="2" val="162"/>
                        </dgm:adjLst>
                      </dgm:shape>
                    </dgm:if>
                    <dgm:if name="Name70" axis="followSib" ptType="node" func="cnt" op="equ" val="4">
                      <dgm:shape xmlns:r="http://schemas.openxmlformats.org/officeDocument/2006/relationships" rot="180" type="pie" r:blip="">
                        <dgm:adjLst>
                          <dgm:adj idx="1" val="90"/>
                          <dgm:adj idx="2" val="150"/>
                        </dgm:adjLst>
                      </dgm:shape>
                    </dgm:if>
                    <dgm:else name="Name71">
                      <dgm:shape xmlns:r="http://schemas.openxmlformats.org/officeDocument/2006/relationships" rot="180" type="pie" r:blip="">
                        <dgm:adjLst>
                          <dgm:adj idx="1" val="90"/>
                          <dgm:adj idx="2" val="141.4286"/>
                        </dgm:adjLst>
                      </dgm:shape>
                    </dgm:else>
                  </dgm:choose>
                </dgm:if>
                <dgm:if name="Name72" axis="precedSib" ptType="node" func="cnt" op="equ" val="2">
                  <dgm:choose name="Name73">
                    <dgm:if name="Name74" axis="followSib" ptType="node" func="cnt" op="equ" val="0">
                      <dgm:shape xmlns:r="http://schemas.openxmlformats.org/officeDocument/2006/relationships" rot="180" type="pie" r:blip="">
                        <dgm:adjLst>
                          <dgm:adj idx="1" val="90"/>
                          <dgm:adj idx="2" val="-90"/>
                        </dgm:adjLst>
                      </dgm:shape>
                    </dgm:if>
                    <dgm:if name="Name75" axis="followSib" ptType="node" func="cnt" op="equ" val="1">
                      <dgm:shape xmlns:r="http://schemas.openxmlformats.org/officeDocument/2006/relationships" rot="180" type="pie" r:blip="">
                        <dgm:adjLst>
                          <dgm:adj idx="1" val="90"/>
                          <dgm:adj idx="2" val="-135"/>
                        </dgm:adjLst>
                      </dgm:shape>
                    </dgm:if>
                    <dgm:if name="Name76" axis="followSib" ptType="node" func="cnt" op="equ" val="2">
                      <dgm:shape xmlns:r="http://schemas.openxmlformats.org/officeDocument/2006/relationships" rot="180" type="pie" r:blip="">
                        <dgm:adjLst>
                          <dgm:adj idx="1" val="90"/>
                          <dgm:adj idx="2" val="-162"/>
                        </dgm:adjLst>
                      </dgm:shape>
                    </dgm:if>
                    <dgm:if name="Name77" axis="followSib" ptType="node" func="cnt" op="equ" val="3">
                      <dgm:shape xmlns:r="http://schemas.openxmlformats.org/officeDocument/2006/relationships" rot="180" type="pie" r:blip="">
                        <dgm:adjLst>
                          <dgm:adj idx="1" val="90"/>
                          <dgm:adj idx="2" val="180"/>
                        </dgm:adjLst>
                      </dgm:shape>
                    </dgm:if>
                    <dgm:else name="Name78">
                      <dgm:shape xmlns:r="http://schemas.openxmlformats.org/officeDocument/2006/relationships" rot="180" type="pie" r:blip="">
                        <dgm:adjLst>
                          <dgm:adj idx="1" val="90"/>
                          <dgm:adj idx="2" val="167.1429"/>
                        </dgm:adjLst>
                      </dgm:shape>
                    </dgm:else>
                  </dgm:choose>
                </dgm:if>
                <dgm:if name="Name79" axis="precedSib" ptType="node" func="cnt" op="equ" val="3">
                  <dgm:choose name="Name80">
                    <dgm:if name="Name81" axis="followSib" ptType="node" func="cnt" op="equ" val="0">
                      <dgm:shape xmlns:r="http://schemas.openxmlformats.org/officeDocument/2006/relationships" rot="180" type="pie" r:blip="">
                        <dgm:adjLst>
                          <dgm:adj idx="1" val="90"/>
                          <dgm:adj idx="2" val="-90"/>
                        </dgm:adjLst>
                      </dgm:shape>
                    </dgm:if>
                    <dgm:if name="Name82" axis="followSib" ptType="node" func="cnt" op="equ" val="1">
                      <dgm:shape xmlns:r="http://schemas.openxmlformats.org/officeDocument/2006/relationships" rot="180" type="pie" r:blip="">
                        <dgm:adjLst>
                          <dgm:adj idx="1" val="90"/>
                          <dgm:adj idx="2" val="-126"/>
                        </dgm:adjLst>
                      </dgm:shape>
                    </dgm:if>
                    <dgm:if name="Name83" axis="followSib" ptType="node" func="cnt" op="equ" val="2">
                      <dgm:shape xmlns:r="http://schemas.openxmlformats.org/officeDocument/2006/relationships" rot="180" type="pie" r:blip="">
                        <dgm:adjLst>
                          <dgm:adj idx="1" val="90"/>
                          <dgm:adj idx="2" val="-150"/>
                        </dgm:adjLst>
                      </dgm:shape>
                    </dgm:if>
                    <dgm:else name="Name84">
                      <dgm:shape xmlns:r="http://schemas.openxmlformats.org/officeDocument/2006/relationships" rot="180" type="pie" r:blip="">
                        <dgm:adjLst>
                          <dgm:adj idx="1" val="90"/>
                          <dgm:adj idx="2" val="-167.1429"/>
                        </dgm:adjLst>
                      </dgm:shape>
                    </dgm:else>
                  </dgm:choose>
                </dgm:if>
                <dgm:if name="Name85" axis="precedSib" ptType="node" func="cnt" op="equ" val="4">
                  <dgm:choose name="Name86">
                    <dgm:if name="Name87" axis="followSib" ptType="node" func="cnt" op="equ" val="0">
                      <dgm:shape xmlns:r="http://schemas.openxmlformats.org/officeDocument/2006/relationships" rot="180" type="pie" r:blip="">
                        <dgm:adjLst>
                          <dgm:adj idx="1" val="90"/>
                          <dgm:adj idx="2" val="-90"/>
                        </dgm:adjLst>
                      </dgm:shape>
                    </dgm:if>
                    <dgm:if name="Name88" axis="followSib" ptType="node" func="cnt" op="equ" val="1">
                      <dgm:shape xmlns:r="http://schemas.openxmlformats.org/officeDocument/2006/relationships" rot="180" type="pie" r:blip="">
                        <dgm:adjLst>
                          <dgm:adj idx="1" val="90"/>
                          <dgm:adj idx="2" val="-120"/>
                        </dgm:adjLst>
                      </dgm:shape>
                    </dgm:if>
                    <dgm:else name="Name89">
                      <dgm:shape xmlns:r="http://schemas.openxmlformats.org/officeDocument/2006/relationships" rot="180" type="pie" r:blip="">
                        <dgm:adjLst>
                          <dgm:adj idx="1" val="90"/>
                          <dgm:adj idx="2" val="-141.4286"/>
                        </dgm:adjLst>
                      </dgm:shape>
                    </dgm:else>
                  </dgm:choose>
                </dgm:if>
                <dgm:if name="Name90" axis="precedSib" ptType="node" func="cnt" op="equ" val="5">
                  <dgm:choose name="Name91">
                    <dgm:if name="Name92" axis="followSib" ptType="node" func="cnt" op="equ" val="0">
                      <dgm:shape xmlns:r="http://schemas.openxmlformats.org/officeDocument/2006/relationships" rot="180" type="pie" r:blip="">
                        <dgm:adjLst>
                          <dgm:adj idx="1" val="90"/>
                          <dgm:adj idx="2" val="-90"/>
                        </dgm:adjLst>
                      </dgm:shape>
                    </dgm:if>
                    <dgm:else name="Name93">
                      <dgm:shape xmlns:r="http://schemas.openxmlformats.org/officeDocument/2006/relationships" rot="180" type="pie" r:blip="">
                        <dgm:adjLst>
                          <dgm:adj idx="1" val="90"/>
                          <dgm:adj idx="2" val="-115.7143"/>
                        </dgm:adjLst>
                      </dgm:shape>
                    </dgm:else>
                  </dgm:choose>
                </dgm:if>
                <dgm:else name="Name94">
                  <dgm:shape xmlns:r="http://schemas.openxmlformats.org/officeDocument/2006/relationships" rot="180" type="pie" r:blip="">
                    <dgm:adjLst>
                      <dgm:adj idx="1" val="90"/>
                      <dgm:adj idx="2" val="-90"/>
                    </dgm:adjLst>
                  </dgm:shape>
                </dgm:else>
              </dgm:choose>
            </dgm:else>
          </dgm:choose>
          <dgm:presOf/>
        </dgm:layoutNode>
        <dgm:layoutNode name="Parent" styleLbl="revTx">
          <dgm:varLst>
            <dgm:chMax val="1"/>
            <dgm:chPref val="1"/>
            <dgm:bulletEnabled val="1"/>
          </dgm:varLst>
          <dgm:choose name="Name95">
            <dgm:if name="Name96" func="var" arg="dir" op="equ" val="norm">
              <dgm:alg type="tx">
                <dgm:param type="parTxLTRAlign" val="r"/>
                <dgm:param type="parTxRTLAlign" val="r"/>
                <dgm:param type="shpTxLTRAlignCh" val="r"/>
                <dgm:param type="shpTxRTLAlignCh" val="r"/>
                <dgm:param type="txAnchorVert" val="b"/>
                <dgm:param type="autoTxRot" val="grav"/>
              </dgm:alg>
            </dgm:if>
            <dgm:else name="Name97">
              <dgm:alg type="tx">
                <dgm:param type="parTxLTRAlign" val="l"/>
                <dgm:param type="parTxRTLAlign" val="l"/>
                <dgm:param type="shpTxLTRAlignCh" val="l"/>
                <dgm:param type="shpTxRTLAlignCh" val="l"/>
                <dgm:param type="txAnchorVert" val="b"/>
                <dgm:param type="autoTxRot" val="grav"/>
              </dgm:alg>
            </dgm:else>
          </dgm:choose>
          <dgm:choose name="Name98">
            <dgm:if name="Name99" func="var" arg="dir" op="equ" val="norm">
              <dgm:shape xmlns:r="http://schemas.openxmlformats.org/officeDocument/2006/relationships" rot="-90" type="rect" r:blip="">
                <dgm:adjLst/>
              </dgm:shape>
            </dgm:if>
            <dgm:else name="Name100">
              <dgm:shape xmlns:r="http://schemas.openxmlformats.org/officeDocument/2006/relationships" rot="90" type="rect" r:blip="">
                <dgm:adjLst/>
              </dgm:shape>
            </dgm:else>
          </dgm:choose>
          <dgm:presOf axis="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layoutNode>
      <dgm:choose name="Name101">
        <dgm:if name="Name102" axis="ch" ptType="node" func="cnt" op="gte" val="1">
          <dgm:forEach name="negSibTransForEach" axis="ch" ptType="sibTrans" hideLastTrans="0" cnt="1">
            <dgm:layoutNode name="negSibTrans">
              <dgm:alg type="sp"/>
              <dgm:shape xmlns:r="http://schemas.openxmlformats.org/officeDocument/2006/relationships" r:blip="">
                <dgm:adjLst/>
              </dgm:shape>
            </dgm:layoutNode>
          </dgm:forEach>
          <dgm:layoutNode name="composite">
            <dgm:alg type="composite">
              <dgm:param type="ar" val="0.5"/>
            </dgm:alg>
            <dgm:shape xmlns:r="http://schemas.openxmlformats.org/officeDocument/2006/relationships" r:blip="">
              <dgm:adjLst/>
            </dgm:shape>
            <dgm:choose name="Name103">
              <dgm:if name="Name104" func="var" arg="dir" op="equ" val="norm">
                <dgm:constrLst>
                  <dgm:constr type="l" for="ch" forName="Child" refType="w" fact="0"/>
                  <dgm:constr type="t" for="ch" forName="Child" refType="h" fact="0"/>
                  <dgm:constr type="w" for="ch" forName="Child" refType="w"/>
                  <dgm:constr type="h" for="ch" forName="Child" refType="h"/>
                </dgm:constrLst>
              </dgm:if>
              <dgm:else name="Name105">
                <dgm:constrLst>
                  <dgm:constr type="r" for="ch" forName="Child" refType="w"/>
                  <dgm:constr type="t" for="ch" forName="Child" refType="h" fact="0"/>
                  <dgm:constr type="w" for="ch" forName="Child" refType="w"/>
                  <dgm:constr type="h" for="ch" forName="Child" refType="h"/>
                </dgm:constrLst>
              </dgm:else>
            </dgm:choose>
            <dgm:ruleLst/>
            <dgm:layoutNode name="Child" styleLbl="revTx">
              <dgm:varLst>
                <dgm:chMax val="0"/>
                <dgm:chPref val="0"/>
                <dgm:bulletEnabled val="1"/>
              </dgm:varLst>
              <dgm:choose name="Name106">
                <dgm:if name="Name107" func="var" arg="dir" op="equ" val="norm">
                  <dgm:alg type="tx">
                    <dgm:param type="parTxLTRAlign" val="l"/>
                    <dgm:param type="parTxRTLAlign" val="r"/>
                    <dgm:param type="txAnchorVert" val="t"/>
                  </dgm:alg>
                </dgm:if>
                <dgm:else name="Name108">
                  <dgm:alg type="tx">
                    <dgm:param type="parTxLTRAlign" val="r"/>
                    <dgm:param type="parTxRTLAlign" val="l"/>
                    <dgm:param type="txAnchorVert" val="t"/>
                  </dgm:alg>
                </dgm:else>
              </dgm:choose>
              <dgm:shape xmlns:r="http://schemas.openxmlformats.org/officeDocument/2006/relationships" type="rect" r:blip="">
                <dgm:adjLst/>
              </dgm:shape>
              <dgm:presOf axis="des"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if>
        <dgm:else name="Name109"/>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4.xml><?xml version="1.0" encoding="utf-8"?>
<dgm:layoutDef xmlns:dgm="http://schemas.openxmlformats.org/drawingml/2006/diagram" xmlns:a="http://schemas.openxmlformats.org/drawingml/2006/main" uniqueId="urn:microsoft.com/office/officeart/2009/3/layout/PieProcess">
  <dgm:title val=""/>
  <dgm:desc val=""/>
  <dgm:catLst>
    <dgm:cat type="list" pri="8600"/>
    <dgm:cat type="process" pri="4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constrLst>
      <dgm:constr type="primFontSz" for="des" forName="Parent" val="65"/>
      <dgm:constr type="primFontSz" for="des" forName="Child" refType="primFontSz" refFor="des" refForName="Parent" op="lte"/>
      <dgm:constr type="w" for="ch" forName="composite" refType="w"/>
      <dgm:constr type="h" for="ch" forName="composite" refType="h"/>
      <dgm:constr type="w" for="ch" forName="ParentComposite" refType="w" fact="0.5"/>
      <dgm:constr type="h" for="ch" forName="ParentComposite" refType="h"/>
      <dgm:constr type="w" for="ch" forName="negSibTrans" refType="h" refFor="ch" refForName="composite" fact="-0.075"/>
      <dgm:constr type="w" for="ch" forName="sibTrans" refType="w" refFor="ch" refForName="composite" fact="0.0425"/>
    </dgm:constrLst>
    <dgm:forEach name="nodesForEach" axis="ch" ptType="node" cnt="7">
      <dgm:layoutNode name="ParentComposite">
        <dgm:alg type="composite">
          <dgm:param type="ar" val="0.25"/>
        </dgm:alg>
        <dgm:shape xmlns:r="http://schemas.openxmlformats.org/officeDocument/2006/relationships" r:blip="">
          <dgm:adjLst/>
        </dgm:shape>
        <dgm:choose name="Name4">
          <dgm:if name="Name5" func="var" arg="dir" op="equ" val="norm">
            <dgm:constrLst>
              <dgm:constr type="l" for="ch" forName="Parent" refType="w" fact="0"/>
              <dgm:constr type="t" for="ch" forName="Parent" refType="h" fact="0.275"/>
              <dgm:constr type="w" for="ch" forName="Parent" refType="w" fact="0.6"/>
              <dgm:constr type="h" for="ch" forName="Parent" refType="h" fact="0.725"/>
              <dgm:constr type="l" for="ch" forName="Chord" refType="w" fact="0"/>
              <dgm:constr type="t" for="ch" forName="Chord" refType="h" fact="0"/>
              <dgm:constr type="w" for="ch" forName="Chord" refType="w"/>
              <dgm:constr type="h" for="ch" forName="Chord" refType="h" fact="0.25"/>
              <dgm:constr type="l" for="ch" forName="Pie" refType="w" fact="0.1"/>
              <dgm:constr type="t" for="ch" forName="Pie" refType="h" fact="0.025"/>
              <dgm:constr type="w" for="ch" forName="Pie" refType="w" fact="0.8"/>
              <dgm:constr type="h" for="ch" forName="Pie" refType="h" fact="0.2"/>
            </dgm:constrLst>
          </dgm:if>
          <dgm:else name="Name6">
            <dgm:constrLst>
              <dgm:constr type="r" for="ch" forName="Parent" refType="w"/>
              <dgm:constr type="t" for="ch" forName="Parent" refType="h" fact="0.275"/>
              <dgm:constr type="w" for="ch" forName="Parent" refType="w" fact="0.6"/>
              <dgm:constr type="h" for="ch" forName="Parent" refType="h" fact="0.725"/>
              <dgm:constr type="r" for="ch" forName="Chord" refType="w"/>
              <dgm:constr type="t" for="ch" forName="Chord" refType="h" fact="0"/>
              <dgm:constr type="w" for="ch" forName="Chord" refType="w"/>
              <dgm:constr type="h" for="ch" forName="Chord" refType="h" fact="0.25"/>
              <dgm:constr type="r" for="ch" forName="Pie" refType="w" fact="0.9"/>
              <dgm:constr type="t" for="ch" forName="Pie" refType="h" fact="0.025"/>
              <dgm:constr type="w" for="ch" forName="Pie" refType="w" fact="0.8"/>
              <dgm:constr type="h" for="ch" forName="Pie" refType="h" fact="0.2"/>
            </dgm:constrLst>
          </dgm:else>
        </dgm:choose>
        <dgm:layoutNode name="Chord" styleLbl="bgShp">
          <dgm:alg type="sp"/>
          <dgm:choose name="Name7">
            <dgm:if name="Name8" func="var" arg="dir" op="equ" val="norm">
              <dgm:shape xmlns:r="http://schemas.openxmlformats.org/officeDocument/2006/relationships" type="chord" r:blip="">
                <dgm:adjLst>
                  <dgm:adj idx="1" val="80"/>
                  <dgm:adj idx="2" val="-80"/>
                </dgm:adjLst>
              </dgm:shape>
            </dgm:if>
            <dgm:else name="Name9">
              <dgm:shape xmlns:r="http://schemas.openxmlformats.org/officeDocument/2006/relationships" rot="180" type="chord" r:blip="">
                <dgm:adjLst>
                  <dgm:adj idx="1" val="80"/>
                  <dgm:adj idx="2" val="-80"/>
                </dgm:adjLst>
              </dgm:shape>
            </dgm:else>
          </dgm:choose>
          <dgm:presOf/>
        </dgm:layoutNode>
        <dgm:layoutNode name="Pie" styleLbl="alignNode1">
          <dgm:alg type="sp"/>
          <dgm:choose name="Name10">
            <dgm:if name="Name11" func="var" arg="dir" op="equ" val="norm">
              <dgm:choose name="Name12">
                <dgm:if name="Name13" axis="precedSib" ptType="node" func="cnt" op="equ" val="0">
                  <dgm:choose name="Name14">
                    <dgm:if name="Name15" axis="followSib" ptType="node" func="cnt" op="equ" val="0">
                      <dgm:shape xmlns:r="http://schemas.openxmlformats.org/officeDocument/2006/relationships" type="pie" r:blip="">
                        <dgm:adjLst>
                          <dgm:adj idx="1" val="90"/>
                          <dgm:adj idx="2" val="-90"/>
                        </dgm:adjLst>
                      </dgm:shape>
                    </dgm:if>
                    <dgm:if name="Name16" axis="followSib" ptType="node" func="cnt" op="equ" val="1">
                      <dgm:shape xmlns:r="http://schemas.openxmlformats.org/officeDocument/2006/relationships" type="pie" r:blip="">
                        <dgm:adjLst>
                          <dgm:adj idx="1" val="180"/>
                          <dgm:adj idx="2" val="-90"/>
                        </dgm:adjLst>
                      </dgm:shape>
                    </dgm:if>
                    <dgm:if name="Name17" axis="followSib" ptType="node" func="cnt" op="equ" val="2">
                      <dgm:shape xmlns:r="http://schemas.openxmlformats.org/officeDocument/2006/relationships" type="pie" r:blip="">
                        <dgm:adjLst>
                          <dgm:adj idx="1" val="-150"/>
                          <dgm:adj idx="2" val="-90"/>
                        </dgm:adjLst>
                      </dgm:shape>
                    </dgm:if>
                    <dgm:if name="Name18" axis="followSib" ptType="node" func="cnt" op="equ" val="3">
                      <dgm:shape xmlns:r="http://schemas.openxmlformats.org/officeDocument/2006/relationships" type="pie" r:blip="">
                        <dgm:adjLst>
                          <dgm:adj idx="1" val="-135"/>
                          <dgm:adj idx="2" val="-90"/>
                        </dgm:adjLst>
                      </dgm:shape>
                    </dgm:if>
                    <dgm:if name="Name19" axis="followSib" ptType="node" func="cnt" op="equ" val="4">
                      <dgm:shape xmlns:r="http://schemas.openxmlformats.org/officeDocument/2006/relationships" type="pie" r:blip="">
                        <dgm:adjLst>
                          <dgm:adj idx="1" val="-126"/>
                          <dgm:adj idx="2" val="-90"/>
                        </dgm:adjLst>
                      </dgm:shape>
                    </dgm:if>
                    <dgm:if name="Name20" axis="followSib" ptType="node" func="cnt" op="equ" val="5">
                      <dgm:shape xmlns:r="http://schemas.openxmlformats.org/officeDocument/2006/relationships" type="pie" r:blip="">
                        <dgm:adjLst>
                          <dgm:adj idx="1" val="-120"/>
                          <dgm:adj idx="2" val="-90"/>
                        </dgm:adjLst>
                      </dgm:shape>
                    </dgm:if>
                    <dgm:else name="Name21">
                      <dgm:shape xmlns:r="http://schemas.openxmlformats.org/officeDocument/2006/relationships" type="pie" r:blip="">
                        <dgm:adjLst>
                          <dgm:adj idx="1" val="-115.7143"/>
                          <dgm:adj idx="2" val="-90"/>
                        </dgm:adjLst>
                      </dgm:shape>
                    </dgm:else>
                  </dgm:choose>
                </dgm:if>
                <dgm:if name="Name22" axis="precedSib" ptType="node" func="cnt" op="equ" val="1">
                  <dgm:choose name="Name23">
                    <dgm:if name="Name24" axis="followSib" ptType="node" func="cnt" op="equ" val="0">
                      <dgm:shape xmlns:r="http://schemas.openxmlformats.org/officeDocument/2006/relationships" type="pie" r:blip="">
                        <dgm:adjLst>
                          <dgm:adj idx="1" val="90"/>
                          <dgm:adj idx="2" val="-90"/>
                        </dgm:adjLst>
                      </dgm:shape>
                    </dgm:if>
                    <dgm:if name="Name25" axis="followSib" ptType="node" func="cnt" op="equ" val="1">
                      <dgm:shape xmlns:r="http://schemas.openxmlformats.org/officeDocument/2006/relationships" type="pie" r:blip="">
                        <dgm:adjLst>
                          <dgm:adj idx="1" val="150"/>
                          <dgm:adj idx="2" val="-90"/>
                        </dgm:adjLst>
                      </dgm:shape>
                    </dgm:if>
                    <dgm:if name="Name26" axis="followSib" ptType="node" func="cnt" op="equ" val="2">
                      <dgm:shape xmlns:r="http://schemas.openxmlformats.org/officeDocument/2006/relationships" type="pie" r:blip="">
                        <dgm:adjLst>
                          <dgm:adj idx="1" val="180"/>
                          <dgm:adj idx="2" val="-90"/>
                        </dgm:adjLst>
                      </dgm:shape>
                    </dgm:if>
                    <dgm:if name="Name27" axis="followSib" ptType="node" func="cnt" op="equ" val="3">
                      <dgm:shape xmlns:r="http://schemas.openxmlformats.org/officeDocument/2006/relationships" type="pie" r:blip="">
                        <dgm:adjLst>
                          <dgm:adj idx="1" val="-162"/>
                          <dgm:adj idx="2" val="-90"/>
                        </dgm:adjLst>
                      </dgm:shape>
                    </dgm:if>
                    <dgm:if name="Name28" axis="followSib" ptType="node" func="cnt" op="equ" val="4">
                      <dgm:shape xmlns:r="http://schemas.openxmlformats.org/officeDocument/2006/relationships" type="pie" r:blip="">
                        <dgm:adjLst>
                          <dgm:adj idx="1" val="-150"/>
                          <dgm:adj idx="2" val="-90"/>
                        </dgm:adjLst>
                      </dgm:shape>
                    </dgm:if>
                    <dgm:else name="Name29">
                      <dgm:shape xmlns:r="http://schemas.openxmlformats.org/officeDocument/2006/relationships" type="pie" r:blip="">
                        <dgm:adjLst>
                          <dgm:adj idx="1" val="-141.4286"/>
                          <dgm:adj idx="2" val="-90"/>
                        </dgm:adjLst>
                      </dgm:shape>
                    </dgm:else>
                  </dgm:choose>
                </dgm:if>
                <dgm:if name="Name30" axis="precedSib" ptType="node" func="cnt" op="equ" val="2">
                  <dgm:choose name="Name31">
                    <dgm:if name="Name32" axis="followSib" ptType="node" func="cnt" op="equ" val="0">
                      <dgm:shape xmlns:r="http://schemas.openxmlformats.org/officeDocument/2006/relationships" type="pie" r:blip="">
                        <dgm:adjLst>
                          <dgm:adj idx="1" val="90"/>
                          <dgm:adj idx="2" val="-90"/>
                        </dgm:adjLst>
                      </dgm:shape>
                    </dgm:if>
                    <dgm:if name="Name33" axis="followSib" ptType="node" func="cnt" op="equ" val="1">
                      <dgm:shape xmlns:r="http://schemas.openxmlformats.org/officeDocument/2006/relationships" type="pie" r:blip="">
                        <dgm:adjLst>
                          <dgm:adj idx="1" val="135"/>
                          <dgm:adj idx="2" val="-90"/>
                        </dgm:adjLst>
                      </dgm:shape>
                    </dgm:if>
                    <dgm:if name="Name34" axis="followSib" ptType="node" func="cnt" op="equ" val="2">
                      <dgm:shape xmlns:r="http://schemas.openxmlformats.org/officeDocument/2006/relationships" type="pie" r:blip="">
                        <dgm:adjLst>
                          <dgm:adj idx="1" val="162"/>
                          <dgm:adj idx="2" val="-90"/>
                        </dgm:adjLst>
                      </dgm:shape>
                    </dgm:if>
                    <dgm:if name="Name35" axis="followSib" ptType="node" func="cnt" op="equ" val="3">
                      <dgm:shape xmlns:r="http://schemas.openxmlformats.org/officeDocument/2006/relationships" type="pie" r:blip="">
                        <dgm:adjLst>
                          <dgm:adj idx="1" val="180"/>
                          <dgm:adj idx="2" val="-90"/>
                        </dgm:adjLst>
                      </dgm:shape>
                    </dgm:if>
                    <dgm:else name="Name36">
                      <dgm:shape xmlns:r="http://schemas.openxmlformats.org/officeDocument/2006/relationships" type="pie" r:blip="">
                        <dgm:adjLst>
                          <dgm:adj idx="1" val="-167.1429"/>
                          <dgm:adj idx="2" val="-90"/>
                        </dgm:adjLst>
                      </dgm:shape>
                    </dgm:else>
                  </dgm:choose>
                </dgm:if>
                <dgm:if name="Name37" axis="precedSib" ptType="node" func="cnt" op="equ" val="3">
                  <dgm:choose name="Name38">
                    <dgm:if name="Name39" axis="followSib" ptType="node" func="cnt" op="equ" val="0">
                      <dgm:shape xmlns:r="http://schemas.openxmlformats.org/officeDocument/2006/relationships" type="pie" r:blip="">
                        <dgm:adjLst>
                          <dgm:adj idx="1" val="90"/>
                          <dgm:adj idx="2" val="-90"/>
                        </dgm:adjLst>
                      </dgm:shape>
                    </dgm:if>
                    <dgm:if name="Name40" axis="followSib" ptType="node" func="cnt" op="equ" val="1">
                      <dgm:shape xmlns:r="http://schemas.openxmlformats.org/officeDocument/2006/relationships" type="pie" r:blip="">
                        <dgm:adjLst>
                          <dgm:adj idx="1" val="126"/>
                          <dgm:adj idx="2" val="-90"/>
                        </dgm:adjLst>
                      </dgm:shape>
                    </dgm:if>
                    <dgm:if name="Name41" axis="followSib" ptType="node" func="cnt" op="equ" val="2">
                      <dgm:shape xmlns:r="http://schemas.openxmlformats.org/officeDocument/2006/relationships" type="pie" r:blip="">
                        <dgm:adjLst>
                          <dgm:adj idx="1" val="150"/>
                          <dgm:adj idx="2" val="-90"/>
                        </dgm:adjLst>
                      </dgm:shape>
                    </dgm:if>
                    <dgm:else name="Name42">
                      <dgm:shape xmlns:r="http://schemas.openxmlformats.org/officeDocument/2006/relationships" type="pie" r:blip="">
                        <dgm:adjLst>
                          <dgm:adj idx="1" val="167.1429"/>
                          <dgm:adj idx="2" val="-90"/>
                        </dgm:adjLst>
                      </dgm:shape>
                    </dgm:else>
                  </dgm:choose>
                </dgm:if>
                <dgm:if name="Name43" axis="precedSib" ptType="node" func="cnt" op="equ" val="4">
                  <dgm:choose name="Name44">
                    <dgm:if name="Name45" axis="followSib" ptType="node" func="cnt" op="equ" val="0">
                      <dgm:shape xmlns:r="http://schemas.openxmlformats.org/officeDocument/2006/relationships" type="pie" r:blip="">
                        <dgm:adjLst>
                          <dgm:adj idx="1" val="90"/>
                          <dgm:adj idx="2" val="-90"/>
                        </dgm:adjLst>
                      </dgm:shape>
                    </dgm:if>
                    <dgm:if name="Name46" axis="followSib" ptType="node" func="cnt" op="equ" val="1">
                      <dgm:shape xmlns:r="http://schemas.openxmlformats.org/officeDocument/2006/relationships" type="pie" r:blip="">
                        <dgm:adjLst>
                          <dgm:adj idx="1" val="120"/>
                          <dgm:adj idx="2" val="-90"/>
                        </dgm:adjLst>
                      </dgm:shape>
                    </dgm:if>
                    <dgm:else name="Name47">
                      <dgm:shape xmlns:r="http://schemas.openxmlformats.org/officeDocument/2006/relationships" type="pie" r:blip="">
                        <dgm:adjLst>
                          <dgm:adj idx="1" val="141.4286"/>
                          <dgm:adj idx="2" val="-90"/>
                        </dgm:adjLst>
                      </dgm:shape>
                    </dgm:else>
                  </dgm:choose>
                </dgm:if>
                <dgm:if name="Name48" axis="precedSib" ptType="node" func="cnt" op="equ" val="5">
                  <dgm:choose name="Name49">
                    <dgm:if name="Name50" axis="followSib" ptType="node" func="cnt" op="equ" val="0">
                      <dgm:shape xmlns:r="http://schemas.openxmlformats.org/officeDocument/2006/relationships" type="pie" r:blip="">
                        <dgm:adjLst>
                          <dgm:adj idx="1" val="90"/>
                          <dgm:adj idx="2" val="-90"/>
                        </dgm:adjLst>
                      </dgm:shape>
                    </dgm:if>
                    <dgm:else name="Name51">
                      <dgm:shape xmlns:r="http://schemas.openxmlformats.org/officeDocument/2006/relationships" type="pie" r:blip="">
                        <dgm:adjLst>
                          <dgm:adj idx="1" val="115.7143"/>
                          <dgm:adj idx="2" val="-90"/>
                        </dgm:adjLst>
                      </dgm:shape>
                    </dgm:else>
                  </dgm:choose>
                </dgm:if>
                <dgm:else name="Name52">
                  <dgm:shape xmlns:r="http://schemas.openxmlformats.org/officeDocument/2006/relationships" type="pie" r:blip="">
                    <dgm:adjLst>
                      <dgm:adj idx="1" val="90"/>
                      <dgm:adj idx="2" val="-90"/>
                    </dgm:adjLst>
                  </dgm:shape>
                </dgm:else>
              </dgm:choose>
            </dgm:if>
            <dgm:else name="Name53">
              <dgm:choose name="Name54">
                <dgm:if name="Name55" axis="precedSib" ptType="node" func="cnt" op="equ" val="0">
                  <dgm:choose name="Name56">
                    <dgm:if name="Name57" axis="followSib" ptType="node" func="cnt" op="equ" val="0">
                      <dgm:shape xmlns:r="http://schemas.openxmlformats.org/officeDocument/2006/relationships" rot="180" type="pie" r:blip="">
                        <dgm:adjLst>
                          <dgm:adj idx="1" val="90"/>
                          <dgm:adj idx="2" val="-90"/>
                        </dgm:adjLst>
                      </dgm:shape>
                    </dgm:if>
                    <dgm:if name="Name58" axis="followSib" ptType="node" func="cnt" op="equ" val="1">
                      <dgm:shape xmlns:r="http://schemas.openxmlformats.org/officeDocument/2006/relationships" rot="180" type="pie" r:blip="">
                        <dgm:adjLst>
                          <dgm:adj idx="1" val="90"/>
                          <dgm:adj idx="2" val="180"/>
                        </dgm:adjLst>
                      </dgm:shape>
                    </dgm:if>
                    <dgm:if name="Name59" axis="followSib" ptType="node" func="cnt" op="equ" val="2">
                      <dgm:shape xmlns:r="http://schemas.openxmlformats.org/officeDocument/2006/relationships" rot="180" type="pie" r:blip="">
                        <dgm:adjLst>
                          <dgm:adj idx="1" val="90"/>
                          <dgm:adj idx="2" val="150"/>
                        </dgm:adjLst>
                      </dgm:shape>
                    </dgm:if>
                    <dgm:if name="Name60" axis="followSib" ptType="node" func="cnt" op="equ" val="3">
                      <dgm:shape xmlns:r="http://schemas.openxmlformats.org/officeDocument/2006/relationships" rot="180" type="pie" r:blip="">
                        <dgm:adjLst>
                          <dgm:adj idx="1" val="90"/>
                          <dgm:adj idx="2" val="135"/>
                        </dgm:adjLst>
                      </dgm:shape>
                    </dgm:if>
                    <dgm:if name="Name61" axis="followSib" ptType="node" func="cnt" op="equ" val="4">
                      <dgm:shape xmlns:r="http://schemas.openxmlformats.org/officeDocument/2006/relationships" rot="180" type="pie" r:blip="">
                        <dgm:adjLst>
                          <dgm:adj idx="1" val="90"/>
                          <dgm:adj idx="2" val="126"/>
                        </dgm:adjLst>
                      </dgm:shape>
                    </dgm:if>
                    <dgm:if name="Name62" axis="followSib" ptType="node" func="cnt" op="equ" val="5">
                      <dgm:shape xmlns:r="http://schemas.openxmlformats.org/officeDocument/2006/relationships" rot="180" type="pie" r:blip="">
                        <dgm:adjLst>
                          <dgm:adj idx="1" val="90"/>
                          <dgm:adj idx="2" val="120"/>
                        </dgm:adjLst>
                      </dgm:shape>
                    </dgm:if>
                    <dgm:else name="Name63">
                      <dgm:shape xmlns:r="http://schemas.openxmlformats.org/officeDocument/2006/relationships" rot="180" type="pie" r:blip="">
                        <dgm:adjLst>
                          <dgm:adj idx="1" val="90"/>
                          <dgm:adj idx="2" val="115.7143"/>
                        </dgm:adjLst>
                      </dgm:shape>
                    </dgm:else>
                  </dgm:choose>
                </dgm:if>
                <dgm:if name="Name64" axis="precedSib" ptType="node" func="cnt" op="equ" val="1">
                  <dgm:choose name="Name65">
                    <dgm:if name="Name66" axis="followSib" ptType="node" func="cnt" op="equ" val="0">
                      <dgm:shape xmlns:r="http://schemas.openxmlformats.org/officeDocument/2006/relationships" rot="180" type="pie" r:blip="">
                        <dgm:adjLst>
                          <dgm:adj idx="1" val="90"/>
                          <dgm:adj idx="2" val="-90"/>
                        </dgm:adjLst>
                      </dgm:shape>
                    </dgm:if>
                    <dgm:if name="Name67" axis="followSib" ptType="node" func="cnt" op="equ" val="1">
                      <dgm:shape xmlns:r="http://schemas.openxmlformats.org/officeDocument/2006/relationships" rot="180" type="pie" r:blip="">
                        <dgm:adjLst>
                          <dgm:adj idx="1" val="90"/>
                          <dgm:adj idx="2" val="-150"/>
                        </dgm:adjLst>
                      </dgm:shape>
                    </dgm:if>
                    <dgm:if name="Name68" axis="followSib" ptType="node" func="cnt" op="equ" val="2">
                      <dgm:shape xmlns:r="http://schemas.openxmlformats.org/officeDocument/2006/relationships" rot="180" type="pie" r:blip="">
                        <dgm:adjLst>
                          <dgm:adj idx="1" val="90"/>
                          <dgm:adj idx="2" val="180"/>
                        </dgm:adjLst>
                      </dgm:shape>
                    </dgm:if>
                    <dgm:if name="Name69" axis="followSib" ptType="node" func="cnt" op="equ" val="3">
                      <dgm:shape xmlns:r="http://schemas.openxmlformats.org/officeDocument/2006/relationships" rot="180" type="pie" r:blip="">
                        <dgm:adjLst>
                          <dgm:adj idx="1" val="90"/>
                          <dgm:adj idx="2" val="162"/>
                        </dgm:adjLst>
                      </dgm:shape>
                    </dgm:if>
                    <dgm:if name="Name70" axis="followSib" ptType="node" func="cnt" op="equ" val="4">
                      <dgm:shape xmlns:r="http://schemas.openxmlformats.org/officeDocument/2006/relationships" rot="180" type="pie" r:blip="">
                        <dgm:adjLst>
                          <dgm:adj idx="1" val="90"/>
                          <dgm:adj idx="2" val="150"/>
                        </dgm:adjLst>
                      </dgm:shape>
                    </dgm:if>
                    <dgm:else name="Name71">
                      <dgm:shape xmlns:r="http://schemas.openxmlformats.org/officeDocument/2006/relationships" rot="180" type="pie" r:blip="">
                        <dgm:adjLst>
                          <dgm:adj idx="1" val="90"/>
                          <dgm:adj idx="2" val="141.4286"/>
                        </dgm:adjLst>
                      </dgm:shape>
                    </dgm:else>
                  </dgm:choose>
                </dgm:if>
                <dgm:if name="Name72" axis="precedSib" ptType="node" func="cnt" op="equ" val="2">
                  <dgm:choose name="Name73">
                    <dgm:if name="Name74" axis="followSib" ptType="node" func="cnt" op="equ" val="0">
                      <dgm:shape xmlns:r="http://schemas.openxmlformats.org/officeDocument/2006/relationships" rot="180" type="pie" r:blip="">
                        <dgm:adjLst>
                          <dgm:adj idx="1" val="90"/>
                          <dgm:adj idx="2" val="-90"/>
                        </dgm:adjLst>
                      </dgm:shape>
                    </dgm:if>
                    <dgm:if name="Name75" axis="followSib" ptType="node" func="cnt" op="equ" val="1">
                      <dgm:shape xmlns:r="http://schemas.openxmlformats.org/officeDocument/2006/relationships" rot="180" type="pie" r:blip="">
                        <dgm:adjLst>
                          <dgm:adj idx="1" val="90"/>
                          <dgm:adj idx="2" val="-135"/>
                        </dgm:adjLst>
                      </dgm:shape>
                    </dgm:if>
                    <dgm:if name="Name76" axis="followSib" ptType="node" func="cnt" op="equ" val="2">
                      <dgm:shape xmlns:r="http://schemas.openxmlformats.org/officeDocument/2006/relationships" rot="180" type="pie" r:blip="">
                        <dgm:adjLst>
                          <dgm:adj idx="1" val="90"/>
                          <dgm:adj idx="2" val="-162"/>
                        </dgm:adjLst>
                      </dgm:shape>
                    </dgm:if>
                    <dgm:if name="Name77" axis="followSib" ptType="node" func="cnt" op="equ" val="3">
                      <dgm:shape xmlns:r="http://schemas.openxmlformats.org/officeDocument/2006/relationships" rot="180" type="pie" r:blip="">
                        <dgm:adjLst>
                          <dgm:adj idx="1" val="90"/>
                          <dgm:adj idx="2" val="180"/>
                        </dgm:adjLst>
                      </dgm:shape>
                    </dgm:if>
                    <dgm:else name="Name78">
                      <dgm:shape xmlns:r="http://schemas.openxmlformats.org/officeDocument/2006/relationships" rot="180" type="pie" r:blip="">
                        <dgm:adjLst>
                          <dgm:adj idx="1" val="90"/>
                          <dgm:adj idx="2" val="167.1429"/>
                        </dgm:adjLst>
                      </dgm:shape>
                    </dgm:else>
                  </dgm:choose>
                </dgm:if>
                <dgm:if name="Name79" axis="precedSib" ptType="node" func="cnt" op="equ" val="3">
                  <dgm:choose name="Name80">
                    <dgm:if name="Name81" axis="followSib" ptType="node" func="cnt" op="equ" val="0">
                      <dgm:shape xmlns:r="http://schemas.openxmlformats.org/officeDocument/2006/relationships" rot="180" type="pie" r:blip="">
                        <dgm:adjLst>
                          <dgm:adj idx="1" val="90"/>
                          <dgm:adj idx="2" val="-90"/>
                        </dgm:adjLst>
                      </dgm:shape>
                    </dgm:if>
                    <dgm:if name="Name82" axis="followSib" ptType="node" func="cnt" op="equ" val="1">
                      <dgm:shape xmlns:r="http://schemas.openxmlformats.org/officeDocument/2006/relationships" rot="180" type="pie" r:blip="">
                        <dgm:adjLst>
                          <dgm:adj idx="1" val="90"/>
                          <dgm:adj idx="2" val="-126"/>
                        </dgm:adjLst>
                      </dgm:shape>
                    </dgm:if>
                    <dgm:if name="Name83" axis="followSib" ptType="node" func="cnt" op="equ" val="2">
                      <dgm:shape xmlns:r="http://schemas.openxmlformats.org/officeDocument/2006/relationships" rot="180" type="pie" r:blip="">
                        <dgm:adjLst>
                          <dgm:adj idx="1" val="90"/>
                          <dgm:adj idx="2" val="-150"/>
                        </dgm:adjLst>
                      </dgm:shape>
                    </dgm:if>
                    <dgm:else name="Name84">
                      <dgm:shape xmlns:r="http://schemas.openxmlformats.org/officeDocument/2006/relationships" rot="180" type="pie" r:blip="">
                        <dgm:adjLst>
                          <dgm:adj idx="1" val="90"/>
                          <dgm:adj idx="2" val="-167.1429"/>
                        </dgm:adjLst>
                      </dgm:shape>
                    </dgm:else>
                  </dgm:choose>
                </dgm:if>
                <dgm:if name="Name85" axis="precedSib" ptType="node" func="cnt" op="equ" val="4">
                  <dgm:choose name="Name86">
                    <dgm:if name="Name87" axis="followSib" ptType="node" func="cnt" op="equ" val="0">
                      <dgm:shape xmlns:r="http://schemas.openxmlformats.org/officeDocument/2006/relationships" rot="180" type="pie" r:blip="">
                        <dgm:adjLst>
                          <dgm:adj idx="1" val="90"/>
                          <dgm:adj idx="2" val="-90"/>
                        </dgm:adjLst>
                      </dgm:shape>
                    </dgm:if>
                    <dgm:if name="Name88" axis="followSib" ptType="node" func="cnt" op="equ" val="1">
                      <dgm:shape xmlns:r="http://schemas.openxmlformats.org/officeDocument/2006/relationships" rot="180" type="pie" r:blip="">
                        <dgm:adjLst>
                          <dgm:adj idx="1" val="90"/>
                          <dgm:adj idx="2" val="-120"/>
                        </dgm:adjLst>
                      </dgm:shape>
                    </dgm:if>
                    <dgm:else name="Name89">
                      <dgm:shape xmlns:r="http://schemas.openxmlformats.org/officeDocument/2006/relationships" rot="180" type="pie" r:blip="">
                        <dgm:adjLst>
                          <dgm:adj idx="1" val="90"/>
                          <dgm:adj idx="2" val="-141.4286"/>
                        </dgm:adjLst>
                      </dgm:shape>
                    </dgm:else>
                  </dgm:choose>
                </dgm:if>
                <dgm:if name="Name90" axis="precedSib" ptType="node" func="cnt" op="equ" val="5">
                  <dgm:choose name="Name91">
                    <dgm:if name="Name92" axis="followSib" ptType="node" func="cnt" op="equ" val="0">
                      <dgm:shape xmlns:r="http://schemas.openxmlformats.org/officeDocument/2006/relationships" rot="180" type="pie" r:blip="">
                        <dgm:adjLst>
                          <dgm:adj idx="1" val="90"/>
                          <dgm:adj idx="2" val="-90"/>
                        </dgm:adjLst>
                      </dgm:shape>
                    </dgm:if>
                    <dgm:else name="Name93">
                      <dgm:shape xmlns:r="http://schemas.openxmlformats.org/officeDocument/2006/relationships" rot="180" type="pie" r:blip="">
                        <dgm:adjLst>
                          <dgm:adj idx="1" val="90"/>
                          <dgm:adj idx="2" val="-115.7143"/>
                        </dgm:adjLst>
                      </dgm:shape>
                    </dgm:else>
                  </dgm:choose>
                </dgm:if>
                <dgm:else name="Name94">
                  <dgm:shape xmlns:r="http://schemas.openxmlformats.org/officeDocument/2006/relationships" rot="180" type="pie" r:blip="">
                    <dgm:adjLst>
                      <dgm:adj idx="1" val="90"/>
                      <dgm:adj idx="2" val="-90"/>
                    </dgm:adjLst>
                  </dgm:shape>
                </dgm:else>
              </dgm:choose>
            </dgm:else>
          </dgm:choose>
          <dgm:presOf/>
        </dgm:layoutNode>
        <dgm:layoutNode name="Parent" styleLbl="revTx">
          <dgm:varLst>
            <dgm:chMax val="1"/>
            <dgm:chPref val="1"/>
            <dgm:bulletEnabled val="1"/>
          </dgm:varLst>
          <dgm:choose name="Name95">
            <dgm:if name="Name96" func="var" arg="dir" op="equ" val="norm">
              <dgm:alg type="tx">
                <dgm:param type="parTxLTRAlign" val="r"/>
                <dgm:param type="parTxRTLAlign" val="r"/>
                <dgm:param type="shpTxLTRAlignCh" val="r"/>
                <dgm:param type="shpTxRTLAlignCh" val="r"/>
                <dgm:param type="txAnchorVert" val="b"/>
                <dgm:param type="autoTxRot" val="grav"/>
              </dgm:alg>
            </dgm:if>
            <dgm:else name="Name97">
              <dgm:alg type="tx">
                <dgm:param type="parTxLTRAlign" val="l"/>
                <dgm:param type="parTxRTLAlign" val="l"/>
                <dgm:param type="shpTxLTRAlignCh" val="l"/>
                <dgm:param type="shpTxRTLAlignCh" val="l"/>
                <dgm:param type="txAnchorVert" val="b"/>
                <dgm:param type="autoTxRot" val="grav"/>
              </dgm:alg>
            </dgm:else>
          </dgm:choose>
          <dgm:choose name="Name98">
            <dgm:if name="Name99" func="var" arg="dir" op="equ" val="norm">
              <dgm:shape xmlns:r="http://schemas.openxmlformats.org/officeDocument/2006/relationships" rot="-90" type="rect" r:blip="">
                <dgm:adjLst/>
              </dgm:shape>
            </dgm:if>
            <dgm:else name="Name100">
              <dgm:shape xmlns:r="http://schemas.openxmlformats.org/officeDocument/2006/relationships" rot="90" type="rect" r:blip="">
                <dgm:adjLst/>
              </dgm:shape>
            </dgm:else>
          </dgm:choose>
          <dgm:presOf axis="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layoutNode>
      <dgm:choose name="Name101">
        <dgm:if name="Name102" axis="ch" ptType="node" func="cnt" op="gte" val="1">
          <dgm:forEach name="negSibTransForEach" axis="ch" ptType="sibTrans" hideLastTrans="0" cnt="1">
            <dgm:layoutNode name="negSibTrans">
              <dgm:alg type="sp"/>
              <dgm:shape xmlns:r="http://schemas.openxmlformats.org/officeDocument/2006/relationships" r:blip="">
                <dgm:adjLst/>
              </dgm:shape>
            </dgm:layoutNode>
          </dgm:forEach>
          <dgm:layoutNode name="composite">
            <dgm:alg type="composite">
              <dgm:param type="ar" val="0.5"/>
            </dgm:alg>
            <dgm:shape xmlns:r="http://schemas.openxmlformats.org/officeDocument/2006/relationships" r:blip="">
              <dgm:adjLst/>
            </dgm:shape>
            <dgm:choose name="Name103">
              <dgm:if name="Name104" func="var" arg="dir" op="equ" val="norm">
                <dgm:constrLst>
                  <dgm:constr type="l" for="ch" forName="Child" refType="w" fact="0"/>
                  <dgm:constr type="t" for="ch" forName="Child" refType="h" fact="0"/>
                  <dgm:constr type="w" for="ch" forName="Child" refType="w"/>
                  <dgm:constr type="h" for="ch" forName="Child" refType="h"/>
                </dgm:constrLst>
              </dgm:if>
              <dgm:else name="Name105">
                <dgm:constrLst>
                  <dgm:constr type="r" for="ch" forName="Child" refType="w"/>
                  <dgm:constr type="t" for="ch" forName="Child" refType="h" fact="0"/>
                  <dgm:constr type="w" for="ch" forName="Child" refType="w"/>
                  <dgm:constr type="h" for="ch" forName="Child" refType="h"/>
                </dgm:constrLst>
              </dgm:else>
            </dgm:choose>
            <dgm:ruleLst/>
            <dgm:layoutNode name="Child" styleLbl="revTx">
              <dgm:varLst>
                <dgm:chMax val="0"/>
                <dgm:chPref val="0"/>
                <dgm:bulletEnabled val="1"/>
              </dgm:varLst>
              <dgm:choose name="Name106">
                <dgm:if name="Name107" func="var" arg="dir" op="equ" val="norm">
                  <dgm:alg type="tx">
                    <dgm:param type="parTxLTRAlign" val="l"/>
                    <dgm:param type="parTxRTLAlign" val="r"/>
                    <dgm:param type="txAnchorVert" val="t"/>
                  </dgm:alg>
                </dgm:if>
                <dgm:else name="Name108">
                  <dgm:alg type="tx">
                    <dgm:param type="parTxLTRAlign" val="r"/>
                    <dgm:param type="parTxRTLAlign" val="l"/>
                    <dgm:param type="txAnchorVert" val="t"/>
                  </dgm:alg>
                </dgm:else>
              </dgm:choose>
              <dgm:shape xmlns:r="http://schemas.openxmlformats.org/officeDocument/2006/relationships" type="rect" r:blip="">
                <dgm:adjLst/>
              </dgm:shape>
              <dgm:presOf axis="des"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if>
        <dgm:else name="Name109"/>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6.xml><?xml version="1.0" encoding="utf-8"?>
<dgm:layoutDef xmlns:dgm="http://schemas.openxmlformats.org/drawingml/2006/diagram" xmlns:a="http://schemas.openxmlformats.org/drawingml/2006/main" uniqueId="urn:microsoft.com/office/officeart/2009/3/layout/PieProcess">
  <dgm:title val=""/>
  <dgm:desc val=""/>
  <dgm:catLst>
    <dgm:cat type="list" pri="8600"/>
    <dgm:cat type="process" pri="4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constrLst>
      <dgm:constr type="primFontSz" for="des" forName="Parent" val="65"/>
      <dgm:constr type="primFontSz" for="des" forName="Child" refType="primFontSz" refFor="des" refForName="Parent" op="lte"/>
      <dgm:constr type="w" for="ch" forName="composite" refType="w"/>
      <dgm:constr type="h" for="ch" forName="composite" refType="h"/>
      <dgm:constr type="w" for="ch" forName="ParentComposite" refType="w" fact="0.5"/>
      <dgm:constr type="h" for="ch" forName="ParentComposite" refType="h"/>
      <dgm:constr type="w" for="ch" forName="negSibTrans" refType="h" refFor="ch" refForName="composite" fact="-0.075"/>
      <dgm:constr type="w" for="ch" forName="sibTrans" refType="w" refFor="ch" refForName="composite" fact="0.0425"/>
    </dgm:constrLst>
    <dgm:forEach name="nodesForEach" axis="ch" ptType="node" cnt="7">
      <dgm:layoutNode name="ParentComposite">
        <dgm:alg type="composite">
          <dgm:param type="ar" val="0.25"/>
        </dgm:alg>
        <dgm:shape xmlns:r="http://schemas.openxmlformats.org/officeDocument/2006/relationships" r:blip="">
          <dgm:adjLst/>
        </dgm:shape>
        <dgm:choose name="Name4">
          <dgm:if name="Name5" func="var" arg="dir" op="equ" val="norm">
            <dgm:constrLst>
              <dgm:constr type="l" for="ch" forName="Parent" refType="w" fact="0"/>
              <dgm:constr type="t" for="ch" forName="Parent" refType="h" fact="0.275"/>
              <dgm:constr type="w" for="ch" forName="Parent" refType="w" fact="0.6"/>
              <dgm:constr type="h" for="ch" forName="Parent" refType="h" fact="0.725"/>
              <dgm:constr type="l" for="ch" forName="Chord" refType="w" fact="0"/>
              <dgm:constr type="t" for="ch" forName="Chord" refType="h" fact="0"/>
              <dgm:constr type="w" for="ch" forName="Chord" refType="w"/>
              <dgm:constr type="h" for="ch" forName="Chord" refType="h" fact="0.25"/>
              <dgm:constr type="l" for="ch" forName="Pie" refType="w" fact="0.1"/>
              <dgm:constr type="t" for="ch" forName="Pie" refType="h" fact="0.025"/>
              <dgm:constr type="w" for="ch" forName="Pie" refType="w" fact="0.8"/>
              <dgm:constr type="h" for="ch" forName="Pie" refType="h" fact="0.2"/>
            </dgm:constrLst>
          </dgm:if>
          <dgm:else name="Name6">
            <dgm:constrLst>
              <dgm:constr type="r" for="ch" forName="Parent" refType="w"/>
              <dgm:constr type="t" for="ch" forName="Parent" refType="h" fact="0.275"/>
              <dgm:constr type="w" for="ch" forName="Parent" refType="w" fact="0.6"/>
              <dgm:constr type="h" for="ch" forName="Parent" refType="h" fact="0.725"/>
              <dgm:constr type="r" for="ch" forName="Chord" refType="w"/>
              <dgm:constr type="t" for="ch" forName="Chord" refType="h" fact="0"/>
              <dgm:constr type="w" for="ch" forName="Chord" refType="w"/>
              <dgm:constr type="h" for="ch" forName="Chord" refType="h" fact="0.25"/>
              <dgm:constr type="r" for="ch" forName="Pie" refType="w" fact="0.9"/>
              <dgm:constr type="t" for="ch" forName="Pie" refType="h" fact="0.025"/>
              <dgm:constr type="w" for="ch" forName="Pie" refType="w" fact="0.8"/>
              <dgm:constr type="h" for="ch" forName="Pie" refType="h" fact="0.2"/>
            </dgm:constrLst>
          </dgm:else>
        </dgm:choose>
        <dgm:layoutNode name="Chord" styleLbl="bgShp">
          <dgm:alg type="sp"/>
          <dgm:choose name="Name7">
            <dgm:if name="Name8" func="var" arg="dir" op="equ" val="norm">
              <dgm:shape xmlns:r="http://schemas.openxmlformats.org/officeDocument/2006/relationships" type="chord" r:blip="">
                <dgm:adjLst>
                  <dgm:adj idx="1" val="80"/>
                  <dgm:adj idx="2" val="-80"/>
                </dgm:adjLst>
              </dgm:shape>
            </dgm:if>
            <dgm:else name="Name9">
              <dgm:shape xmlns:r="http://schemas.openxmlformats.org/officeDocument/2006/relationships" rot="180" type="chord" r:blip="">
                <dgm:adjLst>
                  <dgm:adj idx="1" val="80"/>
                  <dgm:adj idx="2" val="-80"/>
                </dgm:adjLst>
              </dgm:shape>
            </dgm:else>
          </dgm:choose>
          <dgm:presOf/>
        </dgm:layoutNode>
        <dgm:layoutNode name="Pie" styleLbl="alignNode1">
          <dgm:alg type="sp"/>
          <dgm:choose name="Name10">
            <dgm:if name="Name11" func="var" arg="dir" op="equ" val="norm">
              <dgm:choose name="Name12">
                <dgm:if name="Name13" axis="precedSib" ptType="node" func="cnt" op="equ" val="0">
                  <dgm:choose name="Name14">
                    <dgm:if name="Name15" axis="followSib" ptType="node" func="cnt" op="equ" val="0">
                      <dgm:shape xmlns:r="http://schemas.openxmlformats.org/officeDocument/2006/relationships" type="pie" r:blip="">
                        <dgm:adjLst>
                          <dgm:adj idx="1" val="90"/>
                          <dgm:adj idx="2" val="-90"/>
                        </dgm:adjLst>
                      </dgm:shape>
                    </dgm:if>
                    <dgm:if name="Name16" axis="followSib" ptType="node" func="cnt" op="equ" val="1">
                      <dgm:shape xmlns:r="http://schemas.openxmlformats.org/officeDocument/2006/relationships" type="pie" r:blip="">
                        <dgm:adjLst>
                          <dgm:adj idx="1" val="180"/>
                          <dgm:adj idx="2" val="-90"/>
                        </dgm:adjLst>
                      </dgm:shape>
                    </dgm:if>
                    <dgm:if name="Name17" axis="followSib" ptType="node" func="cnt" op="equ" val="2">
                      <dgm:shape xmlns:r="http://schemas.openxmlformats.org/officeDocument/2006/relationships" type="pie" r:blip="">
                        <dgm:adjLst>
                          <dgm:adj idx="1" val="-150"/>
                          <dgm:adj idx="2" val="-90"/>
                        </dgm:adjLst>
                      </dgm:shape>
                    </dgm:if>
                    <dgm:if name="Name18" axis="followSib" ptType="node" func="cnt" op="equ" val="3">
                      <dgm:shape xmlns:r="http://schemas.openxmlformats.org/officeDocument/2006/relationships" type="pie" r:blip="">
                        <dgm:adjLst>
                          <dgm:adj idx="1" val="-135"/>
                          <dgm:adj idx="2" val="-90"/>
                        </dgm:adjLst>
                      </dgm:shape>
                    </dgm:if>
                    <dgm:if name="Name19" axis="followSib" ptType="node" func="cnt" op="equ" val="4">
                      <dgm:shape xmlns:r="http://schemas.openxmlformats.org/officeDocument/2006/relationships" type="pie" r:blip="">
                        <dgm:adjLst>
                          <dgm:adj idx="1" val="-126"/>
                          <dgm:adj idx="2" val="-90"/>
                        </dgm:adjLst>
                      </dgm:shape>
                    </dgm:if>
                    <dgm:if name="Name20" axis="followSib" ptType="node" func="cnt" op="equ" val="5">
                      <dgm:shape xmlns:r="http://schemas.openxmlformats.org/officeDocument/2006/relationships" type="pie" r:blip="">
                        <dgm:adjLst>
                          <dgm:adj idx="1" val="-120"/>
                          <dgm:adj idx="2" val="-90"/>
                        </dgm:adjLst>
                      </dgm:shape>
                    </dgm:if>
                    <dgm:else name="Name21">
                      <dgm:shape xmlns:r="http://schemas.openxmlformats.org/officeDocument/2006/relationships" type="pie" r:blip="">
                        <dgm:adjLst>
                          <dgm:adj idx="1" val="-115.7143"/>
                          <dgm:adj idx="2" val="-90"/>
                        </dgm:adjLst>
                      </dgm:shape>
                    </dgm:else>
                  </dgm:choose>
                </dgm:if>
                <dgm:if name="Name22" axis="precedSib" ptType="node" func="cnt" op="equ" val="1">
                  <dgm:choose name="Name23">
                    <dgm:if name="Name24" axis="followSib" ptType="node" func="cnt" op="equ" val="0">
                      <dgm:shape xmlns:r="http://schemas.openxmlformats.org/officeDocument/2006/relationships" type="pie" r:blip="">
                        <dgm:adjLst>
                          <dgm:adj idx="1" val="90"/>
                          <dgm:adj idx="2" val="-90"/>
                        </dgm:adjLst>
                      </dgm:shape>
                    </dgm:if>
                    <dgm:if name="Name25" axis="followSib" ptType="node" func="cnt" op="equ" val="1">
                      <dgm:shape xmlns:r="http://schemas.openxmlformats.org/officeDocument/2006/relationships" type="pie" r:blip="">
                        <dgm:adjLst>
                          <dgm:adj idx="1" val="150"/>
                          <dgm:adj idx="2" val="-90"/>
                        </dgm:adjLst>
                      </dgm:shape>
                    </dgm:if>
                    <dgm:if name="Name26" axis="followSib" ptType="node" func="cnt" op="equ" val="2">
                      <dgm:shape xmlns:r="http://schemas.openxmlformats.org/officeDocument/2006/relationships" type="pie" r:blip="">
                        <dgm:adjLst>
                          <dgm:adj idx="1" val="180"/>
                          <dgm:adj idx="2" val="-90"/>
                        </dgm:adjLst>
                      </dgm:shape>
                    </dgm:if>
                    <dgm:if name="Name27" axis="followSib" ptType="node" func="cnt" op="equ" val="3">
                      <dgm:shape xmlns:r="http://schemas.openxmlformats.org/officeDocument/2006/relationships" type="pie" r:blip="">
                        <dgm:adjLst>
                          <dgm:adj idx="1" val="-162"/>
                          <dgm:adj idx="2" val="-90"/>
                        </dgm:adjLst>
                      </dgm:shape>
                    </dgm:if>
                    <dgm:if name="Name28" axis="followSib" ptType="node" func="cnt" op="equ" val="4">
                      <dgm:shape xmlns:r="http://schemas.openxmlformats.org/officeDocument/2006/relationships" type="pie" r:blip="">
                        <dgm:adjLst>
                          <dgm:adj idx="1" val="-150"/>
                          <dgm:adj idx="2" val="-90"/>
                        </dgm:adjLst>
                      </dgm:shape>
                    </dgm:if>
                    <dgm:else name="Name29">
                      <dgm:shape xmlns:r="http://schemas.openxmlformats.org/officeDocument/2006/relationships" type="pie" r:blip="">
                        <dgm:adjLst>
                          <dgm:adj idx="1" val="-141.4286"/>
                          <dgm:adj idx="2" val="-90"/>
                        </dgm:adjLst>
                      </dgm:shape>
                    </dgm:else>
                  </dgm:choose>
                </dgm:if>
                <dgm:if name="Name30" axis="precedSib" ptType="node" func="cnt" op="equ" val="2">
                  <dgm:choose name="Name31">
                    <dgm:if name="Name32" axis="followSib" ptType="node" func="cnt" op="equ" val="0">
                      <dgm:shape xmlns:r="http://schemas.openxmlformats.org/officeDocument/2006/relationships" type="pie" r:blip="">
                        <dgm:adjLst>
                          <dgm:adj idx="1" val="90"/>
                          <dgm:adj idx="2" val="-90"/>
                        </dgm:adjLst>
                      </dgm:shape>
                    </dgm:if>
                    <dgm:if name="Name33" axis="followSib" ptType="node" func="cnt" op="equ" val="1">
                      <dgm:shape xmlns:r="http://schemas.openxmlformats.org/officeDocument/2006/relationships" type="pie" r:blip="">
                        <dgm:adjLst>
                          <dgm:adj idx="1" val="135"/>
                          <dgm:adj idx="2" val="-90"/>
                        </dgm:adjLst>
                      </dgm:shape>
                    </dgm:if>
                    <dgm:if name="Name34" axis="followSib" ptType="node" func="cnt" op="equ" val="2">
                      <dgm:shape xmlns:r="http://schemas.openxmlformats.org/officeDocument/2006/relationships" type="pie" r:blip="">
                        <dgm:adjLst>
                          <dgm:adj idx="1" val="162"/>
                          <dgm:adj idx="2" val="-90"/>
                        </dgm:adjLst>
                      </dgm:shape>
                    </dgm:if>
                    <dgm:if name="Name35" axis="followSib" ptType="node" func="cnt" op="equ" val="3">
                      <dgm:shape xmlns:r="http://schemas.openxmlformats.org/officeDocument/2006/relationships" type="pie" r:blip="">
                        <dgm:adjLst>
                          <dgm:adj idx="1" val="180"/>
                          <dgm:adj idx="2" val="-90"/>
                        </dgm:adjLst>
                      </dgm:shape>
                    </dgm:if>
                    <dgm:else name="Name36">
                      <dgm:shape xmlns:r="http://schemas.openxmlformats.org/officeDocument/2006/relationships" type="pie" r:blip="">
                        <dgm:adjLst>
                          <dgm:adj idx="1" val="-167.1429"/>
                          <dgm:adj idx="2" val="-90"/>
                        </dgm:adjLst>
                      </dgm:shape>
                    </dgm:else>
                  </dgm:choose>
                </dgm:if>
                <dgm:if name="Name37" axis="precedSib" ptType="node" func="cnt" op="equ" val="3">
                  <dgm:choose name="Name38">
                    <dgm:if name="Name39" axis="followSib" ptType="node" func="cnt" op="equ" val="0">
                      <dgm:shape xmlns:r="http://schemas.openxmlformats.org/officeDocument/2006/relationships" type="pie" r:blip="">
                        <dgm:adjLst>
                          <dgm:adj idx="1" val="90"/>
                          <dgm:adj idx="2" val="-90"/>
                        </dgm:adjLst>
                      </dgm:shape>
                    </dgm:if>
                    <dgm:if name="Name40" axis="followSib" ptType="node" func="cnt" op="equ" val="1">
                      <dgm:shape xmlns:r="http://schemas.openxmlformats.org/officeDocument/2006/relationships" type="pie" r:blip="">
                        <dgm:adjLst>
                          <dgm:adj idx="1" val="126"/>
                          <dgm:adj idx="2" val="-90"/>
                        </dgm:adjLst>
                      </dgm:shape>
                    </dgm:if>
                    <dgm:if name="Name41" axis="followSib" ptType="node" func="cnt" op="equ" val="2">
                      <dgm:shape xmlns:r="http://schemas.openxmlformats.org/officeDocument/2006/relationships" type="pie" r:blip="">
                        <dgm:adjLst>
                          <dgm:adj idx="1" val="150"/>
                          <dgm:adj idx="2" val="-90"/>
                        </dgm:adjLst>
                      </dgm:shape>
                    </dgm:if>
                    <dgm:else name="Name42">
                      <dgm:shape xmlns:r="http://schemas.openxmlformats.org/officeDocument/2006/relationships" type="pie" r:blip="">
                        <dgm:adjLst>
                          <dgm:adj idx="1" val="167.1429"/>
                          <dgm:adj idx="2" val="-90"/>
                        </dgm:adjLst>
                      </dgm:shape>
                    </dgm:else>
                  </dgm:choose>
                </dgm:if>
                <dgm:if name="Name43" axis="precedSib" ptType="node" func="cnt" op="equ" val="4">
                  <dgm:choose name="Name44">
                    <dgm:if name="Name45" axis="followSib" ptType="node" func="cnt" op="equ" val="0">
                      <dgm:shape xmlns:r="http://schemas.openxmlformats.org/officeDocument/2006/relationships" type="pie" r:blip="">
                        <dgm:adjLst>
                          <dgm:adj idx="1" val="90"/>
                          <dgm:adj idx="2" val="-90"/>
                        </dgm:adjLst>
                      </dgm:shape>
                    </dgm:if>
                    <dgm:if name="Name46" axis="followSib" ptType="node" func="cnt" op="equ" val="1">
                      <dgm:shape xmlns:r="http://schemas.openxmlformats.org/officeDocument/2006/relationships" type="pie" r:blip="">
                        <dgm:adjLst>
                          <dgm:adj idx="1" val="120"/>
                          <dgm:adj idx="2" val="-90"/>
                        </dgm:adjLst>
                      </dgm:shape>
                    </dgm:if>
                    <dgm:else name="Name47">
                      <dgm:shape xmlns:r="http://schemas.openxmlformats.org/officeDocument/2006/relationships" type="pie" r:blip="">
                        <dgm:adjLst>
                          <dgm:adj idx="1" val="141.4286"/>
                          <dgm:adj idx="2" val="-90"/>
                        </dgm:adjLst>
                      </dgm:shape>
                    </dgm:else>
                  </dgm:choose>
                </dgm:if>
                <dgm:if name="Name48" axis="precedSib" ptType="node" func="cnt" op="equ" val="5">
                  <dgm:choose name="Name49">
                    <dgm:if name="Name50" axis="followSib" ptType="node" func="cnt" op="equ" val="0">
                      <dgm:shape xmlns:r="http://schemas.openxmlformats.org/officeDocument/2006/relationships" type="pie" r:blip="">
                        <dgm:adjLst>
                          <dgm:adj idx="1" val="90"/>
                          <dgm:adj idx="2" val="-90"/>
                        </dgm:adjLst>
                      </dgm:shape>
                    </dgm:if>
                    <dgm:else name="Name51">
                      <dgm:shape xmlns:r="http://schemas.openxmlformats.org/officeDocument/2006/relationships" type="pie" r:blip="">
                        <dgm:adjLst>
                          <dgm:adj idx="1" val="115.7143"/>
                          <dgm:adj idx="2" val="-90"/>
                        </dgm:adjLst>
                      </dgm:shape>
                    </dgm:else>
                  </dgm:choose>
                </dgm:if>
                <dgm:else name="Name52">
                  <dgm:shape xmlns:r="http://schemas.openxmlformats.org/officeDocument/2006/relationships" type="pie" r:blip="">
                    <dgm:adjLst>
                      <dgm:adj idx="1" val="90"/>
                      <dgm:adj idx="2" val="-90"/>
                    </dgm:adjLst>
                  </dgm:shape>
                </dgm:else>
              </dgm:choose>
            </dgm:if>
            <dgm:else name="Name53">
              <dgm:choose name="Name54">
                <dgm:if name="Name55" axis="precedSib" ptType="node" func="cnt" op="equ" val="0">
                  <dgm:choose name="Name56">
                    <dgm:if name="Name57" axis="followSib" ptType="node" func="cnt" op="equ" val="0">
                      <dgm:shape xmlns:r="http://schemas.openxmlformats.org/officeDocument/2006/relationships" rot="180" type="pie" r:blip="">
                        <dgm:adjLst>
                          <dgm:adj idx="1" val="90"/>
                          <dgm:adj idx="2" val="-90"/>
                        </dgm:adjLst>
                      </dgm:shape>
                    </dgm:if>
                    <dgm:if name="Name58" axis="followSib" ptType="node" func="cnt" op="equ" val="1">
                      <dgm:shape xmlns:r="http://schemas.openxmlformats.org/officeDocument/2006/relationships" rot="180" type="pie" r:blip="">
                        <dgm:adjLst>
                          <dgm:adj idx="1" val="90"/>
                          <dgm:adj idx="2" val="180"/>
                        </dgm:adjLst>
                      </dgm:shape>
                    </dgm:if>
                    <dgm:if name="Name59" axis="followSib" ptType="node" func="cnt" op="equ" val="2">
                      <dgm:shape xmlns:r="http://schemas.openxmlformats.org/officeDocument/2006/relationships" rot="180" type="pie" r:blip="">
                        <dgm:adjLst>
                          <dgm:adj idx="1" val="90"/>
                          <dgm:adj idx="2" val="150"/>
                        </dgm:adjLst>
                      </dgm:shape>
                    </dgm:if>
                    <dgm:if name="Name60" axis="followSib" ptType="node" func="cnt" op="equ" val="3">
                      <dgm:shape xmlns:r="http://schemas.openxmlformats.org/officeDocument/2006/relationships" rot="180" type="pie" r:blip="">
                        <dgm:adjLst>
                          <dgm:adj idx="1" val="90"/>
                          <dgm:adj idx="2" val="135"/>
                        </dgm:adjLst>
                      </dgm:shape>
                    </dgm:if>
                    <dgm:if name="Name61" axis="followSib" ptType="node" func="cnt" op="equ" val="4">
                      <dgm:shape xmlns:r="http://schemas.openxmlformats.org/officeDocument/2006/relationships" rot="180" type="pie" r:blip="">
                        <dgm:adjLst>
                          <dgm:adj idx="1" val="90"/>
                          <dgm:adj idx="2" val="126"/>
                        </dgm:adjLst>
                      </dgm:shape>
                    </dgm:if>
                    <dgm:if name="Name62" axis="followSib" ptType="node" func="cnt" op="equ" val="5">
                      <dgm:shape xmlns:r="http://schemas.openxmlformats.org/officeDocument/2006/relationships" rot="180" type="pie" r:blip="">
                        <dgm:adjLst>
                          <dgm:adj idx="1" val="90"/>
                          <dgm:adj idx="2" val="120"/>
                        </dgm:adjLst>
                      </dgm:shape>
                    </dgm:if>
                    <dgm:else name="Name63">
                      <dgm:shape xmlns:r="http://schemas.openxmlformats.org/officeDocument/2006/relationships" rot="180" type="pie" r:blip="">
                        <dgm:adjLst>
                          <dgm:adj idx="1" val="90"/>
                          <dgm:adj idx="2" val="115.7143"/>
                        </dgm:adjLst>
                      </dgm:shape>
                    </dgm:else>
                  </dgm:choose>
                </dgm:if>
                <dgm:if name="Name64" axis="precedSib" ptType="node" func="cnt" op="equ" val="1">
                  <dgm:choose name="Name65">
                    <dgm:if name="Name66" axis="followSib" ptType="node" func="cnt" op="equ" val="0">
                      <dgm:shape xmlns:r="http://schemas.openxmlformats.org/officeDocument/2006/relationships" rot="180" type="pie" r:blip="">
                        <dgm:adjLst>
                          <dgm:adj idx="1" val="90"/>
                          <dgm:adj idx="2" val="-90"/>
                        </dgm:adjLst>
                      </dgm:shape>
                    </dgm:if>
                    <dgm:if name="Name67" axis="followSib" ptType="node" func="cnt" op="equ" val="1">
                      <dgm:shape xmlns:r="http://schemas.openxmlformats.org/officeDocument/2006/relationships" rot="180" type="pie" r:blip="">
                        <dgm:adjLst>
                          <dgm:adj idx="1" val="90"/>
                          <dgm:adj idx="2" val="-150"/>
                        </dgm:adjLst>
                      </dgm:shape>
                    </dgm:if>
                    <dgm:if name="Name68" axis="followSib" ptType="node" func="cnt" op="equ" val="2">
                      <dgm:shape xmlns:r="http://schemas.openxmlformats.org/officeDocument/2006/relationships" rot="180" type="pie" r:blip="">
                        <dgm:adjLst>
                          <dgm:adj idx="1" val="90"/>
                          <dgm:adj idx="2" val="180"/>
                        </dgm:adjLst>
                      </dgm:shape>
                    </dgm:if>
                    <dgm:if name="Name69" axis="followSib" ptType="node" func="cnt" op="equ" val="3">
                      <dgm:shape xmlns:r="http://schemas.openxmlformats.org/officeDocument/2006/relationships" rot="180" type="pie" r:blip="">
                        <dgm:adjLst>
                          <dgm:adj idx="1" val="90"/>
                          <dgm:adj idx="2" val="162"/>
                        </dgm:adjLst>
                      </dgm:shape>
                    </dgm:if>
                    <dgm:if name="Name70" axis="followSib" ptType="node" func="cnt" op="equ" val="4">
                      <dgm:shape xmlns:r="http://schemas.openxmlformats.org/officeDocument/2006/relationships" rot="180" type="pie" r:blip="">
                        <dgm:adjLst>
                          <dgm:adj idx="1" val="90"/>
                          <dgm:adj idx="2" val="150"/>
                        </dgm:adjLst>
                      </dgm:shape>
                    </dgm:if>
                    <dgm:else name="Name71">
                      <dgm:shape xmlns:r="http://schemas.openxmlformats.org/officeDocument/2006/relationships" rot="180" type="pie" r:blip="">
                        <dgm:adjLst>
                          <dgm:adj idx="1" val="90"/>
                          <dgm:adj idx="2" val="141.4286"/>
                        </dgm:adjLst>
                      </dgm:shape>
                    </dgm:else>
                  </dgm:choose>
                </dgm:if>
                <dgm:if name="Name72" axis="precedSib" ptType="node" func="cnt" op="equ" val="2">
                  <dgm:choose name="Name73">
                    <dgm:if name="Name74" axis="followSib" ptType="node" func="cnt" op="equ" val="0">
                      <dgm:shape xmlns:r="http://schemas.openxmlformats.org/officeDocument/2006/relationships" rot="180" type="pie" r:blip="">
                        <dgm:adjLst>
                          <dgm:adj idx="1" val="90"/>
                          <dgm:adj idx="2" val="-90"/>
                        </dgm:adjLst>
                      </dgm:shape>
                    </dgm:if>
                    <dgm:if name="Name75" axis="followSib" ptType="node" func="cnt" op="equ" val="1">
                      <dgm:shape xmlns:r="http://schemas.openxmlformats.org/officeDocument/2006/relationships" rot="180" type="pie" r:blip="">
                        <dgm:adjLst>
                          <dgm:adj idx="1" val="90"/>
                          <dgm:adj idx="2" val="-135"/>
                        </dgm:adjLst>
                      </dgm:shape>
                    </dgm:if>
                    <dgm:if name="Name76" axis="followSib" ptType="node" func="cnt" op="equ" val="2">
                      <dgm:shape xmlns:r="http://schemas.openxmlformats.org/officeDocument/2006/relationships" rot="180" type="pie" r:blip="">
                        <dgm:adjLst>
                          <dgm:adj idx="1" val="90"/>
                          <dgm:adj idx="2" val="-162"/>
                        </dgm:adjLst>
                      </dgm:shape>
                    </dgm:if>
                    <dgm:if name="Name77" axis="followSib" ptType="node" func="cnt" op="equ" val="3">
                      <dgm:shape xmlns:r="http://schemas.openxmlformats.org/officeDocument/2006/relationships" rot="180" type="pie" r:blip="">
                        <dgm:adjLst>
                          <dgm:adj idx="1" val="90"/>
                          <dgm:adj idx="2" val="180"/>
                        </dgm:adjLst>
                      </dgm:shape>
                    </dgm:if>
                    <dgm:else name="Name78">
                      <dgm:shape xmlns:r="http://schemas.openxmlformats.org/officeDocument/2006/relationships" rot="180" type="pie" r:blip="">
                        <dgm:adjLst>
                          <dgm:adj idx="1" val="90"/>
                          <dgm:adj idx="2" val="167.1429"/>
                        </dgm:adjLst>
                      </dgm:shape>
                    </dgm:else>
                  </dgm:choose>
                </dgm:if>
                <dgm:if name="Name79" axis="precedSib" ptType="node" func="cnt" op="equ" val="3">
                  <dgm:choose name="Name80">
                    <dgm:if name="Name81" axis="followSib" ptType="node" func="cnt" op="equ" val="0">
                      <dgm:shape xmlns:r="http://schemas.openxmlformats.org/officeDocument/2006/relationships" rot="180" type="pie" r:blip="">
                        <dgm:adjLst>
                          <dgm:adj idx="1" val="90"/>
                          <dgm:adj idx="2" val="-90"/>
                        </dgm:adjLst>
                      </dgm:shape>
                    </dgm:if>
                    <dgm:if name="Name82" axis="followSib" ptType="node" func="cnt" op="equ" val="1">
                      <dgm:shape xmlns:r="http://schemas.openxmlformats.org/officeDocument/2006/relationships" rot="180" type="pie" r:blip="">
                        <dgm:adjLst>
                          <dgm:adj idx="1" val="90"/>
                          <dgm:adj idx="2" val="-126"/>
                        </dgm:adjLst>
                      </dgm:shape>
                    </dgm:if>
                    <dgm:if name="Name83" axis="followSib" ptType="node" func="cnt" op="equ" val="2">
                      <dgm:shape xmlns:r="http://schemas.openxmlformats.org/officeDocument/2006/relationships" rot="180" type="pie" r:blip="">
                        <dgm:adjLst>
                          <dgm:adj idx="1" val="90"/>
                          <dgm:adj idx="2" val="-150"/>
                        </dgm:adjLst>
                      </dgm:shape>
                    </dgm:if>
                    <dgm:else name="Name84">
                      <dgm:shape xmlns:r="http://schemas.openxmlformats.org/officeDocument/2006/relationships" rot="180" type="pie" r:blip="">
                        <dgm:adjLst>
                          <dgm:adj idx="1" val="90"/>
                          <dgm:adj idx="2" val="-167.1429"/>
                        </dgm:adjLst>
                      </dgm:shape>
                    </dgm:else>
                  </dgm:choose>
                </dgm:if>
                <dgm:if name="Name85" axis="precedSib" ptType="node" func="cnt" op="equ" val="4">
                  <dgm:choose name="Name86">
                    <dgm:if name="Name87" axis="followSib" ptType="node" func="cnt" op="equ" val="0">
                      <dgm:shape xmlns:r="http://schemas.openxmlformats.org/officeDocument/2006/relationships" rot="180" type="pie" r:blip="">
                        <dgm:adjLst>
                          <dgm:adj idx="1" val="90"/>
                          <dgm:adj idx="2" val="-90"/>
                        </dgm:adjLst>
                      </dgm:shape>
                    </dgm:if>
                    <dgm:if name="Name88" axis="followSib" ptType="node" func="cnt" op="equ" val="1">
                      <dgm:shape xmlns:r="http://schemas.openxmlformats.org/officeDocument/2006/relationships" rot="180" type="pie" r:blip="">
                        <dgm:adjLst>
                          <dgm:adj idx="1" val="90"/>
                          <dgm:adj idx="2" val="-120"/>
                        </dgm:adjLst>
                      </dgm:shape>
                    </dgm:if>
                    <dgm:else name="Name89">
                      <dgm:shape xmlns:r="http://schemas.openxmlformats.org/officeDocument/2006/relationships" rot="180" type="pie" r:blip="">
                        <dgm:adjLst>
                          <dgm:adj idx="1" val="90"/>
                          <dgm:adj idx="2" val="-141.4286"/>
                        </dgm:adjLst>
                      </dgm:shape>
                    </dgm:else>
                  </dgm:choose>
                </dgm:if>
                <dgm:if name="Name90" axis="precedSib" ptType="node" func="cnt" op="equ" val="5">
                  <dgm:choose name="Name91">
                    <dgm:if name="Name92" axis="followSib" ptType="node" func="cnt" op="equ" val="0">
                      <dgm:shape xmlns:r="http://schemas.openxmlformats.org/officeDocument/2006/relationships" rot="180" type="pie" r:blip="">
                        <dgm:adjLst>
                          <dgm:adj idx="1" val="90"/>
                          <dgm:adj idx="2" val="-90"/>
                        </dgm:adjLst>
                      </dgm:shape>
                    </dgm:if>
                    <dgm:else name="Name93">
                      <dgm:shape xmlns:r="http://schemas.openxmlformats.org/officeDocument/2006/relationships" rot="180" type="pie" r:blip="">
                        <dgm:adjLst>
                          <dgm:adj idx="1" val="90"/>
                          <dgm:adj idx="2" val="-115.7143"/>
                        </dgm:adjLst>
                      </dgm:shape>
                    </dgm:else>
                  </dgm:choose>
                </dgm:if>
                <dgm:else name="Name94">
                  <dgm:shape xmlns:r="http://schemas.openxmlformats.org/officeDocument/2006/relationships" rot="180" type="pie" r:blip="">
                    <dgm:adjLst>
                      <dgm:adj idx="1" val="90"/>
                      <dgm:adj idx="2" val="-90"/>
                    </dgm:adjLst>
                  </dgm:shape>
                </dgm:else>
              </dgm:choose>
            </dgm:else>
          </dgm:choose>
          <dgm:presOf/>
        </dgm:layoutNode>
        <dgm:layoutNode name="Parent" styleLbl="revTx">
          <dgm:varLst>
            <dgm:chMax val="1"/>
            <dgm:chPref val="1"/>
            <dgm:bulletEnabled val="1"/>
          </dgm:varLst>
          <dgm:choose name="Name95">
            <dgm:if name="Name96" func="var" arg="dir" op="equ" val="norm">
              <dgm:alg type="tx">
                <dgm:param type="parTxLTRAlign" val="r"/>
                <dgm:param type="parTxRTLAlign" val="r"/>
                <dgm:param type="shpTxLTRAlignCh" val="r"/>
                <dgm:param type="shpTxRTLAlignCh" val="r"/>
                <dgm:param type="txAnchorVert" val="b"/>
                <dgm:param type="autoTxRot" val="grav"/>
              </dgm:alg>
            </dgm:if>
            <dgm:else name="Name97">
              <dgm:alg type="tx">
                <dgm:param type="parTxLTRAlign" val="l"/>
                <dgm:param type="parTxRTLAlign" val="l"/>
                <dgm:param type="shpTxLTRAlignCh" val="l"/>
                <dgm:param type="shpTxRTLAlignCh" val="l"/>
                <dgm:param type="txAnchorVert" val="b"/>
                <dgm:param type="autoTxRot" val="grav"/>
              </dgm:alg>
            </dgm:else>
          </dgm:choose>
          <dgm:choose name="Name98">
            <dgm:if name="Name99" func="var" arg="dir" op="equ" val="norm">
              <dgm:shape xmlns:r="http://schemas.openxmlformats.org/officeDocument/2006/relationships" rot="-90" type="rect" r:blip="">
                <dgm:adjLst/>
              </dgm:shape>
            </dgm:if>
            <dgm:else name="Name100">
              <dgm:shape xmlns:r="http://schemas.openxmlformats.org/officeDocument/2006/relationships" rot="90" type="rect" r:blip="">
                <dgm:adjLst/>
              </dgm:shape>
            </dgm:else>
          </dgm:choose>
          <dgm:presOf axis="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layoutNode>
      <dgm:choose name="Name101">
        <dgm:if name="Name102" axis="ch" ptType="node" func="cnt" op="gte" val="1">
          <dgm:forEach name="negSibTransForEach" axis="ch" ptType="sibTrans" hideLastTrans="0" cnt="1">
            <dgm:layoutNode name="negSibTrans">
              <dgm:alg type="sp"/>
              <dgm:shape xmlns:r="http://schemas.openxmlformats.org/officeDocument/2006/relationships" r:blip="">
                <dgm:adjLst/>
              </dgm:shape>
            </dgm:layoutNode>
          </dgm:forEach>
          <dgm:layoutNode name="composite">
            <dgm:alg type="composite">
              <dgm:param type="ar" val="0.5"/>
            </dgm:alg>
            <dgm:shape xmlns:r="http://schemas.openxmlformats.org/officeDocument/2006/relationships" r:blip="">
              <dgm:adjLst/>
            </dgm:shape>
            <dgm:choose name="Name103">
              <dgm:if name="Name104" func="var" arg="dir" op="equ" val="norm">
                <dgm:constrLst>
                  <dgm:constr type="l" for="ch" forName="Child" refType="w" fact="0"/>
                  <dgm:constr type="t" for="ch" forName="Child" refType="h" fact="0"/>
                  <dgm:constr type="w" for="ch" forName="Child" refType="w"/>
                  <dgm:constr type="h" for="ch" forName="Child" refType="h"/>
                </dgm:constrLst>
              </dgm:if>
              <dgm:else name="Name105">
                <dgm:constrLst>
                  <dgm:constr type="r" for="ch" forName="Child" refType="w"/>
                  <dgm:constr type="t" for="ch" forName="Child" refType="h" fact="0"/>
                  <dgm:constr type="w" for="ch" forName="Child" refType="w"/>
                  <dgm:constr type="h" for="ch" forName="Child" refType="h"/>
                </dgm:constrLst>
              </dgm:else>
            </dgm:choose>
            <dgm:ruleLst/>
            <dgm:layoutNode name="Child" styleLbl="revTx">
              <dgm:varLst>
                <dgm:chMax val="0"/>
                <dgm:chPref val="0"/>
                <dgm:bulletEnabled val="1"/>
              </dgm:varLst>
              <dgm:choose name="Name106">
                <dgm:if name="Name107" func="var" arg="dir" op="equ" val="norm">
                  <dgm:alg type="tx">
                    <dgm:param type="parTxLTRAlign" val="l"/>
                    <dgm:param type="parTxRTLAlign" val="r"/>
                    <dgm:param type="txAnchorVert" val="t"/>
                  </dgm:alg>
                </dgm:if>
                <dgm:else name="Name108">
                  <dgm:alg type="tx">
                    <dgm:param type="parTxLTRAlign" val="r"/>
                    <dgm:param type="parTxRTLAlign" val="l"/>
                    <dgm:param type="txAnchorVert" val="t"/>
                  </dgm:alg>
                </dgm:else>
              </dgm:choose>
              <dgm:shape xmlns:r="http://schemas.openxmlformats.org/officeDocument/2006/relationships" type="rect" r:blip="">
                <dgm:adjLst/>
              </dgm:shape>
              <dgm:presOf axis="des"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if>
        <dgm:else name="Name109"/>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8.xml><?xml version="1.0" encoding="utf-8"?>
<dgm:layoutDef xmlns:dgm="http://schemas.openxmlformats.org/drawingml/2006/diagram" xmlns:a="http://schemas.openxmlformats.org/drawingml/2006/main" uniqueId="urn:microsoft.com/office/officeart/2009/3/layout/PieProcess">
  <dgm:title val=""/>
  <dgm:desc val=""/>
  <dgm:catLst>
    <dgm:cat type="list" pri="8600"/>
    <dgm:cat type="process" pri="4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constrLst>
      <dgm:constr type="primFontSz" for="des" forName="Parent" val="65"/>
      <dgm:constr type="primFontSz" for="des" forName="Child" refType="primFontSz" refFor="des" refForName="Parent" op="lte"/>
      <dgm:constr type="w" for="ch" forName="composite" refType="w"/>
      <dgm:constr type="h" for="ch" forName="composite" refType="h"/>
      <dgm:constr type="w" for="ch" forName="ParentComposite" refType="w" fact="0.5"/>
      <dgm:constr type="h" for="ch" forName="ParentComposite" refType="h"/>
      <dgm:constr type="w" for="ch" forName="negSibTrans" refType="h" refFor="ch" refForName="composite" fact="-0.075"/>
      <dgm:constr type="w" for="ch" forName="sibTrans" refType="w" refFor="ch" refForName="composite" fact="0.0425"/>
    </dgm:constrLst>
    <dgm:forEach name="nodesForEach" axis="ch" ptType="node" cnt="7">
      <dgm:layoutNode name="ParentComposite">
        <dgm:alg type="composite">
          <dgm:param type="ar" val="0.25"/>
        </dgm:alg>
        <dgm:shape xmlns:r="http://schemas.openxmlformats.org/officeDocument/2006/relationships" r:blip="">
          <dgm:adjLst/>
        </dgm:shape>
        <dgm:choose name="Name4">
          <dgm:if name="Name5" func="var" arg="dir" op="equ" val="norm">
            <dgm:constrLst>
              <dgm:constr type="l" for="ch" forName="Parent" refType="w" fact="0"/>
              <dgm:constr type="t" for="ch" forName="Parent" refType="h" fact="0.275"/>
              <dgm:constr type="w" for="ch" forName="Parent" refType="w" fact="0.6"/>
              <dgm:constr type="h" for="ch" forName="Parent" refType="h" fact="0.725"/>
              <dgm:constr type="l" for="ch" forName="Chord" refType="w" fact="0"/>
              <dgm:constr type="t" for="ch" forName="Chord" refType="h" fact="0"/>
              <dgm:constr type="w" for="ch" forName="Chord" refType="w"/>
              <dgm:constr type="h" for="ch" forName="Chord" refType="h" fact="0.25"/>
              <dgm:constr type="l" for="ch" forName="Pie" refType="w" fact="0.1"/>
              <dgm:constr type="t" for="ch" forName="Pie" refType="h" fact="0.025"/>
              <dgm:constr type="w" for="ch" forName="Pie" refType="w" fact="0.8"/>
              <dgm:constr type="h" for="ch" forName="Pie" refType="h" fact="0.2"/>
            </dgm:constrLst>
          </dgm:if>
          <dgm:else name="Name6">
            <dgm:constrLst>
              <dgm:constr type="r" for="ch" forName="Parent" refType="w"/>
              <dgm:constr type="t" for="ch" forName="Parent" refType="h" fact="0.275"/>
              <dgm:constr type="w" for="ch" forName="Parent" refType="w" fact="0.6"/>
              <dgm:constr type="h" for="ch" forName="Parent" refType="h" fact="0.725"/>
              <dgm:constr type="r" for="ch" forName="Chord" refType="w"/>
              <dgm:constr type="t" for="ch" forName="Chord" refType="h" fact="0"/>
              <dgm:constr type="w" for="ch" forName="Chord" refType="w"/>
              <dgm:constr type="h" for="ch" forName="Chord" refType="h" fact="0.25"/>
              <dgm:constr type="r" for="ch" forName="Pie" refType="w" fact="0.9"/>
              <dgm:constr type="t" for="ch" forName="Pie" refType="h" fact="0.025"/>
              <dgm:constr type="w" for="ch" forName="Pie" refType="w" fact="0.8"/>
              <dgm:constr type="h" for="ch" forName="Pie" refType="h" fact="0.2"/>
            </dgm:constrLst>
          </dgm:else>
        </dgm:choose>
        <dgm:layoutNode name="Chord" styleLbl="bgShp">
          <dgm:alg type="sp"/>
          <dgm:choose name="Name7">
            <dgm:if name="Name8" func="var" arg="dir" op="equ" val="norm">
              <dgm:shape xmlns:r="http://schemas.openxmlformats.org/officeDocument/2006/relationships" type="chord" r:blip="">
                <dgm:adjLst>
                  <dgm:adj idx="1" val="80"/>
                  <dgm:adj idx="2" val="-80"/>
                </dgm:adjLst>
              </dgm:shape>
            </dgm:if>
            <dgm:else name="Name9">
              <dgm:shape xmlns:r="http://schemas.openxmlformats.org/officeDocument/2006/relationships" rot="180" type="chord" r:blip="">
                <dgm:adjLst>
                  <dgm:adj idx="1" val="80"/>
                  <dgm:adj idx="2" val="-80"/>
                </dgm:adjLst>
              </dgm:shape>
            </dgm:else>
          </dgm:choose>
          <dgm:presOf/>
        </dgm:layoutNode>
        <dgm:layoutNode name="Pie" styleLbl="alignNode1">
          <dgm:alg type="sp"/>
          <dgm:choose name="Name10">
            <dgm:if name="Name11" func="var" arg="dir" op="equ" val="norm">
              <dgm:choose name="Name12">
                <dgm:if name="Name13" axis="precedSib" ptType="node" func="cnt" op="equ" val="0">
                  <dgm:choose name="Name14">
                    <dgm:if name="Name15" axis="followSib" ptType="node" func="cnt" op="equ" val="0">
                      <dgm:shape xmlns:r="http://schemas.openxmlformats.org/officeDocument/2006/relationships" type="pie" r:blip="">
                        <dgm:adjLst>
                          <dgm:adj idx="1" val="90"/>
                          <dgm:adj idx="2" val="-90"/>
                        </dgm:adjLst>
                      </dgm:shape>
                    </dgm:if>
                    <dgm:if name="Name16" axis="followSib" ptType="node" func="cnt" op="equ" val="1">
                      <dgm:shape xmlns:r="http://schemas.openxmlformats.org/officeDocument/2006/relationships" type="pie" r:blip="">
                        <dgm:adjLst>
                          <dgm:adj idx="1" val="180"/>
                          <dgm:adj idx="2" val="-90"/>
                        </dgm:adjLst>
                      </dgm:shape>
                    </dgm:if>
                    <dgm:if name="Name17" axis="followSib" ptType="node" func="cnt" op="equ" val="2">
                      <dgm:shape xmlns:r="http://schemas.openxmlformats.org/officeDocument/2006/relationships" type="pie" r:blip="">
                        <dgm:adjLst>
                          <dgm:adj idx="1" val="-150"/>
                          <dgm:adj idx="2" val="-90"/>
                        </dgm:adjLst>
                      </dgm:shape>
                    </dgm:if>
                    <dgm:if name="Name18" axis="followSib" ptType="node" func="cnt" op="equ" val="3">
                      <dgm:shape xmlns:r="http://schemas.openxmlformats.org/officeDocument/2006/relationships" type="pie" r:blip="">
                        <dgm:adjLst>
                          <dgm:adj idx="1" val="-135"/>
                          <dgm:adj idx="2" val="-90"/>
                        </dgm:adjLst>
                      </dgm:shape>
                    </dgm:if>
                    <dgm:if name="Name19" axis="followSib" ptType="node" func="cnt" op="equ" val="4">
                      <dgm:shape xmlns:r="http://schemas.openxmlformats.org/officeDocument/2006/relationships" type="pie" r:blip="">
                        <dgm:adjLst>
                          <dgm:adj idx="1" val="-126"/>
                          <dgm:adj idx="2" val="-90"/>
                        </dgm:adjLst>
                      </dgm:shape>
                    </dgm:if>
                    <dgm:if name="Name20" axis="followSib" ptType="node" func="cnt" op="equ" val="5">
                      <dgm:shape xmlns:r="http://schemas.openxmlformats.org/officeDocument/2006/relationships" type="pie" r:blip="">
                        <dgm:adjLst>
                          <dgm:adj idx="1" val="-120"/>
                          <dgm:adj idx="2" val="-90"/>
                        </dgm:adjLst>
                      </dgm:shape>
                    </dgm:if>
                    <dgm:else name="Name21">
                      <dgm:shape xmlns:r="http://schemas.openxmlformats.org/officeDocument/2006/relationships" type="pie" r:blip="">
                        <dgm:adjLst>
                          <dgm:adj idx="1" val="-115.7143"/>
                          <dgm:adj idx="2" val="-90"/>
                        </dgm:adjLst>
                      </dgm:shape>
                    </dgm:else>
                  </dgm:choose>
                </dgm:if>
                <dgm:if name="Name22" axis="precedSib" ptType="node" func="cnt" op="equ" val="1">
                  <dgm:choose name="Name23">
                    <dgm:if name="Name24" axis="followSib" ptType="node" func="cnt" op="equ" val="0">
                      <dgm:shape xmlns:r="http://schemas.openxmlformats.org/officeDocument/2006/relationships" type="pie" r:blip="">
                        <dgm:adjLst>
                          <dgm:adj idx="1" val="90"/>
                          <dgm:adj idx="2" val="-90"/>
                        </dgm:adjLst>
                      </dgm:shape>
                    </dgm:if>
                    <dgm:if name="Name25" axis="followSib" ptType="node" func="cnt" op="equ" val="1">
                      <dgm:shape xmlns:r="http://schemas.openxmlformats.org/officeDocument/2006/relationships" type="pie" r:blip="">
                        <dgm:adjLst>
                          <dgm:adj idx="1" val="150"/>
                          <dgm:adj idx="2" val="-90"/>
                        </dgm:adjLst>
                      </dgm:shape>
                    </dgm:if>
                    <dgm:if name="Name26" axis="followSib" ptType="node" func="cnt" op="equ" val="2">
                      <dgm:shape xmlns:r="http://schemas.openxmlformats.org/officeDocument/2006/relationships" type="pie" r:blip="">
                        <dgm:adjLst>
                          <dgm:adj idx="1" val="180"/>
                          <dgm:adj idx="2" val="-90"/>
                        </dgm:adjLst>
                      </dgm:shape>
                    </dgm:if>
                    <dgm:if name="Name27" axis="followSib" ptType="node" func="cnt" op="equ" val="3">
                      <dgm:shape xmlns:r="http://schemas.openxmlformats.org/officeDocument/2006/relationships" type="pie" r:blip="">
                        <dgm:adjLst>
                          <dgm:adj idx="1" val="-162"/>
                          <dgm:adj idx="2" val="-90"/>
                        </dgm:adjLst>
                      </dgm:shape>
                    </dgm:if>
                    <dgm:if name="Name28" axis="followSib" ptType="node" func="cnt" op="equ" val="4">
                      <dgm:shape xmlns:r="http://schemas.openxmlformats.org/officeDocument/2006/relationships" type="pie" r:blip="">
                        <dgm:adjLst>
                          <dgm:adj idx="1" val="-150"/>
                          <dgm:adj idx="2" val="-90"/>
                        </dgm:adjLst>
                      </dgm:shape>
                    </dgm:if>
                    <dgm:else name="Name29">
                      <dgm:shape xmlns:r="http://schemas.openxmlformats.org/officeDocument/2006/relationships" type="pie" r:blip="">
                        <dgm:adjLst>
                          <dgm:adj idx="1" val="-141.4286"/>
                          <dgm:adj idx="2" val="-90"/>
                        </dgm:adjLst>
                      </dgm:shape>
                    </dgm:else>
                  </dgm:choose>
                </dgm:if>
                <dgm:if name="Name30" axis="precedSib" ptType="node" func="cnt" op="equ" val="2">
                  <dgm:choose name="Name31">
                    <dgm:if name="Name32" axis="followSib" ptType="node" func="cnt" op="equ" val="0">
                      <dgm:shape xmlns:r="http://schemas.openxmlformats.org/officeDocument/2006/relationships" type="pie" r:blip="">
                        <dgm:adjLst>
                          <dgm:adj idx="1" val="90"/>
                          <dgm:adj idx="2" val="-90"/>
                        </dgm:adjLst>
                      </dgm:shape>
                    </dgm:if>
                    <dgm:if name="Name33" axis="followSib" ptType="node" func="cnt" op="equ" val="1">
                      <dgm:shape xmlns:r="http://schemas.openxmlformats.org/officeDocument/2006/relationships" type="pie" r:blip="">
                        <dgm:adjLst>
                          <dgm:adj idx="1" val="135"/>
                          <dgm:adj idx="2" val="-90"/>
                        </dgm:adjLst>
                      </dgm:shape>
                    </dgm:if>
                    <dgm:if name="Name34" axis="followSib" ptType="node" func="cnt" op="equ" val="2">
                      <dgm:shape xmlns:r="http://schemas.openxmlformats.org/officeDocument/2006/relationships" type="pie" r:blip="">
                        <dgm:adjLst>
                          <dgm:adj idx="1" val="162"/>
                          <dgm:adj idx="2" val="-90"/>
                        </dgm:adjLst>
                      </dgm:shape>
                    </dgm:if>
                    <dgm:if name="Name35" axis="followSib" ptType="node" func="cnt" op="equ" val="3">
                      <dgm:shape xmlns:r="http://schemas.openxmlformats.org/officeDocument/2006/relationships" type="pie" r:blip="">
                        <dgm:adjLst>
                          <dgm:adj idx="1" val="180"/>
                          <dgm:adj idx="2" val="-90"/>
                        </dgm:adjLst>
                      </dgm:shape>
                    </dgm:if>
                    <dgm:else name="Name36">
                      <dgm:shape xmlns:r="http://schemas.openxmlformats.org/officeDocument/2006/relationships" type="pie" r:blip="">
                        <dgm:adjLst>
                          <dgm:adj idx="1" val="-167.1429"/>
                          <dgm:adj idx="2" val="-90"/>
                        </dgm:adjLst>
                      </dgm:shape>
                    </dgm:else>
                  </dgm:choose>
                </dgm:if>
                <dgm:if name="Name37" axis="precedSib" ptType="node" func="cnt" op="equ" val="3">
                  <dgm:choose name="Name38">
                    <dgm:if name="Name39" axis="followSib" ptType="node" func="cnt" op="equ" val="0">
                      <dgm:shape xmlns:r="http://schemas.openxmlformats.org/officeDocument/2006/relationships" type="pie" r:blip="">
                        <dgm:adjLst>
                          <dgm:adj idx="1" val="90"/>
                          <dgm:adj idx="2" val="-90"/>
                        </dgm:adjLst>
                      </dgm:shape>
                    </dgm:if>
                    <dgm:if name="Name40" axis="followSib" ptType="node" func="cnt" op="equ" val="1">
                      <dgm:shape xmlns:r="http://schemas.openxmlformats.org/officeDocument/2006/relationships" type="pie" r:blip="">
                        <dgm:adjLst>
                          <dgm:adj idx="1" val="126"/>
                          <dgm:adj idx="2" val="-90"/>
                        </dgm:adjLst>
                      </dgm:shape>
                    </dgm:if>
                    <dgm:if name="Name41" axis="followSib" ptType="node" func="cnt" op="equ" val="2">
                      <dgm:shape xmlns:r="http://schemas.openxmlformats.org/officeDocument/2006/relationships" type="pie" r:blip="">
                        <dgm:adjLst>
                          <dgm:adj idx="1" val="150"/>
                          <dgm:adj idx="2" val="-90"/>
                        </dgm:adjLst>
                      </dgm:shape>
                    </dgm:if>
                    <dgm:else name="Name42">
                      <dgm:shape xmlns:r="http://schemas.openxmlformats.org/officeDocument/2006/relationships" type="pie" r:blip="">
                        <dgm:adjLst>
                          <dgm:adj idx="1" val="167.1429"/>
                          <dgm:adj idx="2" val="-90"/>
                        </dgm:adjLst>
                      </dgm:shape>
                    </dgm:else>
                  </dgm:choose>
                </dgm:if>
                <dgm:if name="Name43" axis="precedSib" ptType="node" func="cnt" op="equ" val="4">
                  <dgm:choose name="Name44">
                    <dgm:if name="Name45" axis="followSib" ptType="node" func="cnt" op="equ" val="0">
                      <dgm:shape xmlns:r="http://schemas.openxmlformats.org/officeDocument/2006/relationships" type="pie" r:blip="">
                        <dgm:adjLst>
                          <dgm:adj idx="1" val="90"/>
                          <dgm:adj idx="2" val="-90"/>
                        </dgm:adjLst>
                      </dgm:shape>
                    </dgm:if>
                    <dgm:if name="Name46" axis="followSib" ptType="node" func="cnt" op="equ" val="1">
                      <dgm:shape xmlns:r="http://schemas.openxmlformats.org/officeDocument/2006/relationships" type="pie" r:blip="">
                        <dgm:adjLst>
                          <dgm:adj idx="1" val="120"/>
                          <dgm:adj idx="2" val="-90"/>
                        </dgm:adjLst>
                      </dgm:shape>
                    </dgm:if>
                    <dgm:else name="Name47">
                      <dgm:shape xmlns:r="http://schemas.openxmlformats.org/officeDocument/2006/relationships" type="pie" r:blip="">
                        <dgm:adjLst>
                          <dgm:adj idx="1" val="141.4286"/>
                          <dgm:adj idx="2" val="-90"/>
                        </dgm:adjLst>
                      </dgm:shape>
                    </dgm:else>
                  </dgm:choose>
                </dgm:if>
                <dgm:if name="Name48" axis="precedSib" ptType="node" func="cnt" op="equ" val="5">
                  <dgm:choose name="Name49">
                    <dgm:if name="Name50" axis="followSib" ptType="node" func="cnt" op="equ" val="0">
                      <dgm:shape xmlns:r="http://schemas.openxmlformats.org/officeDocument/2006/relationships" type="pie" r:blip="">
                        <dgm:adjLst>
                          <dgm:adj idx="1" val="90"/>
                          <dgm:adj idx="2" val="-90"/>
                        </dgm:adjLst>
                      </dgm:shape>
                    </dgm:if>
                    <dgm:else name="Name51">
                      <dgm:shape xmlns:r="http://schemas.openxmlformats.org/officeDocument/2006/relationships" type="pie" r:blip="">
                        <dgm:adjLst>
                          <dgm:adj idx="1" val="115.7143"/>
                          <dgm:adj idx="2" val="-90"/>
                        </dgm:adjLst>
                      </dgm:shape>
                    </dgm:else>
                  </dgm:choose>
                </dgm:if>
                <dgm:else name="Name52">
                  <dgm:shape xmlns:r="http://schemas.openxmlformats.org/officeDocument/2006/relationships" type="pie" r:blip="">
                    <dgm:adjLst>
                      <dgm:adj idx="1" val="90"/>
                      <dgm:adj idx="2" val="-90"/>
                    </dgm:adjLst>
                  </dgm:shape>
                </dgm:else>
              </dgm:choose>
            </dgm:if>
            <dgm:else name="Name53">
              <dgm:choose name="Name54">
                <dgm:if name="Name55" axis="precedSib" ptType="node" func="cnt" op="equ" val="0">
                  <dgm:choose name="Name56">
                    <dgm:if name="Name57" axis="followSib" ptType="node" func="cnt" op="equ" val="0">
                      <dgm:shape xmlns:r="http://schemas.openxmlformats.org/officeDocument/2006/relationships" rot="180" type="pie" r:blip="">
                        <dgm:adjLst>
                          <dgm:adj idx="1" val="90"/>
                          <dgm:adj idx="2" val="-90"/>
                        </dgm:adjLst>
                      </dgm:shape>
                    </dgm:if>
                    <dgm:if name="Name58" axis="followSib" ptType="node" func="cnt" op="equ" val="1">
                      <dgm:shape xmlns:r="http://schemas.openxmlformats.org/officeDocument/2006/relationships" rot="180" type="pie" r:blip="">
                        <dgm:adjLst>
                          <dgm:adj idx="1" val="90"/>
                          <dgm:adj idx="2" val="180"/>
                        </dgm:adjLst>
                      </dgm:shape>
                    </dgm:if>
                    <dgm:if name="Name59" axis="followSib" ptType="node" func="cnt" op="equ" val="2">
                      <dgm:shape xmlns:r="http://schemas.openxmlformats.org/officeDocument/2006/relationships" rot="180" type="pie" r:blip="">
                        <dgm:adjLst>
                          <dgm:adj idx="1" val="90"/>
                          <dgm:adj idx="2" val="150"/>
                        </dgm:adjLst>
                      </dgm:shape>
                    </dgm:if>
                    <dgm:if name="Name60" axis="followSib" ptType="node" func="cnt" op="equ" val="3">
                      <dgm:shape xmlns:r="http://schemas.openxmlformats.org/officeDocument/2006/relationships" rot="180" type="pie" r:blip="">
                        <dgm:adjLst>
                          <dgm:adj idx="1" val="90"/>
                          <dgm:adj idx="2" val="135"/>
                        </dgm:adjLst>
                      </dgm:shape>
                    </dgm:if>
                    <dgm:if name="Name61" axis="followSib" ptType="node" func="cnt" op="equ" val="4">
                      <dgm:shape xmlns:r="http://schemas.openxmlformats.org/officeDocument/2006/relationships" rot="180" type="pie" r:blip="">
                        <dgm:adjLst>
                          <dgm:adj idx="1" val="90"/>
                          <dgm:adj idx="2" val="126"/>
                        </dgm:adjLst>
                      </dgm:shape>
                    </dgm:if>
                    <dgm:if name="Name62" axis="followSib" ptType="node" func="cnt" op="equ" val="5">
                      <dgm:shape xmlns:r="http://schemas.openxmlformats.org/officeDocument/2006/relationships" rot="180" type="pie" r:blip="">
                        <dgm:adjLst>
                          <dgm:adj idx="1" val="90"/>
                          <dgm:adj idx="2" val="120"/>
                        </dgm:adjLst>
                      </dgm:shape>
                    </dgm:if>
                    <dgm:else name="Name63">
                      <dgm:shape xmlns:r="http://schemas.openxmlformats.org/officeDocument/2006/relationships" rot="180" type="pie" r:blip="">
                        <dgm:adjLst>
                          <dgm:adj idx="1" val="90"/>
                          <dgm:adj idx="2" val="115.7143"/>
                        </dgm:adjLst>
                      </dgm:shape>
                    </dgm:else>
                  </dgm:choose>
                </dgm:if>
                <dgm:if name="Name64" axis="precedSib" ptType="node" func="cnt" op="equ" val="1">
                  <dgm:choose name="Name65">
                    <dgm:if name="Name66" axis="followSib" ptType="node" func="cnt" op="equ" val="0">
                      <dgm:shape xmlns:r="http://schemas.openxmlformats.org/officeDocument/2006/relationships" rot="180" type="pie" r:blip="">
                        <dgm:adjLst>
                          <dgm:adj idx="1" val="90"/>
                          <dgm:adj idx="2" val="-90"/>
                        </dgm:adjLst>
                      </dgm:shape>
                    </dgm:if>
                    <dgm:if name="Name67" axis="followSib" ptType="node" func="cnt" op="equ" val="1">
                      <dgm:shape xmlns:r="http://schemas.openxmlformats.org/officeDocument/2006/relationships" rot="180" type="pie" r:blip="">
                        <dgm:adjLst>
                          <dgm:adj idx="1" val="90"/>
                          <dgm:adj idx="2" val="-150"/>
                        </dgm:adjLst>
                      </dgm:shape>
                    </dgm:if>
                    <dgm:if name="Name68" axis="followSib" ptType="node" func="cnt" op="equ" val="2">
                      <dgm:shape xmlns:r="http://schemas.openxmlformats.org/officeDocument/2006/relationships" rot="180" type="pie" r:blip="">
                        <dgm:adjLst>
                          <dgm:adj idx="1" val="90"/>
                          <dgm:adj idx="2" val="180"/>
                        </dgm:adjLst>
                      </dgm:shape>
                    </dgm:if>
                    <dgm:if name="Name69" axis="followSib" ptType="node" func="cnt" op="equ" val="3">
                      <dgm:shape xmlns:r="http://schemas.openxmlformats.org/officeDocument/2006/relationships" rot="180" type="pie" r:blip="">
                        <dgm:adjLst>
                          <dgm:adj idx="1" val="90"/>
                          <dgm:adj idx="2" val="162"/>
                        </dgm:adjLst>
                      </dgm:shape>
                    </dgm:if>
                    <dgm:if name="Name70" axis="followSib" ptType="node" func="cnt" op="equ" val="4">
                      <dgm:shape xmlns:r="http://schemas.openxmlformats.org/officeDocument/2006/relationships" rot="180" type="pie" r:blip="">
                        <dgm:adjLst>
                          <dgm:adj idx="1" val="90"/>
                          <dgm:adj idx="2" val="150"/>
                        </dgm:adjLst>
                      </dgm:shape>
                    </dgm:if>
                    <dgm:else name="Name71">
                      <dgm:shape xmlns:r="http://schemas.openxmlformats.org/officeDocument/2006/relationships" rot="180" type="pie" r:blip="">
                        <dgm:adjLst>
                          <dgm:adj idx="1" val="90"/>
                          <dgm:adj idx="2" val="141.4286"/>
                        </dgm:adjLst>
                      </dgm:shape>
                    </dgm:else>
                  </dgm:choose>
                </dgm:if>
                <dgm:if name="Name72" axis="precedSib" ptType="node" func="cnt" op="equ" val="2">
                  <dgm:choose name="Name73">
                    <dgm:if name="Name74" axis="followSib" ptType="node" func="cnt" op="equ" val="0">
                      <dgm:shape xmlns:r="http://schemas.openxmlformats.org/officeDocument/2006/relationships" rot="180" type="pie" r:blip="">
                        <dgm:adjLst>
                          <dgm:adj idx="1" val="90"/>
                          <dgm:adj idx="2" val="-90"/>
                        </dgm:adjLst>
                      </dgm:shape>
                    </dgm:if>
                    <dgm:if name="Name75" axis="followSib" ptType="node" func="cnt" op="equ" val="1">
                      <dgm:shape xmlns:r="http://schemas.openxmlformats.org/officeDocument/2006/relationships" rot="180" type="pie" r:blip="">
                        <dgm:adjLst>
                          <dgm:adj idx="1" val="90"/>
                          <dgm:adj idx="2" val="-135"/>
                        </dgm:adjLst>
                      </dgm:shape>
                    </dgm:if>
                    <dgm:if name="Name76" axis="followSib" ptType="node" func="cnt" op="equ" val="2">
                      <dgm:shape xmlns:r="http://schemas.openxmlformats.org/officeDocument/2006/relationships" rot="180" type="pie" r:blip="">
                        <dgm:adjLst>
                          <dgm:adj idx="1" val="90"/>
                          <dgm:adj idx="2" val="-162"/>
                        </dgm:adjLst>
                      </dgm:shape>
                    </dgm:if>
                    <dgm:if name="Name77" axis="followSib" ptType="node" func="cnt" op="equ" val="3">
                      <dgm:shape xmlns:r="http://schemas.openxmlformats.org/officeDocument/2006/relationships" rot="180" type="pie" r:blip="">
                        <dgm:adjLst>
                          <dgm:adj idx="1" val="90"/>
                          <dgm:adj idx="2" val="180"/>
                        </dgm:adjLst>
                      </dgm:shape>
                    </dgm:if>
                    <dgm:else name="Name78">
                      <dgm:shape xmlns:r="http://schemas.openxmlformats.org/officeDocument/2006/relationships" rot="180" type="pie" r:blip="">
                        <dgm:adjLst>
                          <dgm:adj idx="1" val="90"/>
                          <dgm:adj idx="2" val="167.1429"/>
                        </dgm:adjLst>
                      </dgm:shape>
                    </dgm:else>
                  </dgm:choose>
                </dgm:if>
                <dgm:if name="Name79" axis="precedSib" ptType="node" func="cnt" op="equ" val="3">
                  <dgm:choose name="Name80">
                    <dgm:if name="Name81" axis="followSib" ptType="node" func="cnt" op="equ" val="0">
                      <dgm:shape xmlns:r="http://schemas.openxmlformats.org/officeDocument/2006/relationships" rot="180" type="pie" r:blip="">
                        <dgm:adjLst>
                          <dgm:adj idx="1" val="90"/>
                          <dgm:adj idx="2" val="-90"/>
                        </dgm:adjLst>
                      </dgm:shape>
                    </dgm:if>
                    <dgm:if name="Name82" axis="followSib" ptType="node" func="cnt" op="equ" val="1">
                      <dgm:shape xmlns:r="http://schemas.openxmlformats.org/officeDocument/2006/relationships" rot="180" type="pie" r:blip="">
                        <dgm:adjLst>
                          <dgm:adj idx="1" val="90"/>
                          <dgm:adj idx="2" val="-126"/>
                        </dgm:adjLst>
                      </dgm:shape>
                    </dgm:if>
                    <dgm:if name="Name83" axis="followSib" ptType="node" func="cnt" op="equ" val="2">
                      <dgm:shape xmlns:r="http://schemas.openxmlformats.org/officeDocument/2006/relationships" rot="180" type="pie" r:blip="">
                        <dgm:adjLst>
                          <dgm:adj idx="1" val="90"/>
                          <dgm:adj idx="2" val="-150"/>
                        </dgm:adjLst>
                      </dgm:shape>
                    </dgm:if>
                    <dgm:else name="Name84">
                      <dgm:shape xmlns:r="http://schemas.openxmlformats.org/officeDocument/2006/relationships" rot="180" type="pie" r:blip="">
                        <dgm:adjLst>
                          <dgm:adj idx="1" val="90"/>
                          <dgm:adj idx="2" val="-167.1429"/>
                        </dgm:adjLst>
                      </dgm:shape>
                    </dgm:else>
                  </dgm:choose>
                </dgm:if>
                <dgm:if name="Name85" axis="precedSib" ptType="node" func="cnt" op="equ" val="4">
                  <dgm:choose name="Name86">
                    <dgm:if name="Name87" axis="followSib" ptType="node" func="cnt" op="equ" val="0">
                      <dgm:shape xmlns:r="http://schemas.openxmlformats.org/officeDocument/2006/relationships" rot="180" type="pie" r:blip="">
                        <dgm:adjLst>
                          <dgm:adj idx="1" val="90"/>
                          <dgm:adj idx="2" val="-90"/>
                        </dgm:adjLst>
                      </dgm:shape>
                    </dgm:if>
                    <dgm:if name="Name88" axis="followSib" ptType="node" func="cnt" op="equ" val="1">
                      <dgm:shape xmlns:r="http://schemas.openxmlformats.org/officeDocument/2006/relationships" rot="180" type="pie" r:blip="">
                        <dgm:adjLst>
                          <dgm:adj idx="1" val="90"/>
                          <dgm:adj idx="2" val="-120"/>
                        </dgm:adjLst>
                      </dgm:shape>
                    </dgm:if>
                    <dgm:else name="Name89">
                      <dgm:shape xmlns:r="http://schemas.openxmlformats.org/officeDocument/2006/relationships" rot="180" type="pie" r:blip="">
                        <dgm:adjLst>
                          <dgm:adj idx="1" val="90"/>
                          <dgm:adj idx="2" val="-141.4286"/>
                        </dgm:adjLst>
                      </dgm:shape>
                    </dgm:else>
                  </dgm:choose>
                </dgm:if>
                <dgm:if name="Name90" axis="precedSib" ptType="node" func="cnt" op="equ" val="5">
                  <dgm:choose name="Name91">
                    <dgm:if name="Name92" axis="followSib" ptType="node" func="cnt" op="equ" val="0">
                      <dgm:shape xmlns:r="http://schemas.openxmlformats.org/officeDocument/2006/relationships" rot="180" type="pie" r:blip="">
                        <dgm:adjLst>
                          <dgm:adj idx="1" val="90"/>
                          <dgm:adj idx="2" val="-90"/>
                        </dgm:adjLst>
                      </dgm:shape>
                    </dgm:if>
                    <dgm:else name="Name93">
                      <dgm:shape xmlns:r="http://schemas.openxmlformats.org/officeDocument/2006/relationships" rot="180" type="pie" r:blip="">
                        <dgm:adjLst>
                          <dgm:adj idx="1" val="90"/>
                          <dgm:adj idx="2" val="-115.7143"/>
                        </dgm:adjLst>
                      </dgm:shape>
                    </dgm:else>
                  </dgm:choose>
                </dgm:if>
                <dgm:else name="Name94">
                  <dgm:shape xmlns:r="http://schemas.openxmlformats.org/officeDocument/2006/relationships" rot="180" type="pie" r:blip="">
                    <dgm:adjLst>
                      <dgm:adj idx="1" val="90"/>
                      <dgm:adj idx="2" val="-90"/>
                    </dgm:adjLst>
                  </dgm:shape>
                </dgm:else>
              </dgm:choose>
            </dgm:else>
          </dgm:choose>
          <dgm:presOf/>
        </dgm:layoutNode>
        <dgm:layoutNode name="Parent" styleLbl="revTx">
          <dgm:varLst>
            <dgm:chMax val="1"/>
            <dgm:chPref val="1"/>
            <dgm:bulletEnabled val="1"/>
          </dgm:varLst>
          <dgm:choose name="Name95">
            <dgm:if name="Name96" func="var" arg="dir" op="equ" val="norm">
              <dgm:alg type="tx">
                <dgm:param type="parTxLTRAlign" val="r"/>
                <dgm:param type="parTxRTLAlign" val="r"/>
                <dgm:param type="shpTxLTRAlignCh" val="r"/>
                <dgm:param type="shpTxRTLAlignCh" val="r"/>
                <dgm:param type="txAnchorVert" val="b"/>
                <dgm:param type="autoTxRot" val="grav"/>
              </dgm:alg>
            </dgm:if>
            <dgm:else name="Name97">
              <dgm:alg type="tx">
                <dgm:param type="parTxLTRAlign" val="l"/>
                <dgm:param type="parTxRTLAlign" val="l"/>
                <dgm:param type="shpTxLTRAlignCh" val="l"/>
                <dgm:param type="shpTxRTLAlignCh" val="l"/>
                <dgm:param type="txAnchorVert" val="b"/>
                <dgm:param type="autoTxRot" val="grav"/>
              </dgm:alg>
            </dgm:else>
          </dgm:choose>
          <dgm:choose name="Name98">
            <dgm:if name="Name99" func="var" arg="dir" op="equ" val="norm">
              <dgm:shape xmlns:r="http://schemas.openxmlformats.org/officeDocument/2006/relationships" rot="-90" type="rect" r:blip="">
                <dgm:adjLst/>
              </dgm:shape>
            </dgm:if>
            <dgm:else name="Name100">
              <dgm:shape xmlns:r="http://schemas.openxmlformats.org/officeDocument/2006/relationships" rot="90" type="rect" r:blip="">
                <dgm:adjLst/>
              </dgm:shape>
            </dgm:else>
          </dgm:choose>
          <dgm:presOf axis="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layoutNode>
      <dgm:choose name="Name101">
        <dgm:if name="Name102" axis="ch" ptType="node" func="cnt" op="gte" val="1">
          <dgm:forEach name="negSibTransForEach" axis="ch" ptType="sibTrans" hideLastTrans="0" cnt="1">
            <dgm:layoutNode name="negSibTrans">
              <dgm:alg type="sp"/>
              <dgm:shape xmlns:r="http://schemas.openxmlformats.org/officeDocument/2006/relationships" r:blip="">
                <dgm:adjLst/>
              </dgm:shape>
            </dgm:layoutNode>
          </dgm:forEach>
          <dgm:layoutNode name="composite">
            <dgm:alg type="composite">
              <dgm:param type="ar" val="0.5"/>
            </dgm:alg>
            <dgm:shape xmlns:r="http://schemas.openxmlformats.org/officeDocument/2006/relationships" r:blip="">
              <dgm:adjLst/>
            </dgm:shape>
            <dgm:choose name="Name103">
              <dgm:if name="Name104" func="var" arg="dir" op="equ" val="norm">
                <dgm:constrLst>
                  <dgm:constr type="l" for="ch" forName="Child" refType="w" fact="0"/>
                  <dgm:constr type="t" for="ch" forName="Child" refType="h" fact="0"/>
                  <dgm:constr type="w" for="ch" forName="Child" refType="w"/>
                  <dgm:constr type="h" for="ch" forName="Child" refType="h"/>
                </dgm:constrLst>
              </dgm:if>
              <dgm:else name="Name105">
                <dgm:constrLst>
                  <dgm:constr type="r" for="ch" forName="Child" refType="w"/>
                  <dgm:constr type="t" for="ch" forName="Child" refType="h" fact="0"/>
                  <dgm:constr type="w" for="ch" forName="Child" refType="w"/>
                  <dgm:constr type="h" for="ch" forName="Child" refType="h"/>
                </dgm:constrLst>
              </dgm:else>
            </dgm:choose>
            <dgm:ruleLst/>
            <dgm:layoutNode name="Child" styleLbl="revTx">
              <dgm:varLst>
                <dgm:chMax val="0"/>
                <dgm:chPref val="0"/>
                <dgm:bulletEnabled val="1"/>
              </dgm:varLst>
              <dgm:choose name="Name106">
                <dgm:if name="Name107" func="var" arg="dir" op="equ" val="norm">
                  <dgm:alg type="tx">
                    <dgm:param type="parTxLTRAlign" val="l"/>
                    <dgm:param type="parTxRTLAlign" val="r"/>
                    <dgm:param type="txAnchorVert" val="t"/>
                  </dgm:alg>
                </dgm:if>
                <dgm:else name="Name108">
                  <dgm:alg type="tx">
                    <dgm:param type="parTxLTRAlign" val="r"/>
                    <dgm:param type="parTxRTLAlign" val="l"/>
                    <dgm:param type="txAnchorVert" val="t"/>
                  </dgm:alg>
                </dgm:else>
              </dgm:choose>
              <dgm:shape xmlns:r="http://schemas.openxmlformats.org/officeDocument/2006/relationships" type="rect" r:blip="">
                <dgm:adjLst/>
              </dgm:shape>
              <dgm:presOf axis="des"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if>
        <dgm:else name="Name109"/>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49" tIns="48324" rIns="96649" bIns="48324" numCol="1" anchor="t" anchorCtr="0" compatLnSpc="1">
            <a:prstTxWarp prst="textNoShape">
              <a:avLst/>
            </a:prstTxWarp>
          </a:bodyPr>
          <a:lstStyle>
            <a:lvl1pPr defTabSz="964935">
              <a:defRPr sz="1300" i="0">
                <a:latin typeface="Arial" charset="0"/>
              </a:defRPr>
            </a:lvl1pPr>
          </a:lstStyle>
          <a:p>
            <a:pPr>
              <a:defRPr/>
            </a:pPr>
            <a:r>
              <a:rPr lang="es-CR"/>
              <a:t>Sesión No. 1</a:t>
            </a:r>
          </a:p>
        </p:txBody>
      </p:sp>
      <p:sp>
        <p:nvSpPr>
          <p:cNvPr id="8195" name="Rectangle 3"/>
          <p:cNvSpPr>
            <a:spLocks noGrp="1" noChangeArrowheads="1"/>
          </p:cNvSpPr>
          <p:nvPr>
            <p:ph type="dt" sz="quarter" idx="1"/>
          </p:nvPr>
        </p:nvSpPr>
        <p:spPr bwMode="auto">
          <a:xfrm>
            <a:off x="4143375" y="0"/>
            <a:ext cx="3170238" cy="479425"/>
          </a:xfrm>
          <a:prstGeom prst="rect">
            <a:avLst/>
          </a:prstGeom>
          <a:noFill/>
          <a:ln w="9525">
            <a:noFill/>
            <a:miter lim="800000"/>
            <a:headEnd/>
            <a:tailEnd/>
          </a:ln>
          <a:effectLst/>
        </p:spPr>
        <p:txBody>
          <a:bodyPr vert="horz" wrap="square" lIns="96649" tIns="48324" rIns="96649" bIns="48324" numCol="1" anchor="t" anchorCtr="0" compatLnSpc="1">
            <a:prstTxWarp prst="textNoShape">
              <a:avLst/>
            </a:prstTxWarp>
          </a:bodyPr>
          <a:lstStyle>
            <a:lvl1pPr algn="r" defTabSz="964935">
              <a:defRPr sz="1300" i="0">
                <a:latin typeface="Arial" charset="0"/>
              </a:defRPr>
            </a:lvl1pPr>
          </a:lstStyle>
          <a:p>
            <a:pPr>
              <a:defRPr/>
            </a:pPr>
            <a:endParaRPr lang="es-CR"/>
          </a:p>
        </p:txBody>
      </p:sp>
      <p:sp>
        <p:nvSpPr>
          <p:cNvPr id="8196" name="Rectangle 4"/>
          <p:cNvSpPr>
            <a:spLocks noGrp="1" noChangeArrowheads="1"/>
          </p:cNvSpPr>
          <p:nvPr>
            <p:ph type="ftr" sz="quarter" idx="2"/>
          </p:nvPr>
        </p:nvSpPr>
        <p:spPr bwMode="auto">
          <a:xfrm>
            <a:off x="0" y="9120188"/>
            <a:ext cx="3170238" cy="479425"/>
          </a:xfrm>
          <a:prstGeom prst="rect">
            <a:avLst/>
          </a:prstGeom>
          <a:noFill/>
          <a:ln w="9525">
            <a:noFill/>
            <a:miter lim="800000"/>
            <a:headEnd/>
            <a:tailEnd/>
          </a:ln>
          <a:effectLst/>
        </p:spPr>
        <p:txBody>
          <a:bodyPr vert="horz" wrap="square" lIns="96649" tIns="48324" rIns="96649" bIns="48324" numCol="1" anchor="b" anchorCtr="0" compatLnSpc="1">
            <a:prstTxWarp prst="textNoShape">
              <a:avLst/>
            </a:prstTxWarp>
          </a:bodyPr>
          <a:lstStyle>
            <a:lvl1pPr defTabSz="964935">
              <a:defRPr sz="1300" i="0">
                <a:latin typeface="Arial" charset="0"/>
              </a:defRPr>
            </a:lvl1pPr>
          </a:lstStyle>
          <a:p>
            <a:pPr>
              <a:defRPr/>
            </a:pPr>
            <a:endParaRPr lang="es-CR"/>
          </a:p>
        </p:txBody>
      </p:sp>
      <p:sp>
        <p:nvSpPr>
          <p:cNvPr id="8197" name="Rectangle 5"/>
          <p:cNvSpPr>
            <a:spLocks noGrp="1" noChangeArrowheads="1"/>
          </p:cNvSpPr>
          <p:nvPr>
            <p:ph type="sldNum" sz="quarter" idx="3"/>
          </p:nvPr>
        </p:nvSpPr>
        <p:spPr bwMode="auto">
          <a:xfrm>
            <a:off x="4143375" y="9120188"/>
            <a:ext cx="3170238" cy="479425"/>
          </a:xfrm>
          <a:prstGeom prst="rect">
            <a:avLst/>
          </a:prstGeom>
          <a:noFill/>
          <a:ln w="9525">
            <a:noFill/>
            <a:miter lim="800000"/>
            <a:headEnd/>
            <a:tailEnd/>
          </a:ln>
          <a:effectLst/>
        </p:spPr>
        <p:txBody>
          <a:bodyPr vert="horz" wrap="square" lIns="96649" tIns="48324" rIns="96649" bIns="48324" numCol="1" anchor="b" anchorCtr="0" compatLnSpc="1">
            <a:prstTxWarp prst="textNoShape">
              <a:avLst/>
            </a:prstTxWarp>
          </a:bodyPr>
          <a:lstStyle>
            <a:lvl1pPr algn="r" defTabSz="964935">
              <a:defRPr sz="1300" i="0">
                <a:latin typeface="Arial" charset="0"/>
              </a:defRPr>
            </a:lvl1pPr>
          </a:lstStyle>
          <a:p>
            <a:pPr>
              <a:defRPr/>
            </a:pPr>
            <a:fld id="{71FA92AD-053F-4B85-B06C-142B66D1AB19}" type="slidenum">
              <a:rPr lang="es-CR"/>
              <a:pPr>
                <a:defRPr/>
              </a:pPr>
              <a:t>‹Nº›</a:t>
            </a:fld>
            <a:endParaRPr lang="es-CR"/>
          </a:p>
        </p:txBody>
      </p:sp>
    </p:spTree>
    <p:extLst>
      <p:ext uri="{BB962C8B-B14F-4D97-AF65-F5344CB8AC3E}">
        <p14:creationId xmlns:p14="http://schemas.microsoft.com/office/powerpoint/2010/main" val="11362690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49" tIns="48324" rIns="96649" bIns="48324" numCol="1" anchor="t" anchorCtr="0" compatLnSpc="1">
            <a:prstTxWarp prst="textNoShape">
              <a:avLst/>
            </a:prstTxWarp>
          </a:bodyPr>
          <a:lstStyle>
            <a:lvl1pPr defTabSz="964935">
              <a:defRPr sz="1300" i="0">
                <a:latin typeface="Arial" charset="0"/>
              </a:defRPr>
            </a:lvl1pPr>
          </a:lstStyle>
          <a:p>
            <a:pPr>
              <a:defRPr/>
            </a:pPr>
            <a:r>
              <a:rPr lang="es-CR"/>
              <a:t>Sesión No. 1</a:t>
            </a:r>
          </a:p>
        </p:txBody>
      </p:sp>
      <p:sp>
        <p:nvSpPr>
          <p:cNvPr id="3075" name="Rectangle 3"/>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6649" tIns="48324" rIns="96649" bIns="48324" numCol="1" anchor="t" anchorCtr="0" compatLnSpc="1">
            <a:prstTxWarp prst="textNoShape">
              <a:avLst/>
            </a:prstTxWarp>
          </a:bodyPr>
          <a:lstStyle>
            <a:lvl1pPr algn="r" defTabSz="964935">
              <a:defRPr sz="1300" i="0">
                <a:latin typeface="Arial" charset="0"/>
              </a:defRPr>
            </a:lvl1pPr>
          </a:lstStyle>
          <a:p>
            <a:pPr>
              <a:defRPr/>
            </a:pPr>
            <a:endParaRPr lang="es-CR"/>
          </a:p>
        </p:txBody>
      </p:sp>
      <p:sp>
        <p:nvSpPr>
          <p:cNvPr id="68612"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6649" tIns="48324" rIns="96649" bIns="48324" numCol="1" anchor="t" anchorCtr="0" compatLnSpc="1">
            <a:prstTxWarp prst="textNoShape">
              <a:avLst/>
            </a:prstTxWarp>
          </a:bodyPr>
          <a:lstStyle/>
          <a:p>
            <a:pPr lvl="0"/>
            <a:r>
              <a:rPr lang="es-CR" noProof="0" smtClean="0"/>
              <a:t>Haga clic para modificar el estilo de texto del patrón</a:t>
            </a:r>
          </a:p>
          <a:p>
            <a:pPr lvl="1"/>
            <a:r>
              <a:rPr lang="es-CR" noProof="0" smtClean="0"/>
              <a:t>Segundo nivel</a:t>
            </a:r>
          </a:p>
          <a:p>
            <a:pPr lvl="2"/>
            <a:r>
              <a:rPr lang="es-CR" noProof="0" smtClean="0"/>
              <a:t>Tercer nivel</a:t>
            </a:r>
          </a:p>
          <a:p>
            <a:pPr lvl="3"/>
            <a:r>
              <a:rPr lang="es-CR" noProof="0" smtClean="0"/>
              <a:t>Cuarto nivel</a:t>
            </a:r>
          </a:p>
          <a:p>
            <a:pPr lvl="4"/>
            <a:r>
              <a:rPr lang="es-CR" noProof="0" smtClean="0"/>
              <a:t>Quinto nivel</a:t>
            </a:r>
          </a:p>
        </p:txBody>
      </p:sp>
      <p:sp>
        <p:nvSpPr>
          <p:cNvPr id="3078"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6649" tIns="48324" rIns="96649" bIns="48324" numCol="1" anchor="b" anchorCtr="0" compatLnSpc="1">
            <a:prstTxWarp prst="textNoShape">
              <a:avLst/>
            </a:prstTxWarp>
          </a:bodyPr>
          <a:lstStyle>
            <a:lvl1pPr defTabSz="964935">
              <a:defRPr sz="1300" i="0">
                <a:latin typeface="Arial" charset="0"/>
              </a:defRPr>
            </a:lvl1pPr>
          </a:lstStyle>
          <a:p>
            <a:pPr>
              <a:defRPr/>
            </a:pPr>
            <a:endParaRPr lang="es-CR"/>
          </a:p>
        </p:txBody>
      </p:sp>
      <p:sp>
        <p:nvSpPr>
          <p:cNvPr id="3079"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6649" tIns="48324" rIns="96649" bIns="48324" numCol="1" anchor="b" anchorCtr="0" compatLnSpc="1">
            <a:prstTxWarp prst="textNoShape">
              <a:avLst/>
            </a:prstTxWarp>
          </a:bodyPr>
          <a:lstStyle>
            <a:lvl1pPr algn="r" defTabSz="964935">
              <a:defRPr sz="1300" i="0">
                <a:latin typeface="Arial" charset="0"/>
              </a:defRPr>
            </a:lvl1pPr>
          </a:lstStyle>
          <a:p>
            <a:pPr>
              <a:defRPr/>
            </a:pPr>
            <a:fld id="{4E4D51CE-D616-431F-9B86-F661B5104C8D}" type="slidenum">
              <a:rPr lang="es-CR"/>
              <a:pPr>
                <a:defRPr/>
              </a:pPr>
              <a:t>‹Nº›</a:t>
            </a:fld>
            <a:endParaRPr lang="es-CR"/>
          </a:p>
        </p:txBody>
      </p:sp>
    </p:spTree>
    <p:extLst>
      <p:ext uri="{BB962C8B-B14F-4D97-AF65-F5344CB8AC3E}">
        <p14:creationId xmlns:p14="http://schemas.microsoft.com/office/powerpoint/2010/main" val="3718156378"/>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3613" eaLnBrk="0" hangingPunct="0">
              <a:defRPr i="1">
                <a:solidFill>
                  <a:schemeClr val="tx1"/>
                </a:solidFill>
                <a:latin typeface="Arial" pitchFamily="34" charset="0"/>
              </a:defRPr>
            </a:lvl1pPr>
            <a:lvl2pPr marL="742950" indent="-285750" defTabSz="963613" eaLnBrk="0" hangingPunct="0">
              <a:defRPr i="1">
                <a:solidFill>
                  <a:schemeClr val="tx1"/>
                </a:solidFill>
                <a:latin typeface="Arial" pitchFamily="34" charset="0"/>
              </a:defRPr>
            </a:lvl2pPr>
            <a:lvl3pPr marL="1143000" indent="-228600" defTabSz="963613" eaLnBrk="0" hangingPunct="0">
              <a:defRPr i="1">
                <a:solidFill>
                  <a:schemeClr val="tx1"/>
                </a:solidFill>
                <a:latin typeface="Arial" pitchFamily="34" charset="0"/>
              </a:defRPr>
            </a:lvl3pPr>
            <a:lvl4pPr marL="1600200" indent="-228600" defTabSz="963613" eaLnBrk="0" hangingPunct="0">
              <a:defRPr i="1">
                <a:solidFill>
                  <a:schemeClr val="tx1"/>
                </a:solidFill>
                <a:latin typeface="Arial" pitchFamily="34" charset="0"/>
              </a:defRPr>
            </a:lvl4pPr>
            <a:lvl5pPr marL="2057400" indent="-228600" defTabSz="963613" eaLnBrk="0" hangingPunct="0">
              <a:defRPr i="1">
                <a:solidFill>
                  <a:schemeClr val="tx1"/>
                </a:solidFill>
                <a:latin typeface="Arial" pitchFamily="34" charset="0"/>
              </a:defRPr>
            </a:lvl5pPr>
            <a:lvl6pPr marL="2514600" indent="-228600" defTabSz="963613" eaLnBrk="0" fontAlgn="base" hangingPunct="0">
              <a:spcBef>
                <a:spcPct val="0"/>
              </a:spcBef>
              <a:spcAft>
                <a:spcPct val="0"/>
              </a:spcAft>
              <a:defRPr i="1">
                <a:solidFill>
                  <a:schemeClr val="tx1"/>
                </a:solidFill>
                <a:latin typeface="Arial" pitchFamily="34" charset="0"/>
              </a:defRPr>
            </a:lvl6pPr>
            <a:lvl7pPr marL="2971800" indent="-228600" defTabSz="963613" eaLnBrk="0" fontAlgn="base" hangingPunct="0">
              <a:spcBef>
                <a:spcPct val="0"/>
              </a:spcBef>
              <a:spcAft>
                <a:spcPct val="0"/>
              </a:spcAft>
              <a:defRPr i="1">
                <a:solidFill>
                  <a:schemeClr val="tx1"/>
                </a:solidFill>
                <a:latin typeface="Arial" pitchFamily="34" charset="0"/>
              </a:defRPr>
            </a:lvl7pPr>
            <a:lvl8pPr marL="3429000" indent="-228600" defTabSz="963613" eaLnBrk="0" fontAlgn="base" hangingPunct="0">
              <a:spcBef>
                <a:spcPct val="0"/>
              </a:spcBef>
              <a:spcAft>
                <a:spcPct val="0"/>
              </a:spcAft>
              <a:defRPr i="1">
                <a:solidFill>
                  <a:schemeClr val="tx1"/>
                </a:solidFill>
                <a:latin typeface="Arial" pitchFamily="34" charset="0"/>
              </a:defRPr>
            </a:lvl8pPr>
            <a:lvl9pPr marL="3886200" indent="-228600" defTabSz="963613" eaLnBrk="0" fontAlgn="base" hangingPunct="0">
              <a:spcBef>
                <a:spcPct val="0"/>
              </a:spcBef>
              <a:spcAft>
                <a:spcPct val="0"/>
              </a:spcAft>
              <a:defRPr i="1">
                <a:solidFill>
                  <a:schemeClr val="tx1"/>
                </a:solidFill>
                <a:latin typeface="Arial" pitchFamily="34" charset="0"/>
              </a:defRPr>
            </a:lvl9pPr>
          </a:lstStyle>
          <a:p>
            <a:pPr eaLnBrk="1" hangingPunct="1"/>
            <a:r>
              <a:rPr lang="es-CR" i="0" smtClean="0"/>
              <a:t>Sesión No. 1</a:t>
            </a:r>
          </a:p>
        </p:txBody>
      </p:sp>
      <p:sp>
        <p:nvSpPr>
          <p:cNvPr id="6963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3613" eaLnBrk="0" hangingPunct="0">
              <a:defRPr i="1">
                <a:solidFill>
                  <a:schemeClr val="tx1"/>
                </a:solidFill>
                <a:latin typeface="Arial" pitchFamily="34" charset="0"/>
              </a:defRPr>
            </a:lvl1pPr>
            <a:lvl2pPr marL="742950" indent="-285750" defTabSz="963613" eaLnBrk="0" hangingPunct="0">
              <a:defRPr i="1">
                <a:solidFill>
                  <a:schemeClr val="tx1"/>
                </a:solidFill>
                <a:latin typeface="Arial" pitchFamily="34" charset="0"/>
              </a:defRPr>
            </a:lvl2pPr>
            <a:lvl3pPr marL="1143000" indent="-228600" defTabSz="963613" eaLnBrk="0" hangingPunct="0">
              <a:defRPr i="1">
                <a:solidFill>
                  <a:schemeClr val="tx1"/>
                </a:solidFill>
                <a:latin typeface="Arial" pitchFamily="34" charset="0"/>
              </a:defRPr>
            </a:lvl3pPr>
            <a:lvl4pPr marL="1600200" indent="-228600" defTabSz="963613" eaLnBrk="0" hangingPunct="0">
              <a:defRPr i="1">
                <a:solidFill>
                  <a:schemeClr val="tx1"/>
                </a:solidFill>
                <a:latin typeface="Arial" pitchFamily="34" charset="0"/>
              </a:defRPr>
            </a:lvl4pPr>
            <a:lvl5pPr marL="2057400" indent="-228600" defTabSz="963613" eaLnBrk="0" hangingPunct="0">
              <a:defRPr i="1">
                <a:solidFill>
                  <a:schemeClr val="tx1"/>
                </a:solidFill>
                <a:latin typeface="Arial" pitchFamily="34" charset="0"/>
              </a:defRPr>
            </a:lvl5pPr>
            <a:lvl6pPr marL="2514600" indent="-228600" defTabSz="963613" eaLnBrk="0" fontAlgn="base" hangingPunct="0">
              <a:spcBef>
                <a:spcPct val="0"/>
              </a:spcBef>
              <a:spcAft>
                <a:spcPct val="0"/>
              </a:spcAft>
              <a:defRPr i="1">
                <a:solidFill>
                  <a:schemeClr val="tx1"/>
                </a:solidFill>
                <a:latin typeface="Arial" pitchFamily="34" charset="0"/>
              </a:defRPr>
            </a:lvl6pPr>
            <a:lvl7pPr marL="2971800" indent="-228600" defTabSz="963613" eaLnBrk="0" fontAlgn="base" hangingPunct="0">
              <a:spcBef>
                <a:spcPct val="0"/>
              </a:spcBef>
              <a:spcAft>
                <a:spcPct val="0"/>
              </a:spcAft>
              <a:defRPr i="1">
                <a:solidFill>
                  <a:schemeClr val="tx1"/>
                </a:solidFill>
                <a:latin typeface="Arial" pitchFamily="34" charset="0"/>
              </a:defRPr>
            </a:lvl7pPr>
            <a:lvl8pPr marL="3429000" indent="-228600" defTabSz="963613" eaLnBrk="0" fontAlgn="base" hangingPunct="0">
              <a:spcBef>
                <a:spcPct val="0"/>
              </a:spcBef>
              <a:spcAft>
                <a:spcPct val="0"/>
              </a:spcAft>
              <a:defRPr i="1">
                <a:solidFill>
                  <a:schemeClr val="tx1"/>
                </a:solidFill>
                <a:latin typeface="Arial" pitchFamily="34" charset="0"/>
              </a:defRPr>
            </a:lvl8pPr>
            <a:lvl9pPr marL="3886200" indent="-228600" defTabSz="963613" eaLnBrk="0" fontAlgn="base" hangingPunct="0">
              <a:spcBef>
                <a:spcPct val="0"/>
              </a:spcBef>
              <a:spcAft>
                <a:spcPct val="0"/>
              </a:spcAft>
              <a:defRPr i="1">
                <a:solidFill>
                  <a:schemeClr val="tx1"/>
                </a:solidFill>
                <a:latin typeface="Arial" pitchFamily="34" charset="0"/>
              </a:defRPr>
            </a:lvl9pPr>
          </a:lstStyle>
          <a:p>
            <a:pPr eaLnBrk="1" hangingPunct="1"/>
            <a:fld id="{9D691CB0-F43B-4B0E-AA97-89FF307AB752}" type="slidenum">
              <a:rPr lang="es-CR" i="0" smtClean="0"/>
              <a:pPr eaLnBrk="1" hangingPunct="1"/>
              <a:t>1</a:t>
            </a:fld>
            <a:endParaRPr lang="es-CR" i="0" smtClean="0"/>
          </a:p>
        </p:txBody>
      </p:sp>
      <p:sp>
        <p:nvSpPr>
          <p:cNvPr id="69636" name="Rectangle 2"/>
          <p:cNvSpPr>
            <a:spLocks noGrp="1" noRot="1" noChangeAspect="1" noChangeArrowheads="1" noTextEdit="1"/>
          </p:cNvSpPr>
          <p:nvPr>
            <p:ph type="sldImg"/>
          </p:nvPr>
        </p:nvSpPr>
        <p:spPr>
          <a:ln/>
        </p:spPr>
      </p:sp>
      <p:sp>
        <p:nvSpPr>
          <p:cNvPr id="6963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E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R"/>
          </a:p>
        </p:txBody>
      </p:sp>
      <p:sp>
        <p:nvSpPr>
          <p:cNvPr id="4" name="3 Marcador de fecha"/>
          <p:cNvSpPr>
            <a:spLocks noGrp="1"/>
          </p:cNvSpPr>
          <p:nvPr>
            <p:ph type="dt" sz="half" idx="10"/>
          </p:nvPr>
        </p:nvSpPr>
        <p:spPr/>
        <p:txBody>
          <a:bodyPr/>
          <a:lstStyle>
            <a:lvl1pPr>
              <a:defRPr/>
            </a:lvl1pPr>
          </a:lstStyle>
          <a:p>
            <a:pPr>
              <a:defRPr/>
            </a:pPr>
            <a:r>
              <a:rPr lang="es-CR"/>
              <a:t>Oct.-Nov. 2006            Ramiro Fonseca UCI</a:t>
            </a:r>
          </a:p>
        </p:txBody>
      </p:sp>
      <p:sp>
        <p:nvSpPr>
          <p:cNvPr id="5" name="4 Marcador de pie de página"/>
          <p:cNvSpPr>
            <a:spLocks noGrp="1"/>
          </p:cNvSpPr>
          <p:nvPr>
            <p:ph type="ftr" sz="quarter" idx="11"/>
          </p:nvPr>
        </p:nvSpPr>
        <p:spPr/>
        <p:txBody>
          <a:bodyPr/>
          <a:lstStyle>
            <a:lvl1pPr>
              <a:defRPr/>
            </a:lvl1pPr>
          </a:lstStyle>
          <a:p>
            <a:pPr>
              <a:defRPr/>
            </a:pPr>
            <a:r>
              <a:rPr lang="es-CR"/>
              <a:t>MAP 47: Análisis estratégico y planeamiento de la empresa</a:t>
            </a:r>
          </a:p>
        </p:txBody>
      </p:sp>
      <p:sp>
        <p:nvSpPr>
          <p:cNvPr id="6" name="5 Marcador de número de diapositiva"/>
          <p:cNvSpPr>
            <a:spLocks noGrp="1"/>
          </p:cNvSpPr>
          <p:nvPr>
            <p:ph type="sldNum" sz="quarter" idx="12"/>
          </p:nvPr>
        </p:nvSpPr>
        <p:spPr/>
        <p:txBody>
          <a:bodyPr/>
          <a:lstStyle>
            <a:lvl1pPr>
              <a:defRPr/>
            </a:lvl1pPr>
          </a:lstStyle>
          <a:p>
            <a:pPr>
              <a:defRPr/>
            </a:pPr>
            <a:fld id="{634B3F4D-1875-474D-95B8-79C01ADA4A61}" type="slidenum">
              <a:rPr lang="es-CR"/>
              <a:pPr>
                <a:defRPr/>
              </a:pPr>
              <a:t>‹Nº›</a:t>
            </a:fld>
            <a:endParaRPr lang="es-CR"/>
          </a:p>
        </p:txBody>
      </p:sp>
    </p:spTree>
    <p:extLst>
      <p:ext uri="{BB962C8B-B14F-4D97-AF65-F5344CB8AC3E}">
        <p14:creationId xmlns:p14="http://schemas.microsoft.com/office/powerpoint/2010/main" val="4116610519"/>
      </p:ext>
    </p:extLst>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lvl1pPr>
              <a:defRPr/>
            </a:lvl1pPr>
          </a:lstStyle>
          <a:p>
            <a:pPr>
              <a:defRPr/>
            </a:pPr>
            <a:r>
              <a:rPr lang="es-CR"/>
              <a:t>Oct.-Nov. 2006            Ramiro Fonseca UCI</a:t>
            </a:r>
          </a:p>
        </p:txBody>
      </p:sp>
      <p:sp>
        <p:nvSpPr>
          <p:cNvPr id="5" name="4 Marcador de pie de página"/>
          <p:cNvSpPr>
            <a:spLocks noGrp="1"/>
          </p:cNvSpPr>
          <p:nvPr>
            <p:ph type="ftr" sz="quarter" idx="11"/>
          </p:nvPr>
        </p:nvSpPr>
        <p:spPr/>
        <p:txBody>
          <a:bodyPr/>
          <a:lstStyle>
            <a:lvl1pPr>
              <a:defRPr/>
            </a:lvl1pPr>
          </a:lstStyle>
          <a:p>
            <a:pPr>
              <a:defRPr/>
            </a:pPr>
            <a:r>
              <a:rPr lang="es-CR"/>
              <a:t>MAP 47: Análisis estratégico y planeamiento de la empresa</a:t>
            </a:r>
          </a:p>
        </p:txBody>
      </p:sp>
      <p:sp>
        <p:nvSpPr>
          <p:cNvPr id="6" name="5 Marcador de número de diapositiva"/>
          <p:cNvSpPr>
            <a:spLocks noGrp="1"/>
          </p:cNvSpPr>
          <p:nvPr>
            <p:ph type="sldNum" sz="quarter" idx="12"/>
          </p:nvPr>
        </p:nvSpPr>
        <p:spPr/>
        <p:txBody>
          <a:bodyPr/>
          <a:lstStyle>
            <a:lvl1pPr>
              <a:defRPr/>
            </a:lvl1pPr>
          </a:lstStyle>
          <a:p>
            <a:pPr>
              <a:defRPr/>
            </a:pPr>
            <a:fld id="{56171FA6-3F5B-4A71-8E6D-3C380D287D9B}" type="slidenum">
              <a:rPr lang="es-CR"/>
              <a:pPr>
                <a:defRPr/>
              </a:pPr>
              <a:t>‹Nº›</a:t>
            </a:fld>
            <a:endParaRPr lang="es-CR"/>
          </a:p>
        </p:txBody>
      </p:sp>
    </p:spTree>
    <p:extLst>
      <p:ext uri="{BB962C8B-B14F-4D97-AF65-F5344CB8AC3E}">
        <p14:creationId xmlns:p14="http://schemas.microsoft.com/office/powerpoint/2010/main" val="2494810989"/>
      </p:ext>
    </p:extLst>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lvl1pPr>
              <a:defRPr/>
            </a:lvl1pPr>
          </a:lstStyle>
          <a:p>
            <a:pPr>
              <a:defRPr/>
            </a:pPr>
            <a:r>
              <a:rPr lang="es-CR"/>
              <a:t>Oct.-Nov. 2006            Ramiro Fonseca UCI</a:t>
            </a:r>
          </a:p>
        </p:txBody>
      </p:sp>
      <p:sp>
        <p:nvSpPr>
          <p:cNvPr id="5" name="4 Marcador de pie de página"/>
          <p:cNvSpPr>
            <a:spLocks noGrp="1"/>
          </p:cNvSpPr>
          <p:nvPr>
            <p:ph type="ftr" sz="quarter" idx="11"/>
          </p:nvPr>
        </p:nvSpPr>
        <p:spPr/>
        <p:txBody>
          <a:bodyPr/>
          <a:lstStyle>
            <a:lvl1pPr>
              <a:defRPr/>
            </a:lvl1pPr>
          </a:lstStyle>
          <a:p>
            <a:pPr>
              <a:defRPr/>
            </a:pPr>
            <a:r>
              <a:rPr lang="es-CR"/>
              <a:t>MAP 47: Análisis estratégico y planeamiento de la empresa</a:t>
            </a:r>
          </a:p>
        </p:txBody>
      </p:sp>
      <p:sp>
        <p:nvSpPr>
          <p:cNvPr id="6" name="5 Marcador de número de diapositiva"/>
          <p:cNvSpPr>
            <a:spLocks noGrp="1"/>
          </p:cNvSpPr>
          <p:nvPr>
            <p:ph type="sldNum" sz="quarter" idx="12"/>
          </p:nvPr>
        </p:nvSpPr>
        <p:spPr/>
        <p:txBody>
          <a:bodyPr/>
          <a:lstStyle>
            <a:lvl1pPr>
              <a:defRPr/>
            </a:lvl1pPr>
          </a:lstStyle>
          <a:p>
            <a:pPr>
              <a:defRPr/>
            </a:pPr>
            <a:fld id="{3A0AA708-329B-49D5-BD86-D12DC08D30CA}" type="slidenum">
              <a:rPr lang="es-CR"/>
              <a:pPr>
                <a:defRPr/>
              </a:pPr>
              <a:t>‹Nº›</a:t>
            </a:fld>
            <a:endParaRPr lang="es-CR"/>
          </a:p>
        </p:txBody>
      </p:sp>
    </p:spTree>
    <p:extLst>
      <p:ext uri="{BB962C8B-B14F-4D97-AF65-F5344CB8AC3E}">
        <p14:creationId xmlns:p14="http://schemas.microsoft.com/office/powerpoint/2010/main" val="518506374"/>
      </p:ext>
    </p:extLst>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lvl1pPr>
              <a:defRPr/>
            </a:lvl1pPr>
          </a:lstStyle>
          <a:p>
            <a:pPr>
              <a:defRPr/>
            </a:pPr>
            <a:r>
              <a:rPr lang="es-CR"/>
              <a:t>Oct.-Nov. 2006            Ramiro Fonseca UCI</a:t>
            </a:r>
          </a:p>
        </p:txBody>
      </p:sp>
      <p:sp>
        <p:nvSpPr>
          <p:cNvPr id="5" name="4 Marcador de pie de página"/>
          <p:cNvSpPr>
            <a:spLocks noGrp="1"/>
          </p:cNvSpPr>
          <p:nvPr>
            <p:ph type="ftr" sz="quarter" idx="11"/>
          </p:nvPr>
        </p:nvSpPr>
        <p:spPr/>
        <p:txBody>
          <a:bodyPr/>
          <a:lstStyle>
            <a:lvl1pPr>
              <a:defRPr/>
            </a:lvl1pPr>
          </a:lstStyle>
          <a:p>
            <a:pPr>
              <a:defRPr/>
            </a:pPr>
            <a:r>
              <a:rPr lang="es-CR"/>
              <a:t>MAP 47: Análisis estratégico y planeamiento de la empresa</a:t>
            </a:r>
          </a:p>
        </p:txBody>
      </p:sp>
      <p:sp>
        <p:nvSpPr>
          <p:cNvPr id="6" name="5 Marcador de número de diapositiva"/>
          <p:cNvSpPr>
            <a:spLocks noGrp="1"/>
          </p:cNvSpPr>
          <p:nvPr>
            <p:ph type="sldNum" sz="quarter" idx="12"/>
          </p:nvPr>
        </p:nvSpPr>
        <p:spPr/>
        <p:txBody>
          <a:bodyPr/>
          <a:lstStyle>
            <a:lvl1pPr>
              <a:defRPr/>
            </a:lvl1pPr>
          </a:lstStyle>
          <a:p>
            <a:pPr>
              <a:defRPr/>
            </a:pPr>
            <a:fld id="{CBA0147D-DF3A-4925-8BF1-77DB09C08C2A}" type="slidenum">
              <a:rPr lang="es-CR"/>
              <a:pPr>
                <a:defRPr/>
              </a:pPr>
              <a:t>‹Nº›</a:t>
            </a:fld>
            <a:endParaRPr lang="es-CR"/>
          </a:p>
        </p:txBody>
      </p:sp>
    </p:spTree>
    <p:extLst>
      <p:ext uri="{BB962C8B-B14F-4D97-AF65-F5344CB8AC3E}">
        <p14:creationId xmlns:p14="http://schemas.microsoft.com/office/powerpoint/2010/main" val="2865111590"/>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r>
              <a:rPr lang="es-CR"/>
              <a:t>Oct.-Nov. 2006            Ramiro Fonseca UCI</a:t>
            </a:r>
          </a:p>
        </p:txBody>
      </p:sp>
      <p:sp>
        <p:nvSpPr>
          <p:cNvPr id="5" name="4 Marcador de pie de página"/>
          <p:cNvSpPr>
            <a:spLocks noGrp="1"/>
          </p:cNvSpPr>
          <p:nvPr>
            <p:ph type="ftr" sz="quarter" idx="11"/>
          </p:nvPr>
        </p:nvSpPr>
        <p:spPr/>
        <p:txBody>
          <a:bodyPr/>
          <a:lstStyle>
            <a:lvl1pPr>
              <a:defRPr/>
            </a:lvl1pPr>
          </a:lstStyle>
          <a:p>
            <a:pPr>
              <a:defRPr/>
            </a:pPr>
            <a:r>
              <a:rPr lang="es-CR"/>
              <a:t>MAP 47: Análisis estratégico y planeamiento de la empresa</a:t>
            </a:r>
          </a:p>
        </p:txBody>
      </p:sp>
      <p:sp>
        <p:nvSpPr>
          <p:cNvPr id="6" name="5 Marcador de número de diapositiva"/>
          <p:cNvSpPr>
            <a:spLocks noGrp="1"/>
          </p:cNvSpPr>
          <p:nvPr>
            <p:ph type="sldNum" sz="quarter" idx="12"/>
          </p:nvPr>
        </p:nvSpPr>
        <p:spPr/>
        <p:txBody>
          <a:bodyPr/>
          <a:lstStyle>
            <a:lvl1pPr>
              <a:defRPr/>
            </a:lvl1pPr>
          </a:lstStyle>
          <a:p>
            <a:pPr>
              <a:defRPr/>
            </a:pPr>
            <a:fld id="{D28FDAA4-3D0A-4927-81F6-4971044BAD90}" type="slidenum">
              <a:rPr lang="es-CR"/>
              <a:pPr>
                <a:defRPr/>
              </a:pPr>
              <a:t>‹Nº›</a:t>
            </a:fld>
            <a:endParaRPr lang="es-CR"/>
          </a:p>
        </p:txBody>
      </p:sp>
    </p:spTree>
    <p:extLst>
      <p:ext uri="{BB962C8B-B14F-4D97-AF65-F5344CB8AC3E}">
        <p14:creationId xmlns:p14="http://schemas.microsoft.com/office/powerpoint/2010/main" val="2247256986"/>
      </p:ext>
    </p:extLst>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3 Marcador de fecha"/>
          <p:cNvSpPr>
            <a:spLocks noGrp="1"/>
          </p:cNvSpPr>
          <p:nvPr>
            <p:ph type="dt" sz="half" idx="10"/>
          </p:nvPr>
        </p:nvSpPr>
        <p:spPr/>
        <p:txBody>
          <a:bodyPr/>
          <a:lstStyle>
            <a:lvl1pPr>
              <a:defRPr/>
            </a:lvl1pPr>
          </a:lstStyle>
          <a:p>
            <a:pPr>
              <a:defRPr/>
            </a:pPr>
            <a:r>
              <a:rPr lang="es-CR"/>
              <a:t>Oct.-Nov. 2006            Ramiro Fonseca UCI</a:t>
            </a:r>
          </a:p>
        </p:txBody>
      </p:sp>
      <p:sp>
        <p:nvSpPr>
          <p:cNvPr id="6" name="4 Marcador de pie de página"/>
          <p:cNvSpPr>
            <a:spLocks noGrp="1"/>
          </p:cNvSpPr>
          <p:nvPr>
            <p:ph type="ftr" sz="quarter" idx="11"/>
          </p:nvPr>
        </p:nvSpPr>
        <p:spPr/>
        <p:txBody>
          <a:bodyPr/>
          <a:lstStyle>
            <a:lvl1pPr>
              <a:defRPr/>
            </a:lvl1pPr>
          </a:lstStyle>
          <a:p>
            <a:pPr>
              <a:defRPr/>
            </a:pPr>
            <a:r>
              <a:rPr lang="es-CR"/>
              <a:t>MAP 47: Análisis estratégico y planeamiento de la empresa</a:t>
            </a:r>
          </a:p>
        </p:txBody>
      </p:sp>
      <p:sp>
        <p:nvSpPr>
          <p:cNvPr id="7" name="5 Marcador de número de diapositiva"/>
          <p:cNvSpPr>
            <a:spLocks noGrp="1"/>
          </p:cNvSpPr>
          <p:nvPr>
            <p:ph type="sldNum" sz="quarter" idx="12"/>
          </p:nvPr>
        </p:nvSpPr>
        <p:spPr/>
        <p:txBody>
          <a:bodyPr/>
          <a:lstStyle>
            <a:lvl1pPr>
              <a:defRPr/>
            </a:lvl1pPr>
          </a:lstStyle>
          <a:p>
            <a:pPr>
              <a:defRPr/>
            </a:pPr>
            <a:fld id="{6D70AE54-1E85-47F1-8235-1BFFB97E0B2D}" type="slidenum">
              <a:rPr lang="es-CR"/>
              <a:pPr>
                <a:defRPr/>
              </a:pPr>
              <a:t>‹Nº›</a:t>
            </a:fld>
            <a:endParaRPr lang="es-CR"/>
          </a:p>
        </p:txBody>
      </p:sp>
    </p:spTree>
    <p:extLst>
      <p:ext uri="{BB962C8B-B14F-4D97-AF65-F5344CB8AC3E}">
        <p14:creationId xmlns:p14="http://schemas.microsoft.com/office/powerpoint/2010/main" val="1999127571"/>
      </p:ext>
    </p:extLst>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7" name="3 Marcador de fecha"/>
          <p:cNvSpPr>
            <a:spLocks noGrp="1"/>
          </p:cNvSpPr>
          <p:nvPr>
            <p:ph type="dt" sz="half" idx="10"/>
          </p:nvPr>
        </p:nvSpPr>
        <p:spPr/>
        <p:txBody>
          <a:bodyPr/>
          <a:lstStyle>
            <a:lvl1pPr>
              <a:defRPr/>
            </a:lvl1pPr>
          </a:lstStyle>
          <a:p>
            <a:pPr>
              <a:defRPr/>
            </a:pPr>
            <a:r>
              <a:rPr lang="es-CR"/>
              <a:t>Oct.-Nov. 2006            Ramiro Fonseca UCI</a:t>
            </a:r>
          </a:p>
        </p:txBody>
      </p:sp>
      <p:sp>
        <p:nvSpPr>
          <p:cNvPr id="8" name="4 Marcador de pie de página"/>
          <p:cNvSpPr>
            <a:spLocks noGrp="1"/>
          </p:cNvSpPr>
          <p:nvPr>
            <p:ph type="ftr" sz="quarter" idx="11"/>
          </p:nvPr>
        </p:nvSpPr>
        <p:spPr/>
        <p:txBody>
          <a:bodyPr/>
          <a:lstStyle>
            <a:lvl1pPr>
              <a:defRPr/>
            </a:lvl1pPr>
          </a:lstStyle>
          <a:p>
            <a:pPr>
              <a:defRPr/>
            </a:pPr>
            <a:r>
              <a:rPr lang="es-CR"/>
              <a:t>MAP 47: Análisis estratégico y planeamiento de la empresa</a:t>
            </a:r>
          </a:p>
        </p:txBody>
      </p:sp>
      <p:sp>
        <p:nvSpPr>
          <p:cNvPr id="9" name="5 Marcador de número de diapositiva"/>
          <p:cNvSpPr>
            <a:spLocks noGrp="1"/>
          </p:cNvSpPr>
          <p:nvPr>
            <p:ph type="sldNum" sz="quarter" idx="12"/>
          </p:nvPr>
        </p:nvSpPr>
        <p:spPr/>
        <p:txBody>
          <a:bodyPr/>
          <a:lstStyle>
            <a:lvl1pPr>
              <a:defRPr/>
            </a:lvl1pPr>
          </a:lstStyle>
          <a:p>
            <a:pPr>
              <a:defRPr/>
            </a:pPr>
            <a:fld id="{385E61E0-E301-4636-AB93-246053FEB29B}" type="slidenum">
              <a:rPr lang="es-CR"/>
              <a:pPr>
                <a:defRPr/>
              </a:pPr>
              <a:t>‹Nº›</a:t>
            </a:fld>
            <a:endParaRPr lang="es-CR"/>
          </a:p>
        </p:txBody>
      </p:sp>
    </p:spTree>
    <p:extLst>
      <p:ext uri="{BB962C8B-B14F-4D97-AF65-F5344CB8AC3E}">
        <p14:creationId xmlns:p14="http://schemas.microsoft.com/office/powerpoint/2010/main" val="4128441387"/>
      </p:ext>
    </p:extLst>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3 Marcador de fecha"/>
          <p:cNvSpPr>
            <a:spLocks noGrp="1"/>
          </p:cNvSpPr>
          <p:nvPr>
            <p:ph type="dt" sz="half" idx="10"/>
          </p:nvPr>
        </p:nvSpPr>
        <p:spPr/>
        <p:txBody>
          <a:bodyPr/>
          <a:lstStyle>
            <a:lvl1pPr>
              <a:defRPr/>
            </a:lvl1pPr>
          </a:lstStyle>
          <a:p>
            <a:pPr>
              <a:defRPr/>
            </a:pPr>
            <a:r>
              <a:rPr lang="es-CR"/>
              <a:t>Oct.-Nov. 2006            Ramiro Fonseca UCI</a:t>
            </a:r>
          </a:p>
        </p:txBody>
      </p:sp>
      <p:sp>
        <p:nvSpPr>
          <p:cNvPr id="4" name="4 Marcador de pie de página"/>
          <p:cNvSpPr>
            <a:spLocks noGrp="1"/>
          </p:cNvSpPr>
          <p:nvPr>
            <p:ph type="ftr" sz="quarter" idx="11"/>
          </p:nvPr>
        </p:nvSpPr>
        <p:spPr/>
        <p:txBody>
          <a:bodyPr/>
          <a:lstStyle>
            <a:lvl1pPr>
              <a:defRPr/>
            </a:lvl1pPr>
          </a:lstStyle>
          <a:p>
            <a:pPr>
              <a:defRPr/>
            </a:pPr>
            <a:r>
              <a:rPr lang="es-CR"/>
              <a:t>MAP 47: Análisis estratégico y planeamiento de la empresa</a:t>
            </a:r>
          </a:p>
        </p:txBody>
      </p:sp>
      <p:sp>
        <p:nvSpPr>
          <p:cNvPr id="5" name="5 Marcador de número de diapositiva"/>
          <p:cNvSpPr>
            <a:spLocks noGrp="1"/>
          </p:cNvSpPr>
          <p:nvPr>
            <p:ph type="sldNum" sz="quarter" idx="12"/>
          </p:nvPr>
        </p:nvSpPr>
        <p:spPr/>
        <p:txBody>
          <a:bodyPr/>
          <a:lstStyle>
            <a:lvl1pPr>
              <a:defRPr/>
            </a:lvl1pPr>
          </a:lstStyle>
          <a:p>
            <a:pPr>
              <a:defRPr/>
            </a:pPr>
            <a:fld id="{C3B80360-3829-4703-BCFA-C911B31A51F3}" type="slidenum">
              <a:rPr lang="es-CR"/>
              <a:pPr>
                <a:defRPr/>
              </a:pPr>
              <a:t>‹Nº›</a:t>
            </a:fld>
            <a:endParaRPr lang="es-CR"/>
          </a:p>
        </p:txBody>
      </p:sp>
    </p:spTree>
    <p:extLst>
      <p:ext uri="{BB962C8B-B14F-4D97-AF65-F5344CB8AC3E}">
        <p14:creationId xmlns:p14="http://schemas.microsoft.com/office/powerpoint/2010/main" val="266104854"/>
      </p:ext>
    </p:extLst>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r>
              <a:rPr lang="es-CR"/>
              <a:t>Oct.-Nov. 2006            Ramiro Fonseca UCI</a:t>
            </a:r>
          </a:p>
        </p:txBody>
      </p:sp>
      <p:sp>
        <p:nvSpPr>
          <p:cNvPr id="3" name="4 Marcador de pie de página"/>
          <p:cNvSpPr>
            <a:spLocks noGrp="1"/>
          </p:cNvSpPr>
          <p:nvPr>
            <p:ph type="ftr" sz="quarter" idx="11"/>
          </p:nvPr>
        </p:nvSpPr>
        <p:spPr/>
        <p:txBody>
          <a:bodyPr/>
          <a:lstStyle>
            <a:lvl1pPr>
              <a:defRPr/>
            </a:lvl1pPr>
          </a:lstStyle>
          <a:p>
            <a:pPr>
              <a:defRPr/>
            </a:pPr>
            <a:r>
              <a:rPr lang="es-CR"/>
              <a:t>MAP 47: Análisis estratégico y planeamiento de la empresa</a:t>
            </a:r>
          </a:p>
        </p:txBody>
      </p:sp>
      <p:sp>
        <p:nvSpPr>
          <p:cNvPr id="4" name="5 Marcador de número de diapositiva"/>
          <p:cNvSpPr>
            <a:spLocks noGrp="1"/>
          </p:cNvSpPr>
          <p:nvPr>
            <p:ph type="sldNum" sz="quarter" idx="12"/>
          </p:nvPr>
        </p:nvSpPr>
        <p:spPr/>
        <p:txBody>
          <a:bodyPr/>
          <a:lstStyle>
            <a:lvl1pPr>
              <a:defRPr/>
            </a:lvl1pPr>
          </a:lstStyle>
          <a:p>
            <a:pPr>
              <a:defRPr/>
            </a:pPr>
            <a:fld id="{527114C0-39DB-4C42-AD3F-28855E7DBDE6}" type="slidenum">
              <a:rPr lang="es-CR"/>
              <a:pPr>
                <a:defRPr/>
              </a:pPr>
              <a:t>‹Nº›</a:t>
            </a:fld>
            <a:endParaRPr lang="es-CR"/>
          </a:p>
        </p:txBody>
      </p:sp>
    </p:spTree>
    <p:extLst>
      <p:ext uri="{BB962C8B-B14F-4D97-AF65-F5344CB8AC3E}">
        <p14:creationId xmlns:p14="http://schemas.microsoft.com/office/powerpoint/2010/main" val="584918054"/>
      </p:ext>
    </p:extLst>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r>
              <a:rPr lang="es-CR"/>
              <a:t>Oct.-Nov. 2006            Ramiro Fonseca UCI</a:t>
            </a:r>
          </a:p>
        </p:txBody>
      </p:sp>
      <p:sp>
        <p:nvSpPr>
          <p:cNvPr id="6" name="4 Marcador de pie de página"/>
          <p:cNvSpPr>
            <a:spLocks noGrp="1"/>
          </p:cNvSpPr>
          <p:nvPr>
            <p:ph type="ftr" sz="quarter" idx="11"/>
          </p:nvPr>
        </p:nvSpPr>
        <p:spPr/>
        <p:txBody>
          <a:bodyPr/>
          <a:lstStyle>
            <a:lvl1pPr>
              <a:defRPr/>
            </a:lvl1pPr>
          </a:lstStyle>
          <a:p>
            <a:pPr>
              <a:defRPr/>
            </a:pPr>
            <a:r>
              <a:rPr lang="es-CR"/>
              <a:t>MAP 47: Análisis estratégico y planeamiento de la empresa</a:t>
            </a:r>
          </a:p>
        </p:txBody>
      </p:sp>
      <p:sp>
        <p:nvSpPr>
          <p:cNvPr id="7" name="5 Marcador de número de diapositiva"/>
          <p:cNvSpPr>
            <a:spLocks noGrp="1"/>
          </p:cNvSpPr>
          <p:nvPr>
            <p:ph type="sldNum" sz="quarter" idx="12"/>
          </p:nvPr>
        </p:nvSpPr>
        <p:spPr/>
        <p:txBody>
          <a:bodyPr/>
          <a:lstStyle>
            <a:lvl1pPr>
              <a:defRPr/>
            </a:lvl1pPr>
          </a:lstStyle>
          <a:p>
            <a:pPr>
              <a:defRPr/>
            </a:pPr>
            <a:fld id="{26AD0096-2B1D-43D6-A456-E626FF58AB38}" type="slidenum">
              <a:rPr lang="es-CR"/>
              <a:pPr>
                <a:defRPr/>
              </a:pPr>
              <a:t>‹Nº›</a:t>
            </a:fld>
            <a:endParaRPr lang="es-CR"/>
          </a:p>
        </p:txBody>
      </p:sp>
    </p:spTree>
    <p:extLst>
      <p:ext uri="{BB962C8B-B14F-4D97-AF65-F5344CB8AC3E}">
        <p14:creationId xmlns:p14="http://schemas.microsoft.com/office/powerpoint/2010/main" val="3969726828"/>
      </p:ext>
    </p:extLst>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R"/>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CR"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r>
              <a:rPr lang="es-CR"/>
              <a:t>Oct.-Nov. 2006            Ramiro Fonseca UCI</a:t>
            </a:r>
          </a:p>
        </p:txBody>
      </p:sp>
      <p:sp>
        <p:nvSpPr>
          <p:cNvPr id="6" name="4 Marcador de pie de página"/>
          <p:cNvSpPr>
            <a:spLocks noGrp="1"/>
          </p:cNvSpPr>
          <p:nvPr>
            <p:ph type="ftr" sz="quarter" idx="11"/>
          </p:nvPr>
        </p:nvSpPr>
        <p:spPr/>
        <p:txBody>
          <a:bodyPr/>
          <a:lstStyle>
            <a:lvl1pPr>
              <a:defRPr/>
            </a:lvl1pPr>
          </a:lstStyle>
          <a:p>
            <a:pPr>
              <a:defRPr/>
            </a:pPr>
            <a:r>
              <a:rPr lang="es-CR"/>
              <a:t>MAP 47: Análisis estratégico y planeamiento de la empresa</a:t>
            </a:r>
          </a:p>
        </p:txBody>
      </p:sp>
      <p:sp>
        <p:nvSpPr>
          <p:cNvPr id="7" name="5 Marcador de número de diapositiva"/>
          <p:cNvSpPr>
            <a:spLocks noGrp="1"/>
          </p:cNvSpPr>
          <p:nvPr>
            <p:ph type="sldNum" sz="quarter" idx="12"/>
          </p:nvPr>
        </p:nvSpPr>
        <p:spPr/>
        <p:txBody>
          <a:bodyPr/>
          <a:lstStyle>
            <a:lvl1pPr>
              <a:defRPr/>
            </a:lvl1pPr>
          </a:lstStyle>
          <a:p>
            <a:pPr>
              <a:defRPr/>
            </a:pPr>
            <a:fld id="{6E0E651B-9A08-496A-8E53-ED53BD569CD9}" type="slidenum">
              <a:rPr lang="es-CR"/>
              <a:pPr>
                <a:defRPr/>
              </a:pPr>
              <a:t>‹Nº›</a:t>
            </a:fld>
            <a:endParaRPr lang="es-CR"/>
          </a:p>
        </p:txBody>
      </p:sp>
    </p:spTree>
    <p:extLst>
      <p:ext uri="{BB962C8B-B14F-4D97-AF65-F5344CB8AC3E}">
        <p14:creationId xmlns:p14="http://schemas.microsoft.com/office/powerpoint/2010/main" val="2874063648"/>
      </p:ext>
    </p:extLst>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2000" b="-2000"/>
          </a:stretch>
        </a:blip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endParaRPr lang="es-CR" smtClean="0"/>
          </a:p>
        </p:txBody>
      </p:sp>
      <p:sp>
        <p:nvSpPr>
          <p:cNvPr id="1027" name="2 Marcador de texto"/>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smtClean="0"/>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s-CR"/>
              <a:t>Oct.-Nov. 2006            Ramiro Fonseca UCI</a:t>
            </a: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s-CR"/>
              <a:t>MAP 47: Análisis estratégico y planeamiento de la empresa</a:t>
            </a: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3FE34D46-E176-4620-B58E-4047F85F8179}" type="slidenum">
              <a:rPr lang="es-CR"/>
              <a:pPr>
                <a:defRPr/>
              </a:pPr>
              <a:t>‹Nº›</a:t>
            </a:fld>
            <a:endParaRPr lang="es-CR"/>
          </a:p>
        </p:txBody>
      </p:sp>
    </p:spTree>
  </p:cSld>
  <p:clrMap bg1="lt1" tx1="dk1" bg2="lt2" tx2="dk2" accent1="accent1" accent2="accent2" accent3="accent3" accent4="accent4" accent5="accent5" accent6="accent6" hlink="hlink" folHlink="folHlink"/>
  <p:sldLayoutIdLst>
    <p:sldLayoutId id="2147483899" r:id="rId1"/>
    <p:sldLayoutId id="2147483900" r:id="rId2"/>
    <p:sldLayoutId id="2147483901" r:id="rId3"/>
    <p:sldLayoutId id="2147483902" r:id="rId4"/>
    <p:sldLayoutId id="2147483903" r:id="rId5"/>
    <p:sldLayoutId id="2147483904" r:id="rId6"/>
    <p:sldLayoutId id="2147483905" r:id="rId7"/>
    <p:sldLayoutId id="2147483906" r:id="rId8"/>
    <p:sldLayoutId id="2147483907" r:id="rId9"/>
    <p:sldLayoutId id="2147483908" r:id="rId10"/>
    <p:sldLayoutId id="2147483909"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8" Type="http://schemas.openxmlformats.org/officeDocument/2006/relationships/diagramLayout" Target="../diagrams/layout15.xml"/><Relationship Id="rId3" Type="http://schemas.openxmlformats.org/officeDocument/2006/relationships/diagramLayout" Target="../diagrams/layout14.xml"/><Relationship Id="rId7" Type="http://schemas.openxmlformats.org/officeDocument/2006/relationships/diagramData" Target="../diagrams/data15.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11" Type="http://schemas.microsoft.com/office/2007/relationships/diagramDrawing" Target="../diagrams/drawing15.xml"/><Relationship Id="rId5" Type="http://schemas.openxmlformats.org/officeDocument/2006/relationships/diagramColors" Target="../diagrams/colors14.xml"/><Relationship Id="rId10" Type="http://schemas.openxmlformats.org/officeDocument/2006/relationships/diagramColors" Target="../diagrams/colors15.xml"/><Relationship Id="rId4" Type="http://schemas.openxmlformats.org/officeDocument/2006/relationships/diagramQuickStyle" Target="../diagrams/quickStyle14.xml"/><Relationship Id="rId9" Type="http://schemas.openxmlformats.org/officeDocument/2006/relationships/diagramQuickStyle" Target="../diagrams/quickStyle1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95536" y="1340768"/>
            <a:ext cx="8291513" cy="1079500"/>
          </a:xfrm>
        </p:spPr>
        <p:txBody>
          <a:bodyPr/>
          <a:lstStyle/>
          <a:p>
            <a:pPr eaLnBrk="1" hangingPunct="1"/>
            <a:r>
              <a:rPr lang="es-CR" sz="2800" b="1" dirty="0" smtClean="0"/>
              <a:t>MAESTRÍA EN</a:t>
            </a:r>
            <a:br>
              <a:rPr lang="es-CR" sz="2800" b="1" dirty="0" smtClean="0"/>
            </a:br>
            <a:r>
              <a:rPr lang="es-CR" sz="2800" b="1" dirty="0" smtClean="0"/>
              <a:t>ADMINISTRACIÓN DE PROYECTOS</a:t>
            </a:r>
          </a:p>
        </p:txBody>
      </p:sp>
      <p:sp>
        <p:nvSpPr>
          <p:cNvPr id="3075" name="Rectangle 3"/>
          <p:cNvSpPr>
            <a:spLocks noGrp="1" noChangeArrowheads="1"/>
          </p:cNvSpPr>
          <p:nvPr>
            <p:ph type="subTitle" idx="1"/>
          </p:nvPr>
        </p:nvSpPr>
        <p:spPr>
          <a:xfrm>
            <a:off x="356256" y="2564904"/>
            <a:ext cx="8496300" cy="581622"/>
          </a:xfrm>
        </p:spPr>
        <p:txBody>
          <a:bodyPr/>
          <a:lstStyle/>
          <a:p>
            <a:pPr eaLnBrk="1" hangingPunct="1"/>
            <a:r>
              <a:rPr lang="es-CR" sz="2800" b="1" i="1" dirty="0" smtClean="0">
                <a:solidFill>
                  <a:srgbClr val="FF0000"/>
                </a:solidFill>
              </a:rPr>
              <a:t>Planeamiento y </a:t>
            </a:r>
            <a:r>
              <a:rPr lang="es-CR" sz="2800" b="1" i="1" dirty="0" smtClean="0">
                <a:solidFill>
                  <a:srgbClr val="FF0000"/>
                </a:solidFill>
              </a:rPr>
              <a:t>Análisis Estratégico de </a:t>
            </a:r>
            <a:r>
              <a:rPr lang="es-CR" sz="2800" b="1" i="1" dirty="0" smtClean="0">
                <a:solidFill>
                  <a:srgbClr val="FF0000"/>
                </a:solidFill>
              </a:rPr>
              <a:t>la </a:t>
            </a:r>
            <a:r>
              <a:rPr lang="es-CR" sz="2800" b="1" i="1" dirty="0" smtClean="0">
                <a:solidFill>
                  <a:srgbClr val="FF0000"/>
                </a:solidFill>
              </a:rPr>
              <a:t>Empresa</a:t>
            </a:r>
            <a:endParaRPr lang="es-CR" sz="2800" b="1" i="1" dirty="0" smtClean="0">
              <a:solidFill>
                <a:srgbClr val="FF0000"/>
              </a:solidFill>
            </a:endParaRPr>
          </a:p>
        </p:txBody>
      </p:sp>
      <p:sp>
        <p:nvSpPr>
          <p:cNvPr id="4" name="1 Título"/>
          <p:cNvSpPr txBox="1">
            <a:spLocks/>
          </p:cNvSpPr>
          <p:nvPr/>
        </p:nvSpPr>
        <p:spPr bwMode="auto">
          <a:xfrm>
            <a:off x="1907704" y="3573016"/>
            <a:ext cx="6927692"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fontScale="97500"/>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r"/>
            <a:r>
              <a:rPr lang="es-CO" sz="3600" b="1" i="0" dirty="0" smtClean="0">
                <a:latin typeface="Georgia" panose="02040502050405020303" pitchFamily="18" charset="0"/>
              </a:rPr>
              <a:t>El </a:t>
            </a:r>
            <a:r>
              <a:rPr lang="es-CO" sz="3600" b="1" i="0" dirty="0" smtClean="0">
                <a:latin typeface="Georgia" panose="02040502050405020303" pitchFamily="18" charset="0"/>
              </a:rPr>
              <a:t>Cuadro de Mando Integral o </a:t>
            </a:r>
            <a:endParaRPr lang="es-CO" sz="3600" b="1" i="0" dirty="0" smtClean="0">
              <a:latin typeface="Georgia" panose="02040502050405020303" pitchFamily="18" charset="0"/>
            </a:endParaRPr>
          </a:p>
          <a:p>
            <a:pPr algn="r"/>
            <a:r>
              <a:rPr lang="es-CO" sz="3600" b="1" i="0" dirty="0" err="1" smtClean="0">
                <a:latin typeface="Georgia" panose="02040502050405020303" pitchFamily="18" charset="0"/>
              </a:rPr>
              <a:t>Balanced</a:t>
            </a:r>
            <a:r>
              <a:rPr lang="es-CO" sz="3600" b="1" i="0" dirty="0" smtClean="0">
                <a:latin typeface="Georgia" panose="02040502050405020303" pitchFamily="18" charset="0"/>
              </a:rPr>
              <a:t> </a:t>
            </a:r>
            <a:r>
              <a:rPr lang="es-CO" sz="3600" b="1" i="0" dirty="0" err="1" smtClean="0">
                <a:latin typeface="Georgia" panose="02040502050405020303" pitchFamily="18" charset="0"/>
              </a:rPr>
              <a:t>Scorecard</a:t>
            </a:r>
            <a:endParaRPr lang="es-CO" sz="3600" b="1" i="0" dirty="0">
              <a:latin typeface="Georgia" panose="02040502050405020303"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052736"/>
            <a:ext cx="8229600" cy="1143000"/>
          </a:xfrm>
        </p:spPr>
        <p:txBody>
          <a:bodyPr>
            <a:normAutofit/>
          </a:bodyPr>
          <a:lstStyle/>
          <a:p>
            <a:r>
              <a:rPr lang="es-CO" dirty="0" smtClean="0">
                <a:latin typeface="Impact" panose="020B0806030902050204" pitchFamily="34" charset="0"/>
              </a:rPr>
              <a:t>Las perspectivas del CMI</a:t>
            </a:r>
            <a:endParaRPr lang="es-CO" dirty="0">
              <a:latin typeface="Impact" panose="020B0806030902050204" pitchFamily="34" charset="0"/>
            </a:endParaRPr>
          </a:p>
        </p:txBody>
      </p:sp>
      <p:graphicFrame>
        <p:nvGraphicFramePr>
          <p:cNvPr id="4" name="3 Diagrama"/>
          <p:cNvGraphicFramePr/>
          <p:nvPr>
            <p:extLst>
              <p:ext uri="{D42A27DB-BD31-4B8C-83A1-F6EECF244321}">
                <p14:modId xmlns:p14="http://schemas.microsoft.com/office/powerpoint/2010/main" val="3733360622"/>
              </p:ext>
            </p:extLst>
          </p:nvPr>
        </p:nvGraphicFramePr>
        <p:xfrm>
          <a:off x="539552" y="2348880"/>
          <a:ext cx="8064896" cy="43062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792971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980728"/>
            <a:ext cx="8229600" cy="1143000"/>
          </a:xfrm>
        </p:spPr>
        <p:txBody>
          <a:bodyPr>
            <a:normAutofit/>
          </a:bodyPr>
          <a:lstStyle/>
          <a:p>
            <a:r>
              <a:rPr lang="es-CO" dirty="0" smtClean="0">
                <a:latin typeface="Impact" panose="020B0806030902050204" pitchFamily="34" charset="0"/>
              </a:rPr>
              <a:t>Las perspectivas del CMI</a:t>
            </a:r>
            <a:endParaRPr lang="es-CO" dirty="0">
              <a:latin typeface="Impact" panose="020B0806030902050204" pitchFamily="34" charset="0"/>
            </a:endParaRPr>
          </a:p>
        </p:txBody>
      </p:sp>
      <p:graphicFrame>
        <p:nvGraphicFramePr>
          <p:cNvPr id="5" name="5 Marcador de contenido"/>
          <p:cNvGraphicFramePr>
            <a:graphicFrameLocks noGrp="1"/>
          </p:cNvGraphicFramePr>
          <p:nvPr>
            <p:ph sz="quarter" idx="1"/>
            <p:extLst>
              <p:ext uri="{D42A27DB-BD31-4B8C-83A1-F6EECF244321}">
                <p14:modId xmlns:p14="http://schemas.microsoft.com/office/powerpoint/2010/main" val="1427961698"/>
              </p:ext>
            </p:extLst>
          </p:nvPr>
        </p:nvGraphicFramePr>
        <p:xfrm>
          <a:off x="323528" y="2348880"/>
          <a:ext cx="8585448" cy="38191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025102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980728"/>
            <a:ext cx="8229600" cy="1143000"/>
          </a:xfrm>
        </p:spPr>
        <p:txBody>
          <a:bodyPr>
            <a:normAutofit/>
          </a:bodyPr>
          <a:lstStyle/>
          <a:p>
            <a:r>
              <a:rPr lang="es-CO" dirty="0" smtClean="0">
                <a:latin typeface="Impact" panose="020B0806030902050204" pitchFamily="34" charset="0"/>
              </a:rPr>
              <a:t>Las perspectivas del CMI</a:t>
            </a:r>
            <a:endParaRPr lang="es-CO" dirty="0">
              <a:latin typeface="Impact" panose="020B0806030902050204" pitchFamily="34" charset="0"/>
            </a:endParaRPr>
          </a:p>
        </p:txBody>
      </p:sp>
      <p:graphicFrame>
        <p:nvGraphicFramePr>
          <p:cNvPr id="4" name="3 Diagrama"/>
          <p:cNvGraphicFramePr/>
          <p:nvPr>
            <p:extLst>
              <p:ext uri="{D42A27DB-BD31-4B8C-83A1-F6EECF244321}">
                <p14:modId xmlns:p14="http://schemas.microsoft.com/office/powerpoint/2010/main" val="1238081199"/>
              </p:ext>
            </p:extLst>
          </p:nvPr>
        </p:nvGraphicFramePr>
        <p:xfrm>
          <a:off x="755576" y="1916832"/>
          <a:ext cx="8136904" cy="4752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170307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052736"/>
            <a:ext cx="8229600" cy="1143000"/>
          </a:xfrm>
        </p:spPr>
        <p:txBody>
          <a:bodyPr>
            <a:normAutofit/>
          </a:bodyPr>
          <a:lstStyle/>
          <a:p>
            <a:r>
              <a:rPr lang="es-CO" dirty="0" smtClean="0">
                <a:latin typeface="Impact" panose="020B0806030902050204" pitchFamily="34" charset="0"/>
              </a:rPr>
              <a:t>Las perspectivas del CMI</a:t>
            </a:r>
            <a:endParaRPr lang="es-CO" dirty="0">
              <a:latin typeface="Impact" panose="020B0806030902050204" pitchFamily="34" charset="0"/>
            </a:endParaRPr>
          </a:p>
        </p:txBody>
      </p:sp>
      <p:graphicFrame>
        <p:nvGraphicFramePr>
          <p:cNvPr id="5" name="5 Marcador de contenido"/>
          <p:cNvGraphicFramePr>
            <a:graphicFrameLocks noGrp="1"/>
          </p:cNvGraphicFramePr>
          <p:nvPr>
            <p:ph sz="quarter" idx="1"/>
            <p:extLst>
              <p:ext uri="{D42A27DB-BD31-4B8C-83A1-F6EECF244321}">
                <p14:modId xmlns:p14="http://schemas.microsoft.com/office/powerpoint/2010/main" val="3033826025"/>
              </p:ext>
            </p:extLst>
          </p:nvPr>
        </p:nvGraphicFramePr>
        <p:xfrm>
          <a:off x="1043608" y="2348880"/>
          <a:ext cx="7200800" cy="2592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814235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1052736"/>
            <a:ext cx="8229600" cy="1143000"/>
          </a:xfrm>
        </p:spPr>
        <p:txBody>
          <a:bodyPr>
            <a:normAutofit/>
          </a:bodyPr>
          <a:lstStyle/>
          <a:p>
            <a:r>
              <a:rPr lang="es-CO" dirty="0" smtClean="0">
                <a:latin typeface="Impact" panose="020B0806030902050204" pitchFamily="34" charset="0"/>
              </a:rPr>
              <a:t>Las perspectivas del CMI</a:t>
            </a:r>
            <a:endParaRPr lang="es-CO" dirty="0">
              <a:latin typeface="Impact" panose="020B0806030902050204" pitchFamily="34" charset="0"/>
            </a:endParaRPr>
          </a:p>
        </p:txBody>
      </p:sp>
      <p:graphicFrame>
        <p:nvGraphicFramePr>
          <p:cNvPr id="4" name="3 Diagrama"/>
          <p:cNvGraphicFramePr/>
          <p:nvPr>
            <p:extLst>
              <p:ext uri="{D42A27DB-BD31-4B8C-83A1-F6EECF244321}">
                <p14:modId xmlns:p14="http://schemas.microsoft.com/office/powerpoint/2010/main" val="2801112318"/>
              </p:ext>
            </p:extLst>
          </p:nvPr>
        </p:nvGraphicFramePr>
        <p:xfrm>
          <a:off x="755576" y="1772816"/>
          <a:ext cx="7848872" cy="4752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44849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052736"/>
            <a:ext cx="8229600" cy="1143000"/>
          </a:xfrm>
        </p:spPr>
        <p:txBody>
          <a:bodyPr>
            <a:normAutofit/>
          </a:bodyPr>
          <a:lstStyle/>
          <a:p>
            <a:r>
              <a:rPr lang="es-CO" dirty="0" smtClean="0">
                <a:latin typeface="Impact" panose="020B0806030902050204" pitchFamily="34" charset="0"/>
              </a:rPr>
              <a:t>Las perspectivas del CMI</a:t>
            </a:r>
            <a:endParaRPr lang="es-CO" dirty="0">
              <a:latin typeface="Impact" panose="020B0806030902050204" pitchFamily="34" charset="0"/>
            </a:endParaRPr>
          </a:p>
        </p:txBody>
      </p:sp>
      <p:graphicFrame>
        <p:nvGraphicFramePr>
          <p:cNvPr id="5" name="5 Marcador de contenido"/>
          <p:cNvGraphicFramePr>
            <a:graphicFrameLocks noGrp="1"/>
          </p:cNvGraphicFramePr>
          <p:nvPr>
            <p:ph sz="quarter" idx="1"/>
            <p:extLst>
              <p:ext uri="{D42A27DB-BD31-4B8C-83A1-F6EECF244321}">
                <p14:modId xmlns:p14="http://schemas.microsoft.com/office/powerpoint/2010/main" val="1710664999"/>
              </p:ext>
            </p:extLst>
          </p:nvPr>
        </p:nvGraphicFramePr>
        <p:xfrm>
          <a:off x="251520" y="2420888"/>
          <a:ext cx="8568952" cy="38911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912993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1196752"/>
            <a:ext cx="8229600" cy="1143000"/>
          </a:xfrm>
        </p:spPr>
        <p:txBody>
          <a:bodyPr>
            <a:normAutofit/>
          </a:bodyPr>
          <a:lstStyle/>
          <a:p>
            <a:r>
              <a:rPr lang="es-CO" dirty="0" smtClean="0">
                <a:latin typeface="Impact" panose="020B0806030902050204" pitchFamily="34" charset="0"/>
              </a:rPr>
              <a:t>Las perspectivas del CMI</a:t>
            </a:r>
            <a:endParaRPr lang="es-CO" dirty="0">
              <a:latin typeface="Impact" panose="020B0806030902050204" pitchFamily="34" charset="0"/>
            </a:endParaRPr>
          </a:p>
        </p:txBody>
      </p:sp>
      <p:graphicFrame>
        <p:nvGraphicFramePr>
          <p:cNvPr id="5" name="5 Marcador de contenido"/>
          <p:cNvGraphicFramePr>
            <a:graphicFrameLocks noGrp="1"/>
          </p:cNvGraphicFramePr>
          <p:nvPr>
            <p:ph sz="quarter" idx="1"/>
            <p:extLst>
              <p:ext uri="{D42A27DB-BD31-4B8C-83A1-F6EECF244321}">
                <p14:modId xmlns:p14="http://schemas.microsoft.com/office/powerpoint/2010/main" val="3746535321"/>
              </p:ext>
            </p:extLst>
          </p:nvPr>
        </p:nvGraphicFramePr>
        <p:xfrm>
          <a:off x="247887" y="2780928"/>
          <a:ext cx="8873480" cy="34590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824315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124744"/>
            <a:ext cx="8229600" cy="1143000"/>
          </a:xfrm>
        </p:spPr>
        <p:txBody>
          <a:bodyPr>
            <a:normAutofit/>
          </a:bodyPr>
          <a:lstStyle/>
          <a:p>
            <a:r>
              <a:rPr lang="es-CO" dirty="0" smtClean="0">
                <a:latin typeface="Impact" panose="020B0806030902050204" pitchFamily="34" charset="0"/>
              </a:rPr>
              <a:t>Las perspectivas del CMI</a:t>
            </a:r>
            <a:endParaRPr lang="es-CO" dirty="0">
              <a:latin typeface="Impact" panose="020B0806030902050204" pitchFamily="34" charset="0"/>
            </a:endParaRPr>
          </a:p>
        </p:txBody>
      </p:sp>
      <p:graphicFrame>
        <p:nvGraphicFramePr>
          <p:cNvPr id="5" name="5 Marcador de contenido"/>
          <p:cNvGraphicFramePr>
            <a:graphicFrameLocks noGrp="1"/>
          </p:cNvGraphicFramePr>
          <p:nvPr>
            <p:ph sz="quarter" idx="1"/>
            <p:extLst>
              <p:ext uri="{D42A27DB-BD31-4B8C-83A1-F6EECF244321}">
                <p14:modId xmlns:p14="http://schemas.microsoft.com/office/powerpoint/2010/main" val="1966416277"/>
              </p:ext>
            </p:extLst>
          </p:nvPr>
        </p:nvGraphicFramePr>
        <p:xfrm>
          <a:off x="251519" y="2780928"/>
          <a:ext cx="8621989" cy="36751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327360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980728"/>
            <a:ext cx="8229600" cy="1143000"/>
          </a:xfrm>
        </p:spPr>
        <p:txBody>
          <a:bodyPr>
            <a:normAutofit/>
          </a:bodyPr>
          <a:lstStyle/>
          <a:p>
            <a:r>
              <a:rPr lang="es-CO" dirty="0" smtClean="0">
                <a:latin typeface="Impact" panose="020B0806030902050204" pitchFamily="34" charset="0"/>
              </a:rPr>
              <a:t>Las perspectivas del CMI</a:t>
            </a:r>
            <a:endParaRPr lang="es-CO" dirty="0">
              <a:latin typeface="Impact" panose="020B0806030902050204" pitchFamily="34" charset="0"/>
            </a:endParaRPr>
          </a:p>
        </p:txBody>
      </p:sp>
      <p:graphicFrame>
        <p:nvGraphicFramePr>
          <p:cNvPr id="5" name="5 Marcador de contenido"/>
          <p:cNvGraphicFramePr>
            <a:graphicFrameLocks noGrp="1"/>
          </p:cNvGraphicFramePr>
          <p:nvPr>
            <p:ph sz="quarter" idx="1"/>
            <p:extLst>
              <p:ext uri="{D42A27DB-BD31-4B8C-83A1-F6EECF244321}">
                <p14:modId xmlns:p14="http://schemas.microsoft.com/office/powerpoint/2010/main" val="3768959295"/>
              </p:ext>
            </p:extLst>
          </p:nvPr>
        </p:nvGraphicFramePr>
        <p:xfrm>
          <a:off x="323528" y="2276872"/>
          <a:ext cx="8568952" cy="38164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5885378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980728"/>
            <a:ext cx="8229600" cy="1143000"/>
          </a:xfrm>
        </p:spPr>
        <p:txBody>
          <a:bodyPr>
            <a:normAutofit fontScale="90000"/>
          </a:bodyPr>
          <a:lstStyle/>
          <a:p>
            <a:r>
              <a:rPr lang="es-CO" dirty="0" smtClean="0">
                <a:latin typeface="Impact" panose="020B0806030902050204" pitchFamily="34" charset="0"/>
              </a:rPr>
              <a:t>Diseño del Cuadro de Mando Integral</a:t>
            </a:r>
            <a:endParaRPr lang="es-CO" dirty="0">
              <a:latin typeface="Impact" panose="020B0806030902050204" pitchFamily="34" charset="0"/>
            </a:endParaRPr>
          </a:p>
        </p:txBody>
      </p:sp>
      <p:sp>
        <p:nvSpPr>
          <p:cNvPr id="3" name="2 Marcador de contenido"/>
          <p:cNvSpPr>
            <a:spLocks noGrp="1"/>
          </p:cNvSpPr>
          <p:nvPr>
            <p:ph sz="quarter" idx="1"/>
          </p:nvPr>
        </p:nvSpPr>
        <p:spPr>
          <a:xfrm>
            <a:off x="683568" y="2132856"/>
            <a:ext cx="7992888" cy="4725144"/>
          </a:xfrm>
        </p:spPr>
        <p:txBody>
          <a:bodyPr>
            <a:normAutofit fontScale="85000" lnSpcReduction="20000"/>
          </a:bodyPr>
          <a:lstStyle/>
          <a:p>
            <a:pPr algn="just"/>
            <a:r>
              <a:rPr lang="es-CO" dirty="0"/>
              <a:t>Para diseñar el CMI, la empresa debe haber elaborado previamente sus objetivos y estrategias de largo plazo, las cuales normalmente se establecen mediante un proceso de </a:t>
            </a:r>
            <a:r>
              <a:rPr lang="es-CO" b="1" dirty="0"/>
              <a:t>Planeación Estratégica</a:t>
            </a:r>
            <a:r>
              <a:rPr lang="es-CO" dirty="0"/>
              <a:t>. </a:t>
            </a:r>
          </a:p>
          <a:p>
            <a:pPr algn="just"/>
            <a:r>
              <a:rPr lang="es-CO" dirty="0" smtClean="0"/>
              <a:t>Una </a:t>
            </a:r>
            <a:r>
              <a:rPr lang="es-CO" dirty="0"/>
              <a:t>vez que se tiene claridad de los objetivos y estrategias de largo plazo que se quieran desarrollar, éstas se descomponen en acciones más concretas (objetivos estratégicos), las cuales se organizan en las cuatro perspectivas básicas (o más si se han incorporado otras a juicio de la empresa), las que deben estar vinculadas bajo una relación </a:t>
            </a:r>
            <a:r>
              <a:rPr lang="es-CO" b="1" i="1" dirty="0"/>
              <a:t>Causa–Efecto</a:t>
            </a:r>
            <a:r>
              <a:rPr lang="es-CO" dirty="0"/>
              <a:t>. A esto se le conoce como desarrollo del </a:t>
            </a:r>
            <a:r>
              <a:rPr lang="es-CO" b="1" i="1" dirty="0"/>
              <a:t>Mapa Estratégico</a:t>
            </a:r>
            <a:r>
              <a:rPr lang="es-CO" dirty="0"/>
              <a:t>.</a:t>
            </a:r>
          </a:p>
        </p:txBody>
      </p:sp>
    </p:spTree>
    <p:extLst>
      <p:ext uri="{BB962C8B-B14F-4D97-AF65-F5344CB8AC3E}">
        <p14:creationId xmlns:p14="http://schemas.microsoft.com/office/powerpoint/2010/main" val="23520590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980728"/>
            <a:ext cx="8229600" cy="1143000"/>
          </a:xfrm>
        </p:spPr>
        <p:txBody>
          <a:bodyPr>
            <a:normAutofit fontScale="90000"/>
          </a:bodyPr>
          <a:lstStyle/>
          <a:p>
            <a:r>
              <a:rPr lang="es-CO" dirty="0" smtClean="0">
                <a:latin typeface="Impact" panose="020B0806030902050204" pitchFamily="34" charset="0"/>
              </a:rPr>
              <a:t>¿Qué es el Cuadro de Mando Integral?</a:t>
            </a:r>
            <a:endParaRPr lang="es-CO" dirty="0">
              <a:latin typeface="Impact" panose="020B0806030902050204" pitchFamily="34" charset="0"/>
            </a:endParaRPr>
          </a:p>
        </p:txBody>
      </p:sp>
      <p:sp>
        <p:nvSpPr>
          <p:cNvPr id="3" name="2 Marcador de contenido"/>
          <p:cNvSpPr>
            <a:spLocks noGrp="1"/>
          </p:cNvSpPr>
          <p:nvPr>
            <p:ph sz="quarter" idx="1"/>
          </p:nvPr>
        </p:nvSpPr>
        <p:spPr>
          <a:xfrm>
            <a:off x="467544" y="2132856"/>
            <a:ext cx="8229600" cy="4525963"/>
          </a:xfrm>
        </p:spPr>
        <p:txBody>
          <a:bodyPr>
            <a:normAutofit fontScale="85000" lnSpcReduction="10000"/>
          </a:bodyPr>
          <a:lstStyle/>
          <a:p>
            <a:pPr algn="just"/>
            <a:r>
              <a:rPr lang="es-CO" dirty="0"/>
              <a:t>El Cuadro de Mando Integral (CMI) o </a:t>
            </a:r>
            <a:r>
              <a:rPr lang="es-CO" i="1" dirty="0" err="1"/>
              <a:t>Balanced</a:t>
            </a:r>
            <a:r>
              <a:rPr lang="es-CO" i="1" dirty="0"/>
              <a:t> </a:t>
            </a:r>
            <a:r>
              <a:rPr lang="es-CO" i="1" dirty="0" err="1"/>
              <a:t>Scorecard</a:t>
            </a:r>
            <a:r>
              <a:rPr lang="es-CO" dirty="0"/>
              <a:t> (BSC) es una herramienta concebida para gestionar integralmente una organización. </a:t>
            </a:r>
            <a:endParaRPr lang="es-CO" dirty="0" smtClean="0"/>
          </a:p>
          <a:p>
            <a:pPr algn="just"/>
            <a:r>
              <a:rPr lang="es-CO" dirty="0" smtClean="0"/>
              <a:t>Consiste </a:t>
            </a:r>
            <a:r>
              <a:rPr lang="es-CO" dirty="0"/>
              <a:t>fundamentalmente en un sistema de indicadores que dan cuenta del cumplimiento y los esfuerzos de logro de los objetivos estratégicos. </a:t>
            </a:r>
          </a:p>
          <a:p>
            <a:pPr algn="just"/>
            <a:r>
              <a:rPr lang="es-CO" dirty="0" smtClean="0"/>
              <a:t>Se </a:t>
            </a:r>
            <a:r>
              <a:rPr lang="es-CO" dirty="0"/>
              <a:t>puede aplicar tanto a entidades con fines de lucro (empresas de telecomunicaciones, manufactura, compañías de transporte aéreo, etc.) como a las no lucrativas (hospitales estatales, ONG, gobierno central, gobiernos locales, etc.). </a:t>
            </a:r>
          </a:p>
          <a:p>
            <a:pPr algn="just"/>
            <a:endParaRPr lang="es-CO" dirty="0"/>
          </a:p>
        </p:txBody>
      </p:sp>
    </p:spTree>
    <p:extLst>
      <p:ext uri="{BB962C8B-B14F-4D97-AF65-F5344CB8AC3E}">
        <p14:creationId xmlns:p14="http://schemas.microsoft.com/office/powerpoint/2010/main" val="12538699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124744"/>
            <a:ext cx="8229600" cy="1143000"/>
          </a:xfrm>
        </p:spPr>
        <p:txBody>
          <a:bodyPr>
            <a:normAutofit fontScale="90000"/>
          </a:bodyPr>
          <a:lstStyle/>
          <a:p>
            <a:r>
              <a:rPr lang="es-CO" dirty="0" smtClean="0">
                <a:latin typeface="Impact" panose="020B0806030902050204" pitchFamily="34" charset="0"/>
              </a:rPr>
              <a:t>Diseño del Cuadro de Mando Integral</a:t>
            </a:r>
            <a:endParaRPr lang="es-CO" dirty="0">
              <a:latin typeface="Impact" panose="020B0806030902050204" pitchFamily="34" charset="0"/>
            </a:endParaRPr>
          </a:p>
        </p:txBody>
      </p:sp>
      <p:sp>
        <p:nvSpPr>
          <p:cNvPr id="3" name="2 Marcador de contenido"/>
          <p:cNvSpPr>
            <a:spLocks noGrp="1"/>
          </p:cNvSpPr>
          <p:nvPr>
            <p:ph sz="quarter" idx="1"/>
          </p:nvPr>
        </p:nvSpPr>
        <p:spPr>
          <a:xfrm>
            <a:off x="755576" y="2492896"/>
            <a:ext cx="7632848" cy="3312368"/>
          </a:xfrm>
        </p:spPr>
        <p:txBody>
          <a:bodyPr>
            <a:normAutofit/>
          </a:bodyPr>
          <a:lstStyle/>
          <a:p>
            <a:pPr algn="just"/>
            <a:r>
              <a:rPr lang="es-CO" sz="2800" dirty="0"/>
              <a:t>En </a:t>
            </a:r>
            <a:r>
              <a:rPr lang="es-CO" sz="2800" dirty="0" smtClean="0"/>
              <a:t>una </a:t>
            </a:r>
            <a:r>
              <a:rPr lang="es-CO" sz="2800" dirty="0"/>
              <a:t>organización con fines de </a:t>
            </a:r>
            <a:r>
              <a:rPr lang="es-CO" sz="2800" dirty="0" smtClean="0"/>
              <a:t>lucro, el </a:t>
            </a:r>
            <a:r>
              <a:rPr lang="es-CO" sz="2800" dirty="0"/>
              <a:t>propósito fundamental de la organización es el rendimiento </a:t>
            </a:r>
            <a:r>
              <a:rPr lang="es-CO" sz="2800" dirty="0" smtClean="0"/>
              <a:t>financiero</a:t>
            </a:r>
          </a:p>
          <a:p>
            <a:pPr algn="just"/>
            <a:r>
              <a:rPr lang="es-CO" sz="2800" dirty="0" smtClean="0"/>
              <a:t>Mientras que en las que no tienen fines lucrativos </a:t>
            </a:r>
            <a:r>
              <a:rPr lang="es-CO" sz="2800" dirty="0"/>
              <a:t>es el cumplimiento del pacto social fundamental de la organización. </a:t>
            </a:r>
          </a:p>
        </p:txBody>
      </p:sp>
    </p:spTree>
    <p:extLst>
      <p:ext uri="{BB962C8B-B14F-4D97-AF65-F5344CB8AC3E}">
        <p14:creationId xmlns:p14="http://schemas.microsoft.com/office/powerpoint/2010/main" val="14792761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99264" y="908720"/>
            <a:ext cx="8229600" cy="1143000"/>
          </a:xfrm>
        </p:spPr>
        <p:txBody>
          <a:bodyPr>
            <a:normAutofit fontScale="90000"/>
          </a:bodyPr>
          <a:lstStyle/>
          <a:p>
            <a:r>
              <a:rPr lang="es-CO" dirty="0" smtClean="0">
                <a:latin typeface="Impact" panose="020B0806030902050204" pitchFamily="34" charset="0"/>
              </a:rPr>
              <a:t>Diseño del Cuadro de Mando Integral</a:t>
            </a:r>
            <a:endParaRPr lang="es-CO" dirty="0">
              <a:latin typeface="Impact" panose="020B0806030902050204" pitchFamily="34" charset="0"/>
            </a:endParaRPr>
          </a:p>
        </p:txBody>
      </p:sp>
      <p:sp>
        <p:nvSpPr>
          <p:cNvPr id="4" name="3 Marcador de contenido"/>
          <p:cNvSpPr>
            <a:spLocks noGrp="1"/>
          </p:cNvSpPr>
          <p:nvPr>
            <p:ph sz="quarter" idx="1"/>
          </p:nvPr>
        </p:nvSpPr>
        <p:spPr>
          <a:xfrm>
            <a:off x="683568" y="1916832"/>
            <a:ext cx="5932396" cy="460648"/>
          </a:xfrm>
        </p:spPr>
        <p:txBody>
          <a:bodyPr>
            <a:normAutofit fontScale="85000" lnSpcReduction="20000"/>
          </a:bodyPr>
          <a:lstStyle/>
          <a:p>
            <a:pPr marL="0" indent="0">
              <a:buNone/>
            </a:pPr>
            <a:r>
              <a:rPr lang="es-CO" dirty="0"/>
              <a:t>Modelo genérico de un mapa estratégico</a:t>
            </a:r>
          </a:p>
        </p:txBody>
      </p:sp>
      <p:grpSp>
        <p:nvGrpSpPr>
          <p:cNvPr id="5" name="4 Grupo"/>
          <p:cNvGrpSpPr/>
          <p:nvPr/>
        </p:nvGrpSpPr>
        <p:grpSpPr>
          <a:xfrm>
            <a:off x="1547664" y="2454413"/>
            <a:ext cx="6556787" cy="4321791"/>
            <a:chOff x="1484784" y="1115616"/>
            <a:chExt cx="3816424" cy="2879596"/>
          </a:xfrm>
        </p:grpSpPr>
        <p:sp>
          <p:nvSpPr>
            <p:cNvPr id="6" name="5 Rectángulo"/>
            <p:cNvSpPr/>
            <p:nvPr/>
          </p:nvSpPr>
          <p:spPr>
            <a:xfrm>
              <a:off x="1484784" y="1115616"/>
              <a:ext cx="3816424" cy="720080"/>
            </a:xfrm>
            <a:prstGeom prst="rect">
              <a:avLst/>
            </a:prstGeom>
            <a:no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3600"/>
            </a:p>
          </p:txBody>
        </p:sp>
        <p:sp>
          <p:nvSpPr>
            <p:cNvPr id="7" name="6 CuadroTexto"/>
            <p:cNvSpPr txBox="1"/>
            <p:nvPr/>
          </p:nvSpPr>
          <p:spPr>
            <a:xfrm>
              <a:off x="1560819" y="1352545"/>
              <a:ext cx="695141" cy="218367"/>
            </a:xfrm>
            <a:prstGeom prst="rect">
              <a:avLst/>
            </a:prstGeom>
            <a:noFill/>
          </p:spPr>
          <p:txBody>
            <a:bodyPr wrap="none" rtlCol="0">
              <a:spAutoFit/>
            </a:bodyPr>
            <a:lstStyle/>
            <a:p>
              <a:pPr algn="ctr"/>
              <a:r>
                <a:rPr lang="es-CO" sz="1600" b="1" dirty="0" smtClean="0">
                  <a:latin typeface="Arial Narrow" panose="020B0606020202030204" pitchFamily="34" charset="0"/>
                </a:rPr>
                <a:t>Financiera</a:t>
              </a:r>
              <a:endParaRPr lang="es-CO" sz="1600" b="1" dirty="0">
                <a:latin typeface="Arial Narrow" panose="020B0606020202030204" pitchFamily="34" charset="0"/>
              </a:endParaRPr>
            </a:p>
          </p:txBody>
        </p:sp>
        <p:grpSp>
          <p:nvGrpSpPr>
            <p:cNvPr id="8" name="7 Grupo"/>
            <p:cNvGrpSpPr/>
            <p:nvPr/>
          </p:nvGrpSpPr>
          <p:grpSpPr>
            <a:xfrm>
              <a:off x="2891176" y="1233834"/>
              <a:ext cx="897864" cy="421305"/>
              <a:chOff x="2420888" y="1229152"/>
              <a:chExt cx="897864" cy="421305"/>
            </a:xfrm>
          </p:grpSpPr>
          <p:sp>
            <p:nvSpPr>
              <p:cNvPr id="50" name="49 Elipse"/>
              <p:cNvSpPr/>
              <p:nvPr/>
            </p:nvSpPr>
            <p:spPr>
              <a:xfrm>
                <a:off x="2420888" y="1229152"/>
                <a:ext cx="897864" cy="42130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b="1" dirty="0">
                  <a:latin typeface="Arial Narrow" panose="020B0606020202030204" pitchFamily="34" charset="0"/>
                </a:endParaRPr>
              </a:p>
            </p:txBody>
          </p:sp>
          <p:sp>
            <p:nvSpPr>
              <p:cNvPr id="51" name="50 Rectángulo"/>
              <p:cNvSpPr/>
              <p:nvPr/>
            </p:nvSpPr>
            <p:spPr>
              <a:xfrm>
                <a:off x="2476012" y="1256204"/>
                <a:ext cx="787616" cy="337476"/>
              </a:xfrm>
              <a:prstGeom prst="rect">
                <a:avLst/>
              </a:prstGeom>
            </p:spPr>
            <p:txBody>
              <a:bodyPr wrap="square">
                <a:spAutoFit/>
              </a:bodyPr>
              <a:lstStyle/>
              <a:p>
                <a:pPr algn="ctr"/>
                <a:r>
                  <a:rPr lang="es-CO" sz="1400" b="1" dirty="0" smtClean="0">
                    <a:latin typeface="Arial Narrow" panose="020B0606020202030204" pitchFamily="34" charset="0"/>
                  </a:rPr>
                  <a:t>Objetivo estratégico</a:t>
                </a:r>
                <a:endParaRPr lang="es-CO" sz="1400" b="1" dirty="0">
                  <a:latin typeface="Arial Narrow" panose="020B0606020202030204" pitchFamily="34" charset="0"/>
                </a:endParaRPr>
              </a:p>
            </p:txBody>
          </p:sp>
        </p:grpSp>
        <p:grpSp>
          <p:nvGrpSpPr>
            <p:cNvPr id="9" name="8 Grupo"/>
            <p:cNvGrpSpPr/>
            <p:nvPr/>
          </p:nvGrpSpPr>
          <p:grpSpPr>
            <a:xfrm>
              <a:off x="3971296" y="1233834"/>
              <a:ext cx="897864" cy="421305"/>
              <a:chOff x="2420888" y="1229152"/>
              <a:chExt cx="897864" cy="421305"/>
            </a:xfrm>
          </p:grpSpPr>
          <p:sp>
            <p:nvSpPr>
              <p:cNvPr id="48" name="47 Elipse"/>
              <p:cNvSpPr/>
              <p:nvPr/>
            </p:nvSpPr>
            <p:spPr>
              <a:xfrm>
                <a:off x="2420888" y="1229152"/>
                <a:ext cx="897864" cy="42130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b="1" dirty="0">
                  <a:latin typeface="Arial Narrow" panose="020B0606020202030204" pitchFamily="34" charset="0"/>
                </a:endParaRPr>
              </a:p>
            </p:txBody>
          </p:sp>
          <p:sp>
            <p:nvSpPr>
              <p:cNvPr id="49" name="48 Rectángulo"/>
              <p:cNvSpPr/>
              <p:nvPr/>
            </p:nvSpPr>
            <p:spPr>
              <a:xfrm>
                <a:off x="2476012" y="1256204"/>
                <a:ext cx="787616" cy="337476"/>
              </a:xfrm>
              <a:prstGeom prst="rect">
                <a:avLst/>
              </a:prstGeom>
            </p:spPr>
            <p:txBody>
              <a:bodyPr wrap="square">
                <a:spAutoFit/>
              </a:bodyPr>
              <a:lstStyle/>
              <a:p>
                <a:pPr algn="ctr"/>
                <a:r>
                  <a:rPr lang="es-CO" sz="1400" b="1" dirty="0" smtClean="0">
                    <a:latin typeface="Arial Narrow" panose="020B0606020202030204" pitchFamily="34" charset="0"/>
                  </a:rPr>
                  <a:t>Objetivo estratégico</a:t>
                </a:r>
                <a:endParaRPr lang="es-CO" sz="1400" b="1" dirty="0">
                  <a:latin typeface="Arial Narrow" panose="020B0606020202030204" pitchFamily="34" charset="0"/>
                </a:endParaRPr>
              </a:p>
            </p:txBody>
          </p:sp>
        </p:grpSp>
        <p:grpSp>
          <p:nvGrpSpPr>
            <p:cNvPr id="10" name="9 Grupo"/>
            <p:cNvGrpSpPr/>
            <p:nvPr/>
          </p:nvGrpSpPr>
          <p:grpSpPr>
            <a:xfrm>
              <a:off x="2371740" y="1998609"/>
              <a:ext cx="897864" cy="421305"/>
              <a:chOff x="2420888" y="1229152"/>
              <a:chExt cx="897864" cy="421305"/>
            </a:xfrm>
          </p:grpSpPr>
          <p:sp>
            <p:nvSpPr>
              <p:cNvPr id="46" name="45 Elipse"/>
              <p:cNvSpPr/>
              <p:nvPr/>
            </p:nvSpPr>
            <p:spPr>
              <a:xfrm>
                <a:off x="2420888" y="1229152"/>
                <a:ext cx="897864" cy="42130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b="1" dirty="0">
                  <a:latin typeface="Arial Narrow" panose="020B0606020202030204" pitchFamily="34" charset="0"/>
                </a:endParaRPr>
              </a:p>
            </p:txBody>
          </p:sp>
          <p:sp>
            <p:nvSpPr>
              <p:cNvPr id="47" name="46 Rectángulo"/>
              <p:cNvSpPr/>
              <p:nvPr/>
            </p:nvSpPr>
            <p:spPr>
              <a:xfrm>
                <a:off x="2476012" y="1256204"/>
                <a:ext cx="787616" cy="337476"/>
              </a:xfrm>
              <a:prstGeom prst="rect">
                <a:avLst/>
              </a:prstGeom>
            </p:spPr>
            <p:txBody>
              <a:bodyPr wrap="square">
                <a:spAutoFit/>
              </a:bodyPr>
              <a:lstStyle/>
              <a:p>
                <a:pPr algn="ctr"/>
                <a:r>
                  <a:rPr lang="es-CO" sz="1400" b="1" dirty="0" smtClean="0">
                    <a:latin typeface="Arial Narrow" panose="020B0606020202030204" pitchFamily="34" charset="0"/>
                  </a:rPr>
                  <a:t>Objetivo estratégico</a:t>
                </a:r>
                <a:endParaRPr lang="es-CO" sz="1400" b="1" dirty="0">
                  <a:latin typeface="Arial Narrow" panose="020B0606020202030204" pitchFamily="34" charset="0"/>
                </a:endParaRPr>
              </a:p>
            </p:txBody>
          </p:sp>
        </p:grpSp>
        <p:sp>
          <p:nvSpPr>
            <p:cNvPr id="11" name="10 Rectángulo"/>
            <p:cNvSpPr/>
            <p:nvPr/>
          </p:nvSpPr>
          <p:spPr>
            <a:xfrm>
              <a:off x="1484784" y="1835696"/>
              <a:ext cx="3816424" cy="720080"/>
            </a:xfrm>
            <a:prstGeom prst="rect">
              <a:avLst/>
            </a:prstGeom>
            <a:no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3600"/>
            </a:p>
          </p:txBody>
        </p:sp>
        <p:sp>
          <p:nvSpPr>
            <p:cNvPr id="12" name="11 Rectángulo"/>
            <p:cNvSpPr/>
            <p:nvPr/>
          </p:nvSpPr>
          <p:spPr>
            <a:xfrm>
              <a:off x="1484784" y="2555776"/>
              <a:ext cx="3816424" cy="720080"/>
            </a:xfrm>
            <a:prstGeom prst="rect">
              <a:avLst/>
            </a:prstGeom>
            <a:no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3600"/>
            </a:p>
          </p:txBody>
        </p:sp>
        <p:sp>
          <p:nvSpPr>
            <p:cNvPr id="13" name="12 Rectángulo"/>
            <p:cNvSpPr/>
            <p:nvPr/>
          </p:nvSpPr>
          <p:spPr>
            <a:xfrm>
              <a:off x="1484784" y="3275132"/>
              <a:ext cx="3816424" cy="720080"/>
            </a:xfrm>
            <a:prstGeom prst="rect">
              <a:avLst/>
            </a:prstGeom>
            <a:no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3600"/>
            </a:p>
          </p:txBody>
        </p:sp>
        <p:grpSp>
          <p:nvGrpSpPr>
            <p:cNvPr id="14" name="13 Grupo"/>
            <p:cNvGrpSpPr/>
            <p:nvPr/>
          </p:nvGrpSpPr>
          <p:grpSpPr>
            <a:xfrm>
              <a:off x="3383732" y="1998609"/>
              <a:ext cx="897864" cy="421305"/>
              <a:chOff x="2420888" y="1229152"/>
              <a:chExt cx="897864" cy="421305"/>
            </a:xfrm>
          </p:grpSpPr>
          <p:sp>
            <p:nvSpPr>
              <p:cNvPr id="44" name="43 Elipse"/>
              <p:cNvSpPr/>
              <p:nvPr/>
            </p:nvSpPr>
            <p:spPr>
              <a:xfrm>
                <a:off x="2420888" y="1229152"/>
                <a:ext cx="897864" cy="42130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b="1" dirty="0">
                  <a:latin typeface="Arial Narrow" panose="020B0606020202030204" pitchFamily="34" charset="0"/>
                </a:endParaRPr>
              </a:p>
            </p:txBody>
          </p:sp>
          <p:sp>
            <p:nvSpPr>
              <p:cNvPr id="45" name="44 Rectángulo"/>
              <p:cNvSpPr/>
              <p:nvPr/>
            </p:nvSpPr>
            <p:spPr>
              <a:xfrm>
                <a:off x="2476012" y="1256204"/>
                <a:ext cx="787616" cy="337476"/>
              </a:xfrm>
              <a:prstGeom prst="rect">
                <a:avLst/>
              </a:prstGeom>
            </p:spPr>
            <p:txBody>
              <a:bodyPr wrap="square">
                <a:spAutoFit/>
              </a:bodyPr>
              <a:lstStyle/>
              <a:p>
                <a:pPr algn="ctr"/>
                <a:r>
                  <a:rPr lang="es-CO" sz="1400" b="1" dirty="0" smtClean="0">
                    <a:latin typeface="Arial Narrow" panose="020B0606020202030204" pitchFamily="34" charset="0"/>
                  </a:rPr>
                  <a:t>Objetivo estratégico</a:t>
                </a:r>
                <a:endParaRPr lang="es-CO" sz="1400" b="1" dirty="0">
                  <a:latin typeface="Arial Narrow" panose="020B0606020202030204" pitchFamily="34" charset="0"/>
                </a:endParaRPr>
              </a:p>
            </p:txBody>
          </p:sp>
        </p:grpSp>
        <p:grpSp>
          <p:nvGrpSpPr>
            <p:cNvPr id="15" name="14 Grupo"/>
            <p:cNvGrpSpPr/>
            <p:nvPr/>
          </p:nvGrpSpPr>
          <p:grpSpPr>
            <a:xfrm>
              <a:off x="4338956" y="1998609"/>
              <a:ext cx="897864" cy="421305"/>
              <a:chOff x="2420888" y="1229152"/>
              <a:chExt cx="897864" cy="421305"/>
            </a:xfrm>
          </p:grpSpPr>
          <p:sp>
            <p:nvSpPr>
              <p:cNvPr id="42" name="41 Elipse"/>
              <p:cNvSpPr/>
              <p:nvPr/>
            </p:nvSpPr>
            <p:spPr>
              <a:xfrm>
                <a:off x="2420888" y="1229152"/>
                <a:ext cx="897864" cy="42130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b="1" dirty="0">
                  <a:latin typeface="Arial Narrow" panose="020B0606020202030204" pitchFamily="34" charset="0"/>
                </a:endParaRPr>
              </a:p>
            </p:txBody>
          </p:sp>
          <p:sp>
            <p:nvSpPr>
              <p:cNvPr id="43" name="42 Rectángulo"/>
              <p:cNvSpPr/>
              <p:nvPr/>
            </p:nvSpPr>
            <p:spPr>
              <a:xfrm>
                <a:off x="2476012" y="1256204"/>
                <a:ext cx="787616" cy="337476"/>
              </a:xfrm>
              <a:prstGeom prst="rect">
                <a:avLst/>
              </a:prstGeom>
            </p:spPr>
            <p:txBody>
              <a:bodyPr wrap="square">
                <a:spAutoFit/>
              </a:bodyPr>
              <a:lstStyle/>
              <a:p>
                <a:pPr algn="ctr"/>
                <a:r>
                  <a:rPr lang="es-CO" sz="1400" b="1" dirty="0" smtClean="0">
                    <a:latin typeface="Arial Narrow" panose="020B0606020202030204" pitchFamily="34" charset="0"/>
                  </a:rPr>
                  <a:t>Objetivo estratégico</a:t>
                </a:r>
                <a:endParaRPr lang="es-CO" sz="1400" b="1" dirty="0">
                  <a:latin typeface="Arial Narrow" panose="020B0606020202030204" pitchFamily="34" charset="0"/>
                </a:endParaRPr>
              </a:p>
            </p:txBody>
          </p:sp>
        </p:grpSp>
        <p:sp>
          <p:nvSpPr>
            <p:cNvPr id="16" name="15 CuadroTexto"/>
            <p:cNvSpPr txBox="1"/>
            <p:nvPr/>
          </p:nvSpPr>
          <p:spPr>
            <a:xfrm>
              <a:off x="1623994" y="2078291"/>
              <a:ext cx="568791" cy="218367"/>
            </a:xfrm>
            <a:prstGeom prst="rect">
              <a:avLst/>
            </a:prstGeom>
            <a:noFill/>
          </p:spPr>
          <p:txBody>
            <a:bodyPr wrap="none" rtlCol="0">
              <a:spAutoFit/>
            </a:bodyPr>
            <a:lstStyle/>
            <a:p>
              <a:pPr algn="ctr"/>
              <a:r>
                <a:rPr lang="es-CO" sz="1600" b="1" dirty="0" smtClean="0">
                  <a:latin typeface="Arial Narrow" panose="020B0606020202030204" pitchFamily="34" charset="0"/>
                </a:rPr>
                <a:t>Clientes</a:t>
              </a:r>
              <a:endParaRPr lang="es-CO" sz="1600" b="1" dirty="0">
                <a:latin typeface="Arial Narrow" panose="020B0606020202030204" pitchFamily="34" charset="0"/>
              </a:endParaRPr>
            </a:p>
          </p:txBody>
        </p:sp>
        <p:sp>
          <p:nvSpPr>
            <p:cNvPr id="17" name="16 CuadroTexto"/>
            <p:cNvSpPr txBox="1"/>
            <p:nvPr/>
          </p:nvSpPr>
          <p:spPr>
            <a:xfrm>
              <a:off x="1589139" y="2704869"/>
              <a:ext cx="638501" cy="377179"/>
            </a:xfrm>
            <a:prstGeom prst="rect">
              <a:avLst/>
            </a:prstGeom>
            <a:noFill/>
          </p:spPr>
          <p:txBody>
            <a:bodyPr wrap="none" rtlCol="0">
              <a:spAutoFit/>
            </a:bodyPr>
            <a:lstStyle/>
            <a:p>
              <a:pPr algn="ctr"/>
              <a:r>
                <a:rPr lang="es-CO" sz="1600" b="1" dirty="0" smtClean="0">
                  <a:latin typeface="Arial Narrow" panose="020B0606020202030204" pitchFamily="34" charset="0"/>
                </a:rPr>
                <a:t>Procesos</a:t>
              </a:r>
            </a:p>
            <a:p>
              <a:pPr algn="ctr"/>
              <a:r>
                <a:rPr lang="es-CO" sz="1600" b="1" dirty="0" smtClean="0">
                  <a:latin typeface="Arial Narrow" panose="020B0606020202030204" pitchFamily="34" charset="0"/>
                </a:rPr>
                <a:t>internos</a:t>
              </a:r>
              <a:endParaRPr lang="es-CO" sz="1600" b="1" dirty="0">
                <a:latin typeface="Arial Narrow" panose="020B0606020202030204" pitchFamily="34" charset="0"/>
              </a:endParaRPr>
            </a:p>
          </p:txBody>
        </p:sp>
        <p:sp>
          <p:nvSpPr>
            <p:cNvPr id="18" name="17 CuadroTexto"/>
            <p:cNvSpPr txBox="1"/>
            <p:nvPr/>
          </p:nvSpPr>
          <p:spPr>
            <a:xfrm>
              <a:off x="1518763" y="3367176"/>
              <a:ext cx="779253" cy="535992"/>
            </a:xfrm>
            <a:prstGeom prst="rect">
              <a:avLst/>
            </a:prstGeom>
            <a:noFill/>
          </p:spPr>
          <p:txBody>
            <a:bodyPr wrap="square" rtlCol="0">
              <a:spAutoFit/>
            </a:bodyPr>
            <a:lstStyle/>
            <a:p>
              <a:pPr algn="ctr"/>
              <a:r>
                <a:rPr lang="es-CO" sz="1600" b="1" dirty="0" smtClean="0">
                  <a:latin typeface="Arial Narrow" panose="020B0606020202030204" pitchFamily="34" charset="0"/>
                </a:rPr>
                <a:t>Aprendizaje y crecimiento</a:t>
              </a:r>
              <a:endParaRPr lang="es-CO" sz="1600" b="1" dirty="0">
                <a:latin typeface="Arial Narrow" panose="020B0606020202030204" pitchFamily="34" charset="0"/>
              </a:endParaRPr>
            </a:p>
          </p:txBody>
        </p:sp>
        <p:grpSp>
          <p:nvGrpSpPr>
            <p:cNvPr id="19" name="18 Grupo"/>
            <p:cNvGrpSpPr/>
            <p:nvPr/>
          </p:nvGrpSpPr>
          <p:grpSpPr>
            <a:xfrm>
              <a:off x="2893412" y="3441663"/>
              <a:ext cx="897864" cy="421305"/>
              <a:chOff x="2420888" y="1229152"/>
              <a:chExt cx="897864" cy="421305"/>
            </a:xfrm>
          </p:grpSpPr>
          <p:sp>
            <p:nvSpPr>
              <p:cNvPr id="40" name="39 Elipse"/>
              <p:cNvSpPr/>
              <p:nvPr/>
            </p:nvSpPr>
            <p:spPr>
              <a:xfrm>
                <a:off x="2420888" y="1229152"/>
                <a:ext cx="897864" cy="42130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b="1" dirty="0">
                  <a:latin typeface="Arial Narrow" panose="020B0606020202030204" pitchFamily="34" charset="0"/>
                </a:endParaRPr>
              </a:p>
            </p:txBody>
          </p:sp>
          <p:sp>
            <p:nvSpPr>
              <p:cNvPr id="41" name="40 Rectángulo"/>
              <p:cNvSpPr/>
              <p:nvPr/>
            </p:nvSpPr>
            <p:spPr>
              <a:xfrm>
                <a:off x="2476012" y="1256204"/>
                <a:ext cx="787616" cy="337476"/>
              </a:xfrm>
              <a:prstGeom prst="rect">
                <a:avLst/>
              </a:prstGeom>
            </p:spPr>
            <p:txBody>
              <a:bodyPr wrap="square">
                <a:spAutoFit/>
              </a:bodyPr>
              <a:lstStyle/>
              <a:p>
                <a:pPr algn="ctr"/>
                <a:r>
                  <a:rPr lang="es-CO" sz="1400" b="1" dirty="0" smtClean="0">
                    <a:latin typeface="Arial Narrow" panose="020B0606020202030204" pitchFamily="34" charset="0"/>
                  </a:rPr>
                  <a:t>Objetivo estratégico</a:t>
                </a:r>
                <a:endParaRPr lang="es-CO" sz="1400" b="1" dirty="0">
                  <a:latin typeface="Arial Narrow" panose="020B0606020202030204" pitchFamily="34" charset="0"/>
                </a:endParaRPr>
              </a:p>
            </p:txBody>
          </p:sp>
        </p:grpSp>
        <p:grpSp>
          <p:nvGrpSpPr>
            <p:cNvPr id="20" name="19 Grupo"/>
            <p:cNvGrpSpPr/>
            <p:nvPr/>
          </p:nvGrpSpPr>
          <p:grpSpPr>
            <a:xfrm>
              <a:off x="4043304" y="3441663"/>
              <a:ext cx="897864" cy="421305"/>
              <a:chOff x="2420888" y="1229152"/>
              <a:chExt cx="897864" cy="421305"/>
            </a:xfrm>
          </p:grpSpPr>
          <p:sp>
            <p:nvSpPr>
              <p:cNvPr id="38" name="37 Elipse"/>
              <p:cNvSpPr/>
              <p:nvPr/>
            </p:nvSpPr>
            <p:spPr>
              <a:xfrm>
                <a:off x="2420888" y="1229152"/>
                <a:ext cx="897864" cy="42130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b="1" dirty="0">
                  <a:latin typeface="Arial Narrow" panose="020B0606020202030204" pitchFamily="34" charset="0"/>
                </a:endParaRPr>
              </a:p>
            </p:txBody>
          </p:sp>
          <p:sp>
            <p:nvSpPr>
              <p:cNvPr id="39" name="38 Rectángulo"/>
              <p:cNvSpPr/>
              <p:nvPr/>
            </p:nvSpPr>
            <p:spPr>
              <a:xfrm>
                <a:off x="2476012" y="1256204"/>
                <a:ext cx="787616" cy="337476"/>
              </a:xfrm>
              <a:prstGeom prst="rect">
                <a:avLst/>
              </a:prstGeom>
            </p:spPr>
            <p:txBody>
              <a:bodyPr wrap="square">
                <a:spAutoFit/>
              </a:bodyPr>
              <a:lstStyle/>
              <a:p>
                <a:pPr algn="ctr"/>
                <a:r>
                  <a:rPr lang="es-CO" sz="1400" b="1" dirty="0" smtClean="0">
                    <a:latin typeface="Arial Narrow" panose="020B0606020202030204" pitchFamily="34" charset="0"/>
                  </a:rPr>
                  <a:t>Objetivo estratégico</a:t>
                </a:r>
                <a:endParaRPr lang="es-CO" sz="1400" b="1" dirty="0">
                  <a:latin typeface="Arial Narrow" panose="020B0606020202030204" pitchFamily="34" charset="0"/>
                </a:endParaRPr>
              </a:p>
            </p:txBody>
          </p:sp>
        </p:grpSp>
        <p:grpSp>
          <p:nvGrpSpPr>
            <p:cNvPr id="21" name="20 Grupo"/>
            <p:cNvGrpSpPr/>
            <p:nvPr/>
          </p:nvGrpSpPr>
          <p:grpSpPr>
            <a:xfrm>
              <a:off x="2893412" y="2713692"/>
              <a:ext cx="897864" cy="421305"/>
              <a:chOff x="2420888" y="1229152"/>
              <a:chExt cx="897864" cy="421305"/>
            </a:xfrm>
          </p:grpSpPr>
          <p:sp>
            <p:nvSpPr>
              <p:cNvPr id="36" name="35 Elipse"/>
              <p:cNvSpPr/>
              <p:nvPr/>
            </p:nvSpPr>
            <p:spPr>
              <a:xfrm>
                <a:off x="2420888" y="1229152"/>
                <a:ext cx="897864" cy="42130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b="1" dirty="0">
                  <a:latin typeface="Arial Narrow" panose="020B0606020202030204" pitchFamily="34" charset="0"/>
                </a:endParaRPr>
              </a:p>
            </p:txBody>
          </p:sp>
          <p:sp>
            <p:nvSpPr>
              <p:cNvPr id="37" name="36 Rectángulo"/>
              <p:cNvSpPr/>
              <p:nvPr/>
            </p:nvSpPr>
            <p:spPr>
              <a:xfrm>
                <a:off x="2476012" y="1256204"/>
                <a:ext cx="787616" cy="337476"/>
              </a:xfrm>
              <a:prstGeom prst="rect">
                <a:avLst/>
              </a:prstGeom>
            </p:spPr>
            <p:txBody>
              <a:bodyPr wrap="square">
                <a:spAutoFit/>
              </a:bodyPr>
              <a:lstStyle/>
              <a:p>
                <a:pPr algn="ctr"/>
                <a:r>
                  <a:rPr lang="es-CO" sz="1400" b="1" dirty="0" smtClean="0">
                    <a:latin typeface="Arial Narrow" panose="020B0606020202030204" pitchFamily="34" charset="0"/>
                  </a:rPr>
                  <a:t>Objetivo estratégico</a:t>
                </a:r>
                <a:endParaRPr lang="es-CO" sz="1400" b="1" dirty="0">
                  <a:latin typeface="Arial Narrow" panose="020B0606020202030204" pitchFamily="34" charset="0"/>
                </a:endParaRPr>
              </a:p>
            </p:txBody>
          </p:sp>
        </p:grpSp>
        <p:grpSp>
          <p:nvGrpSpPr>
            <p:cNvPr id="22" name="21 Grupo"/>
            <p:cNvGrpSpPr/>
            <p:nvPr/>
          </p:nvGrpSpPr>
          <p:grpSpPr>
            <a:xfrm>
              <a:off x="4043304" y="2713692"/>
              <a:ext cx="897864" cy="421305"/>
              <a:chOff x="2420888" y="1229152"/>
              <a:chExt cx="897864" cy="421305"/>
            </a:xfrm>
          </p:grpSpPr>
          <p:sp>
            <p:nvSpPr>
              <p:cNvPr id="34" name="33 Elipse"/>
              <p:cNvSpPr/>
              <p:nvPr/>
            </p:nvSpPr>
            <p:spPr>
              <a:xfrm>
                <a:off x="2420888" y="1229152"/>
                <a:ext cx="897864" cy="42130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b="1" dirty="0">
                  <a:latin typeface="Arial Narrow" panose="020B0606020202030204" pitchFamily="34" charset="0"/>
                </a:endParaRPr>
              </a:p>
            </p:txBody>
          </p:sp>
          <p:sp>
            <p:nvSpPr>
              <p:cNvPr id="35" name="34 Rectángulo"/>
              <p:cNvSpPr/>
              <p:nvPr/>
            </p:nvSpPr>
            <p:spPr>
              <a:xfrm>
                <a:off x="2476012" y="1256204"/>
                <a:ext cx="787616" cy="337476"/>
              </a:xfrm>
              <a:prstGeom prst="rect">
                <a:avLst/>
              </a:prstGeom>
            </p:spPr>
            <p:txBody>
              <a:bodyPr wrap="square">
                <a:spAutoFit/>
              </a:bodyPr>
              <a:lstStyle/>
              <a:p>
                <a:pPr algn="ctr"/>
                <a:r>
                  <a:rPr lang="es-CO" sz="1400" b="1" dirty="0" smtClean="0">
                    <a:latin typeface="Arial Narrow" panose="020B0606020202030204" pitchFamily="34" charset="0"/>
                  </a:rPr>
                  <a:t>Objetivo estratégico</a:t>
                </a:r>
                <a:endParaRPr lang="es-CO" sz="1400" b="1" dirty="0">
                  <a:latin typeface="Arial Narrow" panose="020B0606020202030204" pitchFamily="34" charset="0"/>
                </a:endParaRPr>
              </a:p>
            </p:txBody>
          </p:sp>
        </p:grpSp>
        <p:sp>
          <p:nvSpPr>
            <p:cNvPr id="23" name="22 Rectángulo"/>
            <p:cNvSpPr/>
            <p:nvPr/>
          </p:nvSpPr>
          <p:spPr>
            <a:xfrm>
              <a:off x="1484784" y="1115616"/>
              <a:ext cx="847212" cy="2879596"/>
            </a:xfrm>
            <a:prstGeom prst="rect">
              <a:avLst/>
            </a:prstGeom>
            <a:no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3600"/>
            </a:p>
          </p:txBody>
        </p:sp>
        <p:cxnSp>
          <p:nvCxnSpPr>
            <p:cNvPr id="24" name="23 Conector recto de flecha"/>
            <p:cNvCxnSpPr>
              <a:stCxn id="40" idx="0"/>
              <a:endCxn id="36" idx="4"/>
            </p:cNvCxnSpPr>
            <p:nvPr/>
          </p:nvCxnSpPr>
          <p:spPr>
            <a:xfrm flipV="1">
              <a:off x="3342344" y="3134997"/>
              <a:ext cx="0" cy="306666"/>
            </a:xfrm>
            <a:prstGeom prst="straightConnector1">
              <a:avLst/>
            </a:prstGeom>
            <a:ln w="19050" cmpd="sng">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5" name="24 Conector recto de flecha"/>
            <p:cNvCxnSpPr>
              <a:stCxn id="38" idx="0"/>
              <a:endCxn id="34" idx="4"/>
            </p:cNvCxnSpPr>
            <p:nvPr/>
          </p:nvCxnSpPr>
          <p:spPr>
            <a:xfrm flipV="1">
              <a:off x="4492236" y="3134997"/>
              <a:ext cx="0" cy="306666"/>
            </a:xfrm>
            <a:prstGeom prst="straightConnector1">
              <a:avLst/>
            </a:prstGeom>
            <a:ln w="19050" cmpd="sng">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6" name="25 Conector recto de flecha"/>
            <p:cNvCxnSpPr>
              <a:endCxn id="42" idx="4"/>
            </p:cNvCxnSpPr>
            <p:nvPr/>
          </p:nvCxnSpPr>
          <p:spPr>
            <a:xfrm flipV="1">
              <a:off x="4688318" y="2419914"/>
              <a:ext cx="99570" cy="320830"/>
            </a:xfrm>
            <a:prstGeom prst="straightConnector1">
              <a:avLst/>
            </a:prstGeom>
            <a:ln w="19050" cmpd="sng">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7" name="26 Conector recto de flecha"/>
            <p:cNvCxnSpPr>
              <a:stCxn id="34" idx="1"/>
            </p:cNvCxnSpPr>
            <p:nvPr/>
          </p:nvCxnSpPr>
          <p:spPr>
            <a:xfrm flipH="1" flipV="1">
              <a:off x="4026420" y="2394993"/>
              <a:ext cx="148373" cy="380398"/>
            </a:xfrm>
            <a:prstGeom prst="straightConnector1">
              <a:avLst/>
            </a:prstGeom>
            <a:ln w="19050" cmpd="sng">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8" name="27 Conector recto de flecha"/>
            <p:cNvCxnSpPr>
              <a:stCxn id="36" idx="1"/>
              <a:endCxn id="46" idx="4"/>
            </p:cNvCxnSpPr>
            <p:nvPr/>
          </p:nvCxnSpPr>
          <p:spPr>
            <a:xfrm flipH="1" flipV="1">
              <a:off x="2820672" y="2419914"/>
              <a:ext cx="204229" cy="355477"/>
            </a:xfrm>
            <a:prstGeom prst="straightConnector1">
              <a:avLst/>
            </a:prstGeom>
            <a:ln w="19050" cmpd="sng">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9" name="28 Conector recto de flecha"/>
            <p:cNvCxnSpPr>
              <a:stCxn id="46" idx="0"/>
            </p:cNvCxnSpPr>
            <p:nvPr/>
          </p:nvCxnSpPr>
          <p:spPr>
            <a:xfrm flipV="1">
              <a:off x="2820672" y="1593440"/>
              <a:ext cx="271148" cy="405169"/>
            </a:xfrm>
            <a:prstGeom prst="straightConnector1">
              <a:avLst/>
            </a:prstGeom>
            <a:ln w="19050" cmpd="sng">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0" name="29 Conector recto de flecha"/>
            <p:cNvCxnSpPr>
              <a:stCxn id="44" idx="0"/>
              <a:endCxn id="50" idx="5"/>
            </p:cNvCxnSpPr>
            <p:nvPr/>
          </p:nvCxnSpPr>
          <p:spPr>
            <a:xfrm flipH="1" flipV="1">
              <a:off x="3657551" y="1593440"/>
              <a:ext cx="175113" cy="405169"/>
            </a:xfrm>
            <a:prstGeom prst="straightConnector1">
              <a:avLst/>
            </a:prstGeom>
            <a:ln w="19050" cmpd="sng">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1" name="30 Conector recto de flecha"/>
            <p:cNvCxnSpPr>
              <a:stCxn id="42" idx="0"/>
            </p:cNvCxnSpPr>
            <p:nvPr/>
          </p:nvCxnSpPr>
          <p:spPr>
            <a:xfrm flipH="1" flipV="1">
              <a:off x="4588748" y="1655139"/>
              <a:ext cx="199140" cy="343470"/>
            </a:xfrm>
            <a:prstGeom prst="straightConnector1">
              <a:avLst/>
            </a:prstGeom>
            <a:ln w="19050" cmpd="sng">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2" name="31 Conector recto de flecha"/>
            <p:cNvCxnSpPr>
              <a:stCxn id="36" idx="0"/>
              <a:endCxn id="50" idx="4"/>
            </p:cNvCxnSpPr>
            <p:nvPr/>
          </p:nvCxnSpPr>
          <p:spPr>
            <a:xfrm flipH="1" flipV="1">
              <a:off x="3340108" y="1655139"/>
              <a:ext cx="2236" cy="1058553"/>
            </a:xfrm>
            <a:prstGeom prst="straightConnector1">
              <a:avLst/>
            </a:prstGeom>
            <a:ln w="19050" cmpd="sng">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3" name="32 Conector recto de flecha"/>
            <p:cNvCxnSpPr>
              <a:stCxn id="36" idx="6"/>
              <a:endCxn id="34" idx="2"/>
            </p:cNvCxnSpPr>
            <p:nvPr/>
          </p:nvCxnSpPr>
          <p:spPr>
            <a:xfrm>
              <a:off x="3791276" y="2924345"/>
              <a:ext cx="252028" cy="0"/>
            </a:xfrm>
            <a:prstGeom prst="straightConnector1">
              <a:avLst/>
            </a:prstGeom>
            <a:ln w="19050" cmpd="sng">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7437906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46100" y="1052736"/>
            <a:ext cx="8229600" cy="1143000"/>
          </a:xfrm>
        </p:spPr>
        <p:txBody>
          <a:bodyPr>
            <a:normAutofit fontScale="90000"/>
          </a:bodyPr>
          <a:lstStyle/>
          <a:p>
            <a:r>
              <a:rPr lang="es-CO" dirty="0" smtClean="0">
                <a:latin typeface="Impact" panose="020B0806030902050204" pitchFamily="34" charset="0"/>
              </a:rPr>
              <a:t>Diseño del Cuadro de Mando Integral</a:t>
            </a:r>
            <a:endParaRPr lang="es-CO" dirty="0">
              <a:latin typeface="Impact" panose="020B0806030902050204" pitchFamily="34" charset="0"/>
            </a:endParaRPr>
          </a:p>
        </p:txBody>
      </p:sp>
      <p:sp>
        <p:nvSpPr>
          <p:cNvPr id="4" name="3 Marcador de contenido"/>
          <p:cNvSpPr>
            <a:spLocks noGrp="1"/>
          </p:cNvSpPr>
          <p:nvPr>
            <p:ph sz="quarter" idx="1"/>
          </p:nvPr>
        </p:nvSpPr>
        <p:spPr>
          <a:xfrm>
            <a:off x="649872" y="1983746"/>
            <a:ext cx="8098592" cy="797182"/>
          </a:xfrm>
        </p:spPr>
        <p:txBody>
          <a:bodyPr>
            <a:normAutofit fontScale="85000" lnSpcReduction="20000"/>
          </a:bodyPr>
          <a:lstStyle/>
          <a:p>
            <a:pPr marL="0" indent="0">
              <a:buNone/>
            </a:pPr>
            <a:r>
              <a:rPr lang="es-CO" dirty="0"/>
              <a:t>Modelo genérico de un mapa estratégico para una entidad sin ánimo de lucro</a:t>
            </a:r>
          </a:p>
        </p:txBody>
      </p:sp>
      <p:grpSp>
        <p:nvGrpSpPr>
          <p:cNvPr id="52" name="51 Grupo"/>
          <p:cNvGrpSpPr/>
          <p:nvPr/>
        </p:nvGrpSpPr>
        <p:grpSpPr>
          <a:xfrm>
            <a:off x="1470502" y="2405829"/>
            <a:ext cx="6377952" cy="4352741"/>
            <a:chOff x="1481697" y="611560"/>
            <a:chExt cx="3819511" cy="3383652"/>
          </a:xfrm>
        </p:grpSpPr>
        <p:sp>
          <p:nvSpPr>
            <p:cNvPr id="53" name="52 Rectángulo"/>
            <p:cNvSpPr/>
            <p:nvPr/>
          </p:nvSpPr>
          <p:spPr>
            <a:xfrm>
              <a:off x="1484784" y="1115616"/>
              <a:ext cx="3816424" cy="720080"/>
            </a:xfrm>
            <a:prstGeom prst="rect">
              <a:avLst/>
            </a:prstGeom>
            <a:no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3600"/>
            </a:p>
          </p:txBody>
        </p:sp>
        <p:sp>
          <p:nvSpPr>
            <p:cNvPr id="54" name="53 CuadroTexto"/>
            <p:cNvSpPr txBox="1"/>
            <p:nvPr/>
          </p:nvSpPr>
          <p:spPr>
            <a:xfrm>
              <a:off x="1534657" y="1259632"/>
              <a:ext cx="741294" cy="454581"/>
            </a:xfrm>
            <a:prstGeom prst="rect">
              <a:avLst/>
            </a:prstGeom>
            <a:noFill/>
          </p:spPr>
          <p:txBody>
            <a:bodyPr wrap="none" rtlCol="0">
              <a:spAutoFit/>
            </a:bodyPr>
            <a:lstStyle/>
            <a:p>
              <a:pPr algn="ctr"/>
              <a:r>
                <a:rPr lang="es-CO" sz="1600" b="1" dirty="0" smtClean="0">
                  <a:latin typeface="Arial Narrow" panose="020B0606020202030204" pitchFamily="34" charset="0"/>
                </a:rPr>
                <a:t>Beneficiarios</a:t>
              </a:r>
            </a:p>
            <a:p>
              <a:pPr algn="ctr"/>
              <a:r>
                <a:rPr lang="es-CO" sz="1600" b="1" dirty="0" smtClean="0">
                  <a:latin typeface="Arial Narrow" panose="020B0606020202030204" pitchFamily="34" charset="0"/>
                </a:rPr>
                <a:t>o usuarios</a:t>
              </a:r>
              <a:endParaRPr lang="es-CO" sz="1600" b="1" dirty="0">
                <a:latin typeface="Arial Narrow" panose="020B0606020202030204" pitchFamily="34" charset="0"/>
              </a:endParaRPr>
            </a:p>
          </p:txBody>
        </p:sp>
        <p:grpSp>
          <p:nvGrpSpPr>
            <p:cNvPr id="55" name="54 Grupo"/>
            <p:cNvGrpSpPr/>
            <p:nvPr/>
          </p:nvGrpSpPr>
          <p:grpSpPr>
            <a:xfrm>
              <a:off x="2891176" y="1233834"/>
              <a:ext cx="828361" cy="430103"/>
              <a:chOff x="2420888" y="1229152"/>
              <a:chExt cx="897864" cy="430103"/>
            </a:xfrm>
          </p:grpSpPr>
          <p:sp>
            <p:nvSpPr>
              <p:cNvPr id="97" name="96 Elipse"/>
              <p:cNvSpPr/>
              <p:nvPr/>
            </p:nvSpPr>
            <p:spPr>
              <a:xfrm>
                <a:off x="2420888" y="1229152"/>
                <a:ext cx="897864" cy="42130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b="1" dirty="0">
                  <a:latin typeface="Arial Narrow" panose="020B0606020202030204" pitchFamily="34" charset="0"/>
                </a:endParaRPr>
              </a:p>
            </p:txBody>
          </p:sp>
          <p:sp>
            <p:nvSpPr>
              <p:cNvPr id="98" name="97 Rectángulo"/>
              <p:cNvSpPr/>
              <p:nvPr/>
            </p:nvSpPr>
            <p:spPr>
              <a:xfrm>
                <a:off x="2476012" y="1256204"/>
                <a:ext cx="787616" cy="403051"/>
              </a:xfrm>
              <a:prstGeom prst="rect">
                <a:avLst/>
              </a:prstGeom>
            </p:spPr>
            <p:txBody>
              <a:bodyPr wrap="square">
                <a:spAutoFit/>
              </a:bodyPr>
              <a:lstStyle/>
              <a:p>
                <a:pPr algn="ctr"/>
                <a:r>
                  <a:rPr lang="es-CO" sz="1400" b="1" dirty="0" smtClean="0">
                    <a:latin typeface="Arial Narrow" panose="020B0606020202030204" pitchFamily="34" charset="0"/>
                  </a:rPr>
                  <a:t>Objetivo estratégico</a:t>
                </a:r>
                <a:endParaRPr lang="es-CO" sz="1400" b="1" dirty="0">
                  <a:latin typeface="Arial Narrow" panose="020B0606020202030204" pitchFamily="34" charset="0"/>
                </a:endParaRPr>
              </a:p>
            </p:txBody>
          </p:sp>
        </p:grpSp>
        <p:grpSp>
          <p:nvGrpSpPr>
            <p:cNvPr id="56" name="55 Grupo"/>
            <p:cNvGrpSpPr/>
            <p:nvPr/>
          </p:nvGrpSpPr>
          <p:grpSpPr>
            <a:xfrm>
              <a:off x="3971296" y="1233834"/>
              <a:ext cx="828361" cy="430103"/>
              <a:chOff x="2420888" y="1229152"/>
              <a:chExt cx="897864" cy="430103"/>
            </a:xfrm>
          </p:grpSpPr>
          <p:sp>
            <p:nvSpPr>
              <p:cNvPr id="95" name="94 Elipse"/>
              <p:cNvSpPr/>
              <p:nvPr/>
            </p:nvSpPr>
            <p:spPr>
              <a:xfrm>
                <a:off x="2420888" y="1229152"/>
                <a:ext cx="897864" cy="42130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b="1" dirty="0">
                  <a:latin typeface="Arial Narrow" panose="020B0606020202030204" pitchFamily="34" charset="0"/>
                </a:endParaRPr>
              </a:p>
            </p:txBody>
          </p:sp>
          <p:sp>
            <p:nvSpPr>
              <p:cNvPr id="96" name="95 Rectángulo"/>
              <p:cNvSpPr/>
              <p:nvPr/>
            </p:nvSpPr>
            <p:spPr>
              <a:xfrm>
                <a:off x="2476012" y="1256204"/>
                <a:ext cx="787616" cy="403051"/>
              </a:xfrm>
              <a:prstGeom prst="rect">
                <a:avLst/>
              </a:prstGeom>
            </p:spPr>
            <p:txBody>
              <a:bodyPr wrap="square">
                <a:spAutoFit/>
              </a:bodyPr>
              <a:lstStyle/>
              <a:p>
                <a:pPr algn="ctr"/>
                <a:r>
                  <a:rPr lang="es-CO" sz="1400" b="1" dirty="0" smtClean="0">
                    <a:latin typeface="Arial Narrow" panose="020B0606020202030204" pitchFamily="34" charset="0"/>
                  </a:rPr>
                  <a:t>Objetivo estratégico</a:t>
                </a:r>
                <a:endParaRPr lang="es-CO" sz="1400" b="1" dirty="0">
                  <a:latin typeface="Arial Narrow" panose="020B0606020202030204" pitchFamily="34" charset="0"/>
                </a:endParaRPr>
              </a:p>
            </p:txBody>
          </p:sp>
        </p:grpSp>
        <p:grpSp>
          <p:nvGrpSpPr>
            <p:cNvPr id="57" name="56 Grupo"/>
            <p:cNvGrpSpPr/>
            <p:nvPr/>
          </p:nvGrpSpPr>
          <p:grpSpPr>
            <a:xfrm>
              <a:off x="2371740" y="1998609"/>
              <a:ext cx="828361" cy="430103"/>
              <a:chOff x="2420888" y="1229152"/>
              <a:chExt cx="897864" cy="430103"/>
            </a:xfrm>
          </p:grpSpPr>
          <p:sp>
            <p:nvSpPr>
              <p:cNvPr id="93" name="92 Elipse"/>
              <p:cNvSpPr/>
              <p:nvPr/>
            </p:nvSpPr>
            <p:spPr>
              <a:xfrm>
                <a:off x="2420888" y="1229152"/>
                <a:ext cx="897864" cy="42130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b="1" dirty="0">
                  <a:latin typeface="Arial Narrow" panose="020B0606020202030204" pitchFamily="34" charset="0"/>
                </a:endParaRPr>
              </a:p>
            </p:txBody>
          </p:sp>
          <p:sp>
            <p:nvSpPr>
              <p:cNvPr id="94" name="93 Rectángulo"/>
              <p:cNvSpPr/>
              <p:nvPr/>
            </p:nvSpPr>
            <p:spPr>
              <a:xfrm>
                <a:off x="2476012" y="1256204"/>
                <a:ext cx="787616" cy="403051"/>
              </a:xfrm>
              <a:prstGeom prst="rect">
                <a:avLst/>
              </a:prstGeom>
            </p:spPr>
            <p:txBody>
              <a:bodyPr wrap="square">
                <a:spAutoFit/>
              </a:bodyPr>
              <a:lstStyle/>
              <a:p>
                <a:pPr algn="ctr"/>
                <a:r>
                  <a:rPr lang="es-CO" sz="1400" b="1" dirty="0" smtClean="0">
                    <a:latin typeface="Arial Narrow" panose="020B0606020202030204" pitchFamily="34" charset="0"/>
                  </a:rPr>
                  <a:t>Objetivo estratégico</a:t>
                </a:r>
                <a:endParaRPr lang="es-CO" sz="1400" b="1" dirty="0">
                  <a:latin typeface="Arial Narrow" panose="020B0606020202030204" pitchFamily="34" charset="0"/>
                </a:endParaRPr>
              </a:p>
            </p:txBody>
          </p:sp>
        </p:grpSp>
        <p:sp>
          <p:nvSpPr>
            <p:cNvPr id="58" name="57 Rectángulo"/>
            <p:cNvSpPr/>
            <p:nvPr/>
          </p:nvSpPr>
          <p:spPr>
            <a:xfrm>
              <a:off x="1484784" y="1835696"/>
              <a:ext cx="3816424" cy="720080"/>
            </a:xfrm>
            <a:prstGeom prst="rect">
              <a:avLst/>
            </a:prstGeom>
            <a:no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3600"/>
            </a:p>
          </p:txBody>
        </p:sp>
        <p:sp>
          <p:nvSpPr>
            <p:cNvPr id="59" name="58 Rectángulo"/>
            <p:cNvSpPr/>
            <p:nvPr/>
          </p:nvSpPr>
          <p:spPr>
            <a:xfrm>
              <a:off x="1484784" y="2555776"/>
              <a:ext cx="3816424" cy="720080"/>
            </a:xfrm>
            <a:prstGeom prst="rect">
              <a:avLst/>
            </a:prstGeom>
            <a:no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3600"/>
            </a:p>
          </p:txBody>
        </p:sp>
        <p:sp>
          <p:nvSpPr>
            <p:cNvPr id="60" name="59 Rectángulo"/>
            <p:cNvSpPr/>
            <p:nvPr/>
          </p:nvSpPr>
          <p:spPr>
            <a:xfrm>
              <a:off x="1484784" y="3275132"/>
              <a:ext cx="3816424" cy="720080"/>
            </a:xfrm>
            <a:prstGeom prst="rect">
              <a:avLst/>
            </a:prstGeom>
            <a:no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3600"/>
            </a:p>
          </p:txBody>
        </p:sp>
        <p:grpSp>
          <p:nvGrpSpPr>
            <p:cNvPr id="61" name="60 Grupo"/>
            <p:cNvGrpSpPr/>
            <p:nvPr/>
          </p:nvGrpSpPr>
          <p:grpSpPr>
            <a:xfrm>
              <a:off x="3464735" y="1998609"/>
              <a:ext cx="828361" cy="430103"/>
              <a:chOff x="2420888" y="1229152"/>
              <a:chExt cx="897864" cy="430103"/>
            </a:xfrm>
          </p:grpSpPr>
          <p:sp>
            <p:nvSpPr>
              <p:cNvPr id="91" name="90 Elipse"/>
              <p:cNvSpPr/>
              <p:nvPr/>
            </p:nvSpPr>
            <p:spPr>
              <a:xfrm>
                <a:off x="2420888" y="1229152"/>
                <a:ext cx="897864" cy="42130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b="1" dirty="0">
                  <a:latin typeface="Arial Narrow" panose="020B0606020202030204" pitchFamily="34" charset="0"/>
                </a:endParaRPr>
              </a:p>
            </p:txBody>
          </p:sp>
          <p:sp>
            <p:nvSpPr>
              <p:cNvPr id="92" name="91 Rectángulo"/>
              <p:cNvSpPr/>
              <p:nvPr/>
            </p:nvSpPr>
            <p:spPr>
              <a:xfrm>
                <a:off x="2476012" y="1256204"/>
                <a:ext cx="787616" cy="403051"/>
              </a:xfrm>
              <a:prstGeom prst="rect">
                <a:avLst/>
              </a:prstGeom>
            </p:spPr>
            <p:txBody>
              <a:bodyPr wrap="square">
                <a:spAutoFit/>
              </a:bodyPr>
              <a:lstStyle/>
              <a:p>
                <a:pPr algn="ctr"/>
                <a:r>
                  <a:rPr lang="es-CO" sz="1400" b="1" dirty="0" smtClean="0">
                    <a:latin typeface="Arial Narrow" panose="020B0606020202030204" pitchFamily="34" charset="0"/>
                  </a:rPr>
                  <a:t>Objetivo estratégico</a:t>
                </a:r>
                <a:endParaRPr lang="es-CO" sz="1400" b="1" dirty="0">
                  <a:latin typeface="Arial Narrow" panose="020B0606020202030204" pitchFamily="34" charset="0"/>
                </a:endParaRPr>
              </a:p>
            </p:txBody>
          </p:sp>
        </p:grpSp>
        <p:grpSp>
          <p:nvGrpSpPr>
            <p:cNvPr id="62" name="61 Grupo"/>
            <p:cNvGrpSpPr/>
            <p:nvPr/>
          </p:nvGrpSpPr>
          <p:grpSpPr>
            <a:xfrm>
              <a:off x="4434747" y="1998609"/>
              <a:ext cx="828361" cy="430103"/>
              <a:chOff x="2420888" y="1229152"/>
              <a:chExt cx="897864" cy="430103"/>
            </a:xfrm>
          </p:grpSpPr>
          <p:sp>
            <p:nvSpPr>
              <p:cNvPr id="89" name="88 Elipse"/>
              <p:cNvSpPr/>
              <p:nvPr/>
            </p:nvSpPr>
            <p:spPr>
              <a:xfrm>
                <a:off x="2420888" y="1229152"/>
                <a:ext cx="897864" cy="42130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b="1" dirty="0">
                  <a:latin typeface="Arial Narrow" panose="020B0606020202030204" pitchFamily="34" charset="0"/>
                </a:endParaRPr>
              </a:p>
            </p:txBody>
          </p:sp>
          <p:sp>
            <p:nvSpPr>
              <p:cNvPr id="90" name="89 Rectángulo"/>
              <p:cNvSpPr/>
              <p:nvPr/>
            </p:nvSpPr>
            <p:spPr>
              <a:xfrm>
                <a:off x="2476012" y="1256204"/>
                <a:ext cx="787616" cy="403051"/>
              </a:xfrm>
              <a:prstGeom prst="rect">
                <a:avLst/>
              </a:prstGeom>
            </p:spPr>
            <p:txBody>
              <a:bodyPr wrap="square">
                <a:spAutoFit/>
              </a:bodyPr>
              <a:lstStyle/>
              <a:p>
                <a:pPr algn="ctr"/>
                <a:r>
                  <a:rPr lang="es-CO" sz="1400" b="1" dirty="0" smtClean="0">
                    <a:latin typeface="Arial Narrow" panose="020B0606020202030204" pitchFamily="34" charset="0"/>
                  </a:rPr>
                  <a:t>Objetivo estratégico</a:t>
                </a:r>
                <a:endParaRPr lang="es-CO" sz="1400" b="1" dirty="0">
                  <a:latin typeface="Arial Narrow" panose="020B0606020202030204" pitchFamily="34" charset="0"/>
                </a:endParaRPr>
              </a:p>
            </p:txBody>
          </p:sp>
        </p:grpSp>
        <p:sp>
          <p:nvSpPr>
            <p:cNvPr id="63" name="62 CuadroTexto"/>
            <p:cNvSpPr txBox="1"/>
            <p:nvPr/>
          </p:nvSpPr>
          <p:spPr>
            <a:xfrm>
              <a:off x="1623934" y="2010192"/>
              <a:ext cx="562739" cy="454581"/>
            </a:xfrm>
            <a:prstGeom prst="rect">
              <a:avLst/>
            </a:prstGeom>
            <a:noFill/>
          </p:spPr>
          <p:txBody>
            <a:bodyPr wrap="none" rtlCol="0">
              <a:spAutoFit/>
            </a:bodyPr>
            <a:lstStyle/>
            <a:p>
              <a:pPr algn="ctr"/>
              <a:r>
                <a:rPr lang="es-CO" sz="1600" b="1" dirty="0" smtClean="0">
                  <a:latin typeface="Arial Narrow" panose="020B0606020202030204" pitchFamily="34" charset="0"/>
                </a:rPr>
                <a:t>Procesos</a:t>
              </a:r>
            </a:p>
            <a:p>
              <a:pPr algn="ctr"/>
              <a:r>
                <a:rPr lang="es-CO" sz="1600" b="1" dirty="0" smtClean="0">
                  <a:latin typeface="Arial Narrow" panose="020B0606020202030204" pitchFamily="34" charset="0"/>
                </a:rPr>
                <a:t>internos</a:t>
              </a:r>
            </a:p>
          </p:txBody>
        </p:sp>
        <p:sp>
          <p:nvSpPr>
            <p:cNvPr id="64" name="63 CuadroTexto"/>
            <p:cNvSpPr txBox="1"/>
            <p:nvPr/>
          </p:nvSpPr>
          <p:spPr>
            <a:xfrm>
              <a:off x="1481697" y="2680417"/>
              <a:ext cx="847212" cy="454581"/>
            </a:xfrm>
            <a:prstGeom prst="rect">
              <a:avLst/>
            </a:prstGeom>
            <a:noFill/>
          </p:spPr>
          <p:txBody>
            <a:bodyPr wrap="square" rtlCol="0">
              <a:spAutoFit/>
            </a:bodyPr>
            <a:lstStyle/>
            <a:p>
              <a:pPr algn="ctr"/>
              <a:r>
                <a:rPr lang="es-CO" sz="1600" b="1" dirty="0" smtClean="0">
                  <a:latin typeface="Arial Narrow" panose="020B0606020202030204" pitchFamily="34" charset="0"/>
                </a:rPr>
                <a:t>Aprendizaje y crecimiento</a:t>
              </a:r>
              <a:endParaRPr lang="es-CO" sz="1600" b="1" dirty="0">
                <a:latin typeface="Arial Narrow" panose="020B0606020202030204" pitchFamily="34" charset="0"/>
              </a:endParaRPr>
            </a:p>
          </p:txBody>
        </p:sp>
        <p:sp>
          <p:nvSpPr>
            <p:cNvPr id="65" name="64 CuadroTexto"/>
            <p:cNvSpPr txBox="1"/>
            <p:nvPr/>
          </p:nvSpPr>
          <p:spPr>
            <a:xfrm>
              <a:off x="1551681" y="3491880"/>
              <a:ext cx="707245" cy="260797"/>
            </a:xfrm>
            <a:prstGeom prst="rect">
              <a:avLst/>
            </a:prstGeom>
            <a:noFill/>
          </p:spPr>
          <p:txBody>
            <a:bodyPr wrap="square" rtlCol="0">
              <a:spAutoFit/>
            </a:bodyPr>
            <a:lstStyle/>
            <a:p>
              <a:pPr algn="ctr"/>
              <a:r>
                <a:rPr lang="es-CO" sz="1600" b="1" dirty="0" smtClean="0">
                  <a:latin typeface="Arial Narrow" panose="020B0606020202030204" pitchFamily="34" charset="0"/>
                </a:rPr>
                <a:t>Financiera</a:t>
              </a:r>
              <a:endParaRPr lang="es-CO" sz="1600" b="1" dirty="0">
                <a:latin typeface="Arial Narrow" panose="020B0606020202030204" pitchFamily="34" charset="0"/>
              </a:endParaRPr>
            </a:p>
          </p:txBody>
        </p:sp>
        <p:grpSp>
          <p:nvGrpSpPr>
            <p:cNvPr id="66" name="65 Grupo"/>
            <p:cNvGrpSpPr/>
            <p:nvPr/>
          </p:nvGrpSpPr>
          <p:grpSpPr>
            <a:xfrm>
              <a:off x="3415807" y="3441663"/>
              <a:ext cx="828361" cy="430103"/>
              <a:chOff x="2420888" y="1229152"/>
              <a:chExt cx="897864" cy="430103"/>
            </a:xfrm>
          </p:grpSpPr>
          <p:sp>
            <p:nvSpPr>
              <p:cNvPr id="87" name="86 Elipse"/>
              <p:cNvSpPr/>
              <p:nvPr/>
            </p:nvSpPr>
            <p:spPr>
              <a:xfrm>
                <a:off x="2420888" y="1229152"/>
                <a:ext cx="897864" cy="42130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b="1" dirty="0">
                  <a:latin typeface="Arial Narrow" panose="020B0606020202030204" pitchFamily="34" charset="0"/>
                </a:endParaRPr>
              </a:p>
            </p:txBody>
          </p:sp>
          <p:sp>
            <p:nvSpPr>
              <p:cNvPr id="88" name="87 Rectángulo"/>
              <p:cNvSpPr/>
              <p:nvPr/>
            </p:nvSpPr>
            <p:spPr>
              <a:xfrm>
                <a:off x="2476012" y="1256204"/>
                <a:ext cx="787616" cy="403051"/>
              </a:xfrm>
              <a:prstGeom prst="rect">
                <a:avLst/>
              </a:prstGeom>
            </p:spPr>
            <p:txBody>
              <a:bodyPr wrap="square">
                <a:spAutoFit/>
              </a:bodyPr>
              <a:lstStyle/>
              <a:p>
                <a:pPr algn="ctr"/>
                <a:r>
                  <a:rPr lang="es-CO" sz="1400" b="1" dirty="0" smtClean="0">
                    <a:latin typeface="Arial Narrow" panose="020B0606020202030204" pitchFamily="34" charset="0"/>
                  </a:rPr>
                  <a:t>Objetivo estratégico</a:t>
                </a:r>
                <a:endParaRPr lang="es-CO" sz="1400" b="1" dirty="0">
                  <a:latin typeface="Arial Narrow" panose="020B0606020202030204" pitchFamily="34" charset="0"/>
                </a:endParaRPr>
              </a:p>
            </p:txBody>
          </p:sp>
        </p:grpSp>
        <p:grpSp>
          <p:nvGrpSpPr>
            <p:cNvPr id="67" name="66 Grupo"/>
            <p:cNvGrpSpPr/>
            <p:nvPr/>
          </p:nvGrpSpPr>
          <p:grpSpPr>
            <a:xfrm>
              <a:off x="2893412" y="2713692"/>
              <a:ext cx="828361" cy="430103"/>
              <a:chOff x="2420888" y="1229152"/>
              <a:chExt cx="897864" cy="430103"/>
            </a:xfrm>
          </p:grpSpPr>
          <p:sp>
            <p:nvSpPr>
              <p:cNvPr id="85" name="84 Elipse"/>
              <p:cNvSpPr/>
              <p:nvPr/>
            </p:nvSpPr>
            <p:spPr>
              <a:xfrm>
                <a:off x="2420888" y="1229152"/>
                <a:ext cx="897864" cy="42130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b="1" dirty="0">
                  <a:latin typeface="Arial Narrow" panose="020B0606020202030204" pitchFamily="34" charset="0"/>
                </a:endParaRPr>
              </a:p>
            </p:txBody>
          </p:sp>
          <p:sp>
            <p:nvSpPr>
              <p:cNvPr id="86" name="85 Rectángulo"/>
              <p:cNvSpPr/>
              <p:nvPr/>
            </p:nvSpPr>
            <p:spPr>
              <a:xfrm>
                <a:off x="2476012" y="1256204"/>
                <a:ext cx="787616" cy="403051"/>
              </a:xfrm>
              <a:prstGeom prst="rect">
                <a:avLst/>
              </a:prstGeom>
            </p:spPr>
            <p:txBody>
              <a:bodyPr wrap="square">
                <a:spAutoFit/>
              </a:bodyPr>
              <a:lstStyle/>
              <a:p>
                <a:pPr algn="ctr"/>
                <a:r>
                  <a:rPr lang="es-CO" sz="1400" b="1" dirty="0" smtClean="0">
                    <a:latin typeface="Arial Narrow" panose="020B0606020202030204" pitchFamily="34" charset="0"/>
                  </a:rPr>
                  <a:t>Objetivo estratégico</a:t>
                </a:r>
                <a:endParaRPr lang="es-CO" sz="1400" b="1" dirty="0">
                  <a:latin typeface="Arial Narrow" panose="020B0606020202030204" pitchFamily="34" charset="0"/>
                </a:endParaRPr>
              </a:p>
            </p:txBody>
          </p:sp>
        </p:grpSp>
        <p:grpSp>
          <p:nvGrpSpPr>
            <p:cNvPr id="68" name="67 Grupo"/>
            <p:cNvGrpSpPr/>
            <p:nvPr/>
          </p:nvGrpSpPr>
          <p:grpSpPr>
            <a:xfrm>
              <a:off x="4043304" y="2713692"/>
              <a:ext cx="828361" cy="430103"/>
              <a:chOff x="2420888" y="1229152"/>
              <a:chExt cx="897864" cy="430103"/>
            </a:xfrm>
          </p:grpSpPr>
          <p:sp>
            <p:nvSpPr>
              <p:cNvPr id="83" name="82 Elipse"/>
              <p:cNvSpPr/>
              <p:nvPr/>
            </p:nvSpPr>
            <p:spPr>
              <a:xfrm>
                <a:off x="2420888" y="1229152"/>
                <a:ext cx="897864" cy="42130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b="1" dirty="0">
                  <a:latin typeface="Arial Narrow" panose="020B0606020202030204" pitchFamily="34" charset="0"/>
                </a:endParaRPr>
              </a:p>
            </p:txBody>
          </p:sp>
          <p:sp>
            <p:nvSpPr>
              <p:cNvPr id="84" name="83 Rectángulo"/>
              <p:cNvSpPr/>
              <p:nvPr/>
            </p:nvSpPr>
            <p:spPr>
              <a:xfrm>
                <a:off x="2476012" y="1256204"/>
                <a:ext cx="787616" cy="403051"/>
              </a:xfrm>
              <a:prstGeom prst="rect">
                <a:avLst/>
              </a:prstGeom>
            </p:spPr>
            <p:txBody>
              <a:bodyPr wrap="square">
                <a:spAutoFit/>
              </a:bodyPr>
              <a:lstStyle/>
              <a:p>
                <a:pPr algn="ctr"/>
                <a:r>
                  <a:rPr lang="es-CO" sz="1400" b="1" dirty="0" smtClean="0">
                    <a:latin typeface="Arial Narrow" panose="020B0606020202030204" pitchFamily="34" charset="0"/>
                  </a:rPr>
                  <a:t>Objetivo estratégico</a:t>
                </a:r>
                <a:endParaRPr lang="es-CO" sz="1400" b="1" dirty="0">
                  <a:latin typeface="Arial Narrow" panose="020B0606020202030204" pitchFamily="34" charset="0"/>
                </a:endParaRPr>
              </a:p>
            </p:txBody>
          </p:sp>
        </p:grpSp>
        <p:sp>
          <p:nvSpPr>
            <p:cNvPr id="69" name="68 Rectángulo"/>
            <p:cNvSpPr/>
            <p:nvPr/>
          </p:nvSpPr>
          <p:spPr>
            <a:xfrm>
              <a:off x="1484784" y="1115616"/>
              <a:ext cx="847212" cy="2879596"/>
            </a:xfrm>
            <a:prstGeom prst="rect">
              <a:avLst/>
            </a:prstGeom>
            <a:no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3600"/>
            </a:p>
          </p:txBody>
        </p:sp>
        <p:cxnSp>
          <p:nvCxnSpPr>
            <p:cNvPr id="70" name="69 Conector recto de flecha"/>
            <p:cNvCxnSpPr>
              <a:stCxn id="87" idx="1"/>
              <a:endCxn id="85" idx="4"/>
            </p:cNvCxnSpPr>
            <p:nvPr/>
          </p:nvCxnSpPr>
          <p:spPr>
            <a:xfrm flipH="1" flipV="1">
              <a:off x="3307593" y="3134997"/>
              <a:ext cx="229525" cy="368365"/>
            </a:xfrm>
            <a:prstGeom prst="straightConnector1">
              <a:avLst/>
            </a:prstGeom>
            <a:ln w="19050" cmpd="sng">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71" name="70 Conector recto de flecha"/>
            <p:cNvCxnSpPr>
              <a:endCxn id="89" idx="4"/>
            </p:cNvCxnSpPr>
            <p:nvPr/>
          </p:nvCxnSpPr>
          <p:spPr>
            <a:xfrm flipV="1">
              <a:off x="4684540" y="2419914"/>
              <a:ext cx="164388" cy="320830"/>
            </a:xfrm>
            <a:prstGeom prst="straightConnector1">
              <a:avLst/>
            </a:prstGeom>
            <a:ln w="19050" cmpd="sng">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72" name="71 Conector recto de flecha"/>
            <p:cNvCxnSpPr/>
            <p:nvPr/>
          </p:nvCxnSpPr>
          <p:spPr>
            <a:xfrm flipH="1" flipV="1">
              <a:off x="4026423" y="2394993"/>
              <a:ext cx="263748" cy="345751"/>
            </a:xfrm>
            <a:prstGeom prst="straightConnector1">
              <a:avLst/>
            </a:prstGeom>
            <a:ln w="19050" cmpd="sng">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73" name="72 Conector recto de flecha"/>
            <p:cNvCxnSpPr>
              <a:stCxn id="85" idx="1"/>
              <a:endCxn id="93" idx="4"/>
            </p:cNvCxnSpPr>
            <p:nvPr/>
          </p:nvCxnSpPr>
          <p:spPr>
            <a:xfrm flipH="1" flipV="1">
              <a:off x="2785921" y="2419914"/>
              <a:ext cx="228802" cy="355477"/>
            </a:xfrm>
            <a:prstGeom prst="straightConnector1">
              <a:avLst/>
            </a:prstGeom>
            <a:ln w="19050" cmpd="sng">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74" name="73 Conector recto de flecha"/>
            <p:cNvCxnSpPr>
              <a:stCxn id="93" idx="0"/>
            </p:cNvCxnSpPr>
            <p:nvPr/>
          </p:nvCxnSpPr>
          <p:spPr>
            <a:xfrm flipV="1">
              <a:off x="2785921" y="1593441"/>
              <a:ext cx="305899" cy="405168"/>
            </a:xfrm>
            <a:prstGeom prst="straightConnector1">
              <a:avLst/>
            </a:prstGeom>
            <a:ln w="19050" cmpd="sng">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75" name="74 Conector recto de flecha"/>
            <p:cNvCxnSpPr>
              <a:stCxn id="91" idx="0"/>
              <a:endCxn id="95" idx="3"/>
            </p:cNvCxnSpPr>
            <p:nvPr/>
          </p:nvCxnSpPr>
          <p:spPr>
            <a:xfrm flipV="1">
              <a:off x="3878916" y="1593440"/>
              <a:ext cx="213691" cy="405169"/>
            </a:xfrm>
            <a:prstGeom prst="straightConnector1">
              <a:avLst/>
            </a:prstGeom>
            <a:ln w="19050" cmpd="sng">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76" name="75 Conector recto de flecha"/>
            <p:cNvCxnSpPr>
              <a:stCxn id="89" idx="0"/>
              <a:endCxn id="95" idx="5"/>
            </p:cNvCxnSpPr>
            <p:nvPr/>
          </p:nvCxnSpPr>
          <p:spPr>
            <a:xfrm flipH="1" flipV="1">
              <a:off x="4678346" y="1593440"/>
              <a:ext cx="170582" cy="405169"/>
            </a:xfrm>
            <a:prstGeom prst="straightConnector1">
              <a:avLst/>
            </a:prstGeom>
            <a:ln w="19050" cmpd="sng">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77" name="76 Conector recto de flecha"/>
            <p:cNvCxnSpPr>
              <a:stCxn id="87" idx="7"/>
              <a:endCxn id="83" idx="4"/>
            </p:cNvCxnSpPr>
            <p:nvPr/>
          </p:nvCxnSpPr>
          <p:spPr>
            <a:xfrm flipV="1">
              <a:off x="4122857" y="3134997"/>
              <a:ext cx="334628" cy="368365"/>
            </a:xfrm>
            <a:prstGeom prst="straightConnector1">
              <a:avLst/>
            </a:prstGeom>
            <a:ln w="19050" cmpd="sng">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78" name="77 Conector recto de flecha"/>
            <p:cNvCxnSpPr>
              <a:stCxn id="91" idx="2"/>
              <a:endCxn id="93" idx="6"/>
            </p:cNvCxnSpPr>
            <p:nvPr/>
          </p:nvCxnSpPr>
          <p:spPr>
            <a:xfrm flipH="1">
              <a:off x="3200101" y="2209262"/>
              <a:ext cx="264634" cy="0"/>
            </a:xfrm>
            <a:prstGeom prst="straightConnector1">
              <a:avLst/>
            </a:prstGeom>
            <a:ln w="19050" cmpd="sng">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79" name="78 Elipse"/>
            <p:cNvSpPr/>
            <p:nvPr/>
          </p:nvSpPr>
          <p:spPr>
            <a:xfrm>
              <a:off x="3464735" y="611560"/>
              <a:ext cx="828361" cy="421305"/>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b="1" dirty="0">
                <a:latin typeface="Arial Narrow" panose="020B0606020202030204" pitchFamily="34" charset="0"/>
              </a:endParaRPr>
            </a:p>
          </p:txBody>
        </p:sp>
        <p:sp>
          <p:nvSpPr>
            <p:cNvPr id="80" name="79 Rectángulo"/>
            <p:cNvSpPr/>
            <p:nvPr/>
          </p:nvSpPr>
          <p:spPr>
            <a:xfrm>
              <a:off x="3515592" y="706796"/>
              <a:ext cx="726647" cy="284506"/>
            </a:xfrm>
            <a:prstGeom prst="rect">
              <a:avLst/>
            </a:prstGeom>
          </p:spPr>
          <p:txBody>
            <a:bodyPr wrap="square">
              <a:spAutoFit/>
            </a:bodyPr>
            <a:lstStyle/>
            <a:p>
              <a:pPr algn="ctr"/>
              <a:r>
                <a:rPr lang="es-CO" b="1" dirty="0" smtClean="0">
                  <a:latin typeface="Arial Narrow" panose="020B0606020202030204" pitchFamily="34" charset="0"/>
                </a:rPr>
                <a:t>MISIÓN</a:t>
              </a:r>
              <a:endParaRPr lang="es-CO" sz="1400" b="1" dirty="0">
                <a:latin typeface="Arial Narrow" panose="020B0606020202030204" pitchFamily="34" charset="0"/>
              </a:endParaRPr>
            </a:p>
          </p:txBody>
        </p:sp>
        <p:cxnSp>
          <p:nvCxnSpPr>
            <p:cNvPr id="81" name="80 Conector recto de flecha"/>
            <p:cNvCxnSpPr>
              <a:stCxn id="97" idx="0"/>
              <a:endCxn id="79" idx="3"/>
            </p:cNvCxnSpPr>
            <p:nvPr/>
          </p:nvCxnSpPr>
          <p:spPr>
            <a:xfrm flipV="1">
              <a:off x="3305357" y="971166"/>
              <a:ext cx="280689" cy="262668"/>
            </a:xfrm>
            <a:prstGeom prst="straightConnector1">
              <a:avLst/>
            </a:prstGeom>
            <a:ln w="19050" cmpd="sng">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82" name="81 Conector recto de flecha"/>
            <p:cNvCxnSpPr>
              <a:stCxn id="95" idx="0"/>
              <a:endCxn id="79" idx="5"/>
            </p:cNvCxnSpPr>
            <p:nvPr/>
          </p:nvCxnSpPr>
          <p:spPr>
            <a:xfrm flipH="1" flipV="1">
              <a:off x="4171785" y="971166"/>
              <a:ext cx="213692" cy="262668"/>
            </a:xfrm>
            <a:prstGeom prst="straightConnector1">
              <a:avLst/>
            </a:prstGeom>
            <a:ln w="19050" cmpd="sng">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7364112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340768"/>
            <a:ext cx="8229600" cy="1143000"/>
          </a:xfrm>
        </p:spPr>
        <p:txBody>
          <a:bodyPr>
            <a:normAutofit fontScale="90000"/>
          </a:bodyPr>
          <a:lstStyle/>
          <a:p>
            <a:r>
              <a:rPr lang="es-CO" dirty="0" smtClean="0">
                <a:latin typeface="Impact" panose="020B0806030902050204" pitchFamily="34" charset="0"/>
              </a:rPr>
              <a:t>Diseño del Cuadro de Mando Integral (Paso 1)</a:t>
            </a:r>
            <a:endParaRPr lang="es-CO" dirty="0">
              <a:latin typeface="Impact" panose="020B0806030902050204" pitchFamily="34" charset="0"/>
            </a:endParaRPr>
          </a:p>
        </p:txBody>
      </p:sp>
      <p:sp>
        <p:nvSpPr>
          <p:cNvPr id="3" name="2 Marcador de contenido"/>
          <p:cNvSpPr>
            <a:spLocks noGrp="1"/>
          </p:cNvSpPr>
          <p:nvPr>
            <p:ph sz="quarter" idx="1"/>
          </p:nvPr>
        </p:nvSpPr>
        <p:spPr>
          <a:xfrm>
            <a:off x="395536" y="2636912"/>
            <a:ext cx="8568952" cy="1296144"/>
          </a:xfrm>
        </p:spPr>
        <p:txBody>
          <a:bodyPr>
            <a:normAutofit lnSpcReduction="10000"/>
          </a:bodyPr>
          <a:lstStyle/>
          <a:p>
            <a:pPr marL="0" lvl="0" indent="0" algn="just" fontAlgn="base">
              <a:buNone/>
            </a:pPr>
            <a:r>
              <a:rPr lang="es-CO" sz="2800" dirty="0"/>
              <a:t>Contar previamente con el objetivo a largo plazo de la empresa así como </a:t>
            </a:r>
            <a:r>
              <a:rPr lang="es-CO" sz="2800" dirty="0" smtClean="0"/>
              <a:t>la estrategia general para </a:t>
            </a:r>
            <a:r>
              <a:rPr lang="es-CO" sz="2800" dirty="0"/>
              <a:t>llevarlo a cabo. </a:t>
            </a:r>
            <a:endParaRPr lang="es-CO" sz="2800" dirty="0" smtClean="0"/>
          </a:p>
        </p:txBody>
      </p:sp>
      <p:graphicFrame>
        <p:nvGraphicFramePr>
          <p:cNvPr id="4" name="3 Tabla"/>
          <p:cNvGraphicFramePr>
            <a:graphicFrameLocks noGrp="1"/>
          </p:cNvGraphicFramePr>
          <p:nvPr>
            <p:extLst>
              <p:ext uri="{D42A27DB-BD31-4B8C-83A1-F6EECF244321}">
                <p14:modId xmlns:p14="http://schemas.microsoft.com/office/powerpoint/2010/main" val="1626997375"/>
              </p:ext>
            </p:extLst>
          </p:nvPr>
        </p:nvGraphicFramePr>
        <p:xfrm>
          <a:off x="1331640" y="4221088"/>
          <a:ext cx="6840759" cy="1708204"/>
        </p:xfrm>
        <a:graphic>
          <a:graphicData uri="http://schemas.openxmlformats.org/drawingml/2006/table">
            <a:tbl>
              <a:tblPr firstCol="1" bandCol="1">
                <a:tableStyleId>{21E4AEA4-8DFA-4A89-87EB-49C32662AFE0}</a:tableStyleId>
              </a:tblPr>
              <a:tblGrid>
                <a:gridCol w="2218328"/>
                <a:gridCol w="4622431"/>
              </a:tblGrid>
              <a:tr h="684076">
                <a:tc>
                  <a:txBody>
                    <a:bodyPr/>
                    <a:lstStyle/>
                    <a:p>
                      <a:pPr marL="6350" indent="-6350" algn="l">
                        <a:lnSpc>
                          <a:spcPct val="112000"/>
                        </a:lnSpc>
                        <a:spcAft>
                          <a:spcPts val="0"/>
                        </a:spcAft>
                      </a:pPr>
                      <a:r>
                        <a:rPr lang="es-CO" sz="2000" dirty="0">
                          <a:effectLst/>
                        </a:rPr>
                        <a:t>Objetivo de la Empresa:</a:t>
                      </a:r>
                      <a:endParaRPr lang="es-CO" sz="2000" dirty="0">
                        <a:solidFill>
                          <a:srgbClr val="000000"/>
                        </a:solidFill>
                        <a:effectLst/>
                        <a:latin typeface="Arial"/>
                        <a:ea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350" indent="-6350" algn="just">
                        <a:lnSpc>
                          <a:spcPct val="112000"/>
                        </a:lnSpc>
                        <a:spcAft>
                          <a:spcPts val="0"/>
                        </a:spcAft>
                      </a:pPr>
                      <a:r>
                        <a:rPr lang="es-CO" sz="2000" dirty="0">
                          <a:effectLst/>
                        </a:rPr>
                        <a:t>Aumentar la participación en el mercado para lograr mayores ingresos</a:t>
                      </a:r>
                      <a:endParaRPr lang="es-CO" sz="2000" dirty="0">
                        <a:solidFill>
                          <a:srgbClr val="000000"/>
                        </a:solidFill>
                        <a:effectLst/>
                        <a:latin typeface="Arial"/>
                        <a:ea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84076">
                <a:tc>
                  <a:txBody>
                    <a:bodyPr/>
                    <a:lstStyle/>
                    <a:p>
                      <a:pPr marL="6350" indent="-6350" algn="l">
                        <a:lnSpc>
                          <a:spcPct val="112000"/>
                        </a:lnSpc>
                        <a:spcAft>
                          <a:spcPts val="0"/>
                        </a:spcAft>
                      </a:pPr>
                      <a:r>
                        <a:rPr lang="es-CO" sz="2000">
                          <a:effectLst/>
                        </a:rPr>
                        <a:t>Estrategia:</a:t>
                      </a:r>
                      <a:endParaRPr lang="es-CO" sz="2000">
                        <a:solidFill>
                          <a:srgbClr val="000000"/>
                        </a:solidFill>
                        <a:effectLst/>
                        <a:latin typeface="Arial"/>
                        <a:ea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350" indent="-6350" algn="just">
                        <a:lnSpc>
                          <a:spcPct val="112000"/>
                        </a:lnSpc>
                        <a:spcAft>
                          <a:spcPts val="0"/>
                        </a:spcAft>
                      </a:pPr>
                      <a:r>
                        <a:rPr lang="es-CO" sz="2000" dirty="0">
                          <a:effectLst/>
                        </a:rPr>
                        <a:t>Penetración del mercado por medio de campañas publicitarias y un mejor servicio al cliente</a:t>
                      </a:r>
                      <a:endParaRPr lang="es-CO" sz="2000" dirty="0">
                        <a:solidFill>
                          <a:srgbClr val="000000"/>
                        </a:solidFill>
                        <a:effectLst/>
                        <a:latin typeface="Arial"/>
                        <a:ea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6013433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205880"/>
            <a:ext cx="8229600" cy="1143000"/>
          </a:xfrm>
        </p:spPr>
        <p:txBody>
          <a:bodyPr>
            <a:normAutofit fontScale="90000"/>
          </a:bodyPr>
          <a:lstStyle/>
          <a:p>
            <a:r>
              <a:rPr lang="es-CO" dirty="0" smtClean="0">
                <a:latin typeface="Impact" panose="020B0806030902050204" pitchFamily="34" charset="0"/>
              </a:rPr>
              <a:t>Diseño del Cuadro de Mando Integral (Paso 2)</a:t>
            </a:r>
            <a:endParaRPr lang="es-CO" dirty="0">
              <a:latin typeface="Impact" panose="020B0806030902050204" pitchFamily="34" charset="0"/>
            </a:endParaRPr>
          </a:p>
        </p:txBody>
      </p:sp>
      <p:sp>
        <p:nvSpPr>
          <p:cNvPr id="3" name="2 Marcador de contenido"/>
          <p:cNvSpPr>
            <a:spLocks noGrp="1"/>
          </p:cNvSpPr>
          <p:nvPr>
            <p:ph sz="quarter" idx="1"/>
          </p:nvPr>
        </p:nvSpPr>
        <p:spPr>
          <a:xfrm>
            <a:off x="395536" y="2248272"/>
            <a:ext cx="8568952" cy="964704"/>
          </a:xfrm>
        </p:spPr>
        <p:txBody>
          <a:bodyPr>
            <a:normAutofit/>
          </a:bodyPr>
          <a:lstStyle/>
          <a:p>
            <a:pPr marL="0" lvl="0" indent="0" algn="just" fontAlgn="base">
              <a:buNone/>
            </a:pPr>
            <a:r>
              <a:rPr lang="es-CO" sz="2400" dirty="0"/>
              <a:t>Definir el orden de las perspectivas, que dependen de la naturaleza de la organización (si son organizaciones con o sin fin de lucro). </a:t>
            </a:r>
          </a:p>
        </p:txBody>
      </p:sp>
      <p:sp>
        <p:nvSpPr>
          <p:cNvPr id="5" name="4 Rectángulo"/>
          <p:cNvSpPr/>
          <p:nvPr/>
        </p:nvSpPr>
        <p:spPr>
          <a:xfrm>
            <a:off x="323528" y="5517232"/>
            <a:ext cx="8640960" cy="1224136"/>
          </a:xfrm>
          <a:prstGeom prst="rect">
            <a:avLst/>
          </a:prstGeom>
        </p:spPr>
        <p:txBody>
          <a:bodyPr vert="horz">
            <a:normAutofit lnSpcReduction="10000"/>
          </a:bodyPr>
          <a:lstStyle/>
          <a:p>
            <a:pPr algn="just" fontAlgn="base">
              <a:spcBef>
                <a:spcPts val="700"/>
              </a:spcBef>
              <a:buClr>
                <a:schemeClr val="accent2"/>
              </a:buClr>
              <a:buSzPct val="60000"/>
            </a:pPr>
            <a:r>
              <a:rPr lang="es-CO" sz="2000" dirty="0" smtClean="0"/>
              <a:t>Se asumirá </a:t>
            </a:r>
            <a:r>
              <a:rPr lang="es-CO" sz="2000" dirty="0"/>
              <a:t>que la empresa es una productora de </a:t>
            </a:r>
            <a:r>
              <a:rPr lang="es-CO" sz="2000" dirty="0" smtClean="0"/>
              <a:t>bienes, </a:t>
            </a:r>
            <a:r>
              <a:rPr lang="es-CO" sz="2000" dirty="0"/>
              <a:t>por lo tanto la perspectiva </a:t>
            </a:r>
            <a:r>
              <a:rPr lang="es-CO" sz="2000" dirty="0" smtClean="0"/>
              <a:t>Financiera se </a:t>
            </a:r>
            <a:r>
              <a:rPr lang="es-CO" sz="2000" dirty="0"/>
              <a:t>coloca </a:t>
            </a:r>
            <a:r>
              <a:rPr lang="es-CO" sz="2000" dirty="0" smtClean="0"/>
              <a:t>primero </a:t>
            </a:r>
            <a:r>
              <a:rPr lang="es-CO" sz="2000" dirty="0"/>
              <a:t>(en la parte superior del mapa estratégico) y en la base se coloca la perspectiva de </a:t>
            </a:r>
            <a:r>
              <a:rPr lang="es-CO" sz="2000" dirty="0" smtClean="0"/>
              <a:t>Aprendizaje y Crecimiento. </a:t>
            </a:r>
            <a:endParaRPr lang="es-CO" sz="2000" dirty="0"/>
          </a:p>
        </p:txBody>
      </p:sp>
      <p:graphicFrame>
        <p:nvGraphicFramePr>
          <p:cNvPr id="6" name="5 Tabla"/>
          <p:cNvGraphicFramePr>
            <a:graphicFrameLocks noGrp="1"/>
          </p:cNvGraphicFramePr>
          <p:nvPr>
            <p:extLst>
              <p:ext uri="{D42A27DB-BD31-4B8C-83A1-F6EECF244321}">
                <p14:modId xmlns:p14="http://schemas.microsoft.com/office/powerpoint/2010/main" val="221677716"/>
              </p:ext>
            </p:extLst>
          </p:nvPr>
        </p:nvGraphicFramePr>
        <p:xfrm>
          <a:off x="1475656" y="3068960"/>
          <a:ext cx="6179428" cy="2458022"/>
        </p:xfrm>
        <a:graphic>
          <a:graphicData uri="http://schemas.openxmlformats.org/drawingml/2006/table">
            <a:tbl>
              <a:tblPr firstCol="1">
                <a:tableStyleId>{21E4AEA4-8DFA-4A89-87EB-49C32662AFE0}</a:tableStyleId>
              </a:tblPr>
              <a:tblGrid>
                <a:gridCol w="1742972"/>
                <a:gridCol w="4436456"/>
              </a:tblGrid>
              <a:tr h="0">
                <a:tc>
                  <a:txBody>
                    <a:bodyPr/>
                    <a:lstStyle/>
                    <a:p>
                      <a:pPr marL="6350" indent="-6350" algn="ctr">
                        <a:lnSpc>
                          <a:spcPct val="112000"/>
                        </a:lnSpc>
                        <a:spcAft>
                          <a:spcPts val="0"/>
                        </a:spcAft>
                      </a:pPr>
                      <a:r>
                        <a:rPr lang="es-CO" sz="1600" dirty="0">
                          <a:effectLst>
                            <a:outerShdw blurRad="38100" dist="38100" dir="2700000" algn="tl">
                              <a:srgbClr val="000000">
                                <a:alpha val="43137"/>
                              </a:srgbClr>
                            </a:outerShdw>
                          </a:effectLst>
                        </a:rPr>
                        <a:t>PERSPECTIVA</a:t>
                      </a:r>
                      <a:endParaRPr lang="es-CO" sz="1600" dirty="0">
                        <a:solidFill>
                          <a:srgbClr val="000000"/>
                        </a:solidFill>
                        <a:effectLst>
                          <a:outerShdw blurRad="38100" dist="38100" dir="2700000" algn="tl">
                            <a:srgbClr val="000000">
                              <a:alpha val="43137"/>
                            </a:srgbClr>
                          </a:outerShdw>
                        </a:effectLst>
                        <a:latin typeface="Arial"/>
                        <a:ea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350" indent="-6350" algn="ctr">
                        <a:lnSpc>
                          <a:spcPct val="112000"/>
                        </a:lnSpc>
                        <a:spcAft>
                          <a:spcPts val="0"/>
                        </a:spcAft>
                      </a:pPr>
                      <a:r>
                        <a:rPr lang="es-CO" sz="1600" b="1" dirty="0">
                          <a:effectLst/>
                        </a:rPr>
                        <a:t>OBJETIVOS ESTRATÉGICOS</a:t>
                      </a:r>
                      <a:endParaRPr lang="es-CO" sz="1600" b="1" dirty="0">
                        <a:solidFill>
                          <a:srgbClr val="000000"/>
                        </a:solidFill>
                        <a:effectLst/>
                        <a:latin typeface="Arial"/>
                        <a:ea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6350" indent="-6350" algn="l">
                        <a:lnSpc>
                          <a:spcPct val="112000"/>
                        </a:lnSpc>
                        <a:spcAft>
                          <a:spcPts val="0"/>
                        </a:spcAft>
                        <a:tabLst>
                          <a:tab pos="2372995" algn="ctr"/>
                        </a:tabLst>
                      </a:pPr>
                      <a:r>
                        <a:rPr lang="es-CO" sz="1600" dirty="0">
                          <a:effectLst>
                            <a:outerShdw blurRad="38100" dist="38100" dir="2700000" algn="tl">
                              <a:srgbClr val="000000">
                                <a:alpha val="43137"/>
                              </a:srgbClr>
                            </a:outerShdw>
                          </a:effectLst>
                        </a:rPr>
                        <a:t>Financiera </a:t>
                      </a:r>
                      <a:endParaRPr lang="es-CO" sz="1600" dirty="0">
                        <a:solidFill>
                          <a:srgbClr val="000000"/>
                        </a:solidFill>
                        <a:effectLst>
                          <a:outerShdw blurRad="38100" dist="38100" dir="2700000" algn="tl">
                            <a:srgbClr val="000000">
                              <a:alpha val="43137"/>
                            </a:srgbClr>
                          </a:outerShdw>
                        </a:effectLst>
                        <a:latin typeface="Arial"/>
                        <a:ea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350" indent="-6350" algn="just">
                        <a:lnSpc>
                          <a:spcPct val="112000"/>
                        </a:lnSpc>
                        <a:spcAft>
                          <a:spcPts val="0"/>
                        </a:spcAft>
                      </a:pPr>
                      <a:r>
                        <a:rPr lang="es-CO" sz="1600" dirty="0">
                          <a:effectLst/>
                        </a:rPr>
                        <a:t> </a:t>
                      </a:r>
                    </a:p>
                    <a:p>
                      <a:pPr marL="6350" indent="-6350" algn="just">
                        <a:lnSpc>
                          <a:spcPct val="112000"/>
                        </a:lnSpc>
                        <a:spcAft>
                          <a:spcPts val="0"/>
                        </a:spcAft>
                      </a:pPr>
                      <a:r>
                        <a:rPr lang="es-CO" sz="1600" dirty="0">
                          <a:effectLst/>
                        </a:rPr>
                        <a:t> </a:t>
                      </a:r>
                      <a:endParaRPr lang="es-CO" sz="1600" dirty="0">
                        <a:solidFill>
                          <a:srgbClr val="000000"/>
                        </a:solidFill>
                        <a:effectLst/>
                        <a:latin typeface="Arial"/>
                        <a:ea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6350" indent="-6350" algn="l">
                        <a:lnSpc>
                          <a:spcPct val="112000"/>
                        </a:lnSpc>
                        <a:spcAft>
                          <a:spcPts val="0"/>
                        </a:spcAft>
                        <a:tabLst>
                          <a:tab pos="2372995" algn="ctr"/>
                        </a:tabLst>
                      </a:pPr>
                      <a:r>
                        <a:rPr lang="es-CO" sz="1600" dirty="0">
                          <a:effectLst>
                            <a:outerShdw blurRad="38100" dist="38100" dir="2700000" algn="tl">
                              <a:srgbClr val="000000">
                                <a:alpha val="43137"/>
                              </a:srgbClr>
                            </a:outerShdw>
                          </a:effectLst>
                        </a:rPr>
                        <a:t>Cliente </a:t>
                      </a:r>
                      <a:endParaRPr lang="es-CO" sz="1600" dirty="0">
                        <a:solidFill>
                          <a:srgbClr val="000000"/>
                        </a:solidFill>
                        <a:effectLst>
                          <a:outerShdw blurRad="38100" dist="38100" dir="2700000" algn="tl">
                            <a:srgbClr val="000000">
                              <a:alpha val="43137"/>
                            </a:srgbClr>
                          </a:outerShdw>
                        </a:effectLst>
                        <a:latin typeface="Arial"/>
                        <a:ea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350" indent="-6350" algn="just">
                        <a:lnSpc>
                          <a:spcPct val="112000"/>
                        </a:lnSpc>
                        <a:spcAft>
                          <a:spcPts val="0"/>
                        </a:spcAft>
                      </a:pPr>
                      <a:r>
                        <a:rPr lang="es-CO" sz="1600">
                          <a:effectLst/>
                        </a:rPr>
                        <a:t> </a:t>
                      </a:r>
                    </a:p>
                    <a:p>
                      <a:pPr marL="6350" indent="-6350" algn="just">
                        <a:lnSpc>
                          <a:spcPct val="112000"/>
                        </a:lnSpc>
                        <a:spcAft>
                          <a:spcPts val="0"/>
                        </a:spcAft>
                      </a:pPr>
                      <a:r>
                        <a:rPr lang="es-CO" sz="1600">
                          <a:effectLst/>
                        </a:rPr>
                        <a:t> </a:t>
                      </a:r>
                      <a:endParaRPr lang="es-CO" sz="1600">
                        <a:solidFill>
                          <a:srgbClr val="000000"/>
                        </a:solidFill>
                        <a:effectLst/>
                        <a:latin typeface="Arial"/>
                        <a:ea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6350" indent="-6350" algn="l">
                        <a:lnSpc>
                          <a:spcPct val="112000"/>
                        </a:lnSpc>
                        <a:spcAft>
                          <a:spcPts val="0"/>
                        </a:spcAft>
                        <a:tabLst>
                          <a:tab pos="2372995" algn="ctr"/>
                        </a:tabLst>
                      </a:pPr>
                      <a:r>
                        <a:rPr lang="es-CO" sz="1600" dirty="0">
                          <a:effectLst>
                            <a:outerShdw blurRad="38100" dist="38100" dir="2700000" algn="tl">
                              <a:srgbClr val="000000">
                                <a:alpha val="43137"/>
                              </a:srgbClr>
                            </a:outerShdw>
                          </a:effectLst>
                        </a:rPr>
                        <a:t>Procesos  </a:t>
                      </a:r>
                      <a:endParaRPr lang="es-CO" sz="1600" dirty="0">
                        <a:solidFill>
                          <a:srgbClr val="000000"/>
                        </a:solidFill>
                        <a:effectLst>
                          <a:outerShdw blurRad="38100" dist="38100" dir="2700000" algn="tl">
                            <a:srgbClr val="000000">
                              <a:alpha val="43137"/>
                            </a:srgbClr>
                          </a:outerShdw>
                        </a:effectLst>
                        <a:latin typeface="Arial"/>
                        <a:ea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350" indent="-6350" algn="just">
                        <a:lnSpc>
                          <a:spcPct val="112000"/>
                        </a:lnSpc>
                        <a:spcAft>
                          <a:spcPts val="0"/>
                        </a:spcAft>
                      </a:pPr>
                      <a:r>
                        <a:rPr lang="es-CO" sz="1600">
                          <a:effectLst/>
                        </a:rPr>
                        <a:t> </a:t>
                      </a:r>
                    </a:p>
                    <a:p>
                      <a:pPr marL="6350" indent="-6350" algn="just">
                        <a:lnSpc>
                          <a:spcPct val="112000"/>
                        </a:lnSpc>
                        <a:spcAft>
                          <a:spcPts val="0"/>
                        </a:spcAft>
                      </a:pPr>
                      <a:r>
                        <a:rPr lang="es-CO" sz="1600">
                          <a:effectLst/>
                        </a:rPr>
                        <a:t> </a:t>
                      </a:r>
                      <a:endParaRPr lang="es-CO" sz="1600">
                        <a:solidFill>
                          <a:srgbClr val="000000"/>
                        </a:solidFill>
                        <a:effectLst/>
                        <a:latin typeface="Arial"/>
                        <a:ea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6350" indent="-6350" algn="l">
                        <a:lnSpc>
                          <a:spcPct val="112000"/>
                        </a:lnSpc>
                        <a:spcAft>
                          <a:spcPts val="0"/>
                        </a:spcAft>
                        <a:tabLst>
                          <a:tab pos="2372995" algn="ctr"/>
                        </a:tabLst>
                      </a:pPr>
                      <a:r>
                        <a:rPr lang="es-CO" sz="1600" dirty="0">
                          <a:effectLst>
                            <a:outerShdw blurRad="38100" dist="38100" dir="2700000" algn="tl">
                              <a:srgbClr val="000000">
                                <a:alpha val="43137"/>
                              </a:srgbClr>
                            </a:outerShdw>
                          </a:effectLst>
                        </a:rPr>
                        <a:t>Aprendizaje y crecimiento	 </a:t>
                      </a:r>
                      <a:endParaRPr lang="es-CO" sz="1600" dirty="0">
                        <a:solidFill>
                          <a:srgbClr val="000000"/>
                        </a:solidFill>
                        <a:effectLst>
                          <a:outerShdw blurRad="38100" dist="38100" dir="2700000" algn="tl">
                            <a:srgbClr val="000000">
                              <a:alpha val="43137"/>
                            </a:srgbClr>
                          </a:outerShdw>
                        </a:effectLst>
                        <a:latin typeface="Arial"/>
                        <a:ea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350" indent="-6350" algn="just">
                        <a:lnSpc>
                          <a:spcPct val="112000"/>
                        </a:lnSpc>
                        <a:spcAft>
                          <a:spcPts val="0"/>
                        </a:spcAft>
                      </a:pPr>
                      <a:r>
                        <a:rPr lang="es-CO" sz="1600" dirty="0">
                          <a:effectLst/>
                        </a:rPr>
                        <a:t> </a:t>
                      </a:r>
                    </a:p>
                    <a:p>
                      <a:pPr marL="6350" indent="-6350" algn="just">
                        <a:lnSpc>
                          <a:spcPct val="112000"/>
                        </a:lnSpc>
                        <a:spcAft>
                          <a:spcPts val="0"/>
                        </a:spcAft>
                      </a:pPr>
                      <a:r>
                        <a:rPr lang="es-CO" sz="1600" dirty="0">
                          <a:effectLst/>
                        </a:rPr>
                        <a:t> </a:t>
                      </a:r>
                      <a:endParaRPr lang="es-CO" sz="1600" dirty="0">
                        <a:solidFill>
                          <a:srgbClr val="000000"/>
                        </a:solidFill>
                        <a:effectLst/>
                        <a:latin typeface="Arial"/>
                        <a:ea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2144917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412776"/>
            <a:ext cx="8229600" cy="1143000"/>
          </a:xfrm>
        </p:spPr>
        <p:txBody>
          <a:bodyPr>
            <a:normAutofit fontScale="90000"/>
          </a:bodyPr>
          <a:lstStyle/>
          <a:p>
            <a:r>
              <a:rPr lang="es-CO" dirty="0" smtClean="0">
                <a:latin typeface="Impact" panose="020B0806030902050204" pitchFamily="34" charset="0"/>
              </a:rPr>
              <a:t>Diseño del Cuadro de Mando Integral (Paso 3)</a:t>
            </a:r>
            <a:endParaRPr lang="es-CO" dirty="0">
              <a:latin typeface="Impact" panose="020B0806030902050204" pitchFamily="34" charset="0"/>
            </a:endParaRPr>
          </a:p>
        </p:txBody>
      </p:sp>
      <p:sp>
        <p:nvSpPr>
          <p:cNvPr id="3" name="2 Marcador de contenido"/>
          <p:cNvSpPr>
            <a:spLocks noGrp="1"/>
          </p:cNvSpPr>
          <p:nvPr>
            <p:ph sz="quarter" idx="1"/>
          </p:nvPr>
        </p:nvSpPr>
        <p:spPr>
          <a:xfrm>
            <a:off x="611560" y="2924944"/>
            <a:ext cx="8064896" cy="3456384"/>
          </a:xfrm>
        </p:spPr>
        <p:txBody>
          <a:bodyPr vert="horz">
            <a:noAutofit/>
          </a:bodyPr>
          <a:lstStyle/>
          <a:p>
            <a:pPr algn="just" fontAlgn="base"/>
            <a:r>
              <a:rPr lang="es-CO" sz="2800" dirty="0" smtClean="0"/>
              <a:t>Definir </a:t>
            </a:r>
            <a:r>
              <a:rPr lang="es-CO" sz="2800" dirty="0"/>
              <a:t>acciones más concretas (objetivos estratégicos) a partir del objetivo general y la estrategia de la </a:t>
            </a:r>
            <a:r>
              <a:rPr lang="es-CO" sz="2800" dirty="0" smtClean="0"/>
              <a:t>empresa.</a:t>
            </a:r>
          </a:p>
          <a:p>
            <a:pPr algn="just" fontAlgn="base"/>
            <a:r>
              <a:rPr lang="es-CO" sz="2800" dirty="0" smtClean="0"/>
              <a:t>Clasificar los objetivos en </a:t>
            </a:r>
            <a:r>
              <a:rPr lang="es-CO" sz="2800" dirty="0"/>
              <a:t>cada </a:t>
            </a:r>
            <a:r>
              <a:rPr lang="es-CO" sz="2800" dirty="0" smtClean="0"/>
              <a:t>perspectiva, de acuerdo con su naturaleza.</a:t>
            </a:r>
            <a:endParaRPr lang="es-CO" sz="2800" dirty="0"/>
          </a:p>
          <a:p>
            <a:pPr algn="just" fontAlgn="base"/>
            <a:r>
              <a:rPr lang="es-CO" sz="2800" dirty="0" smtClean="0"/>
              <a:t>Incluir en cada </a:t>
            </a:r>
            <a:r>
              <a:rPr lang="es-CO" sz="2800" dirty="0"/>
              <a:t>declaración </a:t>
            </a:r>
            <a:r>
              <a:rPr lang="es-CO" sz="2800" dirty="0" smtClean="0"/>
              <a:t>un </a:t>
            </a:r>
            <a:r>
              <a:rPr lang="es-CO" sz="2800" b="1" dirty="0"/>
              <a:t>QUÉ</a:t>
            </a:r>
            <a:r>
              <a:rPr lang="es-CO" sz="2800" dirty="0"/>
              <a:t> y un </a:t>
            </a:r>
            <a:r>
              <a:rPr lang="es-CO" sz="2800" b="1" dirty="0"/>
              <a:t>PARA QUÉ</a:t>
            </a:r>
            <a:r>
              <a:rPr lang="es-CO" sz="2800" dirty="0"/>
              <a:t>, encabezados con un </a:t>
            </a:r>
            <a:r>
              <a:rPr lang="es-CO" sz="2800" b="1" dirty="0"/>
              <a:t>VERBO</a:t>
            </a:r>
            <a:r>
              <a:rPr lang="es-CO" sz="2800" dirty="0"/>
              <a:t> en infinitivo. </a:t>
            </a:r>
          </a:p>
          <a:p>
            <a:pPr algn="just" fontAlgn="base"/>
            <a:endParaRPr lang="es-CO" sz="2800" dirty="0"/>
          </a:p>
        </p:txBody>
      </p:sp>
    </p:spTree>
    <p:extLst>
      <p:ext uri="{BB962C8B-B14F-4D97-AF65-F5344CB8AC3E}">
        <p14:creationId xmlns:p14="http://schemas.microsoft.com/office/powerpoint/2010/main" val="20740554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052736"/>
            <a:ext cx="8229600" cy="926976"/>
          </a:xfrm>
        </p:spPr>
        <p:txBody>
          <a:bodyPr>
            <a:normAutofit/>
          </a:bodyPr>
          <a:lstStyle/>
          <a:p>
            <a:r>
              <a:rPr lang="es-CO" sz="3400" dirty="0" smtClean="0">
                <a:latin typeface="Impact" panose="020B0806030902050204" pitchFamily="34" charset="0"/>
              </a:rPr>
              <a:t>Diseño del Cuadro de Mando Integral (Paso 3)</a:t>
            </a:r>
            <a:endParaRPr lang="es-CO" sz="3400" dirty="0">
              <a:latin typeface="Impact" panose="020B0806030902050204" pitchFamily="34" charset="0"/>
            </a:endParaRPr>
          </a:p>
        </p:txBody>
      </p:sp>
      <p:graphicFrame>
        <p:nvGraphicFramePr>
          <p:cNvPr id="5" name="4 Tabla"/>
          <p:cNvGraphicFramePr>
            <a:graphicFrameLocks noGrp="1"/>
          </p:cNvGraphicFramePr>
          <p:nvPr>
            <p:extLst>
              <p:ext uri="{D42A27DB-BD31-4B8C-83A1-F6EECF244321}">
                <p14:modId xmlns:p14="http://schemas.microsoft.com/office/powerpoint/2010/main" val="2043874488"/>
              </p:ext>
            </p:extLst>
          </p:nvPr>
        </p:nvGraphicFramePr>
        <p:xfrm>
          <a:off x="395536" y="1844824"/>
          <a:ext cx="8568952" cy="4884489"/>
        </p:xfrm>
        <a:graphic>
          <a:graphicData uri="http://schemas.openxmlformats.org/drawingml/2006/table">
            <a:tbl>
              <a:tblPr firstCol="1">
                <a:tableStyleId>{21E4AEA4-8DFA-4A89-87EB-49C32662AFE0}</a:tableStyleId>
              </a:tblPr>
              <a:tblGrid>
                <a:gridCol w="2082175"/>
                <a:gridCol w="6486777"/>
              </a:tblGrid>
              <a:tr h="632780">
                <a:tc>
                  <a:txBody>
                    <a:bodyPr/>
                    <a:lstStyle/>
                    <a:p>
                      <a:pPr marL="6350" indent="-6350" algn="l">
                        <a:lnSpc>
                          <a:spcPct val="112000"/>
                        </a:lnSpc>
                        <a:spcAft>
                          <a:spcPts val="0"/>
                        </a:spcAft>
                      </a:pPr>
                      <a:r>
                        <a:rPr lang="es-CO" sz="1600" dirty="0">
                          <a:effectLst>
                            <a:outerShdw blurRad="38100" dist="38100" dir="2700000" algn="tl">
                              <a:srgbClr val="000000">
                                <a:alpha val="43137"/>
                              </a:srgbClr>
                            </a:outerShdw>
                          </a:effectLst>
                        </a:rPr>
                        <a:t>Objetivo de la </a:t>
                      </a:r>
                      <a:r>
                        <a:rPr lang="es-CO" sz="1600" dirty="0" smtClean="0">
                          <a:effectLst>
                            <a:outerShdw blurRad="38100" dist="38100" dir="2700000" algn="tl">
                              <a:srgbClr val="000000">
                                <a:alpha val="43137"/>
                              </a:srgbClr>
                            </a:outerShdw>
                          </a:effectLst>
                        </a:rPr>
                        <a:t>empresa</a:t>
                      </a:r>
                      <a:r>
                        <a:rPr lang="es-CO" sz="1600" dirty="0">
                          <a:effectLst>
                            <a:outerShdw blurRad="38100" dist="38100" dir="2700000" algn="tl">
                              <a:srgbClr val="000000">
                                <a:alpha val="43137"/>
                              </a:srgbClr>
                            </a:outerShdw>
                          </a:effectLst>
                        </a:rPr>
                        <a:t>:</a:t>
                      </a:r>
                      <a:endParaRPr lang="es-CO" sz="1600" dirty="0">
                        <a:solidFill>
                          <a:srgbClr val="000000"/>
                        </a:solidFill>
                        <a:effectLst>
                          <a:outerShdw blurRad="38100" dist="38100" dir="2700000" algn="tl">
                            <a:srgbClr val="000000">
                              <a:alpha val="43137"/>
                            </a:srgbClr>
                          </a:outerShdw>
                        </a:effectLst>
                        <a:latin typeface="Arial"/>
                        <a:ea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350" indent="-6350" algn="just">
                        <a:lnSpc>
                          <a:spcPct val="112000"/>
                        </a:lnSpc>
                        <a:spcAft>
                          <a:spcPts val="0"/>
                        </a:spcAft>
                      </a:pPr>
                      <a:r>
                        <a:rPr lang="es-CO" sz="1600" dirty="0">
                          <a:effectLst/>
                        </a:rPr>
                        <a:t>Aumentar la participación en el mercado para lograr mayores ingresos</a:t>
                      </a:r>
                      <a:endParaRPr lang="es-CO" sz="1600" dirty="0">
                        <a:solidFill>
                          <a:srgbClr val="000000"/>
                        </a:solidFill>
                        <a:effectLst/>
                        <a:latin typeface="Arial"/>
                        <a:ea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94750">
                <a:tc>
                  <a:txBody>
                    <a:bodyPr/>
                    <a:lstStyle/>
                    <a:p>
                      <a:pPr marL="6350" indent="-6350" algn="l">
                        <a:lnSpc>
                          <a:spcPct val="112000"/>
                        </a:lnSpc>
                        <a:spcAft>
                          <a:spcPts val="0"/>
                        </a:spcAft>
                      </a:pPr>
                      <a:r>
                        <a:rPr lang="es-CO" sz="1600" dirty="0">
                          <a:effectLst>
                            <a:outerShdw blurRad="38100" dist="38100" dir="2700000" algn="tl">
                              <a:srgbClr val="000000">
                                <a:alpha val="43137"/>
                              </a:srgbClr>
                            </a:outerShdw>
                          </a:effectLst>
                        </a:rPr>
                        <a:t>Estrategia:</a:t>
                      </a:r>
                      <a:endParaRPr lang="es-CO" sz="1600" dirty="0">
                        <a:solidFill>
                          <a:srgbClr val="000000"/>
                        </a:solidFill>
                        <a:effectLst>
                          <a:outerShdw blurRad="38100" dist="38100" dir="2700000" algn="tl">
                            <a:srgbClr val="000000">
                              <a:alpha val="43137"/>
                            </a:srgbClr>
                          </a:outerShdw>
                        </a:effectLst>
                        <a:latin typeface="Arial"/>
                        <a:ea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350" indent="-6350" algn="just">
                        <a:lnSpc>
                          <a:spcPct val="112000"/>
                        </a:lnSpc>
                        <a:spcAft>
                          <a:spcPts val="0"/>
                        </a:spcAft>
                      </a:pPr>
                      <a:r>
                        <a:rPr lang="es-CO" sz="1600" dirty="0">
                          <a:effectLst/>
                        </a:rPr>
                        <a:t>Penetración del mercado por medio de campañas publicitarias y un mejor servicio al cliente</a:t>
                      </a:r>
                      <a:endParaRPr lang="es-CO" sz="1600" dirty="0">
                        <a:solidFill>
                          <a:srgbClr val="000000"/>
                        </a:solidFill>
                        <a:effectLst/>
                        <a:latin typeface="Arial"/>
                        <a:ea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5370">
                <a:tc>
                  <a:txBody>
                    <a:bodyPr/>
                    <a:lstStyle/>
                    <a:p>
                      <a:pPr marL="6350" indent="-6350" algn="ctr">
                        <a:lnSpc>
                          <a:spcPct val="112000"/>
                        </a:lnSpc>
                        <a:spcAft>
                          <a:spcPts val="0"/>
                        </a:spcAft>
                      </a:pPr>
                      <a:r>
                        <a:rPr lang="es-CO" sz="1600" b="1" dirty="0">
                          <a:solidFill>
                            <a:schemeClr val="tx1"/>
                          </a:solidFill>
                          <a:effectLst/>
                        </a:rPr>
                        <a:t>PERSPECTIVA</a:t>
                      </a:r>
                      <a:endParaRPr lang="es-CO" sz="1600" b="1" dirty="0">
                        <a:solidFill>
                          <a:schemeClr val="tx1"/>
                        </a:solidFill>
                        <a:effectLst/>
                        <a:latin typeface="Arial"/>
                        <a:ea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350" indent="-6350" algn="ctr">
                        <a:lnSpc>
                          <a:spcPct val="112000"/>
                        </a:lnSpc>
                        <a:spcAft>
                          <a:spcPts val="0"/>
                        </a:spcAft>
                      </a:pPr>
                      <a:r>
                        <a:rPr lang="es-CO" sz="1600" b="1" dirty="0">
                          <a:solidFill>
                            <a:schemeClr val="tx1"/>
                          </a:solidFill>
                          <a:effectLst/>
                        </a:rPr>
                        <a:t>OBJETIVOS ESTRATÉGICOS</a:t>
                      </a:r>
                      <a:endParaRPr lang="es-CO" sz="1600" b="1" dirty="0">
                        <a:solidFill>
                          <a:schemeClr val="tx1"/>
                        </a:solidFill>
                        <a:effectLst/>
                        <a:latin typeface="Arial"/>
                        <a:ea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67918">
                <a:tc>
                  <a:txBody>
                    <a:bodyPr/>
                    <a:lstStyle/>
                    <a:p>
                      <a:pPr marL="6350" indent="-6350" algn="l">
                        <a:lnSpc>
                          <a:spcPct val="112000"/>
                        </a:lnSpc>
                        <a:spcAft>
                          <a:spcPts val="0"/>
                        </a:spcAft>
                        <a:tabLst>
                          <a:tab pos="2372995" algn="ctr"/>
                        </a:tabLst>
                      </a:pPr>
                      <a:r>
                        <a:rPr lang="es-CO" sz="1600" dirty="0">
                          <a:effectLst>
                            <a:outerShdw blurRad="38100" dist="38100" dir="2700000" algn="tl">
                              <a:srgbClr val="000000">
                                <a:alpha val="43137"/>
                              </a:srgbClr>
                            </a:outerShdw>
                          </a:effectLst>
                        </a:rPr>
                        <a:t>Financiera </a:t>
                      </a:r>
                      <a:endParaRPr lang="es-CO" sz="1600" dirty="0">
                        <a:solidFill>
                          <a:srgbClr val="000000"/>
                        </a:solidFill>
                        <a:effectLst>
                          <a:outerShdw blurRad="38100" dist="38100" dir="2700000" algn="tl">
                            <a:srgbClr val="000000">
                              <a:alpha val="43137"/>
                            </a:srgbClr>
                          </a:outerShdw>
                        </a:effectLst>
                        <a:latin typeface="Arial"/>
                        <a:ea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lvl="0" indent="-342900" algn="just">
                        <a:lnSpc>
                          <a:spcPct val="112000"/>
                        </a:lnSpc>
                        <a:spcAft>
                          <a:spcPts val="0"/>
                        </a:spcAft>
                        <a:buFont typeface="+mj-lt"/>
                        <a:buAutoNum type="arabicPeriod"/>
                      </a:pPr>
                      <a:r>
                        <a:rPr lang="es-CO" sz="1600" dirty="0">
                          <a:effectLst/>
                        </a:rPr>
                        <a:t>Incrementar la rentabilidad para tener mejor relación costo/utilidad </a:t>
                      </a:r>
                    </a:p>
                    <a:p>
                      <a:pPr marL="342900" lvl="0" indent="-342900" algn="just">
                        <a:lnSpc>
                          <a:spcPct val="112000"/>
                        </a:lnSpc>
                        <a:spcAft>
                          <a:spcPts val="0"/>
                        </a:spcAft>
                        <a:buFont typeface="+mj-lt"/>
                        <a:buAutoNum type="arabicPeriod"/>
                      </a:pPr>
                      <a:r>
                        <a:rPr lang="es-CO" sz="1600" dirty="0">
                          <a:effectLst/>
                        </a:rPr>
                        <a:t>Aumentar la participación en el mercado para incrementar nuestros ingresos brutos.</a:t>
                      </a:r>
                      <a:endParaRPr lang="es-CO" sz="1600" dirty="0">
                        <a:solidFill>
                          <a:srgbClr val="000000"/>
                        </a:solidFill>
                        <a:effectLst/>
                        <a:latin typeface="Arial"/>
                        <a:ea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51876">
                <a:tc>
                  <a:txBody>
                    <a:bodyPr/>
                    <a:lstStyle/>
                    <a:p>
                      <a:pPr marL="6350" indent="-6350" algn="l">
                        <a:lnSpc>
                          <a:spcPct val="112000"/>
                        </a:lnSpc>
                        <a:spcAft>
                          <a:spcPts val="0"/>
                        </a:spcAft>
                        <a:tabLst>
                          <a:tab pos="2372995" algn="ctr"/>
                        </a:tabLst>
                      </a:pPr>
                      <a:r>
                        <a:rPr lang="es-CO" sz="1600" dirty="0">
                          <a:effectLst>
                            <a:outerShdw blurRad="38100" dist="38100" dir="2700000" algn="tl">
                              <a:srgbClr val="000000">
                                <a:alpha val="43137"/>
                              </a:srgbClr>
                            </a:outerShdw>
                          </a:effectLst>
                        </a:rPr>
                        <a:t>Cliente </a:t>
                      </a:r>
                      <a:endParaRPr lang="es-CO" sz="1600" dirty="0">
                        <a:solidFill>
                          <a:srgbClr val="000000"/>
                        </a:solidFill>
                        <a:effectLst>
                          <a:outerShdw blurRad="38100" dist="38100" dir="2700000" algn="tl">
                            <a:srgbClr val="000000">
                              <a:alpha val="43137"/>
                            </a:srgbClr>
                          </a:outerShdw>
                        </a:effectLst>
                        <a:latin typeface="Arial"/>
                        <a:ea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lvl="0" indent="-342900" algn="just">
                        <a:lnSpc>
                          <a:spcPct val="112000"/>
                        </a:lnSpc>
                        <a:spcAft>
                          <a:spcPts val="0"/>
                        </a:spcAft>
                        <a:buFont typeface="+mj-lt"/>
                        <a:buAutoNum type="arabicPeriod"/>
                      </a:pPr>
                      <a:r>
                        <a:rPr lang="es-CO" sz="1600" dirty="0">
                          <a:effectLst/>
                        </a:rPr>
                        <a:t>Mantener nuestros clientes actuales para consolidar nuestro mercado. </a:t>
                      </a:r>
                    </a:p>
                    <a:p>
                      <a:pPr marL="342900" lvl="0" indent="-342900" algn="just">
                        <a:lnSpc>
                          <a:spcPct val="112000"/>
                        </a:lnSpc>
                        <a:spcAft>
                          <a:spcPts val="0"/>
                        </a:spcAft>
                        <a:buFont typeface="+mj-lt"/>
                        <a:buAutoNum type="arabicPeriod"/>
                      </a:pPr>
                      <a:r>
                        <a:rPr lang="es-CO" sz="1600" dirty="0">
                          <a:effectLst/>
                        </a:rPr>
                        <a:t>Mejorar nuestros índices de satisfacción al cliente para demostrar nuestra mejora en calidad del servicio.</a:t>
                      </a:r>
                      <a:endParaRPr lang="es-CO" sz="1600" dirty="0">
                        <a:solidFill>
                          <a:srgbClr val="000000"/>
                        </a:solidFill>
                        <a:effectLst/>
                        <a:latin typeface="Arial"/>
                        <a:ea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67918">
                <a:tc>
                  <a:txBody>
                    <a:bodyPr/>
                    <a:lstStyle/>
                    <a:p>
                      <a:pPr marL="6350" indent="-6350" algn="l">
                        <a:lnSpc>
                          <a:spcPct val="112000"/>
                        </a:lnSpc>
                        <a:spcAft>
                          <a:spcPts val="0"/>
                        </a:spcAft>
                        <a:tabLst>
                          <a:tab pos="2372995" algn="ctr"/>
                        </a:tabLst>
                      </a:pPr>
                      <a:r>
                        <a:rPr lang="es-CO" sz="1600" dirty="0">
                          <a:effectLst>
                            <a:outerShdw blurRad="38100" dist="38100" dir="2700000" algn="tl">
                              <a:srgbClr val="000000">
                                <a:alpha val="43137"/>
                              </a:srgbClr>
                            </a:outerShdw>
                          </a:effectLst>
                        </a:rPr>
                        <a:t>Procesos  </a:t>
                      </a:r>
                      <a:endParaRPr lang="es-CO" sz="1600" dirty="0">
                        <a:solidFill>
                          <a:srgbClr val="000000"/>
                        </a:solidFill>
                        <a:effectLst>
                          <a:outerShdw blurRad="38100" dist="38100" dir="2700000" algn="tl">
                            <a:srgbClr val="000000">
                              <a:alpha val="43137"/>
                            </a:srgbClr>
                          </a:outerShdw>
                        </a:effectLst>
                        <a:latin typeface="Arial"/>
                        <a:ea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lvl="0" indent="-342900" algn="just">
                        <a:lnSpc>
                          <a:spcPct val="112000"/>
                        </a:lnSpc>
                        <a:spcAft>
                          <a:spcPts val="0"/>
                        </a:spcAft>
                        <a:buFont typeface="+mj-lt"/>
                        <a:buAutoNum type="arabicPeriod"/>
                      </a:pPr>
                      <a:r>
                        <a:rPr lang="es-CO" sz="1600" dirty="0">
                          <a:effectLst/>
                        </a:rPr>
                        <a:t>Revisar nuestros estándares de calidad del servicio y otros para asegurar una mejora y estabilidad en la calidad de los productos.</a:t>
                      </a:r>
                      <a:endParaRPr lang="es-CO" sz="1600" dirty="0">
                        <a:solidFill>
                          <a:srgbClr val="000000"/>
                        </a:solidFill>
                        <a:effectLst/>
                        <a:latin typeface="Arial"/>
                        <a:ea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51876">
                <a:tc>
                  <a:txBody>
                    <a:bodyPr/>
                    <a:lstStyle/>
                    <a:p>
                      <a:pPr marL="6350" indent="-6350" algn="l">
                        <a:lnSpc>
                          <a:spcPct val="112000"/>
                        </a:lnSpc>
                        <a:spcAft>
                          <a:spcPts val="0"/>
                        </a:spcAft>
                        <a:tabLst>
                          <a:tab pos="2372995" algn="ctr"/>
                        </a:tabLst>
                      </a:pPr>
                      <a:r>
                        <a:rPr lang="es-CO" sz="1600" dirty="0">
                          <a:effectLst>
                            <a:outerShdw blurRad="38100" dist="38100" dir="2700000" algn="tl">
                              <a:srgbClr val="000000">
                                <a:alpha val="43137"/>
                              </a:srgbClr>
                            </a:outerShdw>
                          </a:effectLst>
                        </a:rPr>
                        <a:t>Aprendizaje y crecimiento	 </a:t>
                      </a:r>
                      <a:endParaRPr lang="es-CO" sz="1600" dirty="0">
                        <a:solidFill>
                          <a:srgbClr val="000000"/>
                        </a:solidFill>
                        <a:effectLst>
                          <a:outerShdw blurRad="38100" dist="38100" dir="2700000" algn="tl">
                            <a:srgbClr val="000000">
                              <a:alpha val="43137"/>
                            </a:srgbClr>
                          </a:outerShdw>
                        </a:effectLst>
                        <a:latin typeface="Arial"/>
                        <a:ea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lvl="0" indent="-342900" algn="l">
                        <a:lnSpc>
                          <a:spcPct val="112000"/>
                        </a:lnSpc>
                        <a:spcAft>
                          <a:spcPts val="0"/>
                        </a:spcAft>
                        <a:buFont typeface="+mj-lt"/>
                        <a:buAutoNum type="arabicPeriod"/>
                        <a:tabLst>
                          <a:tab pos="5950585" algn="r"/>
                        </a:tabLst>
                      </a:pPr>
                      <a:r>
                        <a:rPr lang="es-CO" sz="1600" dirty="0">
                          <a:effectLst/>
                        </a:rPr>
                        <a:t>Mantener satisfechos a nuestros empleados para lograr menor rotación de personal.</a:t>
                      </a:r>
                    </a:p>
                    <a:p>
                      <a:pPr marL="342900" lvl="0" indent="-342900" algn="l">
                        <a:lnSpc>
                          <a:spcPct val="112000"/>
                        </a:lnSpc>
                        <a:spcAft>
                          <a:spcPts val="0"/>
                        </a:spcAft>
                        <a:buFont typeface="+mj-lt"/>
                        <a:buAutoNum type="arabicPeriod"/>
                        <a:tabLst>
                          <a:tab pos="5950585" algn="r"/>
                        </a:tabLst>
                      </a:pPr>
                      <a:r>
                        <a:rPr lang="es-CO" sz="1600" dirty="0">
                          <a:effectLst/>
                        </a:rPr>
                        <a:t>Elaborar planes de Incentivos que permitan incrementar la generación de ideas de mejora y atención del cliente.  </a:t>
                      </a:r>
                      <a:endParaRPr lang="es-CO" sz="1600" dirty="0">
                        <a:solidFill>
                          <a:srgbClr val="000000"/>
                        </a:solidFill>
                        <a:effectLst/>
                        <a:latin typeface="Arial"/>
                        <a:ea typeface="Arial"/>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11347723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052736"/>
            <a:ext cx="8229600" cy="1143000"/>
          </a:xfrm>
        </p:spPr>
        <p:txBody>
          <a:bodyPr>
            <a:noAutofit/>
          </a:bodyPr>
          <a:lstStyle/>
          <a:p>
            <a:r>
              <a:rPr lang="es-CO" sz="3400" dirty="0" smtClean="0">
                <a:latin typeface="Impact" panose="020B0806030902050204" pitchFamily="34" charset="0"/>
              </a:rPr>
              <a:t>Diseño del Cuadro de Mando Integral (Paso 4)</a:t>
            </a:r>
            <a:endParaRPr lang="es-CO" sz="3400" dirty="0">
              <a:latin typeface="Impact" panose="020B0806030902050204" pitchFamily="34" charset="0"/>
            </a:endParaRPr>
          </a:p>
        </p:txBody>
      </p:sp>
      <p:sp>
        <p:nvSpPr>
          <p:cNvPr id="3" name="2 Marcador de contenido"/>
          <p:cNvSpPr>
            <a:spLocks noGrp="1"/>
          </p:cNvSpPr>
          <p:nvPr>
            <p:ph sz="quarter" idx="1"/>
          </p:nvPr>
        </p:nvSpPr>
        <p:spPr>
          <a:xfrm>
            <a:off x="395536" y="2132856"/>
            <a:ext cx="8280920" cy="4464496"/>
          </a:xfrm>
        </p:spPr>
        <p:txBody>
          <a:bodyPr>
            <a:noAutofit/>
          </a:bodyPr>
          <a:lstStyle/>
          <a:p>
            <a:pPr lvl="0" algn="just" fontAlgn="base"/>
            <a:r>
              <a:rPr lang="es-CO" sz="2500" dirty="0" smtClean="0"/>
              <a:t>Se </a:t>
            </a:r>
            <a:r>
              <a:rPr lang="es-CO" sz="2500" dirty="0"/>
              <a:t>representan los objetivos de cada perspectiva y se evidencian las relaciones de </a:t>
            </a:r>
            <a:r>
              <a:rPr lang="es-CO" sz="2500" dirty="0" smtClean="0"/>
              <a:t>causalidad (</a:t>
            </a:r>
            <a:r>
              <a:rPr lang="es-CO" sz="2500" b="1" dirty="0" smtClean="0"/>
              <a:t>Causa-Efecto</a:t>
            </a:r>
            <a:r>
              <a:rPr lang="es-CO" sz="2500" dirty="0" smtClean="0"/>
              <a:t>) </a:t>
            </a:r>
            <a:r>
              <a:rPr lang="es-CO" sz="2500" dirty="0"/>
              <a:t>entre cada uno de los indicadores, a través de </a:t>
            </a:r>
            <a:r>
              <a:rPr lang="es-CO" sz="2500" dirty="0" smtClean="0"/>
              <a:t>las perspectivas</a:t>
            </a:r>
            <a:r>
              <a:rPr lang="es-CO" sz="2500" dirty="0"/>
              <a:t>. </a:t>
            </a:r>
          </a:p>
          <a:p>
            <a:pPr lvl="0" algn="just" fontAlgn="base"/>
            <a:r>
              <a:rPr lang="es-CO" sz="2500" dirty="0"/>
              <a:t>Mediante las declaraciones </a:t>
            </a:r>
            <a:r>
              <a:rPr lang="es-CO" sz="2500" b="1" dirty="0"/>
              <a:t>SI</a:t>
            </a:r>
            <a:r>
              <a:rPr lang="es-CO" sz="2500" dirty="0"/>
              <a:t> y </a:t>
            </a:r>
            <a:r>
              <a:rPr lang="es-CO" sz="2500" b="1" dirty="0"/>
              <a:t>ENTONCES</a:t>
            </a:r>
            <a:r>
              <a:rPr lang="es-CO" sz="2500" dirty="0"/>
              <a:t>, es posible comprender la relación de inducción entre indicadores; es decir, la forma cómo un indicador induce al logro de otro en un nivel </a:t>
            </a:r>
            <a:r>
              <a:rPr lang="es-CO" sz="2500" dirty="0" smtClean="0"/>
              <a:t>superior.</a:t>
            </a:r>
          </a:p>
          <a:p>
            <a:pPr algn="just" fontAlgn="base"/>
            <a:r>
              <a:rPr lang="es-CO" sz="2500" dirty="0"/>
              <a:t>Por razones de </a:t>
            </a:r>
            <a:r>
              <a:rPr lang="es-CO" sz="2500" dirty="0" err="1"/>
              <a:t>graficación</a:t>
            </a:r>
            <a:r>
              <a:rPr lang="es-CO" sz="2500" dirty="0"/>
              <a:t>, en algunos mapas o cuadros, los objetivos se nombran con una palabra clave que los identifica, sin embargo, deben formularse correctamente para evitar ambigüedades</a:t>
            </a:r>
            <a:r>
              <a:rPr lang="es-CO" sz="2500" dirty="0" smtClean="0"/>
              <a:t>.</a:t>
            </a:r>
            <a:endParaRPr lang="es-CO" sz="2500" dirty="0"/>
          </a:p>
        </p:txBody>
      </p:sp>
    </p:spTree>
    <p:extLst>
      <p:ext uri="{BB962C8B-B14F-4D97-AF65-F5344CB8AC3E}">
        <p14:creationId xmlns:p14="http://schemas.microsoft.com/office/powerpoint/2010/main" val="185914417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47612" y="1052736"/>
            <a:ext cx="8229600" cy="788418"/>
          </a:xfrm>
        </p:spPr>
        <p:txBody>
          <a:bodyPr>
            <a:noAutofit/>
          </a:bodyPr>
          <a:lstStyle/>
          <a:p>
            <a:r>
              <a:rPr lang="es-CO" sz="3400" dirty="0">
                <a:latin typeface="Impact" panose="020B0806030902050204" pitchFamily="34" charset="0"/>
              </a:rPr>
              <a:t>Diseño del Cuadro de Mando Integral (Paso 4)</a:t>
            </a:r>
          </a:p>
        </p:txBody>
      </p:sp>
      <p:sp>
        <p:nvSpPr>
          <p:cNvPr id="6" name="5 Rectángulo"/>
          <p:cNvSpPr/>
          <p:nvPr/>
        </p:nvSpPr>
        <p:spPr>
          <a:xfrm>
            <a:off x="1835696" y="2348880"/>
            <a:ext cx="6120680" cy="1116405"/>
          </a:xfrm>
          <a:prstGeom prst="rect">
            <a:avLst/>
          </a:prstGeom>
          <a:no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3600"/>
          </a:p>
        </p:txBody>
      </p:sp>
      <p:sp>
        <p:nvSpPr>
          <p:cNvPr id="7" name="6 CuadroTexto"/>
          <p:cNvSpPr txBox="1"/>
          <p:nvPr/>
        </p:nvSpPr>
        <p:spPr>
          <a:xfrm>
            <a:off x="1959503" y="2716212"/>
            <a:ext cx="1023038" cy="338554"/>
          </a:xfrm>
          <a:prstGeom prst="rect">
            <a:avLst/>
          </a:prstGeom>
          <a:noFill/>
        </p:spPr>
        <p:txBody>
          <a:bodyPr wrap="none" rtlCol="0">
            <a:spAutoFit/>
          </a:bodyPr>
          <a:lstStyle/>
          <a:p>
            <a:pPr algn="ctr"/>
            <a:r>
              <a:rPr lang="es-CO" sz="1600" b="1" dirty="0" smtClean="0">
                <a:latin typeface="Arial Narrow" panose="020B0606020202030204" pitchFamily="34" charset="0"/>
              </a:rPr>
              <a:t>Financiera</a:t>
            </a:r>
            <a:endParaRPr lang="es-CO" sz="1600" b="1" dirty="0">
              <a:latin typeface="Arial Narrow" panose="020B0606020202030204" pitchFamily="34" charset="0"/>
            </a:endParaRPr>
          </a:p>
        </p:txBody>
      </p:sp>
      <p:grpSp>
        <p:nvGrpSpPr>
          <p:cNvPr id="8" name="7 Grupo"/>
          <p:cNvGrpSpPr/>
          <p:nvPr/>
        </p:nvGrpSpPr>
        <p:grpSpPr>
          <a:xfrm>
            <a:off x="3905480" y="2532164"/>
            <a:ext cx="1321385" cy="653187"/>
            <a:chOff x="2420888" y="1229152"/>
            <a:chExt cx="897864" cy="421305"/>
          </a:xfrm>
        </p:grpSpPr>
        <p:sp>
          <p:nvSpPr>
            <p:cNvPr id="50" name="49 Elipse"/>
            <p:cNvSpPr/>
            <p:nvPr/>
          </p:nvSpPr>
          <p:spPr>
            <a:xfrm>
              <a:off x="2420888" y="1229152"/>
              <a:ext cx="897864" cy="42130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b="1" dirty="0">
                <a:latin typeface="Arial Narrow" panose="020B0606020202030204" pitchFamily="34" charset="0"/>
              </a:endParaRPr>
            </a:p>
          </p:txBody>
        </p:sp>
        <p:sp>
          <p:nvSpPr>
            <p:cNvPr id="51" name="50 Rectángulo"/>
            <p:cNvSpPr/>
            <p:nvPr/>
          </p:nvSpPr>
          <p:spPr>
            <a:xfrm>
              <a:off x="2476012" y="1256204"/>
              <a:ext cx="787616" cy="337476"/>
            </a:xfrm>
            <a:prstGeom prst="rect">
              <a:avLst/>
            </a:prstGeom>
          </p:spPr>
          <p:txBody>
            <a:bodyPr wrap="square">
              <a:spAutoFit/>
            </a:bodyPr>
            <a:lstStyle/>
            <a:p>
              <a:pPr algn="ctr"/>
              <a:r>
                <a:rPr lang="es-CO" sz="1400" b="1" dirty="0" smtClean="0">
                  <a:latin typeface="Arial Narrow" panose="020B0606020202030204" pitchFamily="34" charset="0"/>
                </a:rPr>
                <a:t>Crecimiento en ventas</a:t>
              </a:r>
              <a:endParaRPr lang="es-CO" sz="1400" b="1" dirty="0">
                <a:latin typeface="Arial Narrow" panose="020B0606020202030204" pitchFamily="34" charset="0"/>
              </a:endParaRPr>
            </a:p>
          </p:txBody>
        </p:sp>
      </p:grpSp>
      <p:grpSp>
        <p:nvGrpSpPr>
          <p:cNvPr id="9" name="8 Grupo"/>
          <p:cNvGrpSpPr/>
          <p:nvPr/>
        </p:nvGrpSpPr>
        <p:grpSpPr>
          <a:xfrm>
            <a:off x="5698887" y="2532164"/>
            <a:ext cx="1321385" cy="653187"/>
            <a:chOff x="2420888" y="1229152"/>
            <a:chExt cx="897864" cy="421305"/>
          </a:xfrm>
        </p:grpSpPr>
        <p:sp>
          <p:nvSpPr>
            <p:cNvPr id="48" name="47 Elipse"/>
            <p:cNvSpPr/>
            <p:nvPr/>
          </p:nvSpPr>
          <p:spPr>
            <a:xfrm>
              <a:off x="2420888" y="1229152"/>
              <a:ext cx="897864" cy="42130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b="1" dirty="0">
                <a:latin typeface="Arial Narrow" panose="020B0606020202030204" pitchFamily="34" charset="0"/>
              </a:endParaRPr>
            </a:p>
          </p:txBody>
        </p:sp>
        <p:sp>
          <p:nvSpPr>
            <p:cNvPr id="49" name="48 Rectángulo"/>
            <p:cNvSpPr/>
            <p:nvPr/>
          </p:nvSpPr>
          <p:spPr>
            <a:xfrm>
              <a:off x="2476012" y="1347126"/>
              <a:ext cx="787616" cy="198516"/>
            </a:xfrm>
            <a:prstGeom prst="rect">
              <a:avLst/>
            </a:prstGeom>
          </p:spPr>
          <p:txBody>
            <a:bodyPr wrap="square">
              <a:spAutoFit/>
            </a:bodyPr>
            <a:lstStyle/>
            <a:p>
              <a:pPr algn="ctr"/>
              <a:r>
                <a:rPr lang="es-CO" sz="1400" b="1" dirty="0" smtClean="0">
                  <a:latin typeface="Arial Narrow" panose="020B0606020202030204" pitchFamily="34" charset="0"/>
                </a:rPr>
                <a:t>Rentabilidad</a:t>
              </a:r>
              <a:endParaRPr lang="es-CO" sz="1400" b="1" dirty="0">
                <a:latin typeface="Arial Narrow" panose="020B0606020202030204" pitchFamily="34" charset="0"/>
              </a:endParaRPr>
            </a:p>
          </p:txBody>
        </p:sp>
      </p:grpSp>
      <p:grpSp>
        <p:nvGrpSpPr>
          <p:cNvPr id="10" name="9 Grupo"/>
          <p:cNvGrpSpPr/>
          <p:nvPr/>
        </p:nvGrpSpPr>
        <p:grpSpPr>
          <a:xfrm>
            <a:off x="3141027" y="3707833"/>
            <a:ext cx="1321385" cy="653187"/>
            <a:chOff x="2420888" y="1229152"/>
            <a:chExt cx="897864" cy="421305"/>
          </a:xfrm>
        </p:grpSpPr>
        <p:sp>
          <p:nvSpPr>
            <p:cNvPr id="46" name="45 Elipse"/>
            <p:cNvSpPr/>
            <p:nvPr/>
          </p:nvSpPr>
          <p:spPr>
            <a:xfrm>
              <a:off x="2420888" y="1229152"/>
              <a:ext cx="897864" cy="42130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b="1" dirty="0">
                <a:latin typeface="Arial Narrow" panose="020B0606020202030204" pitchFamily="34" charset="0"/>
              </a:endParaRPr>
            </a:p>
          </p:txBody>
        </p:sp>
        <p:sp>
          <p:nvSpPr>
            <p:cNvPr id="47" name="46 Rectángulo"/>
            <p:cNvSpPr/>
            <p:nvPr/>
          </p:nvSpPr>
          <p:spPr>
            <a:xfrm>
              <a:off x="2476012" y="1322170"/>
              <a:ext cx="787616" cy="198516"/>
            </a:xfrm>
            <a:prstGeom prst="rect">
              <a:avLst/>
            </a:prstGeom>
          </p:spPr>
          <p:txBody>
            <a:bodyPr wrap="square">
              <a:spAutoFit/>
            </a:bodyPr>
            <a:lstStyle/>
            <a:p>
              <a:pPr algn="ctr"/>
              <a:r>
                <a:rPr lang="es-CO" sz="1400" b="1" dirty="0" smtClean="0">
                  <a:latin typeface="Arial Narrow" panose="020B0606020202030204" pitchFamily="34" charset="0"/>
                </a:rPr>
                <a:t>Fidelización</a:t>
              </a:r>
              <a:endParaRPr lang="es-CO" sz="1400" b="1" dirty="0">
                <a:latin typeface="Arial Narrow" panose="020B0606020202030204" pitchFamily="34" charset="0"/>
              </a:endParaRPr>
            </a:p>
          </p:txBody>
        </p:sp>
      </p:grpSp>
      <p:sp>
        <p:nvSpPr>
          <p:cNvPr id="11" name="10 Rectángulo"/>
          <p:cNvSpPr/>
          <p:nvPr/>
        </p:nvSpPr>
        <p:spPr>
          <a:xfrm>
            <a:off x="1835696" y="3465285"/>
            <a:ext cx="6120680" cy="1116405"/>
          </a:xfrm>
          <a:prstGeom prst="rect">
            <a:avLst/>
          </a:prstGeom>
          <a:no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3600"/>
          </a:p>
        </p:txBody>
      </p:sp>
      <p:sp>
        <p:nvSpPr>
          <p:cNvPr id="12" name="11 Rectángulo"/>
          <p:cNvSpPr/>
          <p:nvPr/>
        </p:nvSpPr>
        <p:spPr>
          <a:xfrm>
            <a:off x="1835696" y="4581689"/>
            <a:ext cx="6120680" cy="1116405"/>
          </a:xfrm>
          <a:prstGeom prst="rect">
            <a:avLst/>
          </a:prstGeom>
          <a:no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3600"/>
          </a:p>
        </p:txBody>
      </p:sp>
      <p:sp>
        <p:nvSpPr>
          <p:cNvPr id="13" name="12 Rectángulo"/>
          <p:cNvSpPr/>
          <p:nvPr/>
        </p:nvSpPr>
        <p:spPr>
          <a:xfrm>
            <a:off x="1835696" y="5696971"/>
            <a:ext cx="6120680" cy="1116405"/>
          </a:xfrm>
          <a:prstGeom prst="rect">
            <a:avLst/>
          </a:prstGeom>
          <a:no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3600"/>
          </a:p>
        </p:txBody>
      </p:sp>
      <p:grpSp>
        <p:nvGrpSpPr>
          <p:cNvPr id="14" name="13 Grupo"/>
          <p:cNvGrpSpPr/>
          <p:nvPr/>
        </p:nvGrpSpPr>
        <p:grpSpPr>
          <a:xfrm>
            <a:off x="4811442" y="3707833"/>
            <a:ext cx="1321385" cy="653187"/>
            <a:chOff x="2420888" y="1229152"/>
            <a:chExt cx="897864" cy="421305"/>
          </a:xfrm>
        </p:grpSpPr>
        <p:sp>
          <p:nvSpPr>
            <p:cNvPr id="44" name="43 Elipse"/>
            <p:cNvSpPr/>
            <p:nvPr/>
          </p:nvSpPr>
          <p:spPr>
            <a:xfrm>
              <a:off x="2420888" y="1229152"/>
              <a:ext cx="897864" cy="42130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b="1" dirty="0">
                <a:latin typeface="Arial Narrow" panose="020B0606020202030204" pitchFamily="34" charset="0"/>
              </a:endParaRPr>
            </a:p>
          </p:txBody>
        </p:sp>
        <p:sp>
          <p:nvSpPr>
            <p:cNvPr id="45" name="44 Rectángulo"/>
            <p:cNvSpPr/>
            <p:nvPr/>
          </p:nvSpPr>
          <p:spPr>
            <a:xfrm>
              <a:off x="2476012" y="1256204"/>
              <a:ext cx="787616" cy="337476"/>
            </a:xfrm>
            <a:prstGeom prst="rect">
              <a:avLst/>
            </a:prstGeom>
          </p:spPr>
          <p:txBody>
            <a:bodyPr wrap="square">
              <a:spAutoFit/>
            </a:bodyPr>
            <a:lstStyle/>
            <a:p>
              <a:pPr algn="ctr"/>
              <a:r>
                <a:rPr lang="es-CO" sz="1400" b="1" dirty="0" smtClean="0">
                  <a:latin typeface="Arial Narrow" panose="020B0606020202030204" pitchFamily="34" charset="0"/>
                </a:rPr>
                <a:t>Satisfacción del cliente</a:t>
              </a:r>
              <a:endParaRPr lang="es-CO" sz="1400" b="1" dirty="0">
                <a:latin typeface="Arial Narrow" panose="020B0606020202030204" pitchFamily="34" charset="0"/>
              </a:endParaRPr>
            </a:p>
          </p:txBody>
        </p:sp>
      </p:grpSp>
      <p:grpSp>
        <p:nvGrpSpPr>
          <p:cNvPr id="15" name="14 Grupo"/>
          <p:cNvGrpSpPr/>
          <p:nvPr/>
        </p:nvGrpSpPr>
        <p:grpSpPr>
          <a:xfrm>
            <a:off x="6481857" y="3707833"/>
            <a:ext cx="1321385" cy="653187"/>
            <a:chOff x="2420888" y="1229152"/>
            <a:chExt cx="897864" cy="421305"/>
          </a:xfrm>
        </p:grpSpPr>
        <p:sp>
          <p:nvSpPr>
            <p:cNvPr id="42" name="41 Elipse"/>
            <p:cNvSpPr/>
            <p:nvPr/>
          </p:nvSpPr>
          <p:spPr>
            <a:xfrm>
              <a:off x="2420888" y="1229152"/>
              <a:ext cx="897864" cy="42130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b="1" dirty="0">
                <a:latin typeface="Arial Narrow" panose="020B0606020202030204" pitchFamily="34" charset="0"/>
              </a:endParaRPr>
            </a:p>
          </p:txBody>
        </p:sp>
        <p:sp>
          <p:nvSpPr>
            <p:cNvPr id="43" name="42 Rectángulo"/>
            <p:cNvSpPr/>
            <p:nvPr/>
          </p:nvSpPr>
          <p:spPr>
            <a:xfrm>
              <a:off x="2420888" y="1256204"/>
              <a:ext cx="897864" cy="337476"/>
            </a:xfrm>
            <a:prstGeom prst="rect">
              <a:avLst/>
            </a:prstGeom>
          </p:spPr>
          <p:txBody>
            <a:bodyPr wrap="square">
              <a:spAutoFit/>
            </a:bodyPr>
            <a:lstStyle/>
            <a:p>
              <a:pPr algn="ctr"/>
              <a:r>
                <a:rPr lang="es-CO" sz="1400" b="1" dirty="0" smtClean="0">
                  <a:latin typeface="Arial Narrow" panose="020B0606020202030204" pitchFamily="34" charset="0"/>
                </a:rPr>
                <a:t>Fortalecimiento de marca</a:t>
              </a:r>
              <a:endParaRPr lang="es-CO" sz="1400" b="1" dirty="0">
                <a:latin typeface="Arial Narrow" panose="020B0606020202030204" pitchFamily="34" charset="0"/>
              </a:endParaRPr>
            </a:p>
          </p:txBody>
        </p:sp>
      </p:grpSp>
      <p:sp>
        <p:nvSpPr>
          <p:cNvPr id="16" name="15 CuadroTexto"/>
          <p:cNvSpPr txBox="1"/>
          <p:nvPr/>
        </p:nvSpPr>
        <p:spPr>
          <a:xfrm>
            <a:off x="2052478" y="3841401"/>
            <a:ext cx="837089" cy="338554"/>
          </a:xfrm>
          <a:prstGeom prst="rect">
            <a:avLst/>
          </a:prstGeom>
          <a:noFill/>
        </p:spPr>
        <p:txBody>
          <a:bodyPr wrap="none" rtlCol="0">
            <a:spAutoFit/>
          </a:bodyPr>
          <a:lstStyle/>
          <a:p>
            <a:pPr algn="ctr"/>
            <a:r>
              <a:rPr lang="es-CO" sz="1600" b="1" dirty="0" smtClean="0">
                <a:latin typeface="Arial Narrow" panose="020B0606020202030204" pitchFamily="34" charset="0"/>
              </a:rPr>
              <a:t>Clientes</a:t>
            </a:r>
            <a:endParaRPr lang="es-CO" sz="1600" b="1" dirty="0">
              <a:latin typeface="Arial Narrow" panose="020B0606020202030204" pitchFamily="34" charset="0"/>
            </a:endParaRPr>
          </a:p>
        </p:txBody>
      </p:sp>
      <p:sp>
        <p:nvSpPr>
          <p:cNvPr id="17" name="16 CuadroTexto"/>
          <p:cNvSpPr txBox="1"/>
          <p:nvPr/>
        </p:nvSpPr>
        <p:spPr>
          <a:xfrm>
            <a:off x="2001182" y="4812841"/>
            <a:ext cx="939681" cy="584774"/>
          </a:xfrm>
          <a:prstGeom prst="rect">
            <a:avLst/>
          </a:prstGeom>
          <a:noFill/>
        </p:spPr>
        <p:txBody>
          <a:bodyPr wrap="none" rtlCol="0">
            <a:spAutoFit/>
          </a:bodyPr>
          <a:lstStyle/>
          <a:p>
            <a:pPr algn="ctr"/>
            <a:r>
              <a:rPr lang="es-CO" sz="1600" b="1" dirty="0" smtClean="0">
                <a:latin typeface="Arial Narrow" panose="020B0606020202030204" pitchFamily="34" charset="0"/>
              </a:rPr>
              <a:t>Procesos</a:t>
            </a:r>
          </a:p>
          <a:p>
            <a:pPr algn="ctr"/>
            <a:r>
              <a:rPr lang="es-CO" sz="1600" b="1" dirty="0" smtClean="0">
                <a:latin typeface="Arial Narrow" panose="020B0606020202030204" pitchFamily="34" charset="0"/>
              </a:rPr>
              <a:t>internos</a:t>
            </a:r>
            <a:endParaRPr lang="es-CO" sz="1600" b="1" dirty="0">
              <a:latin typeface="Arial Narrow" panose="020B0606020202030204" pitchFamily="34" charset="0"/>
            </a:endParaRPr>
          </a:p>
        </p:txBody>
      </p:sp>
      <p:sp>
        <p:nvSpPr>
          <p:cNvPr id="18" name="17 CuadroTexto"/>
          <p:cNvSpPr txBox="1"/>
          <p:nvPr/>
        </p:nvSpPr>
        <p:spPr>
          <a:xfrm>
            <a:off x="1897610" y="5736158"/>
            <a:ext cx="1146825" cy="830997"/>
          </a:xfrm>
          <a:prstGeom prst="rect">
            <a:avLst/>
          </a:prstGeom>
          <a:noFill/>
        </p:spPr>
        <p:txBody>
          <a:bodyPr wrap="square" rtlCol="0">
            <a:spAutoFit/>
          </a:bodyPr>
          <a:lstStyle/>
          <a:p>
            <a:pPr algn="ctr"/>
            <a:r>
              <a:rPr lang="es-CO" sz="1600" b="1" dirty="0" smtClean="0">
                <a:latin typeface="Arial Narrow" panose="020B0606020202030204" pitchFamily="34" charset="0"/>
              </a:rPr>
              <a:t>Aprendizaje y crecimiento</a:t>
            </a:r>
            <a:endParaRPr lang="es-CO" sz="1600" b="1" dirty="0">
              <a:latin typeface="Arial Narrow" panose="020B0606020202030204" pitchFamily="34" charset="0"/>
            </a:endParaRPr>
          </a:p>
        </p:txBody>
      </p:sp>
      <p:grpSp>
        <p:nvGrpSpPr>
          <p:cNvPr id="19" name="18 Grupo"/>
          <p:cNvGrpSpPr/>
          <p:nvPr/>
        </p:nvGrpSpPr>
        <p:grpSpPr>
          <a:xfrm>
            <a:off x="3131840" y="5930642"/>
            <a:ext cx="1321385" cy="653187"/>
            <a:chOff x="2420888" y="1229152"/>
            <a:chExt cx="897864" cy="421305"/>
          </a:xfrm>
        </p:grpSpPr>
        <p:sp>
          <p:nvSpPr>
            <p:cNvPr id="40" name="39 Elipse"/>
            <p:cNvSpPr/>
            <p:nvPr/>
          </p:nvSpPr>
          <p:spPr>
            <a:xfrm>
              <a:off x="2420888" y="1229152"/>
              <a:ext cx="897864" cy="42130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b="1" dirty="0">
                <a:latin typeface="Arial Narrow" panose="020B0606020202030204" pitchFamily="34" charset="0"/>
              </a:endParaRPr>
            </a:p>
          </p:txBody>
        </p:sp>
        <p:sp>
          <p:nvSpPr>
            <p:cNvPr id="41" name="40 Rectángulo"/>
            <p:cNvSpPr/>
            <p:nvPr/>
          </p:nvSpPr>
          <p:spPr>
            <a:xfrm>
              <a:off x="2476012" y="1256204"/>
              <a:ext cx="787616" cy="337476"/>
            </a:xfrm>
            <a:prstGeom prst="rect">
              <a:avLst/>
            </a:prstGeom>
          </p:spPr>
          <p:txBody>
            <a:bodyPr wrap="square">
              <a:spAutoFit/>
            </a:bodyPr>
            <a:lstStyle/>
            <a:p>
              <a:pPr algn="ctr"/>
              <a:r>
                <a:rPr lang="es-CO" sz="1400" b="1" dirty="0" smtClean="0">
                  <a:latin typeface="Arial Narrow" panose="020B0606020202030204" pitchFamily="34" charset="0"/>
                </a:rPr>
                <a:t>Incentivos y retribución</a:t>
              </a:r>
              <a:endParaRPr lang="es-CO" sz="1400" b="1" dirty="0">
                <a:latin typeface="Arial Narrow" panose="020B0606020202030204" pitchFamily="34" charset="0"/>
              </a:endParaRPr>
            </a:p>
          </p:txBody>
        </p:sp>
      </p:grpSp>
      <p:grpSp>
        <p:nvGrpSpPr>
          <p:cNvPr id="20" name="19 Grupo"/>
          <p:cNvGrpSpPr/>
          <p:nvPr/>
        </p:nvGrpSpPr>
        <p:grpSpPr>
          <a:xfrm>
            <a:off x="6562983" y="5930642"/>
            <a:ext cx="1321385" cy="653187"/>
            <a:chOff x="2420888" y="1229152"/>
            <a:chExt cx="897864" cy="421305"/>
          </a:xfrm>
        </p:grpSpPr>
        <p:sp>
          <p:nvSpPr>
            <p:cNvPr id="38" name="37 Elipse"/>
            <p:cNvSpPr/>
            <p:nvPr/>
          </p:nvSpPr>
          <p:spPr>
            <a:xfrm>
              <a:off x="2420888" y="1229152"/>
              <a:ext cx="897864" cy="42130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b="1" dirty="0">
                <a:latin typeface="Arial Narrow" panose="020B0606020202030204" pitchFamily="34" charset="0"/>
              </a:endParaRPr>
            </a:p>
          </p:txBody>
        </p:sp>
        <p:sp>
          <p:nvSpPr>
            <p:cNvPr id="39" name="38 Rectángulo"/>
            <p:cNvSpPr/>
            <p:nvPr/>
          </p:nvSpPr>
          <p:spPr>
            <a:xfrm>
              <a:off x="2484587" y="1340547"/>
              <a:ext cx="787616" cy="198516"/>
            </a:xfrm>
            <a:prstGeom prst="rect">
              <a:avLst/>
            </a:prstGeom>
          </p:spPr>
          <p:txBody>
            <a:bodyPr wrap="square">
              <a:spAutoFit/>
            </a:bodyPr>
            <a:lstStyle/>
            <a:p>
              <a:pPr algn="ctr"/>
              <a:r>
                <a:rPr lang="es-CO" sz="1400" b="1" dirty="0" smtClean="0">
                  <a:latin typeface="Arial Narrow" panose="020B0606020202030204" pitchFamily="34" charset="0"/>
                </a:rPr>
                <a:t>Capacitación</a:t>
              </a:r>
              <a:endParaRPr lang="es-CO" sz="1400" b="1" dirty="0">
                <a:latin typeface="Arial Narrow" panose="020B0606020202030204" pitchFamily="34" charset="0"/>
              </a:endParaRPr>
            </a:p>
          </p:txBody>
        </p:sp>
      </p:grpSp>
      <p:grpSp>
        <p:nvGrpSpPr>
          <p:cNvPr id="21" name="20 Grupo"/>
          <p:cNvGrpSpPr/>
          <p:nvPr/>
        </p:nvGrpSpPr>
        <p:grpSpPr>
          <a:xfrm>
            <a:off x="3908771" y="4826521"/>
            <a:ext cx="1321385" cy="653187"/>
            <a:chOff x="2420888" y="1229152"/>
            <a:chExt cx="897864" cy="421305"/>
          </a:xfrm>
        </p:grpSpPr>
        <p:sp>
          <p:nvSpPr>
            <p:cNvPr id="36" name="35 Elipse"/>
            <p:cNvSpPr/>
            <p:nvPr/>
          </p:nvSpPr>
          <p:spPr>
            <a:xfrm>
              <a:off x="2420888" y="1229152"/>
              <a:ext cx="897864" cy="42130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b="1" dirty="0">
                <a:latin typeface="Arial Narrow" panose="020B0606020202030204" pitchFamily="34" charset="0"/>
              </a:endParaRPr>
            </a:p>
          </p:txBody>
        </p:sp>
        <p:sp>
          <p:nvSpPr>
            <p:cNvPr id="37" name="36 Rectángulo"/>
            <p:cNvSpPr/>
            <p:nvPr/>
          </p:nvSpPr>
          <p:spPr>
            <a:xfrm>
              <a:off x="2476012" y="1256204"/>
              <a:ext cx="787616" cy="337476"/>
            </a:xfrm>
            <a:prstGeom prst="rect">
              <a:avLst/>
            </a:prstGeom>
          </p:spPr>
          <p:txBody>
            <a:bodyPr wrap="square">
              <a:spAutoFit/>
            </a:bodyPr>
            <a:lstStyle/>
            <a:p>
              <a:pPr algn="ctr"/>
              <a:r>
                <a:rPr lang="es-CO" sz="1400" b="1" dirty="0" smtClean="0">
                  <a:latin typeface="Arial Narrow" panose="020B0606020202030204" pitchFamily="34" charset="0"/>
                </a:rPr>
                <a:t>Calidad operacional</a:t>
              </a:r>
              <a:endParaRPr lang="es-CO" sz="1400" b="1" dirty="0">
                <a:latin typeface="Arial Narrow" panose="020B0606020202030204" pitchFamily="34" charset="0"/>
              </a:endParaRPr>
            </a:p>
          </p:txBody>
        </p:sp>
      </p:grpSp>
      <p:grpSp>
        <p:nvGrpSpPr>
          <p:cNvPr id="22" name="21 Grupo"/>
          <p:cNvGrpSpPr/>
          <p:nvPr/>
        </p:nvGrpSpPr>
        <p:grpSpPr>
          <a:xfrm>
            <a:off x="5914911" y="4826521"/>
            <a:ext cx="1321385" cy="653187"/>
            <a:chOff x="2420888" y="1229152"/>
            <a:chExt cx="897864" cy="421305"/>
          </a:xfrm>
        </p:grpSpPr>
        <p:sp>
          <p:nvSpPr>
            <p:cNvPr id="34" name="33 Elipse"/>
            <p:cNvSpPr/>
            <p:nvPr/>
          </p:nvSpPr>
          <p:spPr>
            <a:xfrm>
              <a:off x="2420888" y="1229152"/>
              <a:ext cx="897864" cy="42130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b="1" dirty="0">
                <a:latin typeface="Arial Narrow" panose="020B0606020202030204" pitchFamily="34" charset="0"/>
              </a:endParaRPr>
            </a:p>
          </p:txBody>
        </p:sp>
        <p:sp>
          <p:nvSpPr>
            <p:cNvPr id="35" name="34 Rectángulo"/>
            <p:cNvSpPr/>
            <p:nvPr/>
          </p:nvSpPr>
          <p:spPr>
            <a:xfrm>
              <a:off x="2476012" y="1256204"/>
              <a:ext cx="787616" cy="337476"/>
            </a:xfrm>
            <a:prstGeom prst="rect">
              <a:avLst/>
            </a:prstGeom>
          </p:spPr>
          <p:txBody>
            <a:bodyPr wrap="square">
              <a:spAutoFit/>
            </a:bodyPr>
            <a:lstStyle/>
            <a:p>
              <a:pPr algn="ctr"/>
              <a:r>
                <a:rPr lang="es-CO" sz="1400" b="1" dirty="0" smtClean="0">
                  <a:latin typeface="Arial Narrow" panose="020B0606020202030204" pitchFamily="34" charset="0"/>
                </a:rPr>
                <a:t>Innovación y desarrollo</a:t>
              </a:r>
              <a:endParaRPr lang="es-CO" sz="1400" b="1" dirty="0">
                <a:latin typeface="Arial Narrow" panose="020B0606020202030204" pitchFamily="34" charset="0"/>
              </a:endParaRPr>
            </a:p>
          </p:txBody>
        </p:sp>
      </p:grpSp>
      <p:sp>
        <p:nvSpPr>
          <p:cNvPr id="23" name="22 Rectángulo"/>
          <p:cNvSpPr/>
          <p:nvPr/>
        </p:nvSpPr>
        <p:spPr>
          <a:xfrm>
            <a:off x="1835696" y="2348880"/>
            <a:ext cx="1246840" cy="4464496"/>
          </a:xfrm>
          <a:prstGeom prst="rect">
            <a:avLst/>
          </a:prstGeom>
          <a:no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3600"/>
          </a:p>
        </p:txBody>
      </p:sp>
      <p:cxnSp>
        <p:nvCxnSpPr>
          <p:cNvPr id="24" name="23 Conector recto de flecha"/>
          <p:cNvCxnSpPr>
            <a:stCxn id="40" idx="0"/>
            <a:endCxn id="36" idx="3"/>
          </p:cNvCxnSpPr>
          <p:nvPr/>
        </p:nvCxnSpPr>
        <p:spPr>
          <a:xfrm flipV="1">
            <a:off x="3792533" y="5384051"/>
            <a:ext cx="309750" cy="546591"/>
          </a:xfrm>
          <a:prstGeom prst="straightConnector1">
            <a:avLst/>
          </a:prstGeom>
          <a:ln w="19050" cmpd="sng">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5" name="24 Conector recto de flecha"/>
          <p:cNvCxnSpPr>
            <a:stCxn id="38" idx="0"/>
            <a:endCxn id="34" idx="5"/>
          </p:cNvCxnSpPr>
          <p:nvPr/>
        </p:nvCxnSpPr>
        <p:spPr>
          <a:xfrm flipH="1" flipV="1">
            <a:off x="7042784" y="5384051"/>
            <a:ext cx="180892" cy="546591"/>
          </a:xfrm>
          <a:prstGeom prst="straightConnector1">
            <a:avLst/>
          </a:prstGeom>
          <a:ln w="19050" cmpd="sng">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6" name="25 Conector recto de flecha"/>
          <p:cNvCxnSpPr>
            <a:endCxn id="42" idx="4"/>
          </p:cNvCxnSpPr>
          <p:nvPr/>
        </p:nvCxnSpPr>
        <p:spPr>
          <a:xfrm flipV="1">
            <a:off x="6826760" y="4361020"/>
            <a:ext cx="315790" cy="507442"/>
          </a:xfrm>
          <a:prstGeom prst="straightConnector1">
            <a:avLst/>
          </a:prstGeom>
          <a:ln w="19050" cmpd="sng">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7" name="26 Conector recto de flecha"/>
          <p:cNvCxnSpPr>
            <a:stCxn id="34" idx="1"/>
          </p:cNvCxnSpPr>
          <p:nvPr/>
        </p:nvCxnSpPr>
        <p:spPr>
          <a:xfrm flipH="1" flipV="1">
            <a:off x="5780013" y="4272993"/>
            <a:ext cx="328410" cy="649185"/>
          </a:xfrm>
          <a:prstGeom prst="straightConnector1">
            <a:avLst/>
          </a:prstGeom>
          <a:ln w="19050" cmpd="sng">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8" name="27 Conector recto de flecha"/>
          <p:cNvCxnSpPr>
            <a:stCxn id="36" idx="1"/>
            <a:endCxn id="46" idx="4"/>
          </p:cNvCxnSpPr>
          <p:nvPr/>
        </p:nvCxnSpPr>
        <p:spPr>
          <a:xfrm flipH="1" flipV="1">
            <a:off x="3801720" y="4361020"/>
            <a:ext cx="300563" cy="561158"/>
          </a:xfrm>
          <a:prstGeom prst="straightConnector1">
            <a:avLst/>
          </a:prstGeom>
          <a:ln w="19050" cmpd="sng">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9" name="28 Conector recto de flecha"/>
          <p:cNvCxnSpPr>
            <a:stCxn id="46" idx="0"/>
            <a:endCxn id="50" idx="3"/>
          </p:cNvCxnSpPr>
          <p:nvPr/>
        </p:nvCxnSpPr>
        <p:spPr>
          <a:xfrm flipV="1">
            <a:off x="3801720" y="3089694"/>
            <a:ext cx="297272" cy="618139"/>
          </a:xfrm>
          <a:prstGeom prst="straightConnector1">
            <a:avLst/>
          </a:prstGeom>
          <a:ln w="19050" cmpd="sng">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0" name="29 Conector recto de flecha"/>
          <p:cNvCxnSpPr>
            <a:stCxn id="44" idx="2"/>
            <a:endCxn id="46" idx="6"/>
          </p:cNvCxnSpPr>
          <p:nvPr/>
        </p:nvCxnSpPr>
        <p:spPr>
          <a:xfrm flipH="1">
            <a:off x="4462412" y="4034427"/>
            <a:ext cx="349030" cy="0"/>
          </a:xfrm>
          <a:prstGeom prst="straightConnector1">
            <a:avLst/>
          </a:prstGeom>
          <a:ln w="19050" cmpd="sng">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1" name="30 Conector recto de flecha"/>
          <p:cNvCxnSpPr>
            <a:stCxn id="42" idx="0"/>
            <a:endCxn id="48" idx="5"/>
          </p:cNvCxnSpPr>
          <p:nvPr/>
        </p:nvCxnSpPr>
        <p:spPr>
          <a:xfrm flipH="1" flipV="1">
            <a:off x="6826760" y="3089694"/>
            <a:ext cx="315790" cy="618139"/>
          </a:xfrm>
          <a:prstGeom prst="straightConnector1">
            <a:avLst/>
          </a:prstGeom>
          <a:ln w="19050" cmpd="sng">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2" name="31 Conector recto de flecha"/>
          <p:cNvCxnSpPr>
            <a:stCxn id="36" idx="0"/>
            <a:endCxn id="44" idx="3"/>
          </p:cNvCxnSpPr>
          <p:nvPr/>
        </p:nvCxnSpPr>
        <p:spPr>
          <a:xfrm flipV="1">
            <a:off x="4569464" y="4265363"/>
            <a:ext cx="435490" cy="561158"/>
          </a:xfrm>
          <a:prstGeom prst="straightConnector1">
            <a:avLst/>
          </a:prstGeom>
          <a:ln w="19050" cmpd="sng">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nvGrpSpPr>
          <p:cNvPr id="52" name="51 Grupo"/>
          <p:cNvGrpSpPr/>
          <p:nvPr/>
        </p:nvGrpSpPr>
        <p:grpSpPr>
          <a:xfrm>
            <a:off x="4847412" y="5930642"/>
            <a:ext cx="1321385" cy="653187"/>
            <a:chOff x="2420888" y="1229152"/>
            <a:chExt cx="897864" cy="421305"/>
          </a:xfrm>
        </p:grpSpPr>
        <p:sp>
          <p:nvSpPr>
            <p:cNvPr id="53" name="52 Elipse"/>
            <p:cNvSpPr/>
            <p:nvPr/>
          </p:nvSpPr>
          <p:spPr>
            <a:xfrm>
              <a:off x="2420888" y="1229152"/>
              <a:ext cx="897864" cy="42130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400" b="1" dirty="0">
                <a:latin typeface="Arial Narrow" panose="020B0606020202030204" pitchFamily="34" charset="0"/>
              </a:endParaRPr>
            </a:p>
          </p:txBody>
        </p:sp>
        <p:sp>
          <p:nvSpPr>
            <p:cNvPr id="54" name="53 Rectángulo"/>
            <p:cNvSpPr/>
            <p:nvPr/>
          </p:nvSpPr>
          <p:spPr>
            <a:xfrm>
              <a:off x="2476012" y="1256204"/>
              <a:ext cx="842740" cy="337476"/>
            </a:xfrm>
            <a:prstGeom prst="rect">
              <a:avLst/>
            </a:prstGeom>
          </p:spPr>
          <p:txBody>
            <a:bodyPr wrap="square">
              <a:spAutoFit/>
            </a:bodyPr>
            <a:lstStyle/>
            <a:p>
              <a:pPr algn="ctr"/>
              <a:r>
                <a:rPr lang="es-CO" sz="1400" b="1" dirty="0" smtClean="0">
                  <a:latin typeface="Arial Narrow" panose="020B0606020202030204" pitchFamily="34" charset="0"/>
                </a:rPr>
                <a:t>Clima organizacional</a:t>
              </a:r>
              <a:endParaRPr lang="es-CO" sz="1400" b="1" dirty="0">
                <a:latin typeface="Arial Narrow" panose="020B0606020202030204" pitchFamily="34" charset="0"/>
              </a:endParaRPr>
            </a:p>
          </p:txBody>
        </p:sp>
      </p:grpSp>
      <p:sp>
        <p:nvSpPr>
          <p:cNvPr id="55" name="54 Rectángulo"/>
          <p:cNvSpPr/>
          <p:nvPr/>
        </p:nvSpPr>
        <p:spPr>
          <a:xfrm>
            <a:off x="1835696" y="1765477"/>
            <a:ext cx="6120680" cy="583403"/>
          </a:xfrm>
          <a:prstGeom prst="rect">
            <a:avLst/>
          </a:prstGeom>
          <a:no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3600"/>
          </a:p>
        </p:txBody>
      </p:sp>
      <p:cxnSp>
        <p:nvCxnSpPr>
          <p:cNvPr id="56" name="55 Conector recto de flecha"/>
          <p:cNvCxnSpPr>
            <a:stCxn id="38" idx="2"/>
            <a:endCxn id="53" idx="6"/>
          </p:cNvCxnSpPr>
          <p:nvPr/>
        </p:nvCxnSpPr>
        <p:spPr>
          <a:xfrm flipH="1">
            <a:off x="6168797" y="6257236"/>
            <a:ext cx="394186" cy="0"/>
          </a:xfrm>
          <a:prstGeom prst="straightConnector1">
            <a:avLst/>
          </a:prstGeom>
          <a:ln w="19050" cmpd="sng">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59" name="58 Conector recto de flecha"/>
          <p:cNvCxnSpPr>
            <a:stCxn id="40" idx="6"/>
            <a:endCxn id="53" idx="2"/>
          </p:cNvCxnSpPr>
          <p:nvPr/>
        </p:nvCxnSpPr>
        <p:spPr>
          <a:xfrm>
            <a:off x="4453225" y="6257236"/>
            <a:ext cx="394187" cy="0"/>
          </a:xfrm>
          <a:prstGeom prst="straightConnector1">
            <a:avLst/>
          </a:prstGeom>
          <a:ln w="19050" cmpd="sng">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62" name="61 Conector recto de flecha"/>
          <p:cNvCxnSpPr>
            <a:endCxn id="36" idx="5"/>
          </p:cNvCxnSpPr>
          <p:nvPr/>
        </p:nvCxnSpPr>
        <p:spPr>
          <a:xfrm flipH="1" flipV="1">
            <a:off x="5036644" y="5384051"/>
            <a:ext cx="125565" cy="588532"/>
          </a:xfrm>
          <a:prstGeom prst="straightConnector1">
            <a:avLst/>
          </a:prstGeom>
          <a:ln w="19050" cmpd="sng">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68" name="67 Conector recto de flecha"/>
          <p:cNvCxnSpPr>
            <a:stCxn id="50" idx="6"/>
            <a:endCxn id="48" idx="2"/>
          </p:cNvCxnSpPr>
          <p:nvPr/>
        </p:nvCxnSpPr>
        <p:spPr>
          <a:xfrm>
            <a:off x="5226865" y="2858758"/>
            <a:ext cx="472022" cy="0"/>
          </a:xfrm>
          <a:prstGeom prst="straightConnector1">
            <a:avLst/>
          </a:prstGeom>
          <a:ln w="19050" cmpd="sng">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72" name="71 CuadroTexto"/>
          <p:cNvSpPr txBox="1"/>
          <p:nvPr/>
        </p:nvSpPr>
        <p:spPr>
          <a:xfrm>
            <a:off x="1947597" y="1764105"/>
            <a:ext cx="5936771" cy="584775"/>
          </a:xfrm>
          <a:prstGeom prst="rect">
            <a:avLst/>
          </a:prstGeom>
          <a:noFill/>
        </p:spPr>
        <p:txBody>
          <a:bodyPr wrap="square" rtlCol="0">
            <a:spAutoFit/>
          </a:bodyPr>
          <a:lstStyle/>
          <a:p>
            <a:r>
              <a:rPr lang="es-CO" sz="1600" b="1" dirty="0" smtClean="0">
                <a:latin typeface="Arial Narrow" panose="020B0606020202030204" pitchFamily="34" charset="0"/>
              </a:rPr>
              <a:t>Objetivo empresarial: </a:t>
            </a:r>
            <a:r>
              <a:rPr lang="es-CO" sz="1600" dirty="0" smtClean="0">
                <a:latin typeface="Arial Narrow" panose="020B0606020202030204" pitchFamily="34" charset="0"/>
              </a:rPr>
              <a:t>Aumentar la participación en el mercado para lograr mayores ingresos</a:t>
            </a:r>
            <a:endParaRPr lang="es-CO" sz="1600" dirty="0">
              <a:latin typeface="Arial Narrow" panose="020B0606020202030204" pitchFamily="34" charset="0"/>
            </a:endParaRPr>
          </a:p>
        </p:txBody>
      </p:sp>
      <p:cxnSp>
        <p:nvCxnSpPr>
          <p:cNvPr id="73" name="72 Conector recto de flecha"/>
          <p:cNvCxnSpPr/>
          <p:nvPr/>
        </p:nvCxnSpPr>
        <p:spPr>
          <a:xfrm flipV="1">
            <a:off x="5780013" y="5384051"/>
            <a:ext cx="388784" cy="588532"/>
          </a:xfrm>
          <a:prstGeom prst="straightConnector1">
            <a:avLst/>
          </a:prstGeom>
          <a:ln w="19050" cmpd="sng">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64" name="63 Conector recto de flecha"/>
          <p:cNvCxnSpPr>
            <a:stCxn id="44" idx="0"/>
            <a:endCxn id="50" idx="5"/>
          </p:cNvCxnSpPr>
          <p:nvPr/>
        </p:nvCxnSpPr>
        <p:spPr>
          <a:xfrm flipH="1" flipV="1">
            <a:off x="5033353" y="3089694"/>
            <a:ext cx="438782" cy="618139"/>
          </a:xfrm>
          <a:prstGeom prst="straightConnector1">
            <a:avLst/>
          </a:prstGeom>
          <a:ln w="19050" cmpd="sng">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5748997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46856" y="980728"/>
            <a:ext cx="8229600" cy="1143000"/>
          </a:xfrm>
        </p:spPr>
        <p:txBody>
          <a:bodyPr>
            <a:normAutofit/>
          </a:bodyPr>
          <a:lstStyle/>
          <a:p>
            <a:r>
              <a:rPr lang="es-CO" sz="3400" dirty="0" smtClean="0">
                <a:latin typeface="Impact" panose="020B0806030902050204" pitchFamily="34" charset="0"/>
              </a:rPr>
              <a:t>Diseño del Cuadro de Mando Integral (Paso 4)</a:t>
            </a:r>
            <a:endParaRPr lang="es-CO" sz="3400" dirty="0">
              <a:latin typeface="Impact" panose="020B0806030902050204" pitchFamily="34" charset="0"/>
            </a:endParaRPr>
          </a:p>
        </p:txBody>
      </p:sp>
      <p:sp>
        <p:nvSpPr>
          <p:cNvPr id="3" name="2 Marcador de contenido"/>
          <p:cNvSpPr>
            <a:spLocks noGrp="1"/>
          </p:cNvSpPr>
          <p:nvPr>
            <p:ph sz="quarter" idx="1"/>
          </p:nvPr>
        </p:nvSpPr>
        <p:spPr>
          <a:xfrm>
            <a:off x="323528" y="2003518"/>
            <a:ext cx="8352928" cy="864096"/>
          </a:xfrm>
        </p:spPr>
        <p:txBody>
          <a:bodyPr>
            <a:noAutofit/>
          </a:bodyPr>
          <a:lstStyle/>
          <a:p>
            <a:pPr lvl="0" algn="just" fontAlgn="base"/>
            <a:r>
              <a:rPr lang="es-CO" sz="2400" dirty="0"/>
              <a:t>Para leer e interpretar los objetivos estratégicos del mapa estratégico, se deben emplear las palabras SI y ENTONCES</a:t>
            </a:r>
            <a:r>
              <a:rPr lang="es-CO" sz="2400" b="1" dirty="0" smtClean="0"/>
              <a:t>. </a:t>
            </a:r>
          </a:p>
        </p:txBody>
      </p:sp>
      <p:sp>
        <p:nvSpPr>
          <p:cNvPr id="4" name="3 Rectángulo"/>
          <p:cNvSpPr/>
          <p:nvPr/>
        </p:nvSpPr>
        <p:spPr>
          <a:xfrm>
            <a:off x="755576" y="2878767"/>
            <a:ext cx="7920880" cy="4078625"/>
          </a:xfrm>
          <a:prstGeom prst="rect">
            <a:avLst/>
          </a:prstGeom>
        </p:spPr>
        <p:txBody>
          <a:bodyPr vert="horz">
            <a:noAutofit/>
          </a:bodyPr>
          <a:lstStyle/>
          <a:p>
            <a:pPr marL="182563" indent="-182563" algn="just">
              <a:buClr>
                <a:schemeClr val="accent1"/>
              </a:buClr>
              <a:buSzPct val="70000"/>
              <a:buFont typeface="Wingdings 2"/>
              <a:buChar char=""/>
            </a:pPr>
            <a:r>
              <a:rPr lang="es-CO" dirty="0"/>
              <a:t>SI realizamos Planes de </a:t>
            </a:r>
            <a:r>
              <a:rPr lang="es-CO" dirty="0" smtClean="0"/>
              <a:t>Incentivos y retribución, </a:t>
            </a:r>
            <a:r>
              <a:rPr lang="es-CO" dirty="0"/>
              <a:t>ENTONCES </a:t>
            </a:r>
            <a:r>
              <a:rPr lang="es-CO" dirty="0" smtClean="0"/>
              <a:t>propenderemos por la Calidad operacional, </a:t>
            </a:r>
          </a:p>
          <a:p>
            <a:pPr marL="182563" indent="-182563" algn="just">
              <a:buClr>
                <a:schemeClr val="accent1"/>
              </a:buClr>
              <a:buSzPct val="70000"/>
              <a:buFont typeface="Wingdings 2"/>
              <a:buChar char=""/>
            </a:pPr>
            <a:r>
              <a:rPr lang="es-CO" dirty="0"/>
              <a:t>SI realizamos Planes de Incentivos y </a:t>
            </a:r>
            <a:r>
              <a:rPr lang="es-CO" dirty="0" smtClean="0"/>
              <a:t>retribución, </a:t>
            </a:r>
            <a:r>
              <a:rPr lang="es-CO" dirty="0"/>
              <a:t>ENTONCES </a:t>
            </a:r>
            <a:r>
              <a:rPr lang="es-CO" dirty="0" smtClean="0"/>
              <a:t>mejoraremos el Clima organizacional,</a:t>
            </a:r>
          </a:p>
          <a:p>
            <a:pPr marL="182563" indent="-182563" algn="just">
              <a:buClr>
                <a:schemeClr val="accent1"/>
              </a:buClr>
              <a:buSzPct val="70000"/>
              <a:buFont typeface="Wingdings 2"/>
              <a:buChar char=""/>
            </a:pPr>
            <a:r>
              <a:rPr lang="es-CO" dirty="0" smtClean="0"/>
              <a:t>SI adelantamos Programas de capacitación, </a:t>
            </a:r>
            <a:r>
              <a:rPr lang="es-CO" dirty="0"/>
              <a:t>ENTONCES mejoraremos el Clima organizacional,</a:t>
            </a:r>
          </a:p>
          <a:p>
            <a:pPr marL="182563" indent="-182563" algn="just">
              <a:buClr>
                <a:schemeClr val="accent1"/>
              </a:buClr>
              <a:buSzPct val="70000"/>
              <a:buFont typeface="Wingdings 2"/>
              <a:buChar char=""/>
            </a:pPr>
            <a:r>
              <a:rPr lang="es-CO" dirty="0"/>
              <a:t>SI adelantamos Programas de </a:t>
            </a:r>
            <a:r>
              <a:rPr lang="es-CO" dirty="0" smtClean="0"/>
              <a:t>capacitación, </a:t>
            </a:r>
            <a:r>
              <a:rPr lang="es-CO" dirty="0"/>
              <a:t>ENTONCES fomentaremos espacios de Innovación y </a:t>
            </a:r>
            <a:r>
              <a:rPr lang="es-CO" dirty="0" smtClean="0"/>
              <a:t>desarrollo</a:t>
            </a:r>
          </a:p>
          <a:p>
            <a:pPr marL="182563" indent="-182563" algn="just">
              <a:buClr>
                <a:schemeClr val="accent1"/>
              </a:buClr>
              <a:buSzPct val="70000"/>
              <a:buFont typeface="Wingdings 2"/>
              <a:buChar char=""/>
            </a:pPr>
            <a:r>
              <a:rPr lang="es-CO" dirty="0" smtClean="0"/>
              <a:t>Si mejoramos el Clima organizacional, ENTONCES </a:t>
            </a:r>
            <a:r>
              <a:rPr lang="es-CO" dirty="0"/>
              <a:t>propenderemos por la </a:t>
            </a:r>
            <a:r>
              <a:rPr lang="es-CO" dirty="0" smtClean="0"/>
              <a:t>Calidad operacional</a:t>
            </a:r>
            <a:r>
              <a:rPr lang="es-CO" dirty="0"/>
              <a:t>, </a:t>
            </a:r>
          </a:p>
          <a:p>
            <a:pPr marL="182563" indent="-182563" algn="just">
              <a:buClr>
                <a:schemeClr val="accent1"/>
              </a:buClr>
              <a:buSzPct val="70000"/>
              <a:buFont typeface="Wingdings 2"/>
              <a:buChar char=""/>
            </a:pPr>
            <a:r>
              <a:rPr lang="es-CO" dirty="0"/>
              <a:t>Si mejoramos el Clima </a:t>
            </a:r>
            <a:r>
              <a:rPr lang="es-CO" dirty="0" smtClean="0"/>
              <a:t>organizacional, </a:t>
            </a:r>
            <a:r>
              <a:rPr lang="es-CO" dirty="0"/>
              <a:t>ENTONCES fomentaremos espacios de Innovación y desarrollo</a:t>
            </a:r>
          </a:p>
          <a:p>
            <a:pPr marL="182563" indent="-182563" algn="just">
              <a:buClr>
                <a:schemeClr val="accent1"/>
              </a:buClr>
              <a:buSzPct val="70000"/>
              <a:buFont typeface="Wingdings 2"/>
              <a:buChar char=""/>
            </a:pPr>
            <a:r>
              <a:rPr lang="es-CO" dirty="0" smtClean="0"/>
              <a:t>SI </a:t>
            </a:r>
            <a:r>
              <a:rPr lang="es-CO" dirty="0"/>
              <a:t>mejoramos la Calidad operacional, ENTONCES </a:t>
            </a:r>
            <a:r>
              <a:rPr lang="es-CO" dirty="0" smtClean="0"/>
              <a:t>generaremos Fidelización en los clientes</a:t>
            </a:r>
            <a:endParaRPr lang="es-CO" dirty="0"/>
          </a:p>
        </p:txBody>
      </p:sp>
    </p:spTree>
    <p:extLst>
      <p:ext uri="{BB962C8B-B14F-4D97-AF65-F5344CB8AC3E}">
        <p14:creationId xmlns:p14="http://schemas.microsoft.com/office/powerpoint/2010/main" val="4808638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1052736"/>
            <a:ext cx="8229600" cy="1143000"/>
          </a:xfrm>
        </p:spPr>
        <p:txBody>
          <a:bodyPr>
            <a:normAutofit fontScale="90000"/>
          </a:bodyPr>
          <a:lstStyle/>
          <a:p>
            <a:r>
              <a:rPr lang="es-CO" dirty="0" smtClean="0">
                <a:latin typeface="Impact" panose="020B0806030902050204" pitchFamily="34" charset="0"/>
              </a:rPr>
              <a:t>¿Qué es el Cuadro de Mando Integral?</a:t>
            </a:r>
            <a:endParaRPr lang="es-CO" dirty="0">
              <a:latin typeface="Impact" panose="020B0806030902050204" pitchFamily="34" charset="0"/>
            </a:endParaRPr>
          </a:p>
        </p:txBody>
      </p:sp>
      <p:sp>
        <p:nvSpPr>
          <p:cNvPr id="3" name="2 Marcador de contenido"/>
          <p:cNvSpPr>
            <a:spLocks noGrp="1"/>
          </p:cNvSpPr>
          <p:nvPr>
            <p:ph sz="quarter" idx="1"/>
          </p:nvPr>
        </p:nvSpPr>
        <p:spPr>
          <a:xfrm>
            <a:off x="539552" y="2060848"/>
            <a:ext cx="8229600" cy="4525963"/>
          </a:xfrm>
        </p:spPr>
        <p:txBody>
          <a:bodyPr>
            <a:normAutofit fontScale="85000" lnSpcReduction="20000"/>
          </a:bodyPr>
          <a:lstStyle/>
          <a:p>
            <a:pPr algn="just"/>
            <a:r>
              <a:rPr lang="es-CO" dirty="0"/>
              <a:t>El </a:t>
            </a:r>
            <a:r>
              <a:rPr lang="es-CO" dirty="0" smtClean="0"/>
              <a:t>CMI </a:t>
            </a:r>
            <a:r>
              <a:rPr lang="es-CO" dirty="0"/>
              <a:t>proporciona a los directivos el equipo de instrumentos que necesitan para navegar hacia un éxito competitivo futuro. Hoy, las organizaciones están compitiendo en entornos complejos y, por lo tanto, es vital que tengan una exacta comprensión de sus objetivos y de los métodos que han de utilizar para </a:t>
            </a:r>
            <a:r>
              <a:rPr lang="es-CO" dirty="0" smtClean="0"/>
              <a:t>alcanzarlos.</a:t>
            </a:r>
          </a:p>
          <a:p>
            <a:pPr algn="just"/>
            <a:r>
              <a:rPr lang="es-CO" dirty="0" smtClean="0"/>
              <a:t>El CMI </a:t>
            </a:r>
            <a:r>
              <a:rPr lang="es-CO" dirty="0"/>
              <a:t>traduce la estrategia y la misión de una organización en un amplio conjunto de medidas de la actuación, que proporcionan la estructura necesaria para un sistema de gestión y medición estratégica. (Norton &amp; Kaplan, 1996, p.18) </a:t>
            </a:r>
          </a:p>
          <a:p>
            <a:pPr algn="just"/>
            <a:endParaRPr lang="es-CO" dirty="0"/>
          </a:p>
        </p:txBody>
      </p:sp>
    </p:spTree>
    <p:extLst>
      <p:ext uri="{BB962C8B-B14F-4D97-AF65-F5344CB8AC3E}">
        <p14:creationId xmlns:p14="http://schemas.microsoft.com/office/powerpoint/2010/main" val="230906867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96752"/>
            <a:ext cx="8229600" cy="11430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p>
            <a:r>
              <a:rPr lang="es-CO" sz="3400" dirty="0">
                <a:latin typeface="Impact" panose="020B0806030902050204" pitchFamily="34" charset="0"/>
              </a:rPr>
              <a:t>Diseño del Cuadro de Mando Integral (Paso 4)</a:t>
            </a:r>
            <a:endParaRPr lang="es-CO" sz="3400" dirty="0">
              <a:latin typeface="Impact" panose="020B0806030902050204" pitchFamily="34" charset="0"/>
            </a:endParaRPr>
          </a:p>
        </p:txBody>
      </p:sp>
      <p:sp>
        <p:nvSpPr>
          <p:cNvPr id="4" name="3 Rectángulo"/>
          <p:cNvSpPr/>
          <p:nvPr/>
        </p:nvSpPr>
        <p:spPr>
          <a:xfrm>
            <a:off x="683568" y="2204864"/>
            <a:ext cx="8208912" cy="4824536"/>
          </a:xfrm>
          <a:prstGeom prst="rect">
            <a:avLst/>
          </a:prstGeom>
        </p:spPr>
        <p:txBody>
          <a:bodyPr vert="horz">
            <a:noAutofit/>
          </a:bodyPr>
          <a:lstStyle/>
          <a:p>
            <a:pPr marL="182563" indent="-182563">
              <a:buClr>
                <a:schemeClr val="accent1"/>
              </a:buClr>
              <a:buSzPct val="70000"/>
              <a:buFont typeface="Wingdings 2"/>
              <a:buChar char=""/>
            </a:pPr>
            <a:r>
              <a:rPr lang="es-CO" dirty="0"/>
              <a:t>SI mejoramos la Calidad operacional, ENTONCES mejoraremos los niveles de satisfacción de los clientes</a:t>
            </a:r>
          </a:p>
          <a:p>
            <a:pPr marL="182563" indent="-182563">
              <a:buClr>
                <a:schemeClr val="accent1"/>
              </a:buClr>
              <a:buSzPct val="70000"/>
              <a:buFont typeface="Wingdings 2"/>
              <a:buChar char=""/>
            </a:pPr>
            <a:r>
              <a:rPr lang="es-CO" dirty="0"/>
              <a:t>SI fortalecemos dinámicas de Innovación y desarrollo, ENTONCES generaremos Fortalecimiento de marca</a:t>
            </a:r>
          </a:p>
          <a:p>
            <a:pPr marL="182563" indent="-182563">
              <a:buClr>
                <a:schemeClr val="accent1"/>
              </a:buClr>
              <a:buSzPct val="70000"/>
              <a:buFont typeface="Wingdings 2"/>
              <a:buChar char=""/>
            </a:pPr>
            <a:r>
              <a:rPr lang="es-CO" dirty="0"/>
              <a:t>SI fortalecemos dinámicas de Innovación y desarrollo, ENTONCES mejoraremos los niveles de satisfacción de los clientes</a:t>
            </a:r>
          </a:p>
          <a:p>
            <a:pPr marL="182563" indent="-182563">
              <a:buClr>
                <a:schemeClr val="accent1"/>
              </a:buClr>
              <a:buSzPct val="70000"/>
              <a:buFont typeface="Wingdings 2"/>
              <a:buChar char=""/>
            </a:pPr>
            <a:r>
              <a:rPr lang="es-CO" dirty="0"/>
              <a:t>SI mejoramos los niveles de Satisfacción del cliente, ENTONCES generaremos incrementos en la Fidelización de clientes</a:t>
            </a:r>
          </a:p>
          <a:p>
            <a:pPr marL="182563" indent="-182563">
              <a:buClr>
                <a:schemeClr val="accent1"/>
              </a:buClr>
              <a:buSzPct val="70000"/>
              <a:buFont typeface="Wingdings 2"/>
              <a:buChar char=""/>
            </a:pPr>
            <a:r>
              <a:rPr lang="es-CO" dirty="0"/>
              <a:t>SI fortalecemos la Fidelización del cliente, ENTONCES generaremos Crecimiento en ventas</a:t>
            </a:r>
          </a:p>
          <a:p>
            <a:pPr marL="182563" indent="-182563">
              <a:buClr>
                <a:schemeClr val="accent1"/>
              </a:buClr>
              <a:buSzPct val="70000"/>
              <a:buFont typeface="Wingdings 2"/>
              <a:buChar char=""/>
            </a:pPr>
            <a:r>
              <a:rPr lang="es-CO" dirty="0"/>
              <a:t>SI mejoramos los niveles de Satisfacción del cliente, ENTONCES generaremos Crecimiento en ventas</a:t>
            </a:r>
          </a:p>
          <a:p>
            <a:pPr marL="182563" indent="-182563">
              <a:buClr>
                <a:schemeClr val="accent1"/>
              </a:buClr>
              <a:buSzPct val="70000"/>
              <a:buFont typeface="Wingdings 2"/>
              <a:buChar char=""/>
            </a:pPr>
            <a:r>
              <a:rPr lang="es-CO" dirty="0"/>
              <a:t>SI Fortalecemos la marca, ENTONCES aumentaremos la Rentabilidad de la empresa.</a:t>
            </a:r>
          </a:p>
          <a:p>
            <a:pPr marL="182563" indent="-182563">
              <a:buClr>
                <a:schemeClr val="accent1"/>
              </a:buClr>
              <a:buSzPct val="70000"/>
              <a:buFont typeface="Wingdings 2"/>
              <a:buChar char=""/>
            </a:pPr>
            <a:r>
              <a:rPr lang="es-CO" dirty="0"/>
              <a:t>SI tenemos un Crecimiento en las ventas, ENTONCES aumentaremos la Rentabilidad de la empresa. </a:t>
            </a:r>
          </a:p>
        </p:txBody>
      </p:sp>
    </p:spTree>
    <p:extLst>
      <p:ext uri="{BB962C8B-B14F-4D97-AF65-F5344CB8AC3E}">
        <p14:creationId xmlns:p14="http://schemas.microsoft.com/office/powerpoint/2010/main" val="66854430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196752"/>
            <a:ext cx="8229600" cy="1143000"/>
          </a:xfrm>
        </p:spPr>
        <p:txBody>
          <a:bodyPr>
            <a:normAutofit/>
          </a:bodyPr>
          <a:lstStyle/>
          <a:p>
            <a:r>
              <a:rPr lang="es-CO" sz="3400" dirty="0" smtClean="0">
                <a:latin typeface="Impact" panose="020B0806030902050204" pitchFamily="34" charset="0"/>
              </a:rPr>
              <a:t>Diseño del Cuadro de Mando Integral (Paso 4)</a:t>
            </a:r>
            <a:endParaRPr lang="es-CO" sz="3400" dirty="0">
              <a:latin typeface="Impact" panose="020B0806030902050204" pitchFamily="34" charset="0"/>
            </a:endParaRPr>
          </a:p>
        </p:txBody>
      </p:sp>
      <p:sp>
        <p:nvSpPr>
          <p:cNvPr id="3" name="2 Marcador de contenido"/>
          <p:cNvSpPr>
            <a:spLocks noGrp="1"/>
          </p:cNvSpPr>
          <p:nvPr>
            <p:ph sz="quarter" idx="1"/>
          </p:nvPr>
        </p:nvSpPr>
        <p:spPr>
          <a:xfrm>
            <a:off x="251520" y="2204864"/>
            <a:ext cx="8712968" cy="4896544"/>
          </a:xfrm>
        </p:spPr>
        <p:txBody>
          <a:bodyPr>
            <a:noAutofit/>
          </a:bodyPr>
          <a:lstStyle/>
          <a:p>
            <a:pPr lvl="0" algn="just" fontAlgn="base"/>
            <a:r>
              <a:rPr lang="es-CO" sz="2600" dirty="0"/>
              <a:t>Es probable que al terminar de leer el mapa estratégico del ejemplo, quede la impresión que todas las acciones tenían por finalidad aumentar la </a:t>
            </a:r>
            <a:r>
              <a:rPr lang="es-CO" sz="2600" dirty="0" smtClean="0"/>
              <a:t>Rentabilidad, </a:t>
            </a:r>
            <a:r>
              <a:rPr lang="es-CO" sz="2600" dirty="0"/>
              <a:t>de la empresa, ya que esta es parte de la última perspectiva en las empresas con fines de </a:t>
            </a:r>
            <a:r>
              <a:rPr lang="es-CO" sz="2600" dirty="0" smtClean="0"/>
              <a:t>lucro.</a:t>
            </a:r>
          </a:p>
          <a:p>
            <a:pPr algn="just" fontAlgn="base"/>
            <a:r>
              <a:rPr lang="es-CO" sz="2600" dirty="0"/>
              <a:t>Sin embargo, </a:t>
            </a:r>
            <a:r>
              <a:rPr lang="es-CO" sz="2600" dirty="0" smtClean="0"/>
              <a:t>es importante tener en cuenta que el objetivo superior declarado es:</a:t>
            </a:r>
            <a:r>
              <a:rPr lang="es-CO" sz="2600" dirty="0"/>
              <a:t> </a:t>
            </a:r>
            <a:r>
              <a:rPr lang="es-CO" sz="2600" b="1" dirty="0"/>
              <a:t>Aumentar la participación en el mercado para lograr mayores </a:t>
            </a:r>
            <a:r>
              <a:rPr lang="es-CO" sz="2600" b="1" dirty="0" smtClean="0"/>
              <a:t>ingresos, </a:t>
            </a:r>
            <a:r>
              <a:rPr lang="es-CO" sz="2600" dirty="0" smtClean="0"/>
              <a:t>y esto </a:t>
            </a:r>
            <a:r>
              <a:rPr lang="es-CO" sz="2600" dirty="0"/>
              <a:t>conlleva efectos en otras perspectivas, producto de la descomposición de la estrategia, </a:t>
            </a:r>
            <a:r>
              <a:rPr lang="es-CO" sz="2600" dirty="0" smtClean="0"/>
              <a:t>tal y como ocurre con el incremento de la rentabilidad.</a:t>
            </a:r>
            <a:endParaRPr lang="es-CO" sz="2600" b="1" dirty="0"/>
          </a:p>
        </p:txBody>
      </p:sp>
    </p:spTree>
    <p:extLst>
      <p:ext uri="{BB962C8B-B14F-4D97-AF65-F5344CB8AC3E}">
        <p14:creationId xmlns:p14="http://schemas.microsoft.com/office/powerpoint/2010/main" val="111402726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1268760"/>
            <a:ext cx="8229600" cy="1143000"/>
          </a:xfrm>
        </p:spPr>
        <p:txBody>
          <a:bodyPr>
            <a:normAutofit fontScale="90000"/>
          </a:bodyPr>
          <a:lstStyle/>
          <a:p>
            <a:r>
              <a:rPr lang="es-CO" dirty="0" smtClean="0">
                <a:latin typeface="Impact" panose="020B0806030902050204" pitchFamily="34" charset="0"/>
              </a:rPr>
              <a:t>Diseño del Cuadro de Mando Integral (Paso 5)</a:t>
            </a:r>
            <a:endParaRPr lang="es-CO" dirty="0">
              <a:latin typeface="Impact" panose="020B0806030902050204" pitchFamily="34" charset="0"/>
            </a:endParaRPr>
          </a:p>
        </p:txBody>
      </p:sp>
      <p:sp>
        <p:nvSpPr>
          <p:cNvPr id="3" name="2 Marcador de contenido"/>
          <p:cNvSpPr>
            <a:spLocks noGrp="1"/>
          </p:cNvSpPr>
          <p:nvPr>
            <p:ph sz="quarter" idx="1"/>
          </p:nvPr>
        </p:nvSpPr>
        <p:spPr>
          <a:xfrm>
            <a:off x="179512" y="2276872"/>
            <a:ext cx="8784976" cy="1368152"/>
          </a:xfrm>
        </p:spPr>
        <p:txBody>
          <a:bodyPr>
            <a:noAutofit/>
          </a:bodyPr>
          <a:lstStyle/>
          <a:p>
            <a:pPr lvl="0" algn="just" fontAlgn="base"/>
            <a:r>
              <a:rPr lang="es-CO" sz="2600" dirty="0" smtClean="0"/>
              <a:t>El </a:t>
            </a:r>
            <a:r>
              <a:rPr lang="es-CO" sz="2600" dirty="0"/>
              <a:t>siguiente paso es generar </a:t>
            </a:r>
            <a:r>
              <a:rPr lang="es-CO" sz="2600" dirty="0" smtClean="0"/>
              <a:t>métricas de desempeño.</a:t>
            </a:r>
          </a:p>
          <a:p>
            <a:pPr lvl="0" algn="just" fontAlgn="base"/>
            <a:r>
              <a:rPr lang="es-CO" sz="2600" dirty="0" smtClean="0"/>
              <a:t>Es necesario </a:t>
            </a:r>
            <a:r>
              <a:rPr lang="es-CO" sz="2600" dirty="0"/>
              <a:t>definir indicadores que midan la actuación de cada objetivo estratégico. </a:t>
            </a:r>
          </a:p>
        </p:txBody>
      </p:sp>
      <p:graphicFrame>
        <p:nvGraphicFramePr>
          <p:cNvPr id="5" name="4 Diagrama"/>
          <p:cNvGraphicFramePr/>
          <p:nvPr>
            <p:extLst>
              <p:ext uri="{D42A27DB-BD31-4B8C-83A1-F6EECF244321}">
                <p14:modId xmlns:p14="http://schemas.microsoft.com/office/powerpoint/2010/main" val="2580191547"/>
              </p:ext>
            </p:extLst>
          </p:nvPr>
        </p:nvGraphicFramePr>
        <p:xfrm>
          <a:off x="683568" y="2996952"/>
          <a:ext cx="7776864" cy="34563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3777000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27532" y="1556792"/>
            <a:ext cx="8229600" cy="1143000"/>
          </a:xfrm>
        </p:spPr>
        <p:txBody>
          <a:bodyPr>
            <a:normAutofit fontScale="90000"/>
          </a:bodyPr>
          <a:lstStyle/>
          <a:p>
            <a:r>
              <a:rPr lang="es-CO" dirty="0" smtClean="0">
                <a:latin typeface="Impact" panose="020B0806030902050204" pitchFamily="34" charset="0"/>
              </a:rPr>
              <a:t>Diseño del Cuadro de Mando Integral (Paso 5)</a:t>
            </a:r>
            <a:endParaRPr lang="es-CO" dirty="0">
              <a:latin typeface="Impact" panose="020B0806030902050204" pitchFamily="34" charset="0"/>
            </a:endParaRPr>
          </a:p>
        </p:txBody>
      </p:sp>
      <p:sp>
        <p:nvSpPr>
          <p:cNvPr id="3" name="2 Marcador de contenido"/>
          <p:cNvSpPr>
            <a:spLocks noGrp="1"/>
          </p:cNvSpPr>
          <p:nvPr>
            <p:ph sz="quarter" idx="1"/>
          </p:nvPr>
        </p:nvSpPr>
        <p:spPr>
          <a:xfrm>
            <a:off x="501872" y="2924944"/>
            <a:ext cx="8280920" cy="1008112"/>
          </a:xfrm>
        </p:spPr>
        <p:txBody>
          <a:bodyPr>
            <a:noAutofit/>
          </a:bodyPr>
          <a:lstStyle/>
          <a:p>
            <a:pPr marL="0" lvl="0" indent="0" fontAlgn="base">
              <a:buNone/>
            </a:pPr>
            <a:r>
              <a:rPr lang="es-CO" sz="2600" dirty="0"/>
              <a:t>Para el objetivo </a:t>
            </a:r>
            <a:r>
              <a:rPr lang="es-CO" sz="2600" b="1" dirty="0" smtClean="0"/>
              <a:t>Rentabilidad</a:t>
            </a:r>
            <a:r>
              <a:rPr lang="es-CO" sz="2600" dirty="0" smtClean="0"/>
              <a:t> se </a:t>
            </a:r>
            <a:r>
              <a:rPr lang="es-CO" sz="2600" dirty="0"/>
              <a:t>puede usar el indicador ROI (</a:t>
            </a:r>
            <a:r>
              <a:rPr lang="es-CO" sz="2600" i="1" dirty="0" err="1"/>
              <a:t>Return</a:t>
            </a:r>
            <a:r>
              <a:rPr lang="es-CO" sz="2600" i="1" dirty="0"/>
              <a:t> of </a:t>
            </a:r>
            <a:r>
              <a:rPr lang="es-CO" sz="2600" i="1" dirty="0" err="1"/>
              <a:t>Invest</a:t>
            </a:r>
            <a:r>
              <a:rPr lang="es-CO" sz="2600" dirty="0"/>
              <a:t> -Retorno de la </a:t>
            </a:r>
            <a:r>
              <a:rPr lang="es-CO" sz="2600" dirty="0" smtClean="0"/>
              <a:t>inversión), </a:t>
            </a:r>
            <a:r>
              <a:rPr lang="es-CO" sz="2600" dirty="0"/>
              <a:t>cuya fórmula es: </a:t>
            </a:r>
          </a:p>
        </p:txBody>
      </p:sp>
      <p:graphicFrame>
        <p:nvGraphicFramePr>
          <p:cNvPr id="5" name="4 Tabla"/>
          <p:cNvGraphicFramePr>
            <a:graphicFrameLocks noGrp="1"/>
          </p:cNvGraphicFramePr>
          <p:nvPr>
            <p:extLst>
              <p:ext uri="{D42A27DB-BD31-4B8C-83A1-F6EECF244321}">
                <p14:modId xmlns:p14="http://schemas.microsoft.com/office/powerpoint/2010/main" val="1691476874"/>
              </p:ext>
            </p:extLst>
          </p:nvPr>
        </p:nvGraphicFramePr>
        <p:xfrm>
          <a:off x="1331640" y="5373216"/>
          <a:ext cx="6621385" cy="1008112"/>
        </p:xfrm>
        <a:graphic>
          <a:graphicData uri="http://schemas.openxmlformats.org/drawingml/2006/table">
            <a:tbl>
              <a:tblPr firstRow="1" firstCol="1" bandRow="1">
                <a:tableStyleId>{21E4AEA4-8DFA-4A89-87EB-49C32662AFE0}</a:tableStyleId>
              </a:tblPr>
              <a:tblGrid>
                <a:gridCol w="1871567"/>
                <a:gridCol w="2635695"/>
                <a:gridCol w="2114123"/>
              </a:tblGrid>
              <a:tr h="504056">
                <a:tc>
                  <a:txBody>
                    <a:bodyPr/>
                    <a:lstStyle/>
                    <a:p>
                      <a:pPr marL="68580" indent="-6350" algn="ctr">
                        <a:lnSpc>
                          <a:spcPct val="112000"/>
                        </a:lnSpc>
                        <a:spcAft>
                          <a:spcPts val="0"/>
                        </a:spcAft>
                      </a:pPr>
                      <a:r>
                        <a:rPr lang="es-CO" sz="1800" dirty="0" smtClean="0">
                          <a:effectLst/>
                        </a:rPr>
                        <a:t>PERSPECTIVA </a:t>
                      </a:r>
                      <a:endParaRPr lang="es-CO" sz="1800" dirty="0">
                        <a:solidFill>
                          <a:srgbClr val="000000"/>
                        </a:solidFill>
                        <a:effectLst/>
                        <a:latin typeface="Arial"/>
                        <a:ea typeface="Arial"/>
                      </a:endParaRPr>
                    </a:p>
                  </a:txBody>
                  <a:tcPr marL="0" marR="73025" marT="1333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8580" indent="-6350" algn="ctr">
                        <a:lnSpc>
                          <a:spcPct val="112000"/>
                        </a:lnSpc>
                        <a:spcAft>
                          <a:spcPts val="0"/>
                        </a:spcAft>
                      </a:pPr>
                      <a:r>
                        <a:rPr lang="es-CO" sz="1800" dirty="0" smtClean="0">
                          <a:effectLst/>
                        </a:rPr>
                        <a:t>OBJETIVO ESTRATÉGICO </a:t>
                      </a:r>
                      <a:endParaRPr lang="es-CO" sz="1800" dirty="0">
                        <a:solidFill>
                          <a:srgbClr val="000000"/>
                        </a:solidFill>
                        <a:effectLst/>
                        <a:latin typeface="Arial"/>
                        <a:ea typeface="Arial"/>
                      </a:endParaRPr>
                    </a:p>
                  </a:txBody>
                  <a:tcPr marL="0" marR="73025" marT="1333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350" indent="-6350" algn="ctr">
                        <a:lnSpc>
                          <a:spcPct val="112000"/>
                        </a:lnSpc>
                        <a:spcAft>
                          <a:spcPts val="0"/>
                        </a:spcAft>
                      </a:pPr>
                      <a:r>
                        <a:rPr lang="es-CO" sz="1800" dirty="0" smtClean="0">
                          <a:effectLst/>
                        </a:rPr>
                        <a:t>INDICADOR </a:t>
                      </a:r>
                      <a:endParaRPr lang="es-CO" sz="1800" dirty="0">
                        <a:solidFill>
                          <a:srgbClr val="000000"/>
                        </a:solidFill>
                        <a:effectLst/>
                        <a:latin typeface="Arial"/>
                        <a:ea typeface="Arial"/>
                      </a:endParaRPr>
                    </a:p>
                  </a:txBody>
                  <a:tcPr marL="0" marR="73025" marT="1333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04056">
                <a:tc>
                  <a:txBody>
                    <a:bodyPr/>
                    <a:lstStyle/>
                    <a:p>
                      <a:pPr marL="68580" indent="-6350" algn="l">
                        <a:lnSpc>
                          <a:spcPct val="112000"/>
                        </a:lnSpc>
                        <a:spcAft>
                          <a:spcPts val="0"/>
                        </a:spcAft>
                      </a:pPr>
                      <a:r>
                        <a:rPr lang="es-CO" sz="1800" dirty="0" smtClean="0">
                          <a:effectLst/>
                        </a:rPr>
                        <a:t>Financiera </a:t>
                      </a:r>
                      <a:endParaRPr lang="es-CO" sz="1800" dirty="0">
                        <a:solidFill>
                          <a:srgbClr val="000000"/>
                        </a:solidFill>
                        <a:effectLst/>
                        <a:latin typeface="Arial"/>
                        <a:ea typeface="Arial"/>
                      </a:endParaRPr>
                    </a:p>
                  </a:txBody>
                  <a:tcPr marL="0" marR="73025" marT="1333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8580" indent="-6350" algn="l">
                        <a:lnSpc>
                          <a:spcPct val="112000"/>
                        </a:lnSpc>
                        <a:spcAft>
                          <a:spcPts val="0"/>
                        </a:spcAft>
                      </a:pPr>
                      <a:r>
                        <a:rPr lang="es-CO" sz="1800">
                          <a:effectLst/>
                        </a:rPr>
                        <a:t>Rentabilidad </a:t>
                      </a:r>
                      <a:endParaRPr lang="es-CO" sz="1800">
                        <a:solidFill>
                          <a:srgbClr val="000000"/>
                        </a:solidFill>
                        <a:effectLst/>
                        <a:latin typeface="Arial"/>
                        <a:ea typeface="Arial"/>
                      </a:endParaRPr>
                    </a:p>
                  </a:txBody>
                  <a:tcPr marL="0" marR="73025" marT="1333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350" indent="-6350" algn="ctr">
                        <a:lnSpc>
                          <a:spcPct val="112000"/>
                        </a:lnSpc>
                        <a:spcAft>
                          <a:spcPts val="0"/>
                        </a:spcAft>
                      </a:pPr>
                      <a:r>
                        <a:rPr lang="es-CO" sz="1800" dirty="0">
                          <a:effectLst/>
                        </a:rPr>
                        <a:t>ROI </a:t>
                      </a:r>
                      <a:endParaRPr lang="es-CO" sz="1800" dirty="0">
                        <a:solidFill>
                          <a:srgbClr val="000000"/>
                        </a:solidFill>
                        <a:effectLst/>
                        <a:latin typeface="Arial"/>
                        <a:ea typeface="Arial"/>
                      </a:endParaRPr>
                    </a:p>
                  </a:txBody>
                  <a:tcPr marL="0" marR="73025" marT="1333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mc:AlternateContent xmlns:mc="http://schemas.openxmlformats.org/markup-compatibility/2006" xmlns:a14="http://schemas.microsoft.com/office/drawing/2010/main">
        <mc:Choice Requires="a14">
          <p:sp>
            <p:nvSpPr>
              <p:cNvPr id="6" name="5 CuadroTexto"/>
              <p:cNvSpPr txBox="1"/>
              <p:nvPr/>
            </p:nvSpPr>
            <p:spPr>
              <a:xfrm>
                <a:off x="2346708" y="4308431"/>
                <a:ext cx="4591249" cy="63273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14:m>
                  <m:oMath xmlns:m="http://schemas.openxmlformats.org/officeDocument/2006/math">
                    <m:r>
                      <m:rPr>
                        <m:nor/>
                      </m:rPr>
                      <a:rPr lang="es-CO" sz="2400" b="0" i="0" dirty="0" smtClean="0"/>
                      <m:t>ROI</m:t>
                    </m:r>
                    <m:r>
                      <a:rPr lang="es-CO" sz="2400" b="0" i="1" smtClean="0">
                        <a:latin typeface="Cambria Math"/>
                      </a:rPr>
                      <m:t>= </m:t>
                    </m:r>
                    <m:f>
                      <m:fPr>
                        <m:ctrlPr>
                          <a:rPr lang="es-CO" sz="2400" b="0" i="1" smtClean="0">
                            <a:latin typeface="Cambria Math"/>
                          </a:rPr>
                        </m:ctrlPr>
                      </m:fPr>
                      <m:num>
                        <m:r>
                          <a:rPr lang="es-CO" sz="2400" b="0" i="1" smtClean="0">
                            <a:latin typeface="Cambria Math"/>
                          </a:rPr>
                          <m:t>𝑈𝑡𝑖𝑙𝑖𝑑𝑎𝑑</m:t>
                        </m:r>
                        <m:r>
                          <a:rPr lang="es-CO" sz="2400" b="0" i="1" smtClean="0">
                            <a:latin typeface="Cambria Math"/>
                          </a:rPr>
                          <m:t> </m:t>
                        </m:r>
                        <m:r>
                          <a:rPr lang="es-CO" sz="2400" b="0" i="1" smtClean="0">
                            <a:latin typeface="Cambria Math"/>
                          </a:rPr>
                          <m:t>𝑑𝑒</m:t>
                        </m:r>
                        <m:r>
                          <a:rPr lang="es-CO" sz="2400" b="0" i="1" smtClean="0">
                            <a:latin typeface="Cambria Math"/>
                          </a:rPr>
                          <m:t> </m:t>
                        </m:r>
                        <m:r>
                          <a:rPr lang="es-CO" sz="2400" b="0" i="1" smtClean="0">
                            <a:latin typeface="Cambria Math"/>
                          </a:rPr>
                          <m:t>𝑙𝑎</m:t>
                        </m:r>
                        <m:r>
                          <a:rPr lang="es-CO" sz="2400" b="0" i="1" smtClean="0">
                            <a:latin typeface="Cambria Math"/>
                          </a:rPr>
                          <m:t> </m:t>
                        </m:r>
                        <m:r>
                          <a:rPr lang="es-CO" sz="2400" b="0" i="1" smtClean="0">
                            <a:latin typeface="Cambria Math"/>
                          </a:rPr>
                          <m:t>𝑔𝑒𝑠𝑡𝑖</m:t>
                        </m:r>
                        <m:r>
                          <a:rPr lang="es-CO" sz="2400" b="0" i="1" smtClean="0">
                            <a:latin typeface="Cambria Math"/>
                          </a:rPr>
                          <m:t>ó</m:t>
                        </m:r>
                        <m:r>
                          <a:rPr lang="es-CO" sz="2400" b="0" i="1" smtClean="0">
                            <a:latin typeface="Cambria Math"/>
                          </a:rPr>
                          <m:t>𝑛</m:t>
                        </m:r>
                      </m:num>
                      <m:den>
                        <m:r>
                          <a:rPr lang="es-CO" sz="2400" b="0" i="1" smtClean="0">
                            <a:latin typeface="Cambria Math"/>
                          </a:rPr>
                          <m:t>𝑇𝑜𝑡𝑎𝑙</m:t>
                        </m:r>
                        <m:r>
                          <a:rPr lang="es-CO" sz="2400" b="0" i="1" smtClean="0">
                            <a:latin typeface="Cambria Math"/>
                          </a:rPr>
                          <m:t> </m:t>
                        </m:r>
                        <m:r>
                          <a:rPr lang="es-CO" sz="2400" b="0" i="1" smtClean="0">
                            <a:latin typeface="Cambria Math"/>
                          </a:rPr>
                          <m:t>𝑎𝑐𝑡𝑖𝑣𝑜𝑠</m:t>
                        </m:r>
                      </m:den>
                    </m:f>
                  </m:oMath>
                </a14:m>
                <a:r>
                  <a:rPr lang="es-CO" sz="2400" dirty="0" smtClean="0"/>
                  <a:t> * 100%</a:t>
                </a:r>
                <a:endParaRPr lang="es-CO" sz="2400" dirty="0"/>
              </a:p>
            </p:txBody>
          </p:sp>
        </mc:Choice>
        <mc:Fallback xmlns="">
          <p:sp>
            <p:nvSpPr>
              <p:cNvPr id="6" name="5 CuadroTexto"/>
              <p:cNvSpPr txBox="1">
                <a:spLocks noRot="1" noChangeAspect="1" noMove="1" noResize="1" noEditPoints="1" noAdjustHandles="1" noChangeArrowheads="1" noChangeShapeType="1" noTextEdit="1"/>
              </p:cNvSpPr>
              <p:nvPr/>
            </p:nvSpPr>
            <p:spPr>
              <a:xfrm>
                <a:off x="2346708" y="4308431"/>
                <a:ext cx="4591249" cy="632737"/>
              </a:xfrm>
              <a:prstGeom prst="rect">
                <a:avLst/>
              </a:prstGeom>
              <a:blipFill rotWithShape="1">
                <a:blip r:embed="rId2"/>
                <a:stretch>
                  <a:fillRect/>
                </a:stretch>
              </a:blipFill>
            </p:spPr>
            <p:txBody>
              <a:bodyPr/>
              <a:lstStyle/>
              <a:p>
                <a:r>
                  <a:rPr lang="es-CR">
                    <a:noFill/>
                  </a:rPr>
                  <a:t> </a:t>
                </a:r>
              </a:p>
            </p:txBody>
          </p:sp>
        </mc:Fallback>
      </mc:AlternateContent>
    </p:spTree>
    <p:extLst>
      <p:ext uri="{BB962C8B-B14F-4D97-AF65-F5344CB8AC3E}">
        <p14:creationId xmlns:p14="http://schemas.microsoft.com/office/powerpoint/2010/main" val="220130962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340768"/>
            <a:ext cx="8229600" cy="1143000"/>
          </a:xfrm>
        </p:spPr>
        <p:txBody>
          <a:bodyPr>
            <a:normAutofit fontScale="90000"/>
          </a:bodyPr>
          <a:lstStyle/>
          <a:p>
            <a:r>
              <a:rPr lang="es-CO" dirty="0" smtClean="0">
                <a:latin typeface="Impact" panose="020B0806030902050204" pitchFamily="34" charset="0"/>
              </a:rPr>
              <a:t>Diseño del Cuadro de Mando Integral (Paso 6)</a:t>
            </a:r>
            <a:endParaRPr lang="es-CO" dirty="0">
              <a:latin typeface="Impact" panose="020B0806030902050204" pitchFamily="34" charset="0"/>
            </a:endParaRPr>
          </a:p>
        </p:txBody>
      </p:sp>
      <p:sp>
        <p:nvSpPr>
          <p:cNvPr id="3" name="2 Marcador de contenido"/>
          <p:cNvSpPr>
            <a:spLocks noGrp="1"/>
          </p:cNvSpPr>
          <p:nvPr>
            <p:ph sz="quarter" idx="1"/>
          </p:nvPr>
        </p:nvSpPr>
        <p:spPr>
          <a:xfrm>
            <a:off x="467544" y="2564904"/>
            <a:ext cx="8424936" cy="4176464"/>
          </a:xfrm>
        </p:spPr>
        <p:txBody>
          <a:bodyPr>
            <a:noAutofit/>
          </a:bodyPr>
          <a:lstStyle/>
          <a:p>
            <a:pPr lvl="0" algn="just" fontAlgn="base"/>
            <a:r>
              <a:rPr lang="es-CO" sz="2600" dirty="0" smtClean="0"/>
              <a:t>Una </a:t>
            </a:r>
            <a:r>
              <a:rPr lang="es-CO" sz="2600" dirty="0"/>
              <a:t>vez </a:t>
            </a:r>
            <a:r>
              <a:rPr lang="es-CO" sz="2600" dirty="0" smtClean="0"/>
              <a:t>definidos los </a:t>
            </a:r>
            <a:r>
              <a:rPr lang="es-CO" sz="2600" dirty="0"/>
              <a:t>indicadores se deben establecer las </a:t>
            </a:r>
            <a:r>
              <a:rPr lang="es-CO" sz="2600" dirty="0" smtClean="0"/>
              <a:t>metas</a:t>
            </a:r>
            <a:r>
              <a:rPr lang="es-CO" sz="2600" dirty="0"/>
              <a:t>.</a:t>
            </a:r>
            <a:endParaRPr lang="es-CO" sz="2600" dirty="0" smtClean="0"/>
          </a:p>
          <a:p>
            <a:pPr lvl="0" algn="just" fontAlgn="base"/>
            <a:r>
              <a:rPr lang="es-CO" sz="2600" dirty="0" smtClean="0"/>
              <a:t>Las </a:t>
            </a:r>
            <a:r>
              <a:rPr lang="es-CO" sz="2600" dirty="0"/>
              <a:t>metas </a:t>
            </a:r>
            <a:r>
              <a:rPr lang="es-CO" sz="2600" dirty="0" smtClean="0"/>
              <a:t>determinan </a:t>
            </a:r>
            <a:r>
              <a:rPr lang="es-CO" sz="2600" dirty="0"/>
              <a:t>las brechas de desempeño e impulsan a la organización hacia la mejora. </a:t>
            </a:r>
            <a:endParaRPr lang="es-CO" sz="2600" dirty="0" smtClean="0"/>
          </a:p>
          <a:p>
            <a:pPr lvl="0" algn="just" fontAlgn="base"/>
            <a:r>
              <a:rPr lang="es-CO" sz="2600" dirty="0" smtClean="0"/>
              <a:t>Las </a:t>
            </a:r>
            <a:r>
              <a:rPr lang="es-CO" sz="2600" dirty="0"/>
              <a:t>metas deben establecerse siempre con un horizonte de </a:t>
            </a:r>
            <a:r>
              <a:rPr lang="es-CO" sz="2600" dirty="0" smtClean="0"/>
              <a:t>largo plazo.</a:t>
            </a:r>
          </a:p>
          <a:p>
            <a:pPr lvl="0" algn="just" fontAlgn="base"/>
            <a:r>
              <a:rPr lang="es-CO" sz="2600" dirty="0" smtClean="0"/>
              <a:t>También pueden definirse hitos </a:t>
            </a:r>
            <a:r>
              <a:rPr lang="es-CO" sz="2600" dirty="0"/>
              <a:t>intermedios que permitan identificar si la organización va por el camino de mejora de acuerdo a lo esperado. </a:t>
            </a:r>
          </a:p>
          <a:p>
            <a:pPr lvl="0" algn="just" fontAlgn="base"/>
            <a:endParaRPr lang="es-CO" sz="2600" dirty="0"/>
          </a:p>
        </p:txBody>
      </p:sp>
    </p:spTree>
    <p:extLst>
      <p:ext uri="{BB962C8B-B14F-4D97-AF65-F5344CB8AC3E}">
        <p14:creationId xmlns:p14="http://schemas.microsoft.com/office/powerpoint/2010/main" val="104379090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340768"/>
            <a:ext cx="8229600" cy="1143000"/>
          </a:xfrm>
        </p:spPr>
        <p:txBody>
          <a:bodyPr>
            <a:normAutofit fontScale="90000"/>
          </a:bodyPr>
          <a:lstStyle/>
          <a:p>
            <a:r>
              <a:rPr lang="es-CO" dirty="0" smtClean="0">
                <a:latin typeface="Impact" panose="020B0806030902050204" pitchFamily="34" charset="0"/>
              </a:rPr>
              <a:t>Diseño del Cuadro de Mando Integral (Paso 6)</a:t>
            </a:r>
            <a:endParaRPr lang="es-CO" dirty="0">
              <a:latin typeface="Impact" panose="020B0806030902050204" pitchFamily="34" charset="0"/>
            </a:endParaRPr>
          </a:p>
        </p:txBody>
      </p:sp>
      <p:sp>
        <p:nvSpPr>
          <p:cNvPr id="3" name="2 Marcador de contenido"/>
          <p:cNvSpPr>
            <a:spLocks noGrp="1"/>
          </p:cNvSpPr>
          <p:nvPr>
            <p:ph sz="quarter" idx="1"/>
          </p:nvPr>
        </p:nvSpPr>
        <p:spPr>
          <a:xfrm>
            <a:off x="251520" y="2492896"/>
            <a:ext cx="8712968" cy="2736304"/>
          </a:xfrm>
        </p:spPr>
        <p:txBody>
          <a:bodyPr>
            <a:noAutofit/>
          </a:bodyPr>
          <a:lstStyle/>
          <a:p>
            <a:pPr lvl="0" algn="just" fontAlgn="base"/>
            <a:r>
              <a:rPr lang="es-CO" sz="2600" dirty="0"/>
              <a:t>Para establecer una meta, lo primero que debe conocer la empresa es su situación </a:t>
            </a:r>
            <a:r>
              <a:rPr lang="es-CO" sz="2600" dirty="0" smtClean="0"/>
              <a:t>actual, </a:t>
            </a:r>
            <a:r>
              <a:rPr lang="es-CO" sz="2600" dirty="0"/>
              <a:t>y de esta forma establecer y generar la brecha que va a impulsar a la organización a mejorar con el fin de lograr </a:t>
            </a:r>
            <a:r>
              <a:rPr lang="es-CO" sz="2600" dirty="0" smtClean="0"/>
              <a:t>el objetivo propuesto. </a:t>
            </a:r>
          </a:p>
          <a:p>
            <a:pPr lvl="0" algn="just" fontAlgn="base"/>
            <a:r>
              <a:rPr lang="es-CO" sz="2600" dirty="0" smtClean="0"/>
              <a:t>En </a:t>
            </a:r>
            <a:r>
              <a:rPr lang="es-CO" sz="2600" dirty="0"/>
              <a:t>otras palabras, la brecha es la diferencia entre </a:t>
            </a:r>
            <a:r>
              <a:rPr lang="es-CO" sz="2600" dirty="0" smtClean="0"/>
              <a:t>el nivel de desempeño actual y los valores esperados a futuro. </a:t>
            </a:r>
            <a:endParaRPr lang="es-CO" sz="2600" dirty="0"/>
          </a:p>
          <a:p>
            <a:pPr lvl="0" algn="just" fontAlgn="base"/>
            <a:endParaRPr lang="es-CO" sz="2600" dirty="0"/>
          </a:p>
        </p:txBody>
      </p:sp>
      <p:graphicFrame>
        <p:nvGraphicFramePr>
          <p:cNvPr id="4" name="3 Tabla"/>
          <p:cNvGraphicFramePr>
            <a:graphicFrameLocks noGrp="1"/>
          </p:cNvGraphicFramePr>
          <p:nvPr>
            <p:extLst>
              <p:ext uri="{D42A27DB-BD31-4B8C-83A1-F6EECF244321}">
                <p14:modId xmlns:p14="http://schemas.microsoft.com/office/powerpoint/2010/main" val="2794784861"/>
              </p:ext>
            </p:extLst>
          </p:nvPr>
        </p:nvGraphicFramePr>
        <p:xfrm>
          <a:off x="1187624" y="5342342"/>
          <a:ext cx="7344816" cy="1183002"/>
        </p:xfrm>
        <a:graphic>
          <a:graphicData uri="http://schemas.openxmlformats.org/drawingml/2006/table">
            <a:tbl>
              <a:tblPr firstRow="1" firstCol="1" bandRow="1">
                <a:tableStyleId>{21E4AEA4-8DFA-4A89-87EB-49C32662AFE0}</a:tableStyleId>
              </a:tblPr>
              <a:tblGrid>
                <a:gridCol w="1797121"/>
                <a:gridCol w="1612021"/>
                <a:gridCol w="1623544"/>
                <a:gridCol w="1133467"/>
                <a:gridCol w="1178663"/>
              </a:tblGrid>
              <a:tr h="648072">
                <a:tc>
                  <a:txBody>
                    <a:bodyPr/>
                    <a:lstStyle/>
                    <a:p>
                      <a:pPr marL="68580" indent="-6350" algn="ctr">
                        <a:lnSpc>
                          <a:spcPct val="112000"/>
                        </a:lnSpc>
                        <a:spcAft>
                          <a:spcPts val="0"/>
                        </a:spcAft>
                      </a:pPr>
                      <a:r>
                        <a:rPr lang="es-CO" sz="1800" dirty="0" smtClean="0">
                          <a:effectLst/>
                        </a:rPr>
                        <a:t>PERSPECTIVA </a:t>
                      </a:r>
                      <a:endParaRPr lang="es-CO" sz="1800" dirty="0">
                        <a:solidFill>
                          <a:srgbClr val="000000"/>
                        </a:solidFill>
                        <a:effectLst/>
                        <a:latin typeface="Arial"/>
                        <a:ea typeface="Arial"/>
                      </a:endParaRPr>
                    </a:p>
                  </a:txBody>
                  <a:tcPr marL="0" marR="73025" marT="1333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350" indent="-6350" algn="ctr">
                        <a:lnSpc>
                          <a:spcPct val="112000"/>
                        </a:lnSpc>
                        <a:spcAft>
                          <a:spcPts val="0"/>
                        </a:spcAft>
                      </a:pPr>
                      <a:r>
                        <a:rPr lang="es-CO" sz="1800" dirty="0" smtClean="0">
                          <a:effectLst/>
                        </a:rPr>
                        <a:t>OBJETIVO </a:t>
                      </a:r>
                    </a:p>
                    <a:p>
                      <a:pPr marL="6350" indent="-6350" algn="ctr">
                        <a:lnSpc>
                          <a:spcPct val="112000"/>
                        </a:lnSpc>
                        <a:spcAft>
                          <a:spcPts val="0"/>
                        </a:spcAft>
                      </a:pPr>
                      <a:r>
                        <a:rPr lang="es-CO" sz="1800" dirty="0" smtClean="0">
                          <a:effectLst/>
                        </a:rPr>
                        <a:t>ESTRATÉGICO </a:t>
                      </a:r>
                      <a:endParaRPr lang="es-CO" sz="1800" dirty="0">
                        <a:solidFill>
                          <a:srgbClr val="000000"/>
                        </a:solidFill>
                        <a:effectLst/>
                        <a:latin typeface="Arial"/>
                        <a:ea typeface="Arial"/>
                      </a:endParaRPr>
                    </a:p>
                  </a:txBody>
                  <a:tcPr marL="0" marR="73025" marT="1333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350" indent="-6350" algn="ctr">
                        <a:lnSpc>
                          <a:spcPct val="112000"/>
                        </a:lnSpc>
                        <a:spcAft>
                          <a:spcPts val="0"/>
                        </a:spcAft>
                      </a:pPr>
                      <a:r>
                        <a:rPr lang="es-CO" sz="1800" dirty="0" smtClean="0">
                          <a:effectLst/>
                        </a:rPr>
                        <a:t>INDICADOR </a:t>
                      </a:r>
                      <a:endParaRPr lang="es-CO" sz="1800" dirty="0">
                        <a:solidFill>
                          <a:srgbClr val="000000"/>
                        </a:solidFill>
                        <a:effectLst/>
                        <a:latin typeface="Arial"/>
                        <a:ea typeface="Arial"/>
                      </a:endParaRPr>
                    </a:p>
                  </a:txBody>
                  <a:tcPr marL="0" marR="73025" marT="1333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350" indent="-6350" algn="ctr">
                        <a:lnSpc>
                          <a:spcPct val="112000"/>
                        </a:lnSpc>
                        <a:spcAft>
                          <a:spcPts val="0"/>
                        </a:spcAft>
                      </a:pPr>
                      <a:r>
                        <a:rPr lang="es-CO" sz="1800" dirty="0" smtClean="0">
                          <a:effectLst/>
                        </a:rPr>
                        <a:t>ACTUAL</a:t>
                      </a:r>
                      <a:endParaRPr lang="es-CO" sz="1800" dirty="0">
                        <a:solidFill>
                          <a:srgbClr val="000000"/>
                        </a:solidFill>
                        <a:effectLst/>
                        <a:latin typeface="Arial"/>
                        <a:ea typeface="Arial"/>
                      </a:endParaRPr>
                    </a:p>
                  </a:txBody>
                  <a:tcPr marL="0" marR="73025" marT="1333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350" indent="-6350" algn="ctr">
                        <a:lnSpc>
                          <a:spcPct val="112000"/>
                        </a:lnSpc>
                        <a:spcAft>
                          <a:spcPts val="0"/>
                        </a:spcAft>
                      </a:pPr>
                      <a:r>
                        <a:rPr lang="es-CO" sz="1800" dirty="0" smtClean="0">
                          <a:effectLst/>
                        </a:rPr>
                        <a:t>META </a:t>
                      </a:r>
                      <a:endParaRPr lang="es-CO" sz="1800" dirty="0">
                        <a:solidFill>
                          <a:srgbClr val="000000"/>
                        </a:solidFill>
                        <a:effectLst/>
                        <a:latin typeface="Arial"/>
                        <a:ea typeface="Arial"/>
                      </a:endParaRPr>
                    </a:p>
                  </a:txBody>
                  <a:tcPr marL="0" marR="73025" marT="1333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4930">
                <a:tc>
                  <a:txBody>
                    <a:bodyPr/>
                    <a:lstStyle/>
                    <a:p>
                      <a:pPr marL="68580" indent="-6350" algn="l">
                        <a:lnSpc>
                          <a:spcPct val="112000"/>
                        </a:lnSpc>
                        <a:spcAft>
                          <a:spcPts val="0"/>
                        </a:spcAft>
                      </a:pPr>
                      <a:r>
                        <a:rPr lang="es-CO" sz="1800" dirty="0" smtClean="0">
                          <a:effectLst/>
                        </a:rPr>
                        <a:t>Financiera </a:t>
                      </a:r>
                      <a:endParaRPr lang="es-CO" sz="1800" dirty="0">
                        <a:solidFill>
                          <a:srgbClr val="000000"/>
                        </a:solidFill>
                        <a:effectLst/>
                        <a:latin typeface="Arial"/>
                        <a:ea typeface="Arial"/>
                      </a:endParaRPr>
                    </a:p>
                  </a:txBody>
                  <a:tcPr marL="0" marR="73025" marT="1333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9215" indent="-6350" algn="ctr">
                        <a:lnSpc>
                          <a:spcPct val="112000"/>
                        </a:lnSpc>
                        <a:spcAft>
                          <a:spcPts val="0"/>
                        </a:spcAft>
                      </a:pPr>
                      <a:r>
                        <a:rPr lang="es-CO" sz="1800" dirty="0">
                          <a:effectLst/>
                        </a:rPr>
                        <a:t>Rentabilidad </a:t>
                      </a:r>
                      <a:endParaRPr lang="es-CO" sz="1800" dirty="0">
                        <a:solidFill>
                          <a:srgbClr val="000000"/>
                        </a:solidFill>
                        <a:effectLst/>
                        <a:latin typeface="Arial"/>
                        <a:ea typeface="Arial"/>
                      </a:endParaRPr>
                    </a:p>
                  </a:txBody>
                  <a:tcPr marL="0" marR="73025" marT="1333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350" indent="-6350" algn="ctr">
                        <a:lnSpc>
                          <a:spcPct val="112000"/>
                        </a:lnSpc>
                        <a:spcAft>
                          <a:spcPts val="0"/>
                        </a:spcAft>
                      </a:pPr>
                      <a:r>
                        <a:rPr lang="es-CO" sz="1800" dirty="0">
                          <a:effectLst/>
                        </a:rPr>
                        <a:t>ROI </a:t>
                      </a:r>
                      <a:endParaRPr lang="es-CO" sz="1800" dirty="0">
                        <a:solidFill>
                          <a:srgbClr val="000000"/>
                        </a:solidFill>
                        <a:effectLst/>
                        <a:latin typeface="Arial"/>
                        <a:ea typeface="Arial"/>
                      </a:endParaRPr>
                    </a:p>
                  </a:txBody>
                  <a:tcPr marL="0" marR="73025" marT="1333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350" indent="-6350" algn="ctr">
                        <a:lnSpc>
                          <a:spcPct val="112000"/>
                        </a:lnSpc>
                        <a:spcAft>
                          <a:spcPts val="0"/>
                        </a:spcAft>
                      </a:pPr>
                      <a:r>
                        <a:rPr lang="es-CO" sz="1800" dirty="0">
                          <a:effectLst/>
                        </a:rPr>
                        <a:t>6% </a:t>
                      </a:r>
                      <a:endParaRPr lang="es-CO" sz="1800" dirty="0">
                        <a:solidFill>
                          <a:srgbClr val="000000"/>
                        </a:solidFill>
                        <a:effectLst/>
                        <a:latin typeface="Arial"/>
                        <a:ea typeface="Arial"/>
                      </a:endParaRPr>
                    </a:p>
                  </a:txBody>
                  <a:tcPr marL="0" marR="73025" marT="1333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350" indent="-6350" algn="ctr">
                        <a:lnSpc>
                          <a:spcPct val="112000"/>
                        </a:lnSpc>
                        <a:spcAft>
                          <a:spcPts val="0"/>
                        </a:spcAft>
                      </a:pPr>
                      <a:r>
                        <a:rPr lang="es-CO" sz="1800" dirty="0">
                          <a:effectLst/>
                        </a:rPr>
                        <a:t>10% </a:t>
                      </a:r>
                      <a:endParaRPr lang="es-CO" sz="1800" dirty="0">
                        <a:solidFill>
                          <a:srgbClr val="000000"/>
                        </a:solidFill>
                        <a:effectLst/>
                        <a:latin typeface="Arial"/>
                        <a:ea typeface="Arial"/>
                      </a:endParaRPr>
                    </a:p>
                  </a:txBody>
                  <a:tcPr marL="0" marR="73025" marT="1333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05105675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484784"/>
            <a:ext cx="8229600" cy="1143000"/>
          </a:xfrm>
        </p:spPr>
        <p:txBody>
          <a:bodyPr>
            <a:normAutofit fontScale="90000"/>
          </a:bodyPr>
          <a:lstStyle/>
          <a:p>
            <a:r>
              <a:rPr lang="es-CO" dirty="0" smtClean="0">
                <a:latin typeface="Impact" panose="020B0806030902050204" pitchFamily="34" charset="0"/>
              </a:rPr>
              <a:t>Diseño del Cuadro de Mando Integral (Paso 7)</a:t>
            </a:r>
            <a:endParaRPr lang="es-CO" dirty="0">
              <a:latin typeface="Impact" panose="020B0806030902050204" pitchFamily="34" charset="0"/>
            </a:endParaRPr>
          </a:p>
        </p:txBody>
      </p:sp>
      <p:sp>
        <p:nvSpPr>
          <p:cNvPr id="3" name="2 Marcador de contenido"/>
          <p:cNvSpPr>
            <a:spLocks noGrp="1"/>
          </p:cNvSpPr>
          <p:nvPr>
            <p:ph sz="quarter" idx="1"/>
          </p:nvPr>
        </p:nvSpPr>
        <p:spPr>
          <a:xfrm>
            <a:off x="323528" y="2708920"/>
            <a:ext cx="8568952" cy="1944216"/>
          </a:xfrm>
        </p:spPr>
        <p:txBody>
          <a:bodyPr>
            <a:noAutofit/>
          </a:bodyPr>
          <a:lstStyle/>
          <a:p>
            <a:pPr lvl="0" algn="just" fontAlgn="base"/>
            <a:r>
              <a:rPr lang="es-CO" sz="2600" dirty="0" smtClean="0"/>
              <a:t>Proponer </a:t>
            </a:r>
            <a:r>
              <a:rPr lang="es-CO" sz="2600" dirty="0"/>
              <a:t>las iniciativas para lograr las mejoras y cerrar las brechas propuestas con las metas determinadas. </a:t>
            </a:r>
            <a:endParaRPr lang="es-CO" sz="2600" dirty="0" smtClean="0"/>
          </a:p>
          <a:p>
            <a:pPr lvl="0" algn="just" fontAlgn="base"/>
            <a:r>
              <a:rPr lang="es-CO" sz="2600" dirty="0" smtClean="0"/>
              <a:t>Estas </a:t>
            </a:r>
            <a:r>
              <a:rPr lang="es-CO" sz="2600" dirty="0"/>
              <a:t>iniciativas son los proyectos que la empresa deben emprender con el fin de mejorar y crecer</a:t>
            </a:r>
          </a:p>
        </p:txBody>
      </p:sp>
      <p:graphicFrame>
        <p:nvGraphicFramePr>
          <p:cNvPr id="5" name="4 Tabla"/>
          <p:cNvGraphicFramePr>
            <a:graphicFrameLocks noGrp="1"/>
          </p:cNvGraphicFramePr>
          <p:nvPr>
            <p:extLst>
              <p:ext uri="{D42A27DB-BD31-4B8C-83A1-F6EECF244321}">
                <p14:modId xmlns:p14="http://schemas.microsoft.com/office/powerpoint/2010/main" val="3743310768"/>
              </p:ext>
            </p:extLst>
          </p:nvPr>
        </p:nvGraphicFramePr>
        <p:xfrm>
          <a:off x="611560" y="4769426"/>
          <a:ext cx="8185363" cy="1899934"/>
        </p:xfrm>
        <a:graphic>
          <a:graphicData uri="http://schemas.openxmlformats.org/drawingml/2006/table">
            <a:tbl>
              <a:tblPr firstRow="1" firstCol="1" bandRow="1">
                <a:tableStyleId>{21E4AEA4-8DFA-4A89-87EB-49C32662AFE0}</a:tableStyleId>
              </a:tblPr>
              <a:tblGrid>
                <a:gridCol w="1678386"/>
                <a:gridCol w="1345950"/>
                <a:gridCol w="1448713"/>
                <a:gridCol w="495503"/>
                <a:gridCol w="576064"/>
                <a:gridCol w="2640747"/>
              </a:tblGrid>
              <a:tr h="459828">
                <a:tc>
                  <a:txBody>
                    <a:bodyPr/>
                    <a:lstStyle/>
                    <a:p>
                      <a:pPr marL="68580" indent="-6350" algn="ctr">
                        <a:lnSpc>
                          <a:spcPct val="112000"/>
                        </a:lnSpc>
                        <a:spcAft>
                          <a:spcPts val="0"/>
                        </a:spcAft>
                      </a:pPr>
                      <a:r>
                        <a:rPr lang="es-CO" sz="1600" dirty="0" smtClean="0">
                          <a:effectLst/>
                        </a:rPr>
                        <a:t>PERSPECTIVA </a:t>
                      </a:r>
                      <a:endParaRPr lang="es-CO" sz="1600" dirty="0">
                        <a:solidFill>
                          <a:srgbClr val="000000"/>
                        </a:solidFill>
                        <a:effectLst/>
                        <a:latin typeface="Arial"/>
                        <a:ea typeface="Arial"/>
                      </a:endParaRPr>
                    </a:p>
                  </a:txBody>
                  <a:tcPr marL="0" marR="74930" marT="1333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8580" indent="-6350" algn="ctr">
                        <a:lnSpc>
                          <a:spcPct val="112000"/>
                        </a:lnSpc>
                        <a:spcAft>
                          <a:spcPts val="0"/>
                        </a:spcAft>
                      </a:pPr>
                      <a:r>
                        <a:rPr lang="es-CO" sz="1600" dirty="0" smtClean="0">
                          <a:effectLst/>
                        </a:rPr>
                        <a:t>OBJETIVO </a:t>
                      </a:r>
                    </a:p>
                    <a:p>
                      <a:pPr marL="68580" indent="-6350" algn="ctr">
                        <a:lnSpc>
                          <a:spcPct val="112000"/>
                        </a:lnSpc>
                        <a:spcAft>
                          <a:spcPts val="0"/>
                        </a:spcAft>
                      </a:pPr>
                      <a:r>
                        <a:rPr lang="es-CO" sz="1600" dirty="0" smtClean="0">
                          <a:effectLst/>
                        </a:rPr>
                        <a:t>ESTRATÉGICO </a:t>
                      </a:r>
                      <a:endParaRPr lang="es-CO" sz="1600" dirty="0">
                        <a:solidFill>
                          <a:srgbClr val="000000"/>
                        </a:solidFill>
                        <a:effectLst/>
                        <a:latin typeface="Arial"/>
                        <a:ea typeface="Arial"/>
                      </a:endParaRPr>
                    </a:p>
                  </a:txBody>
                  <a:tcPr marL="0" marR="74930" marT="1333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350" indent="-6350" algn="ctr">
                        <a:lnSpc>
                          <a:spcPct val="112000"/>
                        </a:lnSpc>
                        <a:spcAft>
                          <a:spcPts val="0"/>
                        </a:spcAft>
                      </a:pPr>
                      <a:r>
                        <a:rPr lang="es-CO" sz="1600" dirty="0" smtClean="0">
                          <a:effectLst/>
                        </a:rPr>
                        <a:t>INDICADOR </a:t>
                      </a:r>
                      <a:endParaRPr lang="es-CO" sz="1600" dirty="0">
                        <a:solidFill>
                          <a:srgbClr val="000000"/>
                        </a:solidFill>
                        <a:effectLst/>
                        <a:latin typeface="Arial"/>
                        <a:ea typeface="Arial"/>
                      </a:endParaRPr>
                    </a:p>
                  </a:txBody>
                  <a:tcPr marL="0" marR="74930" marT="1333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350" indent="-6350" algn="ctr">
                        <a:lnSpc>
                          <a:spcPct val="112000"/>
                        </a:lnSpc>
                        <a:spcAft>
                          <a:spcPts val="0"/>
                        </a:spcAft>
                      </a:pPr>
                      <a:r>
                        <a:rPr lang="es-CO" sz="1600" dirty="0" smtClean="0">
                          <a:effectLst/>
                        </a:rPr>
                        <a:t>HOY </a:t>
                      </a:r>
                      <a:endParaRPr lang="es-CO" sz="1600" dirty="0">
                        <a:solidFill>
                          <a:srgbClr val="000000"/>
                        </a:solidFill>
                        <a:effectLst/>
                        <a:latin typeface="Arial"/>
                        <a:ea typeface="Arial"/>
                      </a:endParaRPr>
                    </a:p>
                  </a:txBody>
                  <a:tcPr marL="0" marR="74930" marT="1333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350" indent="-6350" algn="ctr">
                        <a:lnSpc>
                          <a:spcPct val="112000"/>
                        </a:lnSpc>
                        <a:spcAft>
                          <a:spcPts val="0"/>
                        </a:spcAft>
                      </a:pPr>
                      <a:r>
                        <a:rPr lang="es-CO" sz="1600" dirty="0" smtClean="0">
                          <a:effectLst/>
                        </a:rPr>
                        <a:t>META </a:t>
                      </a:r>
                      <a:endParaRPr lang="es-CO" sz="1600" dirty="0">
                        <a:solidFill>
                          <a:srgbClr val="000000"/>
                        </a:solidFill>
                        <a:effectLst/>
                        <a:latin typeface="Arial"/>
                        <a:ea typeface="Arial"/>
                      </a:endParaRPr>
                    </a:p>
                  </a:txBody>
                  <a:tcPr marL="0" marR="74930" marT="1333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350" indent="-6350" algn="ctr">
                        <a:lnSpc>
                          <a:spcPct val="112000"/>
                        </a:lnSpc>
                        <a:spcAft>
                          <a:spcPts val="0"/>
                        </a:spcAft>
                      </a:pPr>
                      <a:r>
                        <a:rPr lang="es-CO" sz="1600" dirty="0" smtClean="0">
                          <a:effectLst/>
                        </a:rPr>
                        <a:t>INICIATIVA </a:t>
                      </a:r>
                      <a:endParaRPr lang="es-CO" sz="1600" dirty="0">
                        <a:solidFill>
                          <a:srgbClr val="000000"/>
                        </a:solidFill>
                        <a:effectLst/>
                        <a:latin typeface="Arial"/>
                        <a:ea typeface="Arial"/>
                      </a:endParaRPr>
                    </a:p>
                  </a:txBody>
                  <a:tcPr marL="0" marR="74930" marT="1333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40372">
                <a:tc>
                  <a:txBody>
                    <a:bodyPr/>
                    <a:lstStyle/>
                    <a:p>
                      <a:pPr marL="68580" indent="-6350" algn="just">
                        <a:lnSpc>
                          <a:spcPct val="112000"/>
                        </a:lnSpc>
                        <a:spcAft>
                          <a:spcPts val="0"/>
                        </a:spcAft>
                      </a:pPr>
                      <a:r>
                        <a:rPr lang="es-CO" sz="1600" dirty="0" smtClean="0">
                          <a:effectLst/>
                        </a:rPr>
                        <a:t>Aprendizaje </a:t>
                      </a:r>
                    </a:p>
                    <a:p>
                      <a:pPr marL="68580" indent="-6350" algn="l">
                        <a:lnSpc>
                          <a:spcPct val="112000"/>
                        </a:lnSpc>
                        <a:spcAft>
                          <a:spcPts val="0"/>
                        </a:spcAft>
                      </a:pPr>
                      <a:r>
                        <a:rPr lang="es-CO" sz="1600" dirty="0" smtClean="0">
                          <a:effectLst/>
                        </a:rPr>
                        <a:t>y </a:t>
                      </a:r>
                    </a:p>
                    <a:p>
                      <a:pPr marL="68580" indent="-6350" algn="l">
                        <a:lnSpc>
                          <a:spcPct val="112000"/>
                        </a:lnSpc>
                        <a:spcAft>
                          <a:spcPts val="0"/>
                        </a:spcAft>
                      </a:pPr>
                      <a:r>
                        <a:rPr lang="es-CO" sz="1600" dirty="0" smtClean="0">
                          <a:effectLst/>
                        </a:rPr>
                        <a:t>Crecimiento </a:t>
                      </a:r>
                      <a:endParaRPr lang="es-CO" sz="1600" dirty="0">
                        <a:solidFill>
                          <a:srgbClr val="000000"/>
                        </a:solidFill>
                        <a:effectLst/>
                        <a:latin typeface="Arial"/>
                        <a:ea typeface="Arial"/>
                      </a:endParaRPr>
                    </a:p>
                  </a:txBody>
                  <a:tcPr marL="0" marR="74930" marT="133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8580" indent="-6350" algn="l">
                        <a:lnSpc>
                          <a:spcPct val="112000"/>
                        </a:lnSpc>
                        <a:spcAft>
                          <a:spcPts val="0"/>
                        </a:spcAft>
                      </a:pPr>
                      <a:r>
                        <a:rPr lang="es-CO" sz="1600" dirty="0" smtClean="0">
                          <a:effectLst/>
                        </a:rPr>
                        <a:t>Capacitación</a:t>
                      </a:r>
                      <a:endParaRPr lang="es-CO" sz="1600" dirty="0">
                        <a:solidFill>
                          <a:srgbClr val="000000"/>
                        </a:solidFill>
                        <a:effectLst/>
                        <a:latin typeface="Arial"/>
                        <a:ea typeface="Arial"/>
                      </a:endParaRPr>
                    </a:p>
                  </a:txBody>
                  <a:tcPr marL="0" marR="74930" marT="133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350" marR="29845" indent="-6350" algn="l">
                        <a:lnSpc>
                          <a:spcPct val="112000"/>
                        </a:lnSpc>
                        <a:spcAft>
                          <a:spcPts val="0"/>
                        </a:spcAft>
                      </a:pPr>
                      <a:r>
                        <a:rPr lang="es-CO" sz="1600" dirty="0" smtClean="0">
                          <a:effectLst/>
                        </a:rPr>
                        <a:t>Capacitaciones</a:t>
                      </a:r>
                      <a:r>
                        <a:rPr lang="es-CO" sz="1600" baseline="0" dirty="0" smtClean="0">
                          <a:effectLst/>
                        </a:rPr>
                        <a:t> por empleado durante el año</a:t>
                      </a:r>
                      <a:endParaRPr lang="es-CO" sz="1600" dirty="0">
                        <a:solidFill>
                          <a:srgbClr val="000000"/>
                        </a:solidFill>
                        <a:effectLst/>
                        <a:latin typeface="Arial"/>
                        <a:ea typeface="Arial"/>
                      </a:endParaRPr>
                    </a:p>
                  </a:txBody>
                  <a:tcPr marL="0" marR="74930" marT="133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350" indent="-6350" algn="ctr">
                        <a:lnSpc>
                          <a:spcPct val="112000"/>
                        </a:lnSpc>
                        <a:spcAft>
                          <a:spcPts val="0"/>
                        </a:spcAft>
                      </a:pPr>
                      <a:r>
                        <a:rPr lang="es-CO" sz="1600" dirty="0" smtClean="0">
                          <a:effectLst/>
                        </a:rPr>
                        <a:t>1</a:t>
                      </a:r>
                      <a:endParaRPr lang="es-CO" sz="1600" dirty="0">
                        <a:solidFill>
                          <a:srgbClr val="000000"/>
                        </a:solidFill>
                        <a:effectLst/>
                        <a:latin typeface="Arial"/>
                        <a:ea typeface="Arial"/>
                      </a:endParaRPr>
                    </a:p>
                  </a:txBody>
                  <a:tcPr marL="0" marR="74930" marT="133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350" indent="-6350" algn="ctr">
                        <a:lnSpc>
                          <a:spcPct val="112000"/>
                        </a:lnSpc>
                        <a:spcAft>
                          <a:spcPts val="0"/>
                        </a:spcAft>
                      </a:pPr>
                      <a:r>
                        <a:rPr lang="es-CO" sz="1600" dirty="0" smtClean="0">
                          <a:effectLst/>
                        </a:rPr>
                        <a:t>3</a:t>
                      </a:r>
                      <a:endParaRPr lang="es-CO" sz="1600" dirty="0">
                        <a:solidFill>
                          <a:srgbClr val="000000"/>
                        </a:solidFill>
                        <a:effectLst/>
                        <a:latin typeface="Arial"/>
                        <a:ea typeface="Arial"/>
                      </a:endParaRPr>
                    </a:p>
                  </a:txBody>
                  <a:tcPr marL="0" marR="74930" marT="133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350" indent="-6350" algn="l">
                        <a:lnSpc>
                          <a:spcPct val="112000"/>
                        </a:lnSpc>
                        <a:spcAft>
                          <a:spcPts val="0"/>
                        </a:spcAft>
                      </a:pPr>
                      <a:r>
                        <a:rPr lang="es-CO" sz="1600" dirty="0" smtClean="0">
                          <a:effectLst/>
                        </a:rPr>
                        <a:t>Formular</a:t>
                      </a:r>
                      <a:r>
                        <a:rPr lang="es-CO" sz="1600" baseline="0" dirty="0" smtClean="0">
                          <a:effectLst/>
                        </a:rPr>
                        <a:t> un plan estratégico de capacitación de acuerdo con las necesidades organizacionales</a:t>
                      </a:r>
                      <a:endParaRPr lang="es-CO" sz="1600" dirty="0">
                        <a:solidFill>
                          <a:srgbClr val="000000"/>
                        </a:solidFill>
                        <a:effectLst/>
                        <a:latin typeface="Arial"/>
                        <a:ea typeface="Arial"/>
                      </a:endParaRPr>
                    </a:p>
                  </a:txBody>
                  <a:tcPr marL="0" marR="74930" marT="1333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5272304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268760"/>
            <a:ext cx="8229600" cy="1143000"/>
          </a:xfrm>
        </p:spPr>
        <p:txBody>
          <a:bodyPr>
            <a:normAutofit fontScale="90000"/>
          </a:bodyPr>
          <a:lstStyle/>
          <a:p>
            <a:r>
              <a:rPr lang="es-CO" dirty="0" smtClean="0">
                <a:latin typeface="Impact" panose="020B0806030902050204" pitchFamily="34" charset="0"/>
              </a:rPr>
              <a:t>Diseño del Cuadro de Mando Integral (Paso 7)</a:t>
            </a:r>
            <a:endParaRPr lang="es-CO" dirty="0">
              <a:latin typeface="Impact" panose="020B0806030902050204" pitchFamily="34" charset="0"/>
            </a:endParaRPr>
          </a:p>
        </p:txBody>
      </p:sp>
      <p:sp>
        <p:nvSpPr>
          <p:cNvPr id="3" name="2 Marcador de contenido"/>
          <p:cNvSpPr>
            <a:spLocks noGrp="1"/>
          </p:cNvSpPr>
          <p:nvPr>
            <p:ph sz="quarter" idx="1"/>
          </p:nvPr>
        </p:nvSpPr>
        <p:spPr>
          <a:xfrm>
            <a:off x="539551" y="2636912"/>
            <a:ext cx="8255441" cy="3888432"/>
          </a:xfrm>
        </p:spPr>
        <p:txBody>
          <a:bodyPr>
            <a:noAutofit/>
          </a:bodyPr>
          <a:lstStyle/>
          <a:p>
            <a:pPr lvl="0" algn="just" fontAlgn="base"/>
            <a:r>
              <a:rPr lang="es-CO" sz="2600" dirty="0" smtClean="0"/>
              <a:t>El concepto de </a:t>
            </a:r>
            <a:r>
              <a:rPr lang="es-CO" sz="2600" b="1" dirty="0" smtClean="0"/>
              <a:t>INICIATIVA</a:t>
            </a:r>
            <a:r>
              <a:rPr lang="es-CO" sz="2600" dirty="0" smtClean="0"/>
              <a:t> está </a:t>
            </a:r>
            <a:r>
              <a:rPr lang="es-CO" sz="2600" dirty="0"/>
              <a:t>asociado a acciones </a:t>
            </a:r>
            <a:r>
              <a:rPr lang="es-CO" sz="2600" dirty="0" smtClean="0"/>
              <a:t>significativas, generalmente </a:t>
            </a:r>
            <a:r>
              <a:rPr lang="es-CO" sz="2600" dirty="0"/>
              <a:t>de gran </a:t>
            </a:r>
            <a:r>
              <a:rPr lang="es-CO" sz="2600" dirty="0" smtClean="0"/>
              <a:t>impacto, </a:t>
            </a:r>
            <a:r>
              <a:rPr lang="es-CO" sz="2600" dirty="0"/>
              <a:t>que se implementan para apuntarle al logro de un objetivo estratégico. </a:t>
            </a:r>
          </a:p>
          <a:p>
            <a:pPr lvl="0" algn="just" fontAlgn="base"/>
            <a:r>
              <a:rPr lang="es-CO" sz="2600" dirty="0"/>
              <a:t>Generalmente </a:t>
            </a:r>
            <a:r>
              <a:rPr lang="es-CO" sz="2600" dirty="0" smtClean="0"/>
              <a:t>señalan aspectos </a:t>
            </a:r>
            <a:r>
              <a:rPr lang="es-CO" sz="2600" dirty="0"/>
              <a:t>nuevos para la organización, por consiguiente demandan la ejecución de proyectos. </a:t>
            </a:r>
          </a:p>
          <a:p>
            <a:pPr lvl="0" algn="just" fontAlgn="base"/>
            <a:r>
              <a:rPr lang="es-CO" sz="2600" dirty="0" smtClean="0"/>
              <a:t>Una iniciativa puede </a:t>
            </a:r>
            <a:r>
              <a:rPr lang="es-CO" sz="2600" dirty="0"/>
              <a:t>estar compuesta de uno o varios proyectos que apuntan a la consecución de un objetivo estratégico.</a:t>
            </a:r>
          </a:p>
        </p:txBody>
      </p:sp>
    </p:spTree>
    <p:extLst>
      <p:ext uri="{BB962C8B-B14F-4D97-AF65-F5344CB8AC3E}">
        <p14:creationId xmlns:p14="http://schemas.microsoft.com/office/powerpoint/2010/main" val="254998058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205880"/>
            <a:ext cx="8229600" cy="1143000"/>
          </a:xfrm>
        </p:spPr>
        <p:txBody>
          <a:bodyPr>
            <a:normAutofit/>
          </a:bodyPr>
          <a:lstStyle/>
          <a:p>
            <a:r>
              <a:rPr lang="es-CO" sz="3400" dirty="0" smtClean="0">
                <a:latin typeface="Impact" panose="020B0806030902050204" pitchFamily="34" charset="0"/>
              </a:rPr>
              <a:t>Diseño del Cuadro de Mando Integral (Paso 7)</a:t>
            </a:r>
            <a:endParaRPr lang="es-CO" sz="3400" dirty="0">
              <a:latin typeface="Impact" panose="020B0806030902050204" pitchFamily="34" charset="0"/>
            </a:endParaRPr>
          </a:p>
        </p:txBody>
      </p:sp>
      <p:sp>
        <p:nvSpPr>
          <p:cNvPr id="3" name="2 Marcador de contenido"/>
          <p:cNvSpPr>
            <a:spLocks noGrp="1"/>
          </p:cNvSpPr>
          <p:nvPr>
            <p:ph sz="quarter" idx="1"/>
          </p:nvPr>
        </p:nvSpPr>
        <p:spPr>
          <a:xfrm>
            <a:off x="755576" y="2132856"/>
            <a:ext cx="7992888" cy="4581128"/>
          </a:xfrm>
        </p:spPr>
        <p:txBody>
          <a:bodyPr>
            <a:noAutofit/>
          </a:bodyPr>
          <a:lstStyle/>
          <a:p>
            <a:pPr lvl="0" algn="just" fontAlgn="base"/>
            <a:r>
              <a:rPr lang="es-CO" sz="2600" dirty="0" smtClean="0"/>
              <a:t>Algunos </a:t>
            </a:r>
            <a:r>
              <a:rPr lang="es-CO" sz="2600" dirty="0"/>
              <a:t>consultores consideran </a:t>
            </a:r>
            <a:r>
              <a:rPr lang="es-CO" sz="2600" dirty="0" smtClean="0"/>
              <a:t>no necesario </a:t>
            </a:r>
            <a:r>
              <a:rPr lang="es-CO" sz="2600" dirty="0"/>
              <a:t>definir iniciativas para los objetivos estratégicos de las perspectivas Financieras ni de Clientes. </a:t>
            </a:r>
            <a:endParaRPr lang="es-CO" sz="2600" dirty="0" smtClean="0"/>
          </a:p>
          <a:p>
            <a:pPr lvl="0" algn="just" fontAlgn="base"/>
            <a:r>
              <a:rPr lang="es-CO" sz="2600" dirty="0" smtClean="0"/>
              <a:t>Según </a:t>
            </a:r>
            <a:r>
              <a:rPr lang="es-CO" sz="2600" dirty="0"/>
              <a:t>ellos, las iniciativas deben impactar solo los objetivos de las perspectivas de procesos y de aprendizaje y crecimiento. Los impactos de los objetivos internos (Perspectiva Procesos y Aprendizaje) se visualizan o traducen a las perspectivas de clientes y financiera a través de las relaciones causa – efecto. </a:t>
            </a:r>
            <a:endParaRPr lang="es-CO" sz="2600" dirty="0" smtClean="0"/>
          </a:p>
          <a:p>
            <a:pPr lvl="0" algn="just" fontAlgn="base"/>
            <a:r>
              <a:rPr lang="es-CO" sz="2600" dirty="0" smtClean="0"/>
              <a:t>También </a:t>
            </a:r>
            <a:r>
              <a:rPr lang="es-CO" sz="2600" dirty="0"/>
              <a:t>se sugiere que todos los objetivos internos sean impactados por al menos una iniciativa. </a:t>
            </a:r>
          </a:p>
        </p:txBody>
      </p:sp>
    </p:spTree>
    <p:extLst>
      <p:ext uri="{BB962C8B-B14F-4D97-AF65-F5344CB8AC3E}">
        <p14:creationId xmlns:p14="http://schemas.microsoft.com/office/powerpoint/2010/main" val="349361173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84323" y="917848"/>
            <a:ext cx="8492133" cy="1143000"/>
          </a:xfrm>
        </p:spPr>
        <p:txBody>
          <a:bodyPr>
            <a:noAutofit/>
          </a:bodyPr>
          <a:lstStyle/>
          <a:p>
            <a:r>
              <a:rPr lang="es-CO" sz="3400" dirty="0" smtClean="0">
                <a:latin typeface="Impact" panose="020B0806030902050204" pitchFamily="34" charset="0"/>
              </a:rPr>
              <a:t>Diseño del Cuadro de Mando Integral (Paso 7)</a:t>
            </a:r>
            <a:endParaRPr lang="es-CO" sz="3400" dirty="0">
              <a:latin typeface="Impact" panose="020B0806030902050204" pitchFamily="34" charset="0"/>
            </a:endParaRPr>
          </a:p>
        </p:txBody>
      </p:sp>
      <p:sp>
        <p:nvSpPr>
          <p:cNvPr id="5" name="Text Box 2"/>
          <p:cNvSpPr txBox="1">
            <a:spLocks noChangeArrowheads="1"/>
          </p:cNvSpPr>
          <p:nvPr/>
        </p:nvSpPr>
        <p:spPr bwMode="auto">
          <a:xfrm>
            <a:off x="412924" y="2629272"/>
            <a:ext cx="8686800" cy="1733550"/>
          </a:xfrm>
          <a:prstGeom prst="rect">
            <a:avLst/>
          </a:prstGeom>
          <a:noFill/>
          <a:ln w="12700">
            <a:noFill/>
            <a:miter lim="800000"/>
            <a:headEnd/>
            <a:tailEnd/>
          </a:ln>
        </p:spPr>
        <p:txBody>
          <a:bodyPr lIns="90488" tIns="44450" rIns="90488" bIns="44450">
            <a:spAutoFit/>
          </a:bodyPr>
          <a:lstStyle/>
          <a:p>
            <a:endParaRPr lang="es-ES_tradnl" sz="4400">
              <a:solidFill>
                <a:schemeClr val="tx2"/>
              </a:solidFill>
              <a:latin typeface="Arial" pitchFamily="34" charset="0"/>
            </a:endParaRPr>
          </a:p>
          <a:p>
            <a:endParaRPr lang="es-ES_tradnl" sz="4400">
              <a:solidFill>
                <a:schemeClr val="tx2"/>
              </a:solidFill>
              <a:latin typeface="Arial" pitchFamily="34" charset="0"/>
            </a:endParaRPr>
          </a:p>
          <a:p>
            <a:endParaRPr lang="es-ES_tradnl" sz="2000">
              <a:solidFill>
                <a:srgbClr val="000000"/>
              </a:solidFill>
              <a:latin typeface="SegoeBook"/>
            </a:endParaRPr>
          </a:p>
        </p:txBody>
      </p:sp>
      <p:pic>
        <p:nvPicPr>
          <p:cNvPr id="6" name="Imagen 1" descr="Descripción: D:\julio\datos\Curso_titulacion\TI\indice-trabajo\ayuda-banco\BSC.png"/>
          <p:cNvPicPr>
            <a:picLocks noChangeAspect="1" noChangeArrowheads="1"/>
          </p:cNvPicPr>
          <p:nvPr/>
        </p:nvPicPr>
        <p:blipFill>
          <a:blip r:embed="rId2"/>
          <a:srcRect/>
          <a:stretch>
            <a:fillRect/>
          </a:stretch>
        </p:blipFill>
        <p:spPr bwMode="auto">
          <a:xfrm>
            <a:off x="184324" y="1772816"/>
            <a:ext cx="7395986" cy="4968552"/>
          </a:xfrm>
          <a:prstGeom prst="rect">
            <a:avLst/>
          </a:prstGeom>
          <a:noFill/>
          <a:ln w="9525">
            <a:solidFill>
              <a:srgbClr val="000000"/>
            </a:solidFill>
            <a:miter lim="800000"/>
            <a:headEnd/>
            <a:tailEnd/>
          </a:ln>
        </p:spPr>
      </p:pic>
      <p:sp>
        <p:nvSpPr>
          <p:cNvPr id="7" name="6 Cerrar llave"/>
          <p:cNvSpPr/>
          <p:nvPr/>
        </p:nvSpPr>
        <p:spPr bwMode="auto">
          <a:xfrm>
            <a:off x="7580310" y="2045282"/>
            <a:ext cx="395464" cy="1959782"/>
          </a:xfrm>
          <a:prstGeom prst="rightBrace">
            <a:avLst/>
          </a:prstGeom>
          <a:ln>
            <a:solidFill>
              <a:srgbClr val="C00000"/>
            </a:solidFill>
            <a:headEnd type="none" w="med" len="med"/>
            <a:tailEnd type="none" w="med" len="med"/>
          </a:ln>
        </p:spPr>
        <p:style>
          <a:lnRef idx="2">
            <a:schemeClr val="dk1"/>
          </a:lnRef>
          <a:fillRef idx="0">
            <a:schemeClr val="dk1"/>
          </a:fillRef>
          <a:effectRef idx="1">
            <a:schemeClr val="dk1"/>
          </a:effectRef>
          <a:fontRef idx="minor">
            <a:schemeClr val="tx1"/>
          </a:fontRef>
        </p:style>
        <p:txBody>
          <a:bodyPr/>
          <a:lstStyle/>
          <a:p>
            <a:pPr>
              <a:defRPr/>
            </a:pPr>
            <a:endParaRPr lang="es-PE">
              <a:solidFill>
                <a:schemeClr val="bg1"/>
              </a:solidFill>
              <a:latin typeface="Arial Condensed Bold" pitchFamily="34" charset="0"/>
            </a:endParaRPr>
          </a:p>
        </p:txBody>
      </p:sp>
      <p:sp>
        <p:nvSpPr>
          <p:cNvPr id="8" name="7 Cerrar llave"/>
          <p:cNvSpPr/>
          <p:nvPr/>
        </p:nvSpPr>
        <p:spPr bwMode="auto">
          <a:xfrm>
            <a:off x="7580310" y="4509120"/>
            <a:ext cx="395464" cy="1959783"/>
          </a:xfrm>
          <a:prstGeom prst="rightBrace">
            <a:avLst/>
          </a:prstGeom>
          <a:ln>
            <a:solidFill>
              <a:srgbClr val="C00000"/>
            </a:solidFill>
            <a:headEnd type="none" w="med" len="med"/>
            <a:tailEnd type="none" w="med" len="med"/>
          </a:ln>
        </p:spPr>
        <p:style>
          <a:lnRef idx="2">
            <a:schemeClr val="dk1"/>
          </a:lnRef>
          <a:fillRef idx="0">
            <a:schemeClr val="dk1"/>
          </a:fillRef>
          <a:effectRef idx="1">
            <a:schemeClr val="dk1"/>
          </a:effectRef>
          <a:fontRef idx="minor">
            <a:schemeClr val="tx1"/>
          </a:fontRef>
        </p:style>
        <p:txBody>
          <a:bodyPr/>
          <a:lstStyle/>
          <a:p>
            <a:pPr>
              <a:defRPr/>
            </a:pPr>
            <a:endParaRPr lang="es-PE">
              <a:solidFill>
                <a:schemeClr val="bg1"/>
              </a:solidFill>
              <a:latin typeface="Arial Condensed Bold" pitchFamily="34" charset="0"/>
            </a:endParaRPr>
          </a:p>
        </p:txBody>
      </p:sp>
      <p:sp>
        <p:nvSpPr>
          <p:cNvPr id="9" name="8 CuadroTexto"/>
          <p:cNvSpPr txBox="1"/>
          <p:nvPr/>
        </p:nvSpPr>
        <p:spPr>
          <a:xfrm>
            <a:off x="7918977" y="2813632"/>
            <a:ext cx="1199797" cy="461665"/>
          </a:xfrm>
          <a:prstGeom prst="rect">
            <a:avLst/>
          </a:prstGeom>
          <a:solidFill>
            <a:schemeClr val="bg1">
              <a:lumMod val="85000"/>
            </a:schemeClr>
          </a:solidFill>
          <a:ln>
            <a:solidFill>
              <a:schemeClr val="tx2">
                <a:lumMod val="50000"/>
              </a:schemeClr>
            </a:solidFill>
          </a:ln>
        </p:spPr>
        <p:style>
          <a:lnRef idx="2">
            <a:schemeClr val="accent2"/>
          </a:lnRef>
          <a:fillRef idx="1">
            <a:schemeClr val="lt1"/>
          </a:fillRef>
          <a:effectRef idx="0">
            <a:schemeClr val="accent2"/>
          </a:effectRef>
          <a:fontRef idx="minor">
            <a:schemeClr val="dk1"/>
          </a:fontRef>
        </p:style>
        <p:txBody>
          <a:bodyPr wrap="square">
            <a:spAutoFit/>
          </a:bodyPr>
          <a:lstStyle/>
          <a:p>
            <a:pPr>
              <a:defRPr/>
            </a:pPr>
            <a:r>
              <a:rPr lang="es-PE" sz="1200" b="1" dirty="0" err="1" smtClean="0">
                <a:solidFill>
                  <a:schemeClr val="tx1"/>
                </a:solidFill>
                <a:latin typeface="Tahoma" pitchFamily="34" charset="0"/>
                <a:ea typeface="Tahoma" pitchFamily="34" charset="0"/>
                <a:cs typeface="Tahoma" pitchFamily="34" charset="0"/>
              </a:rPr>
              <a:t>Perspectivasde</a:t>
            </a:r>
            <a:r>
              <a:rPr lang="es-PE" sz="1200" b="1" dirty="0" smtClean="0">
                <a:solidFill>
                  <a:schemeClr val="tx1"/>
                </a:solidFill>
                <a:latin typeface="Tahoma" pitchFamily="34" charset="0"/>
                <a:ea typeface="Tahoma" pitchFamily="34" charset="0"/>
                <a:cs typeface="Tahoma" pitchFamily="34" charset="0"/>
              </a:rPr>
              <a:t> </a:t>
            </a:r>
            <a:r>
              <a:rPr lang="es-PE" sz="1200" b="1" dirty="0">
                <a:solidFill>
                  <a:schemeClr val="tx1"/>
                </a:solidFill>
                <a:latin typeface="Tahoma" pitchFamily="34" charset="0"/>
                <a:ea typeface="Tahoma" pitchFamily="34" charset="0"/>
                <a:cs typeface="Tahoma" pitchFamily="34" charset="0"/>
              </a:rPr>
              <a:t>resultado</a:t>
            </a:r>
          </a:p>
        </p:txBody>
      </p:sp>
      <p:sp>
        <p:nvSpPr>
          <p:cNvPr id="10" name="9 CuadroTexto"/>
          <p:cNvSpPr txBox="1"/>
          <p:nvPr/>
        </p:nvSpPr>
        <p:spPr>
          <a:xfrm>
            <a:off x="7918977" y="5226670"/>
            <a:ext cx="1199797" cy="461665"/>
          </a:xfrm>
          <a:prstGeom prst="rect">
            <a:avLst/>
          </a:prstGeom>
          <a:solidFill>
            <a:schemeClr val="bg1">
              <a:lumMod val="85000"/>
            </a:schemeClr>
          </a:solidFill>
          <a:ln>
            <a:solidFill>
              <a:schemeClr val="tx2">
                <a:lumMod val="50000"/>
              </a:schemeClr>
            </a:solidFill>
          </a:ln>
        </p:spPr>
        <p:style>
          <a:lnRef idx="2">
            <a:schemeClr val="accent2"/>
          </a:lnRef>
          <a:fillRef idx="1">
            <a:schemeClr val="lt1"/>
          </a:fillRef>
          <a:effectRef idx="0">
            <a:schemeClr val="accent2"/>
          </a:effectRef>
          <a:fontRef idx="minor">
            <a:schemeClr val="dk1"/>
          </a:fontRef>
        </p:style>
        <p:txBody>
          <a:bodyPr wrap="square">
            <a:spAutoFit/>
          </a:bodyPr>
          <a:lstStyle/>
          <a:p>
            <a:pPr>
              <a:defRPr/>
            </a:pPr>
            <a:r>
              <a:rPr lang="es-PE" sz="1200" b="1" dirty="0" err="1" smtClean="0">
                <a:solidFill>
                  <a:schemeClr val="tx1"/>
                </a:solidFill>
                <a:latin typeface="Tahoma" pitchFamily="34" charset="0"/>
                <a:ea typeface="Tahoma" pitchFamily="34" charset="0"/>
                <a:cs typeface="Tahoma" pitchFamily="34" charset="0"/>
              </a:rPr>
              <a:t>Perspectivasde</a:t>
            </a:r>
            <a:r>
              <a:rPr lang="es-PE" sz="1200" b="1" dirty="0" smtClean="0">
                <a:solidFill>
                  <a:schemeClr val="tx1"/>
                </a:solidFill>
                <a:latin typeface="Tahoma" pitchFamily="34" charset="0"/>
                <a:ea typeface="Tahoma" pitchFamily="34" charset="0"/>
                <a:cs typeface="Tahoma" pitchFamily="34" charset="0"/>
              </a:rPr>
              <a:t> </a:t>
            </a:r>
            <a:r>
              <a:rPr lang="es-PE" sz="1200" b="1" dirty="0">
                <a:solidFill>
                  <a:schemeClr val="tx1"/>
                </a:solidFill>
                <a:latin typeface="Tahoma" pitchFamily="34" charset="0"/>
                <a:ea typeface="Tahoma" pitchFamily="34" charset="0"/>
                <a:cs typeface="Tahoma" pitchFamily="34" charset="0"/>
              </a:rPr>
              <a:t>causa</a:t>
            </a:r>
          </a:p>
        </p:txBody>
      </p:sp>
    </p:spTree>
    <p:extLst>
      <p:ext uri="{BB962C8B-B14F-4D97-AF65-F5344CB8AC3E}">
        <p14:creationId xmlns:p14="http://schemas.microsoft.com/office/powerpoint/2010/main" val="3064173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nodePh="1">
                                  <p:stCondLst>
                                    <p:cond delay="0"/>
                                  </p:stCondLst>
                                  <p:endCondLst>
                                    <p:cond evt="begin" delay="0">
                                      <p:tn val="5"/>
                                    </p:cond>
                                  </p:end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980728"/>
            <a:ext cx="8229600" cy="1143000"/>
          </a:xfrm>
        </p:spPr>
        <p:txBody>
          <a:bodyPr>
            <a:normAutofit fontScale="90000"/>
          </a:bodyPr>
          <a:lstStyle/>
          <a:p>
            <a:r>
              <a:rPr lang="es-CO" dirty="0" smtClean="0">
                <a:latin typeface="Impact" panose="020B0806030902050204" pitchFamily="34" charset="0"/>
              </a:rPr>
              <a:t>¿Qué es el Cuadro de Mando Integral?</a:t>
            </a:r>
            <a:endParaRPr lang="es-CO" dirty="0">
              <a:latin typeface="Impact" panose="020B0806030902050204" pitchFamily="34" charset="0"/>
            </a:endParaRPr>
          </a:p>
        </p:txBody>
      </p:sp>
      <p:sp>
        <p:nvSpPr>
          <p:cNvPr id="3" name="2 Marcador de contenido"/>
          <p:cNvSpPr>
            <a:spLocks noGrp="1"/>
          </p:cNvSpPr>
          <p:nvPr>
            <p:ph sz="quarter" idx="1"/>
          </p:nvPr>
        </p:nvSpPr>
        <p:spPr>
          <a:xfrm>
            <a:off x="683568" y="2348880"/>
            <a:ext cx="7938464" cy="3384376"/>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2500" lnSpcReduction="20000"/>
          </a:bodyPr>
          <a:lstStyle/>
          <a:p>
            <a:pPr algn="just"/>
            <a:r>
              <a:rPr lang="es-CO" dirty="0"/>
              <a:t>El Cuadro de Mando Integral </a:t>
            </a:r>
            <a:r>
              <a:rPr lang="es-CO" dirty="0"/>
              <a:t>permite </a:t>
            </a:r>
            <a:r>
              <a:rPr lang="es-CO" dirty="0"/>
              <a:t>gestionar los objetivos </a:t>
            </a:r>
            <a:r>
              <a:rPr lang="es-CO" dirty="0"/>
              <a:t>e indicadores asociados </a:t>
            </a:r>
            <a:r>
              <a:rPr lang="es-CO" dirty="0"/>
              <a:t>a la estrategia a través de un sistema único de parámetros definidos por la gerencia.</a:t>
            </a:r>
          </a:p>
          <a:p>
            <a:pPr algn="just"/>
            <a:r>
              <a:rPr lang="es-CO" dirty="0"/>
              <a:t>Puede asumirse </a:t>
            </a:r>
            <a:r>
              <a:rPr lang="es-CO" dirty="0"/>
              <a:t>como un instrumento de gestión, que facilita la comunicación y la puesta en funcionamiento de la estrategia organizacional.</a:t>
            </a:r>
          </a:p>
          <a:p>
            <a:pPr algn="just"/>
            <a:endParaRPr lang="es-CO" dirty="0"/>
          </a:p>
        </p:txBody>
      </p:sp>
    </p:spTree>
    <p:extLst>
      <p:ext uri="{BB962C8B-B14F-4D97-AF65-F5344CB8AC3E}">
        <p14:creationId xmlns:p14="http://schemas.microsoft.com/office/powerpoint/2010/main" val="304947189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1052736"/>
            <a:ext cx="8229600" cy="720080"/>
          </a:xfrm>
        </p:spPr>
        <p:txBody>
          <a:bodyPr>
            <a:noAutofit/>
          </a:bodyPr>
          <a:lstStyle/>
          <a:p>
            <a:r>
              <a:rPr lang="es-CO" sz="3400" dirty="0" smtClean="0">
                <a:latin typeface="Impact" panose="020B0806030902050204" pitchFamily="34" charset="0"/>
              </a:rPr>
              <a:t>Diseño del Cuadro de Mando Integral (Paso 7)</a:t>
            </a:r>
            <a:endParaRPr lang="es-CO" sz="3400" dirty="0">
              <a:latin typeface="Impact" panose="020B0806030902050204" pitchFamily="34" charset="0"/>
            </a:endParaRPr>
          </a:p>
        </p:txBody>
      </p:sp>
      <p:sp>
        <p:nvSpPr>
          <p:cNvPr id="3" name="2 Marcador de contenido"/>
          <p:cNvSpPr>
            <a:spLocks noGrp="1"/>
          </p:cNvSpPr>
          <p:nvPr>
            <p:ph sz="quarter" idx="1"/>
          </p:nvPr>
        </p:nvSpPr>
        <p:spPr>
          <a:xfrm>
            <a:off x="4499992" y="1927965"/>
            <a:ext cx="4464496" cy="4752528"/>
          </a:xfrm>
        </p:spPr>
        <p:txBody>
          <a:bodyPr>
            <a:noAutofit/>
          </a:bodyPr>
          <a:lstStyle/>
          <a:p>
            <a:pPr lvl="0" algn="just" fontAlgn="base"/>
            <a:r>
              <a:rPr lang="es-CO" sz="2600" dirty="0"/>
              <a:t>Una línea estratégica </a:t>
            </a:r>
            <a:r>
              <a:rPr lang="es-CO" sz="2600" dirty="0" smtClean="0"/>
              <a:t>refleja </a:t>
            </a:r>
            <a:r>
              <a:rPr lang="es-CO" sz="2600" dirty="0"/>
              <a:t>en el diagrama de las relaciones </a:t>
            </a:r>
            <a:r>
              <a:rPr lang="es-CO" sz="2600" dirty="0" smtClean="0"/>
              <a:t>coherentes de </a:t>
            </a:r>
            <a:r>
              <a:rPr lang="es-CO" sz="2600" dirty="0"/>
              <a:t>causa y efecto entre los objetivos </a:t>
            </a:r>
            <a:r>
              <a:rPr lang="es-CO" sz="2600" dirty="0" smtClean="0"/>
              <a:t>estratégicos de las cuatro perspectivas.</a:t>
            </a:r>
          </a:p>
          <a:p>
            <a:pPr lvl="0" algn="just" fontAlgn="base"/>
            <a:r>
              <a:rPr lang="es-CO" sz="2600" dirty="0" smtClean="0"/>
              <a:t>Generalmente en un BSC es posible evidenciar varias líneas estratégicas</a:t>
            </a:r>
            <a:endParaRPr lang="es-CO" sz="2600" dirty="0"/>
          </a:p>
        </p:txBody>
      </p:sp>
      <p:pic>
        <p:nvPicPr>
          <p:cNvPr id="4" name="Picture 6"/>
          <p:cNvPicPr>
            <a:picLocks noChangeAspect="1" noChangeArrowheads="1"/>
          </p:cNvPicPr>
          <p:nvPr/>
        </p:nvPicPr>
        <p:blipFill rotWithShape="1">
          <a:blip r:embed="rId2"/>
          <a:srcRect t="27769" r="66240"/>
          <a:stretch/>
        </p:blipFill>
        <p:spPr bwMode="auto">
          <a:xfrm>
            <a:off x="539552" y="1732638"/>
            <a:ext cx="3601146" cy="5143173"/>
          </a:xfrm>
          <a:prstGeom prst="rect">
            <a:avLst/>
          </a:prstGeom>
          <a:ln>
            <a:noFill/>
          </a:ln>
          <a:effectLst/>
        </p:spPr>
      </p:pic>
    </p:spTree>
    <p:extLst>
      <p:ext uri="{BB962C8B-B14F-4D97-AF65-F5344CB8AC3E}">
        <p14:creationId xmlns:p14="http://schemas.microsoft.com/office/powerpoint/2010/main" val="18306121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340768"/>
            <a:ext cx="8229600" cy="1143000"/>
          </a:xfrm>
        </p:spPr>
        <p:txBody>
          <a:bodyPr>
            <a:normAutofit fontScale="90000"/>
          </a:bodyPr>
          <a:lstStyle/>
          <a:p>
            <a:r>
              <a:rPr lang="es-CO" dirty="0" smtClean="0">
                <a:latin typeface="Impact" panose="020B0806030902050204" pitchFamily="34" charset="0"/>
              </a:rPr>
              <a:t>Diseño del Cuadro de Mando Integral (Paso 8)</a:t>
            </a:r>
            <a:endParaRPr lang="es-CO" dirty="0">
              <a:latin typeface="Impact" panose="020B0806030902050204" pitchFamily="34" charset="0"/>
            </a:endParaRPr>
          </a:p>
        </p:txBody>
      </p:sp>
      <p:sp>
        <p:nvSpPr>
          <p:cNvPr id="3" name="2 Marcador de contenido"/>
          <p:cNvSpPr>
            <a:spLocks noGrp="1"/>
          </p:cNvSpPr>
          <p:nvPr>
            <p:ph sz="quarter" idx="1"/>
          </p:nvPr>
        </p:nvSpPr>
        <p:spPr>
          <a:xfrm>
            <a:off x="683568" y="2708920"/>
            <a:ext cx="8208912" cy="1368152"/>
          </a:xfrm>
        </p:spPr>
        <p:txBody>
          <a:bodyPr>
            <a:noAutofit/>
          </a:bodyPr>
          <a:lstStyle/>
          <a:p>
            <a:pPr lvl="0" algn="just" fontAlgn="base"/>
            <a:r>
              <a:rPr lang="es-CO" sz="2600" dirty="0" smtClean="0"/>
              <a:t>Por </a:t>
            </a:r>
            <a:r>
              <a:rPr lang="es-CO" sz="2600" dirty="0"/>
              <a:t>último se debe enriquecer el CMI con información relevante para la organización en procura de dar mayor confiabilidad y trazabilidad </a:t>
            </a:r>
          </a:p>
        </p:txBody>
      </p:sp>
      <p:graphicFrame>
        <p:nvGraphicFramePr>
          <p:cNvPr id="4" name="3 Tabla"/>
          <p:cNvGraphicFramePr>
            <a:graphicFrameLocks noGrp="1"/>
          </p:cNvGraphicFramePr>
          <p:nvPr>
            <p:extLst>
              <p:ext uri="{D42A27DB-BD31-4B8C-83A1-F6EECF244321}">
                <p14:modId xmlns:p14="http://schemas.microsoft.com/office/powerpoint/2010/main" val="1129399244"/>
              </p:ext>
            </p:extLst>
          </p:nvPr>
        </p:nvGraphicFramePr>
        <p:xfrm>
          <a:off x="755576" y="4293096"/>
          <a:ext cx="8136905" cy="1198252"/>
        </p:xfrm>
        <a:graphic>
          <a:graphicData uri="http://schemas.openxmlformats.org/drawingml/2006/table">
            <a:tbl>
              <a:tblPr firstRow="1" firstCol="1" bandRow="1">
                <a:tableStyleId>{21E4AEA4-8DFA-4A89-87EB-49C32662AFE0}</a:tableStyleId>
              </a:tblPr>
              <a:tblGrid>
                <a:gridCol w="1041718"/>
                <a:gridCol w="1043251"/>
                <a:gridCol w="750888"/>
                <a:gridCol w="494989"/>
                <a:gridCol w="560579"/>
                <a:gridCol w="1022338"/>
                <a:gridCol w="630854"/>
                <a:gridCol w="792088"/>
                <a:gridCol w="936104"/>
                <a:gridCol w="864096"/>
              </a:tblGrid>
              <a:tr h="572904">
                <a:tc>
                  <a:txBody>
                    <a:bodyPr/>
                    <a:lstStyle/>
                    <a:p>
                      <a:pPr marL="68580" indent="-6350" algn="ctr">
                        <a:lnSpc>
                          <a:spcPct val="112000"/>
                        </a:lnSpc>
                        <a:spcAft>
                          <a:spcPts val="0"/>
                        </a:spcAft>
                      </a:pPr>
                      <a:r>
                        <a:rPr lang="es-CO" sz="1200" dirty="0">
                          <a:effectLst/>
                        </a:rPr>
                        <a:t>Perspectiva </a:t>
                      </a:r>
                      <a:endParaRPr lang="es-CO" sz="1600" dirty="0">
                        <a:solidFill>
                          <a:srgbClr val="000000"/>
                        </a:solidFill>
                        <a:effectLst/>
                        <a:latin typeface="Arial"/>
                        <a:ea typeface="Arial"/>
                      </a:endParaRPr>
                    </a:p>
                  </a:txBody>
                  <a:tcPr marL="0" marR="73025" marT="1079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8580" indent="-6350" algn="ctr">
                        <a:lnSpc>
                          <a:spcPct val="112000"/>
                        </a:lnSpc>
                        <a:spcAft>
                          <a:spcPts val="0"/>
                        </a:spcAft>
                      </a:pPr>
                      <a:r>
                        <a:rPr lang="es-CO" sz="1200" dirty="0">
                          <a:effectLst/>
                        </a:rPr>
                        <a:t>Objetivo </a:t>
                      </a:r>
                      <a:endParaRPr lang="es-CO" sz="1600" dirty="0">
                        <a:effectLst/>
                      </a:endParaRPr>
                    </a:p>
                    <a:p>
                      <a:pPr marL="68580" indent="-6350" algn="ctr">
                        <a:lnSpc>
                          <a:spcPct val="112000"/>
                        </a:lnSpc>
                        <a:spcAft>
                          <a:spcPts val="0"/>
                        </a:spcAft>
                      </a:pPr>
                      <a:r>
                        <a:rPr lang="es-CO" sz="1200" dirty="0">
                          <a:effectLst/>
                        </a:rPr>
                        <a:t>Estratégico </a:t>
                      </a:r>
                      <a:endParaRPr lang="es-CO" sz="1600" dirty="0">
                        <a:solidFill>
                          <a:srgbClr val="000000"/>
                        </a:solidFill>
                        <a:effectLst/>
                        <a:latin typeface="Arial"/>
                        <a:ea typeface="Arial"/>
                      </a:endParaRPr>
                    </a:p>
                  </a:txBody>
                  <a:tcPr marL="0" marR="73025" marT="1079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350" indent="-6350" algn="ctr">
                        <a:lnSpc>
                          <a:spcPct val="112000"/>
                        </a:lnSpc>
                        <a:spcAft>
                          <a:spcPts val="0"/>
                        </a:spcAft>
                      </a:pPr>
                      <a:r>
                        <a:rPr lang="es-CO" sz="1200" dirty="0">
                          <a:effectLst/>
                        </a:rPr>
                        <a:t>Indicador </a:t>
                      </a:r>
                      <a:endParaRPr lang="es-CO" sz="1600" dirty="0">
                        <a:solidFill>
                          <a:srgbClr val="000000"/>
                        </a:solidFill>
                        <a:effectLst/>
                        <a:latin typeface="Arial"/>
                        <a:ea typeface="Arial"/>
                      </a:endParaRPr>
                    </a:p>
                  </a:txBody>
                  <a:tcPr marL="0" marR="73025" marT="1079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350" indent="-6350" algn="ctr">
                        <a:lnSpc>
                          <a:spcPct val="112000"/>
                        </a:lnSpc>
                        <a:spcAft>
                          <a:spcPts val="0"/>
                        </a:spcAft>
                      </a:pPr>
                      <a:r>
                        <a:rPr lang="es-CO" sz="1200" dirty="0">
                          <a:effectLst/>
                        </a:rPr>
                        <a:t>Hoy </a:t>
                      </a:r>
                      <a:endParaRPr lang="es-CO" sz="1600" dirty="0">
                        <a:solidFill>
                          <a:srgbClr val="000000"/>
                        </a:solidFill>
                        <a:effectLst/>
                        <a:latin typeface="Arial"/>
                        <a:ea typeface="Arial"/>
                      </a:endParaRPr>
                    </a:p>
                  </a:txBody>
                  <a:tcPr marL="0" marR="73025" marT="1079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350" indent="-6350" algn="ctr">
                        <a:lnSpc>
                          <a:spcPct val="112000"/>
                        </a:lnSpc>
                        <a:spcAft>
                          <a:spcPts val="0"/>
                        </a:spcAft>
                      </a:pPr>
                      <a:r>
                        <a:rPr lang="es-CO" sz="1200" dirty="0">
                          <a:effectLst/>
                        </a:rPr>
                        <a:t>Meta </a:t>
                      </a:r>
                      <a:endParaRPr lang="es-CO" sz="1600" dirty="0">
                        <a:solidFill>
                          <a:srgbClr val="000000"/>
                        </a:solidFill>
                        <a:effectLst/>
                        <a:latin typeface="Arial"/>
                        <a:ea typeface="Arial"/>
                      </a:endParaRPr>
                    </a:p>
                  </a:txBody>
                  <a:tcPr marL="0" marR="73025" marT="1079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350" indent="-6350" algn="ctr">
                        <a:lnSpc>
                          <a:spcPct val="112000"/>
                        </a:lnSpc>
                        <a:spcAft>
                          <a:spcPts val="0"/>
                        </a:spcAft>
                      </a:pPr>
                      <a:r>
                        <a:rPr lang="es-CO" sz="1200" dirty="0">
                          <a:effectLst/>
                        </a:rPr>
                        <a:t>Frecuencia de revisión </a:t>
                      </a:r>
                      <a:endParaRPr lang="es-CO" sz="1600" dirty="0">
                        <a:solidFill>
                          <a:srgbClr val="000000"/>
                        </a:solidFill>
                        <a:effectLst/>
                        <a:latin typeface="Arial"/>
                        <a:ea typeface="Arial"/>
                      </a:endParaRPr>
                    </a:p>
                  </a:txBody>
                  <a:tcPr marL="0" marR="73025" marT="1079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350" indent="-6350" algn="ctr">
                        <a:lnSpc>
                          <a:spcPct val="112000"/>
                        </a:lnSpc>
                        <a:spcAft>
                          <a:spcPts val="0"/>
                        </a:spcAft>
                      </a:pPr>
                      <a:r>
                        <a:rPr lang="es-CO" sz="1200" dirty="0" smtClean="0">
                          <a:effectLst/>
                        </a:rPr>
                        <a:t>Fórmula </a:t>
                      </a:r>
                      <a:endParaRPr lang="es-CO" sz="1600" dirty="0">
                        <a:solidFill>
                          <a:srgbClr val="000000"/>
                        </a:solidFill>
                        <a:effectLst/>
                        <a:latin typeface="Arial"/>
                        <a:ea typeface="Arial"/>
                      </a:endParaRPr>
                    </a:p>
                  </a:txBody>
                  <a:tcPr marL="0" marR="73025" marT="1079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350" indent="-6350" algn="ctr">
                        <a:lnSpc>
                          <a:spcPct val="112000"/>
                        </a:lnSpc>
                        <a:spcAft>
                          <a:spcPts val="0"/>
                        </a:spcAft>
                      </a:pPr>
                      <a:r>
                        <a:rPr lang="es-CO" sz="1200" dirty="0">
                          <a:effectLst/>
                        </a:rPr>
                        <a:t>Fuente </a:t>
                      </a:r>
                      <a:endParaRPr lang="es-CO" sz="1600" dirty="0">
                        <a:solidFill>
                          <a:srgbClr val="000000"/>
                        </a:solidFill>
                        <a:effectLst/>
                        <a:latin typeface="Arial"/>
                        <a:ea typeface="Arial"/>
                      </a:endParaRPr>
                    </a:p>
                  </a:txBody>
                  <a:tcPr marL="0" marR="73025" marT="1079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350" indent="-6350" algn="ctr">
                        <a:lnSpc>
                          <a:spcPct val="112000"/>
                        </a:lnSpc>
                        <a:spcAft>
                          <a:spcPts val="0"/>
                        </a:spcAft>
                      </a:pPr>
                      <a:r>
                        <a:rPr lang="es-CO" sz="1200" dirty="0" smtClean="0">
                          <a:effectLst/>
                        </a:rPr>
                        <a:t>Responsable </a:t>
                      </a:r>
                      <a:endParaRPr lang="es-CO" sz="1600" dirty="0">
                        <a:solidFill>
                          <a:srgbClr val="000000"/>
                        </a:solidFill>
                        <a:effectLst/>
                        <a:latin typeface="Arial"/>
                        <a:ea typeface="Arial"/>
                      </a:endParaRPr>
                    </a:p>
                  </a:txBody>
                  <a:tcPr marL="0" marR="73025" marT="1079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350" indent="-6350" algn="ctr">
                        <a:lnSpc>
                          <a:spcPct val="112000"/>
                        </a:lnSpc>
                        <a:spcAft>
                          <a:spcPts val="0"/>
                        </a:spcAft>
                      </a:pPr>
                      <a:r>
                        <a:rPr lang="es-CO" sz="1200" dirty="0" smtClean="0">
                          <a:effectLst/>
                        </a:rPr>
                        <a:t>Iniciativa </a:t>
                      </a:r>
                      <a:endParaRPr lang="es-CO" sz="1600" dirty="0">
                        <a:solidFill>
                          <a:srgbClr val="000000"/>
                        </a:solidFill>
                        <a:effectLst/>
                        <a:latin typeface="Arial"/>
                        <a:ea typeface="Arial"/>
                      </a:endParaRPr>
                    </a:p>
                  </a:txBody>
                  <a:tcPr marL="0" marR="73025" marT="1079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72904">
                <a:tc>
                  <a:txBody>
                    <a:bodyPr/>
                    <a:lstStyle/>
                    <a:p>
                      <a:pPr marL="68580" indent="-6350" algn="l">
                        <a:lnSpc>
                          <a:spcPct val="112000"/>
                        </a:lnSpc>
                        <a:spcAft>
                          <a:spcPts val="0"/>
                        </a:spcAft>
                      </a:pPr>
                      <a:r>
                        <a:rPr lang="es-CO" sz="1200">
                          <a:effectLst/>
                        </a:rPr>
                        <a:t>FINANCIERA </a:t>
                      </a:r>
                      <a:endParaRPr lang="es-CO" sz="1600">
                        <a:solidFill>
                          <a:srgbClr val="000000"/>
                        </a:solidFill>
                        <a:effectLst/>
                        <a:latin typeface="Arial"/>
                        <a:ea typeface="Arial"/>
                      </a:endParaRPr>
                    </a:p>
                  </a:txBody>
                  <a:tcPr marL="0" marR="73025" marT="1079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8580" indent="-6350" algn="l">
                        <a:lnSpc>
                          <a:spcPct val="112000"/>
                        </a:lnSpc>
                        <a:spcAft>
                          <a:spcPts val="0"/>
                        </a:spcAft>
                      </a:pPr>
                      <a:r>
                        <a:rPr lang="es-CO" sz="1200">
                          <a:effectLst/>
                        </a:rPr>
                        <a:t>Rentabilidad </a:t>
                      </a:r>
                      <a:endParaRPr lang="es-CO" sz="1600">
                        <a:solidFill>
                          <a:srgbClr val="000000"/>
                        </a:solidFill>
                        <a:effectLst/>
                        <a:latin typeface="Arial"/>
                        <a:ea typeface="Arial"/>
                      </a:endParaRPr>
                    </a:p>
                  </a:txBody>
                  <a:tcPr marL="0" marR="73025" marT="1079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350" indent="-6350" algn="l">
                        <a:lnSpc>
                          <a:spcPct val="112000"/>
                        </a:lnSpc>
                        <a:spcAft>
                          <a:spcPts val="0"/>
                        </a:spcAft>
                      </a:pPr>
                      <a:r>
                        <a:rPr lang="es-CO" sz="1200">
                          <a:effectLst/>
                        </a:rPr>
                        <a:t>ROI </a:t>
                      </a:r>
                      <a:endParaRPr lang="es-CO" sz="1600">
                        <a:solidFill>
                          <a:srgbClr val="000000"/>
                        </a:solidFill>
                        <a:effectLst/>
                        <a:latin typeface="Arial"/>
                        <a:ea typeface="Arial"/>
                      </a:endParaRPr>
                    </a:p>
                  </a:txBody>
                  <a:tcPr marL="0" marR="73025" marT="1079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350" indent="-6350" algn="l">
                        <a:lnSpc>
                          <a:spcPct val="112000"/>
                        </a:lnSpc>
                        <a:spcAft>
                          <a:spcPts val="0"/>
                        </a:spcAft>
                      </a:pPr>
                      <a:r>
                        <a:rPr lang="es-CO" sz="1200">
                          <a:effectLst/>
                        </a:rPr>
                        <a:t>6% </a:t>
                      </a:r>
                      <a:endParaRPr lang="es-CO" sz="1600">
                        <a:solidFill>
                          <a:srgbClr val="000000"/>
                        </a:solidFill>
                        <a:effectLst/>
                        <a:latin typeface="Arial"/>
                        <a:ea typeface="Arial"/>
                      </a:endParaRPr>
                    </a:p>
                  </a:txBody>
                  <a:tcPr marL="0" marR="73025" marT="1079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350" indent="-6350" algn="l">
                        <a:lnSpc>
                          <a:spcPct val="112000"/>
                        </a:lnSpc>
                        <a:spcAft>
                          <a:spcPts val="0"/>
                        </a:spcAft>
                      </a:pPr>
                      <a:r>
                        <a:rPr lang="es-CO" sz="1200">
                          <a:effectLst/>
                        </a:rPr>
                        <a:t>10% </a:t>
                      </a:r>
                      <a:endParaRPr lang="es-CO" sz="1600">
                        <a:solidFill>
                          <a:srgbClr val="000000"/>
                        </a:solidFill>
                        <a:effectLst/>
                        <a:latin typeface="Arial"/>
                        <a:ea typeface="Arial"/>
                      </a:endParaRPr>
                    </a:p>
                  </a:txBody>
                  <a:tcPr marL="0" marR="73025" marT="1079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350" indent="-6350" algn="l">
                        <a:lnSpc>
                          <a:spcPct val="112000"/>
                        </a:lnSpc>
                        <a:spcAft>
                          <a:spcPts val="0"/>
                        </a:spcAft>
                      </a:pPr>
                      <a:r>
                        <a:rPr lang="es-CO" sz="1200">
                          <a:effectLst/>
                        </a:rPr>
                        <a:t>Mensual </a:t>
                      </a:r>
                      <a:endParaRPr lang="es-CO" sz="1600">
                        <a:solidFill>
                          <a:srgbClr val="000000"/>
                        </a:solidFill>
                        <a:effectLst/>
                        <a:latin typeface="Arial"/>
                        <a:ea typeface="Arial"/>
                      </a:endParaRPr>
                    </a:p>
                  </a:txBody>
                  <a:tcPr marL="0" marR="73025" marT="1079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350" indent="-6350" algn="l">
                        <a:lnSpc>
                          <a:spcPct val="112000"/>
                        </a:lnSpc>
                        <a:spcAft>
                          <a:spcPts val="0"/>
                        </a:spcAft>
                      </a:pPr>
                      <a:r>
                        <a:rPr lang="es-CO" sz="1200">
                          <a:effectLst/>
                        </a:rPr>
                        <a:t>Utilidad/Total Activos </a:t>
                      </a:r>
                      <a:endParaRPr lang="es-CO" sz="1600">
                        <a:solidFill>
                          <a:srgbClr val="000000"/>
                        </a:solidFill>
                        <a:effectLst/>
                        <a:latin typeface="Arial"/>
                        <a:ea typeface="Arial"/>
                      </a:endParaRPr>
                    </a:p>
                  </a:txBody>
                  <a:tcPr marL="0" marR="73025" marT="1079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350" marR="8255" indent="-6350" algn="l">
                        <a:lnSpc>
                          <a:spcPct val="112000"/>
                        </a:lnSpc>
                        <a:spcAft>
                          <a:spcPts val="0"/>
                        </a:spcAft>
                      </a:pPr>
                      <a:r>
                        <a:rPr lang="es-CO" sz="1200">
                          <a:effectLst/>
                        </a:rPr>
                        <a:t>Sistema ERP </a:t>
                      </a:r>
                      <a:endParaRPr lang="es-CO" sz="1600">
                        <a:solidFill>
                          <a:srgbClr val="000000"/>
                        </a:solidFill>
                        <a:effectLst/>
                        <a:latin typeface="Arial"/>
                        <a:ea typeface="Arial"/>
                      </a:endParaRPr>
                    </a:p>
                  </a:txBody>
                  <a:tcPr marL="0" marR="73025" marT="1079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350" indent="-6350" algn="l">
                        <a:lnSpc>
                          <a:spcPct val="112000"/>
                        </a:lnSpc>
                        <a:spcAft>
                          <a:spcPts val="0"/>
                        </a:spcAft>
                      </a:pPr>
                      <a:r>
                        <a:rPr lang="es-CO" sz="1200">
                          <a:effectLst/>
                        </a:rPr>
                        <a:t>Gerente General </a:t>
                      </a:r>
                      <a:endParaRPr lang="es-CO" sz="1600">
                        <a:solidFill>
                          <a:srgbClr val="000000"/>
                        </a:solidFill>
                        <a:effectLst/>
                        <a:latin typeface="Arial"/>
                        <a:ea typeface="Arial"/>
                      </a:endParaRPr>
                    </a:p>
                  </a:txBody>
                  <a:tcPr marL="0" marR="73025" marT="1079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350" indent="-6350" algn="l">
                        <a:lnSpc>
                          <a:spcPct val="112000"/>
                        </a:lnSpc>
                        <a:spcAft>
                          <a:spcPts val="0"/>
                        </a:spcAft>
                      </a:pPr>
                      <a:r>
                        <a:rPr lang="es-CO" sz="1200" dirty="0">
                          <a:effectLst/>
                        </a:rPr>
                        <a:t>N/A </a:t>
                      </a:r>
                      <a:endParaRPr lang="es-CO" sz="1600" dirty="0">
                        <a:solidFill>
                          <a:srgbClr val="000000"/>
                        </a:solidFill>
                        <a:effectLst/>
                        <a:latin typeface="Arial"/>
                        <a:ea typeface="Arial"/>
                      </a:endParaRPr>
                    </a:p>
                  </a:txBody>
                  <a:tcPr marL="0" marR="73025" marT="1079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4385034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05716" y="671792"/>
            <a:ext cx="8229600" cy="1143000"/>
          </a:xfrm>
        </p:spPr>
        <p:txBody>
          <a:bodyPr>
            <a:normAutofit/>
          </a:bodyPr>
          <a:lstStyle/>
          <a:p>
            <a:pPr algn="l"/>
            <a:r>
              <a:rPr lang="es-CO" sz="3600" dirty="0" smtClean="0">
                <a:latin typeface="Impact" panose="020B0806030902050204" pitchFamily="34" charset="0"/>
              </a:rPr>
              <a:t>Un ejemplo completo de CMI…</a:t>
            </a:r>
            <a:endParaRPr lang="es-CO" sz="3600" dirty="0">
              <a:latin typeface="Impact" panose="020B0806030902050204" pitchFamily="34" charset="0"/>
            </a:endParaRPr>
          </a:p>
        </p:txBody>
      </p:sp>
      <p:sp>
        <p:nvSpPr>
          <p:cNvPr id="6" name="5 Rectángulo"/>
          <p:cNvSpPr/>
          <p:nvPr/>
        </p:nvSpPr>
        <p:spPr>
          <a:xfrm>
            <a:off x="62106" y="2202453"/>
            <a:ext cx="4077845" cy="1116405"/>
          </a:xfrm>
          <a:prstGeom prst="rect">
            <a:avLst/>
          </a:prstGeom>
          <a:no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800"/>
          </a:p>
        </p:txBody>
      </p:sp>
      <p:sp>
        <p:nvSpPr>
          <p:cNvPr id="7" name="6 CuadroTexto"/>
          <p:cNvSpPr txBox="1"/>
          <p:nvPr/>
        </p:nvSpPr>
        <p:spPr>
          <a:xfrm>
            <a:off x="87698" y="2745248"/>
            <a:ext cx="862848" cy="246221"/>
          </a:xfrm>
          <a:prstGeom prst="rect">
            <a:avLst/>
          </a:prstGeom>
          <a:noFill/>
        </p:spPr>
        <p:txBody>
          <a:bodyPr wrap="square" rtlCol="0">
            <a:spAutoFit/>
          </a:bodyPr>
          <a:lstStyle/>
          <a:p>
            <a:pPr algn="ctr"/>
            <a:r>
              <a:rPr lang="es-CO" sz="1000" b="1" dirty="0" smtClean="0">
                <a:latin typeface="Arial Narrow" panose="020B0606020202030204" pitchFamily="34" charset="0"/>
              </a:rPr>
              <a:t>Financiera</a:t>
            </a:r>
            <a:endParaRPr lang="es-CO" sz="1000" b="1" dirty="0">
              <a:latin typeface="Arial Narrow" panose="020B0606020202030204" pitchFamily="34" charset="0"/>
            </a:endParaRPr>
          </a:p>
        </p:txBody>
      </p:sp>
      <p:grpSp>
        <p:nvGrpSpPr>
          <p:cNvPr id="8" name="7 Grupo"/>
          <p:cNvGrpSpPr/>
          <p:nvPr/>
        </p:nvGrpSpPr>
        <p:grpSpPr>
          <a:xfrm>
            <a:off x="1547664" y="2385737"/>
            <a:ext cx="943853" cy="653187"/>
            <a:chOff x="2420888" y="1229152"/>
            <a:chExt cx="897864" cy="421305"/>
          </a:xfrm>
        </p:grpSpPr>
        <p:sp>
          <p:nvSpPr>
            <p:cNvPr id="50" name="49 Elipse"/>
            <p:cNvSpPr/>
            <p:nvPr/>
          </p:nvSpPr>
          <p:spPr>
            <a:xfrm>
              <a:off x="2420888" y="1229152"/>
              <a:ext cx="897864" cy="42130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000" b="1" dirty="0">
                <a:latin typeface="Arial Narrow" panose="020B0606020202030204" pitchFamily="34" charset="0"/>
              </a:endParaRPr>
            </a:p>
          </p:txBody>
        </p:sp>
        <p:sp>
          <p:nvSpPr>
            <p:cNvPr id="51" name="50 Rectángulo"/>
            <p:cNvSpPr/>
            <p:nvPr/>
          </p:nvSpPr>
          <p:spPr>
            <a:xfrm>
              <a:off x="2476012" y="1298269"/>
              <a:ext cx="787616" cy="258071"/>
            </a:xfrm>
            <a:prstGeom prst="rect">
              <a:avLst/>
            </a:prstGeom>
          </p:spPr>
          <p:txBody>
            <a:bodyPr wrap="square">
              <a:spAutoFit/>
            </a:bodyPr>
            <a:lstStyle/>
            <a:p>
              <a:pPr algn="ctr"/>
              <a:r>
                <a:rPr lang="es-CO" sz="1000" b="1" dirty="0" smtClean="0">
                  <a:latin typeface="Arial Narrow" panose="020B0606020202030204" pitchFamily="34" charset="0"/>
                </a:rPr>
                <a:t>Crecimiento en ventas</a:t>
              </a:r>
              <a:endParaRPr lang="es-CO" sz="1000" b="1" dirty="0">
                <a:latin typeface="Arial Narrow" panose="020B0606020202030204" pitchFamily="34" charset="0"/>
              </a:endParaRPr>
            </a:p>
          </p:txBody>
        </p:sp>
      </p:grpSp>
      <p:grpSp>
        <p:nvGrpSpPr>
          <p:cNvPr id="9" name="8 Grupo"/>
          <p:cNvGrpSpPr/>
          <p:nvPr/>
        </p:nvGrpSpPr>
        <p:grpSpPr>
          <a:xfrm>
            <a:off x="2915816" y="2385737"/>
            <a:ext cx="885905" cy="653187"/>
            <a:chOff x="2420888" y="1229152"/>
            <a:chExt cx="897864" cy="421305"/>
          </a:xfrm>
        </p:grpSpPr>
        <p:sp>
          <p:nvSpPr>
            <p:cNvPr id="48" name="47 Elipse"/>
            <p:cNvSpPr/>
            <p:nvPr/>
          </p:nvSpPr>
          <p:spPr>
            <a:xfrm>
              <a:off x="2420888" y="1229152"/>
              <a:ext cx="897864" cy="42130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000" b="1" dirty="0">
                <a:latin typeface="Arial Narrow" panose="020B0606020202030204" pitchFamily="34" charset="0"/>
              </a:endParaRPr>
            </a:p>
          </p:txBody>
        </p:sp>
        <p:sp>
          <p:nvSpPr>
            <p:cNvPr id="49" name="48 Rectángulo"/>
            <p:cNvSpPr/>
            <p:nvPr/>
          </p:nvSpPr>
          <p:spPr>
            <a:xfrm>
              <a:off x="2476012" y="1347126"/>
              <a:ext cx="842740" cy="158812"/>
            </a:xfrm>
            <a:prstGeom prst="rect">
              <a:avLst/>
            </a:prstGeom>
          </p:spPr>
          <p:txBody>
            <a:bodyPr wrap="square">
              <a:spAutoFit/>
            </a:bodyPr>
            <a:lstStyle/>
            <a:p>
              <a:pPr algn="ctr"/>
              <a:r>
                <a:rPr lang="es-CO" sz="1000" b="1" dirty="0" smtClean="0">
                  <a:latin typeface="Arial Narrow" panose="020B0606020202030204" pitchFamily="34" charset="0"/>
                </a:rPr>
                <a:t>Rentabilidad</a:t>
              </a:r>
              <a:endParaRPr lang="es-CO" sz="1000" b="1" dirty="0">
                <a:latin typeface="Arial Narrow" panose="020B0606020202030204" pitchFamily="34" charset="0"/>
              </a:endParaRPr>
            </a:p>
          </p:txBody>
        </p:sp>
      </p:grpSp>
      <p:grpSp>
        <p:nvGrpSpPr>
          <p:cNvPr id="10" name="9 Grupo"/>
          <p:cNvGrpSpPr/>
          <p:nvPr/>
        </p:nvGrpSpPr>
        <p:grpSpPr>
          <a:xfrm>
            <a:off x="963851" y="3561406"/>
            <a:ext cx="943853" cy="653187"/>
            <a:chOff x="2420888" y="1229152"/>
            <a:chExt cx="897864" cy="421305"/>
          </a:xfrm>
        </p:grpSpPr>
        <p:sp>
          <p:nvSpPr>
            <p:cNvPr id="46" name="45 Elipse"/>
            <p:cNvSpPr/>
            <p:nvPr/>
          </p:nvSpPr>
          <p:spPr>
            <a:xfrm>
              <a:off x="2420888" y="1229152"/>
              <a:ext cx="897864" cy="42130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000" b="1" dirty="0">
                <a:latin typeface="Arial Narrow" panose="020B0606020202030204" pitchFamily="34" charset="0"/>
              </a:endParaRPr>
            </a:p>
          </p:txBody>
        </p:sp>
        <p:sp>
          <p:nvSpPr>
            <p:cNvPr id="47" name="46 Rectángulo"/>
            <p:cNvSpPr/>
            <p:nvPr/>
          </p:nvSpPr>
          <p:spPr>
            <a:xfrm>
              <a:off x="2476012" y="1322170"/>
              <a:ext cx="787616" cy="158812"/>
            </a:xfrm>
            <a:prstGeom prst="rect">
              <a:avLst/>
            </a:prstGeom>
          </p:spPr>
          <p:txBody>
            <a:bodyPr wrap="square">
              <a:spAutoFit/>
            </a:bodyPr>
            <a:lstStyle/>
            <a:p>
              <a:pPr algn="ctr"/>
              <a:r>
                <a:rPr lang="es-CO" sz="1000" b="1" dirty="0" smtClean="0">
                  <a:latin typeface="Arial Narrow" panose="020B0606020202030204" pitchFamily="34" charset="0"/>
                </a:rPr>
                <a:t>Fidelización</a:t>
              </a:r>
              <a:endParaRPr lang="es-CO" sz="1000" b="1" dirty="0">
                <a:latin typeface="Arial Narrow" panose="020B0606020202030204" pitchFamily="34" charset="0"/>
              </a:endParaRPr>
            </a:p>
          </p:txBody>
        </p:sp>
      </p:grpSp>
      <p:sp>
        <p:nvSpPr>
          <p:cNvPr id="11" name="10 Rectángulo"/>
          <p:cNvSpPr/>
          <p:nvPr/>
        </p:nvSpPr>
        <p:spPr>
          <a:xfrm>
            <a:off x="62106" y="3318858"/>
            <a:ext cx="4077846" cy="1116405"/>
          </a:xfrm>
          <a:prstGeom prst="rect">
            <a:avLst/>
          </a:prstGeom>
          <a:no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800"/>
          </a:p>
        </p:txBody>
      </p:sp>
      <p:sp>
        <p:nvSpPr>
          <p:cNvPr id="12" name="11 Rectángulo"/>
          <p:cNvSpPr/>
          <p:nvPr/>
        </p:nvSpPr>
        <p:spPr>
          <a:xfrm>
            <a:off x="62106" y="4435262"/>
            <a:ext cx="4085595" cy="1116405"/>
          </a:xfrm>
          <a:prstGeom prst="rect">
            <a:avLst/>
          </a:prstGeom>
          <a:no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800"/>
          </a:p>
        </p:txBody>
      </p:sp>
      <p:sp>
        <p:nvSpPr>
          <p:cNvPr id="13" name="12 Rectángulo"/>
          <p:cNvSpPr/>
          <p:nvPr/>
        </p:nvSpPr>
        <p:spPr>
          <a:xfrm>
            <a:off x="62106" y="5550544"/>
            <a:ext cx="4085596" cy="1116405"/>
          </a:xfrm>
          <a:prstGeom prst="rect">
            <a:avLst/>
          </a:prstGeom>
          <a:no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800"/>
          </a:p>
        </p:txBody>
      </p:sp>
      <p:grpSp>
        <p:nvGrpSpPr>
          <p:cNvPr id="14" name="13 Grupo"/>
          <p:cNvGrpSpPr/>
          <p:nvPr/>
        </p:nvGrpSpPr>
        <p:grpSpPr>
          <a:xfrm>
            <a:off x="2123728" y="3561406"/>
            <a:ext cx="943853" cy="653187"/>
            <a:chOff x="2420888" y="1229152"/>
            <a:chExt cx="897864" cy="421305"/>
          </a:xfrm>
        </p:grpSpPr>
        <p:sp>
          <p:nvSpPr>
            <p:cNvPr id="44" name="43 Elipse"/>
            <p:cNvSpPr/>
            <p:nvPr/>
          </p:nvSpPr>
          <p:spPr>
            <a:xfrm>
              <a:off x="2420888" y="1229152"/>
              <a:ext cx="897864" cy="42130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000" b="1" dirty="0">
                <a:latin typeface="Arial Narrow" panose="020B0606020202030204" pitchFamily="34" charset="0"/>
              </a:endParaRPr>
            </a:p>
          </p:txBody>
        </p:sp>
        <p:sp>
          <p:nvSpPr>
            <p:cNvPr id="45" name="44 Rectángulo"/>
            <p:cNvSpPr/>
            <p:nvPr/>
          </p:nvSpPr>
          <p:spPr>
            <a:xfrm>
              <a:off x="2476012" y="1303685"/>
              <a:ext cx="787616" cy="258071"/>
            </a:xfrm>
            <a:prstGeom prst="rect">
              <a:avLst/>
            </a:prstGeom>
          </p:spPr>
          <p:txBody>
            <a:bodyPr wrap="square">
              <a:spAutoFit/>
            </a:bodyPr>
            <a:lstStyle/>
            <a:p>
              <a:pPr algn="ctr"/>
              <a:r>
                <a:rPr lang="es-CO" sz="1000" b="1" dirty="0" smtClean="0">
                  <a:latin typeface="Arial Narrow" panose="020B0606020202030204" pitchFamily="34" charset="0"/>
                </a:rPr>
                <a:t>Satisfacción del cliente</a:t>
              </a:r>
              <a:endParaRPr lang="es-CO" sz="1000" b="1" dirty="0">
                <a:latin typeface="Arial Narrow" panose="020B0606020202030204" pitchFamily="34" charset="0"/>
              </a:endParaRPr>
            </a:p>
          </p:txBody>
        </p:sp>
      </p:grpSp>
      <p:grpSp>
        <p:nvGrpSpPr>
          <p:cNvPr id="15" name="14 Grupo"/>
          <p:cNvGrpSpPr/>
          <p:nvPr/>
        </p:nvGrpSpPr>
        <p:grpSpPr>
          <a:xfrm>
            <a:off x="3131840" y="3561406"/>
            <a:ext cx="962913" cy="653187"/>
            <a:chOff x="2420888" y="1229152"/>
            <a:chExt cx="915995" cy="421305"/>
          </a:xfrm>
        </p:grpSpPr>
        <p:sp>
          <p:nvSpPr>
            <p:cNvPr id="42" name="41 Elipse"/>
            <p:cNvSpPr/>
            <p:nvPr/>
          </p:nvSpPr>
          <p:spPr>
            <a:xfrm>
              <a:off x="2420888" y="1229152"/>
              <a:ext cx="897864" cy="42130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000" b="1" dirty="0">
                <a:latin typeface="Arial Narrow" panose="020B0606020202030204" pitchFamily="34" charset="0"/>
              </a:endParaRPr>
            </a:p>
          </p:txBody>
        </p:sp>
        <p:sp>
          <p:nvSpPr>
            <p:cNvPr id="43" name="42 Rectángulo"/>
            <p:cNvSpPr/>
            <p:nvPr/>
          </p:nvSpPr>
          <p:spPr>
            <a:xfrm>
              <a:off x="2439019" y="1316375"/>
              <a:ext cx="897864" cy="258071"/>
            </a:xfrm>
            <a:prstGeom prst="rect">
              <a:avLst/>
            </a:prstGeom>
          </p:spPr>
          <p:txBody>
            <a:bodyPr wrap="square">
              <a:spAutoFit/>
            </a:bodyPr>
            <a:lstStyle/>
            <a:p>
              <a:pPr algn="ctr"/>
              <a:r>
                <a:rPr lang="es-CO" sz="900" b="1" dirty="0" smtClean="0">
                  <a:latin typeface="Arial Narrow" panose="020B0606020202030204" pitchFamily="34" charset="0"/>
                </a:rPr>
                <a:t>Fortalecimiento</a:t>
              </a:r>
              <a:r>
                <a:rPr lang="es-CO" sz="1000" b="1" dirty="0" smtClean="0">
                  <a:latin typeface="Arial Narrow" panose="020B0606020202030204" pitchFamily="34" charset="0"/>
                </a:rPr>
                <a:t> de marca</a:t>
              </a:r>
              <a:endParaRPr lang="es-CO" sz="1000" b="1" dirty="0">
                <a:latin typeface="Arial Narrow" panose="020B0606020202030204" pitchFamily="34" charset="0"/>
              </a:endParaRPr>
            </a:p>
          </p:txBody>
        </p:sp>
      </p:grpSp>
      <p:sp>
        <p:nvSpPr>
          <p:cNvPr id="16" name="15 CuadroTexto"/>
          <p:cNvSpPr txBox="1"/>
          <p:nvPr/>
        </p:nvSpPr>
        <p:spPr>
          <a:xfrm>
            <a:off x="166115" y="3717032"/>
            <a:ext cx="706015" cy="246221"/>
          </a:xfrm>
          <a:prstGeom prst="rect">
            <a:avLst/>
          </a:prstGeom>
          <a:noFill/>
        </p:spPr>
        <p:txBody>
          <a:bodyPr wrap="square" rtlCol="0">
            <a:spAutoFit/>
          </a:bodyPr>
          <a:lstStyle/>
          <a:p>
            <a:pPr algn="ctr"/>
            <a:r>
              <a:rPr lang="es-CO" sz="1000" b="1" dirty="0" smtClean="0">
                <a:latin typeface="Arial Narrow" panose="020B0606020202030204" pitchFamily="34" charset="0"/>
              </a:rPr>
              <a:t>Clientes</a:t>
            </a:r>
            <a:endParaRPr lang="es-CO" sz="1000" b="1" dirty="0">
              <a:latin typeface="Arial Narrow" panose="020B0606020202030204" pitchFamily="34" charset="0"/>
            </a:endParaRPr>
          </a:p>
        </p:txBody>
      </p:sp>
      <p:sp>
        <p:nvSpPr>
          <p:cNvPr id="17" name="16 CuadroTexto"/>
          <p:cNvSpPr txBox="1"/>
          <p:nvPr/>
        </p:nvSpPr>
        <p:spPr>
          <a:xfrm>
            <a:off x="122851" y="4797152"/>
            <a:ext cx="792543" cy="400110"/>
          </a:xfrm>
          <a:prstGeom prst="rect">
            <a:avLst/>
          </a:prstGeom>
          <a:noFill/>
        </p:spPr>
        <p:txBody>
          <a:bodyPr wrap="square" rtlCol="0">
            <a:spAutoFit/>
          </a:bodyPr>
          <a:lstStyle/>
          <a:p>
            <a:pPr algn="ctr"/>
            <a:r>
              <a:rPr lang="es-CO" sz="1000" b="1" dirty="0" smtClean="0">
                <a:latin typeface="Arial Narrow" panose="020B0606020202030204" pitchFamily="34" charset="0"/>
              </a:rPr>
              <a:t>Procesos</a:t>
            </a:r>
          </a:p>
          <a:p>
            <a:pPr algn="ctr"/>
            <a:r>
              <a:rPr lang="es-CO" sz="1000" b="1" dirty="0" smtClean="0">
                <a:latin typeface="Arial Narrow" panose="020B0606020202030204" pitchFamily="34" charset="0"/>
              </a:rPr>
              <a:t>internos</a:t>
            </a:r>
            <a:endParaRPr lang="es-CO" sz="1000" b="1" dirty="0">
              <a:latin typeface="Arial Narrow" panose="020B0606020202030204" pitchFamily="34" charset="0"/>
            </a:endParaRPr>
          </a:p>
        </p:txBody>
      </p:sp>
      <p:sp>
        <p:nvSpPr>
          <p:cNvPr id="18" name="17 CuadroTexto"/>
          <p:cNvSpPr txBox="1"/>
          <p:nvPr/>
        </p:nvSpPr>
        <p:spPr>
          <a:xfrm>
            <a:off x="35496" y="5909210"/>
            <a:ext cx="967252" cy="400110"/>
          </a:xfrm>
          <a:prstGeom prst="rect">
            <a:avLst/>
          </a:prstGeom>
          <a:noFill/>
        </p:spPr>
        <p:txBody>
          <a:bodyPr wrap="square" rtlCol="0">
            <a:spAutoFit/>
          </a:bodyPr>
          <a:lstStyle/>
          <a:p>
            <a:pPr algn="ctr"/>
            <a:r>
              <a:rPr lang="es-CO" sz="1000" b="1" dirty="0" smtClean="0">
                <a:latin typeface="Arial Narrow" panose="020B0606020202030204" pitchFamily="34" charset="0"/>
              </a:rPr>
              <a:t>Aprendizaje y crecimiento</a:t>
            </a:r>
            <a:endParaRPr lang="es-CO" sz="1000" b="1" dirty="0">
              <a:latin typeface="Arial Narrow" panose="020B0606020202030204" pitchFamily="34" charset="0"/>
            </a:endParaRPr>
          </a:p>
        </p:txBody>
      </p:sp>
      <p:grpSp>
        <p:nvGrpSpPr>
          <p:cNvPr id="19" name="18 Grupo"/>
          <p:cNvGrpSpPr/>
          <p:nvPr/>
        </p:nvGrpSpPr>
        <p:grpSpPr>
          <a:xfrm>
            <a:off x="963851" y="5784215"/>
            <a:ext cx="943853" cy="653187"/>
            <a:chOff x="2420888" y="1229152"/>
            <a:chExt cx="897864" cy="421305"/>
          </a:xfrm>
        </p:grpSpPr>
        <p:sp>
          <p:nvSpPr>
            <p:cNvPr id="40" name="39 Elipse"/>
            <p:cNvSpPr/>
            <p:nvPr/>
          </p:nvSpPr>
          <p:spPr>
            <a:xfrm>
              <a:off x="2420888" y="1229152"/>
              <a:ext cx="897864" cy="42130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000" b="1" dirty="0">
                <a:latin typeface="Arial Narrow" panose="020B0606020202030204" pitchFamily="34" charset="0"/>
              </a:endParaRPr>
            </a:p>
          </p:txBody>
        </p:sp>
        <p:sp>
          <p:nvSpPr>
            <p:cNvPr id="41" name="40 Rectángulo"/>
            <p:cNvSpPr/>
            <p:nvPr/>
          </p:nvSpPr>
          <p:spPr>
            <a:xfrm>
              <a:off x="2476012" y="1309773"/>
              <a:ext cx="787616" cy="258071"/>
            </a:xfrm>
            <a:prstGeom prst="rect">
              <a:avLst/>
            </a:prstGeom>
          </p:spPr>
          <p:txBody>
            <a:bodyPr wrap="square">
              <a:spAutoFit/>
            </a:bodyPr>
            <a:lstStyle/>
            <a:p>
              <a:pPr algn="ctr"/>
              <a:r>
                <a:rPr lang="es-CO" sz="1000" b="1" dirty="0" smtClean="0">
                  <a:latin typeface="Arial Narrow" panose="020B0606020202030204" pitchFamily="34" charset="0"/>
                </a:rPr>
                <a:t>Incentivos y retribución</a:t>
              </a:r>
              <a:endParaRPr lang="es-CO" sz="1000" b="1" dirty="0">
                <a:latin typeface="Arial Narrow" panose="020B0606020202030204" pitchFamily="34" charset="0"/>
              </a:endParaRPr>
            </a:p>
          </p:txBody>
        </p:sp>
      </p:grpSp>
      <p:grpSp>
        <p:nvGrpSpPr>
          <p:cNvPr id="20" name="19 Grupo"/>
          <p:cNvGrpSpPr/>
          <p:nvPr/>
        </p:nvGrpSpPr>
        <p:grpSpPr>
          <a:xfrm>
            <a:off x="3217852" y="5781099"/>
            <a:ext cx="876891" cy="653187"/>
            <a:chOff x="2420888" y="1229152"/>
            <a:chExt cx="897864" cy="421305"/>
          </a:xfrm>
        </p:grpSpPr>
        <p:sp>
          <p:nvSpPr>
            <p:cNvPr id="38" name="37 Elipse"/>
            <p:cNvSpPr/>
            <p:nvPr/>
          </p:nvSpPr>
          <p:spPr>
            <a:xfrm>
              <a:off x="2420888" y="1229152"/>
              <a:ext cx="897864" cy="42130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000" b="1" dirty="0">
                <a:latin typeface="Arial Narrow" panose="020B0606020202030204" pitchFamily="34" charset="0"/>
              </a:endParaRPr>
            </a:p>
          </p:txBody>
        </p:sp>
        <p:sp>
          <p:nvSpPr>
            <p:cNvPr id="39" name="38 Rectángulo"/>
            <p:cNvSpPr/>
            <p:nvPr/>
          </p:nvSpPr>
          <p:spPr>
            <a:xfrm>
              <a:off x="2420888" y="1340547"/>
              <a:ext cx="851315" cy="158812"/>
            </a:xfrm>
            <a:prstGeom prst="rect">
              <a:avLst/>
            </a:prstGeom>
          </p:spPr>
          <p:txBody>
            <a:bodyPr wrap="square">
              <a:spAutoFit/>
            </a:bodyPr>
            <a:lstStyle/>
            <a:p>
              <a:pPr algn="ctr"/>
              <a:r>
                <a:rPr lang="es-CO" sz="1000" b="1" dirty="0" smtClean="0">
                  <a:latin typeface="Arial Narrow" panose="020B0606020202030204" pitchFamily="34" charset="0"/>
                </a:rPr>
                <a:t>Capacitación</a:t>
              </a:r>
              <a:endParaRPr lang="es-CO" sz="1000" b="1" dirty="0">
                <a:latin typeface="Arial Narrow" panose="020B0606020202030204" pitchFamily="34" charset="0"/>
              </a:endParaRPr>
            </a:p>
          </p:txBody>
        </p:sp>
      </p:grpSp>
      <p:grpSp>
        <p:nvGrpSpPr>
          <p:cNvPr id="21" name="20 Grupo"/>
          <p:cNvGrpSpPr/>
          <p:nvPr/>
        </p:nvGrpSpPr>
        <p:grpSpPr>
          <a:xfrm>
            <a:off x="1475656" y="4680094"/>
            <a:ext cx="943853" cy="653187"/>
            <a:chOff x="2420888" y="1229152"/>
            <a:chExt cx="897864" cy="421305"/>
          </a:xfrm>
        </p:grpSpPr>
        <p:sp>
          <p:nvSpPr>
            <p:cNvPr id="36" name="35 Elipse"/>
            <p:cNvSpPr/>
            <p:nvPr/>
          </p:nvSpPr>
          <p:spPr>
            <a:xfrm>
              <a:off x="2420888" y="1229152"/>
              <a:ext cx="897864" cy="42130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000" b="1" dirty="0">
                <a:latin typeface="Arial Narrow" panose="020B0606020202030204" pitchFamily="34" charset="0"/>
              </a:endParaRPr>
            </a:p>
          </p:txBody>
        </p:sp>
        <p:sp>
          <p:nvSpPr>
            <p:cNvPr id="37" name="36 Rectángulo"/>
            <p:cNvSpPr/>
            <p:nvPr/>
          </p:nvSpPr>
          <p:spPr>
            <a:xfrm>
              <a:off x="2476012" y="1256204"/>
              <a:ext cx="787616" cy="258071"/>
            </a:xfrm>
            <a:prstGeom prst="rect">
              <a:avLst/>
            </a:prstGeom>
          </p:spPr>
          <p:txBody>
            <a:bodyPr wrap="square">
              <a:spAutoFit/>
            </a:bodyPr>
            <a:lstStyle/>
            <a:p>
              <a:pPr algn="ctr"/>
              <a:r>
                <a:rPr lang="es-CO" sz="1000" b="1" dirty="0" smtClean="0">
                  <a:latin typeface="Arial Narrow" panose="020B0606020202030204" pitchFamily="34" charset="0"/>
                </a:rPr>
                <a:t>Calidad operacional</a:t>
              </a:r>
              <a:endParaRPr lang="es-CO" sz="1000" b="1" dirty="0">
                <a:latin typeface="Arial Narrow" panose="020B0606020202030204" pitchFamily="34" charset="0"/>
              </a:endParaRPr>
            </a:p>
          </p:txBody>
        </p:sp>
      </p:grpSp>
      <p:grpSp>
        <p:nvGrpSpPr>
          <p:cNvPr id="22" name="21 Grupo"/>
          <p:cNvGrpSpPr/>
          <p:nvPr/>
        </p:nvGrpSpPr>
        <p:grpSpPr>
          <a:xfrm>
            <a:off x="2843808" y="4680094"/>
            <a:ext cx="943853" cy="653187"/>
            <a:chOff x="2420888" y="1229152"/>
            <a:chExt cx="897864" cy="421305"/>
          </a:xfrm>
        </p:grpSpPr>
        <p:sp>
          <p:nvSpPr>
            <p:cNvPr id="34" name="33 Elipse"/>
            <p:cNvSpPr/>
            <p:nvPr/>
          </p:nvSpPr>
          <p:spPr>
            <a:xfrm>
              <a:off x="2420888" y="1229152"/>
              <a:ext cx="897864" cy="42130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000" b="1" dirty="0">
                <a:latin typeface="Arial Narrow" panose="020B0606020202030204" pitchFamily="34" charset="0"/>
              </a:endParaRPr>
            </a:p>
          </p:txBody>
        </p:sp>
        <p:sp>
          <p:nvSpPr>
            <p:cNvPr id="35" name="34 Rectángulo"/>
            <p:cNvSpPr/>
            <p:nvPr/>
          </p:nvSpPr>
          <p:spPr>
            <a:xfrm>
              <a:off x="2476012" y="1304654"/>
              <a:ext cx="787616" cy="258071"/>
            </a:xfrm>
            <a:prstGeom prst="rect">
              <a:avLst/>
            </a:prstGeom>
          </p:spPr>
          <p:txBody>
            <a:bodyPr wrap="square">
              <a:spAutoFit/>
            </a:bodyPr>
            <a:lstStyle/>
            <a:p>
              <a:pPr algn="ctr"/>
              <a:r>
                <a:rPr lang="es-CO" sz="1000" b="1" dirty="0" smtClean="0">
                  <a:latin typeface="Arial Narrow" panose="020B0606020202030204" pitchFamily="34" charset="0"/>
                </a:rPr>
                <a:t>Innovación y desarrollo</a:t>
              </a:r>
              <a:endParaRPr lang="es-CO" sz="1000" b="1" dirty="0">
                <a:latin typeface="Arial Narrow" panose="020B0606020202030204" pitchFamily="34" charset="0"/>
              </a:endParaRPr>
            </a:p>
          </p:txBody>
        </p:sp>
      </p:grpSp>
      <p:sp>
        <p:nvSpPr>
          <p:cNvPr id="23" name="22 Rectángulo"/>
          <p:cNvSpPr/>
          <p:nvPr/>
        </p:nvSpPr>
        <p:spPr>
          <a:xfrm>
            <a:off x="62107" y="2202453"/>
            <a:ext cx="837486" cy="4464496"/>
          </a:xfrm>
          <a:prstGeom prst="rect">
            <a:avLst/>
          </a:prstGeom>
          <a:no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000"/>
          </a:p>
        </p:txBody>
      </p:sp>
      <p:cxnSp>
        <p:nvCxnSpPr>
          <p:cNvPr id="24" name="23 Conector recto de flecha"/>
          <p:cNvCxnSpPr>
            <a:stCxn id="40" idx="0"/>
            <a:endCxn id="36" idx="3"/>
          </p:cNvCxnSpPr>
          <p:nvPr/>
        </p:nvCxnSpPr>
        <p:spPr>
          <a:xfrm flipV="1">
            <a:off x="1435778" y="5237624"/>
            <a:ext cx="178102" cy="546591"/>
          </a:xfrm>
          <a:prstGeom prst="straightConnector1">
            <a:avLst/>
          </a:prstGeom>
          <a:ln w="19050" cmpd="sng">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5" name="24 Conector recto de flecha"/>
          <p:cNvCxnSpPr>
            <a:stCxn id="38" idx="0"/>
            <a:endCxn id="34" idx="4"/>
          </p:cNvCxnSpPr>
          <p:nvPr/>
        </p:nvCxnSpPr>
        <p:spPr>
          <a:xfrm flipH="1" flipV="1">
            <a:off x="3315735" y="5333281"/>
            <a:ext cx="340563" cy="447818"/>
          </a:xfrm>
          <a:prstGeom prst="straightConnector1">
            <a:avLst/>
          </a:prstGeom>
          <a:ln w="19050" cmpd="sng">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6" name="25 Conector recto de flecha"/>
          <p:cNvCxnSpPr>
            <a:endCxn id="42" idx="4"/>
          </p:cNvCxnSpPr>
          <p:nvPr/>
        </p:nvCxnSpPr>
        <p:spPr>
          <a:xfrm flipV="1">
            <a:off x="3476742" y="4214593"/>
            <a:ext cx="127024" cy="507442"/>
          </a:xfrm>
          <a:prstGeom prst="straightConnector1">
            <a:avLst/>
          </a:prstGeom>
          <a:ln w="19050" cmpd="sng">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7" name="26 Conector recto de flecha"/>
          <p:cNvCxnSpPr>
            <a:stCxn id="34" idx="1"/>
            <a:endCxn id="44" idx="4"/>
          </p:cNvCxnSpPr>
          <p:nvPr/>
        </p:nvCxnSpPr>
        <p:spPr>
          <a:xfrm flipH="1" flipV="1">
            <a:off x="2595655" y="4214593"/>
            <a:ext cx="386377" cy="561158"/>
          </a:xfrm>
          <a:prstGeom prst="straightConnector1">
            <a:avLst/>
          </a:prstGeom>
          <a:ln w="19050" cmpd="sng">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8" name="27 Conector recto de flecha"/>
          <p:cNvCxnSpPr>
            <a:stCxn id="36" idx="1"/>
            <a:endCxn id="46" idx="4"/>
          </p:cNvCxnSpPr>
          <p:nvPr/>
        </p:nvCxnSpPr>
        <p:spPr>
          <a:xfrm flipH="1" flipV="1">
            <a:off x="1435778" y="4214593"/>
            <a:ext cx="178102" cy="561158"/>
          </a:xfrm>
          <a:prstGeom prst="straightConnector1">
            <a:avLst/>
          </a:prstGeom>
          <a:ln w="19050" cmpd="sng">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9" name="28 Conector recto de flecha"/>
          <p:cNvCxnSpPr>
            <a:stCxn id="46" idx="0"/>
            <a:endCxn id="50" idx="3"/>
          </p:cNvCxnSpPr>
          <p:nvPr/>
        </p:nvCxnSpPr>
        <p:spPr>
          <a:xfrm flipV="1">
            <a:off x="1435778" y="2943267"/>
            <a:ext cx="250110" cy="618139"/>
          </a:xfrm>
          <a:prstGeom prst="straightConnector1">
            <a:avLst/>
          </a:prstGeom>
          <a:ln w="19050" cmpd="sng">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0" name="29 Conector recto de flecha"/>
          <p:cNvCxnSpPr>
            <a:stCxn id="44" idx="2"/>
            <a:endCxn id="46" idx="6"/>
          </p:cNvCxnSpPr>
          <p:nvPr/>
        </p:nvCxnSpPr>
        <p:spPr>
          <a:xfrm flipH="1">
            <a:off x="1907704" y="3888000"/>
            <a:ext cx="216024" cy="0"/>
          </a:xfrm>
          <a:prstGeom prst="straightConnector1">
            <a:avLst/>
          </a:prstGeom>
          <a:ln w="19050" cmpd="sng">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1" name="30 Conector recto de flecha"/>
          <p:cNvCxnSpPr>
            <a:stCxn id="42" idx="0"/>
            <a:endCxn id="48" idx="4"/>
          </p:cNvCxnSpPr>
          <p:nvPr/>
        </p:nvCxnSpPr>
        <p:spPr>
          <a:xfrm flipH="1" flipV="1">
            <a:off x="3358769" y="3038924"/>
            <a:ext cx="244998" cy="522482"/>
          </a:xfrm>
          <a:prstGeom prst="straightConnector1">
            <a:avLst/>
          </a:prstGeom>
          <a:ln w="19050" cmpd="sng">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2" name="31 Conector recto de flecha"/>
          <p:cNvCxnSpPr>
            <a:stCxn id="37" idx="0"/>
            <a:endCxn id="44" idx="3"/>
          </p:cNvCxnSpPr>
          <p:nvPr/>
        </p:nvCxnSpPr>
        <p:spPr>
          <a:xfrm flipV="1">
            <a:off x="1947582" y="4118936"/>
            <a:ext cx="314370" cy="603099"/>
          </a:xfrm>
          <a:prstGeom prst="straightConnector1">
            <a:avLst/>
          </a:prstGeom>
          <a:ln w="19050" cmpd="sng">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nvGrpSpPr>
          <p:cNvPr id="52" name="51 Grupo"/>
          <p:cNvGrpSpPr/>
          <p:nvPr/>
        </p:nvGrpSpPr>
        <p:grpSpPr>
          <a:xfrm>
            <a:off x="2051720" y="5784215"/>
            <a:ext cx="943853" cy="653187"/>
            <a:chOff x="2420888" y="1229152"/>
            <a:chExt cx="897864" cy="421305"/>
          </a:xfrm>
        </p:grpSpPr>
        <p:sp>
          <p:nvSpPr>
            <p:cNvPr id="53" name="52 Elipse"/>
            <p:cNvSpPr/>
            <p:nvPr/>
          </p:nvSpPr>
          <p:spPr>
            <a:xfrm>
              <a:off x="2420888" y="1229152"/>
              <a:ext cx="897864" cy="42130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000" b="1" dirty="0">
                <a:latin typeface="Arial Narrow" panose="020B0606020202030204" pitchFamily="34" charset="0"/>
              </a:endParaRPr>
            </a:p>
          </p:txBody>
        </p:sp>
        <p:sp>
          <p:nvSpPr>
            <p:cNvPr id="54" name="53 Rectángulo"/>
            <p:cNvSpPr/>
            <p:nvPr/>
          </p:nvSpPr>
          <p:spPr>
            <a:xfrm>
              <a:off x="2420888" y="1319700"/>
              <a:ext cx="842740" cy="248145"/>
            </a:xfrm>
            <a:prstGeom prst="rect">
              <a:avLst/>
            </a:prstGeom>
          </p:spPr>
          <p:txBody>
            <a:bodyPr wrap="square">
              <a:spAutoFit/>
            </a:bodyPr>
            <a:lstStyle/>
            <a:p>
              <a:pPr algn="ctr"/>
              <a:r>
                <a:rPr lang="es-CO" sz="1000" b="1" dirty="0" smtClean="0">
                  <a:latin typeface="Arial Narrow" panose="020B0606020202030204" pitchFamily="34" charset="0"/>
                </a:rPr>
                <a:t>Clima </a:t>
              </a:r>
              <a:r>
                <a:rPr lang="es-CO" sz="900" b="1" dirty="0" smtClean="0">
                  <a:latin typeface="Arial Narrow" panose="020B0606020202030204" pitchFamily="34" charset="0"/>
                </a:rPr>
                <a:t>organizacional</a:t>
              </a:r>
              <a:endParaRPr lang="es-CO" sz="900" b="1" dirty="0">
                <a:latin typeface="Arial Narrow" panose="020B0606020202030204" pitchFamily="34" charset="0"/>
              </a:endParaRPr>
            </a:p>
          </p:txBody>
        </p:sp>
      </p:grpSp>
      <p:cxnSp>
        <p:nvCxnSpPr>
          <p:cNvPr id="56" name="55 Conector recto de flecha"/>
          <p:cNvCxnSpPr>
            <a:stCxn id="38" idx="2"/>
            <a:endCxn id="53" idx="6"/>
          </p:cNvCxnSpPr>
          <p:nvPr/>
        </p:nvCxnSpPr>
        <p:spPr>
          <a:xfrm flipH="1">
            <a:off x="2995573" y="6107693"/>
            <a:ext cx="222279" cy="3116"/>
          </a:xfrm>
          <a:prstGeom prst="straightConnector1">
            <a:avLst/>
          </a:prstGeom>
          <a:ln w="19050" cmpd="sng">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59" name="58 Conector recto de flecha"/>
          <p:cNvCxnSpPr>
            <a:stCxn id="40" idx="6"/>
            <a:endCxn id="53" idx="2"/>
          </p:cNvCxnSpPr>
          <p:nvPr/>
        </p:nvCxnSpPr>
        <p:spPr>
          <a:xfrm>
            <a:off x="1907704" y="6110809"/>
            <a:ext cx="144016" cy="0"/>
          </a:xfrm>
          <a:prstGeom prst="straightConnector1">
            <a:avLst/>
          </a:prstGeom>
          <a:ln w="19050" cmpd="sng">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62" name="61 Conector recto de flecha"/>
          <p:cNvCxnSpPr>
            <a:stCxn id="53" idx="0"/>
            <a:endCxn id="36" idx="5"/>
          </p:cNvCxnSpPr>
          <p:nvPr/>
        </p:nvCxnSpPr>
        <p:spPr>
          <a:xfrm flipH="1" flipV="1">
            <a:off x="2281285" y="5237624"/>
            <a:ext cx="242362" cy="546591"/>
          </a:xfrm>
          <a:prstGeom prst="straightConnector1">
            <a:avLst/>
          </a:prstGeom>
          <a:ln w="19050" cmpd="sng">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68" name="67 Conector recto de flecha"/>
          <p:cNvCxnSpPr>
            <a:stCxn id="50" idx="6"/>
            <a:endCxn id="48" idx="2"/>
          </p:cNvCxnSpPr>
          <p:nvPr/>
        </p:nvCxnSpPr>
        <p:spPr>
          <a:xfrm>
            <a:off x="2491517" y="2712331"/>
            <a:ext cx="424299" cy="0"/>
          </a:xfrm>
          <a:prstGeom prst="straightConnector1">
            <a:avLst/>
          </a:prstGeom>
          <a:ln w="19050" cmpd="sng">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72" name="71 CuadroTexto"/>
          <p:cNvSpPr txBox="1"/>
          <p:nvPr/>
        </p:nvSpPr>
        <p:spPr>
          <a:xfrm>
            <a:off x="174008" y="1556792"/>
            <a:ext cx="8070400" cy="276999"/>
          </a:xfrm>
          <a:prstGeom prst="rect">
            <a:avLst/>
          </a:prstGeom>
          <a:noFill/>
        </p:spPr>
        <p:txBody>
          <a:bodyPr wrap="square" rtlCol="0">
            <a:spAutoFit/>
          </a:bodyPr>
          <a:lstStyle/>
          <a:p>
            <a:r>
              <a:rPr lang="es-CO" sz="1200" b="1" dirty="0" smtClean="0">
                <a:latin typeface="Arial Narrow" panose="020B0606020202030204" pitchFamily="34" charset="0"/>
              </a:rPr>
              <a:t>Objetivo empresarial: </a:t>
            </a:r>
            <a:r>
              <a:rPr lang="es-CO" sz="1200" dirty="0" smtClean="0">
                <a:latin typeface="Arial Narrow" panose="020B0606020202030204" pitchFamily="34" charset="0"/>
              </a:rPr>
              <a:t>Aumentar la participación en el mercado para lograr mayores ingresos</a:t>
            </a:r>
            <a:endParaRPr lang="es-CO" sz="1200" dirty="0">
              <a:latin typeface="Arial Narrow" panose="020B0606020202030204" pitchFamily="34" charset="0"/>
            </a:endParaRPr>
          </a:p>
        </p:txBody>
      </p:sp>
      <p:cxnSp>
        <p:nvCxnSpPr>
          <p:cNvPr id="73" name="72 Conector recto de flecha"/>
          <p:cNvCxnSpPr>
            <a:stCxn id="53" idx="7"/>
            <a:endCxn id="34" idx="3"/>
          </p:cNvCxnSpPr>
          <p:nvPr/>
        </p:nvCxnSpPr>
        <p:spPr>
          <a:xfrm flipV="1">
            <a:off x="2857349" y="5237624"/>
            <a:ext cx="124683" cy="642248"/>
          </a:xfrm>
          <a:prstGeom prst="straightConnector1">
            <a:avLst/>
          </a:prstGeom>
          <a:ln w="19050" cmpd="sng">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64" name="63 Conector recto de flecha"/>
          <p:cNvCxnSpPr>
            <a:stCxn id="44" idx="0"/>
            <a:endCxn id="50" idx="5"/>
          </p:cNvCxnSpPr>
          <p:nvPr/>
        </p:nvCxnSpPr>
        <p:spPr>
          <a:xfrm flipH="1" flipV="1">
            <a:off x="2353293" y="2943267"/>
            <a:ext cx="242362" cy="618139"/>
          </a:xfrm>
          <a:prstGeom prst="straightConnector1">
            <a:avLst/>
          </a:prstGeom>
          <a:ln w="19050" cmpd="sng">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5" name="64 Rectángulo"/>
          <p:cNvSpPr/>
          <p:nvPr/>
        </p:nvSpPr>
        <p:spPr>
          <a:xfrm>
            <a:off x="66394" y="1833791"/>
            <a:ext cx="829984" cy="368663"/>
          </a:xfrm>
          <a:prstGeom prst="rect">
            <a:avLst/>
          </a:prstGeom>
          <a:no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800"/>
          </a:p>
        </p:txBody>
      </p:sp>
      <p:sp>
        <p:nvSpPr>
          <p:cNvPr id="66" name="65 Rectángulo"/>
          <p:cNvSpPr/>
          <p:nvPr/>
        </p:nvSpPr>
        <p:spPr>
          <a:xfrm>
            <a:off x="896378" y="1833791"/>
            <a:ext cx="3243573" cy="368663"/>
          </a:xfrm>
          <a:prstGeom prst="rect">
            <a:avLst/>
          </a:prstGeom>
          <a:no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800"/>
          </a:p>
        </p:txBody>
      </p:sp>
      <p:sp>
        <p:nvSpPr>
          <p:cNvPr id="67" name="66 Rectángulo"/>
          <p:cNvSpPr/>
          <p:nvPr/>
        </p:nvSpPr>
        <p:spPr>
          <a:xfrm>
            <a:off x="4139952" y="1833791"/>
            <a:ext cx="720079" cy="368663"/>
          </a:xfrm>
          <a:prstGeom prst="rect">
            <a:avLst/>
          </a:prstGeom>
          <a:no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800"/>
          </a:p>
        </p:txBody>
      </p:sp>
      <p:sp>
        <p:nvSpPr>
          <p:cNvPr id="58" name="57 Rectángulo"/>
          <p:cNvSpPr/>
          <p:nvPr/>
        </p:nvSpPr>
        <p:spPr>
          <a:xfrm>
            <a:off x="4143826" y="1814792"/>
            <a:ext cx="720080" cy="400110"/>
          </a:xfrm>
          <a:prstGeom prst="rect">
            <a:avLst/>
          </a:prstGeom>
        </p:spPr>
        <p:txBody>
          <a:bodyPr wrap="square">
            <a:spAutoFit/>
          </a:bodyPr>
          <a:lstStyle/>
          <a:p>
            <a:pPr algn="ctr"/>
            <a:r>
              <a:rPr lang="es-CO" sz="1000" dirty="0" smtClean="0">
                <a:latin typeface="Arial Narrow" panose="020B0606020202030204" pitchFamily="34" charset="0"/>
              </a:rPr>
              <a:t>Objetivo</a:t>
            </a:r>
            <a:br>
              <a:rPr lang="es-CO" sz="1000" dirty="0" smtClean="0">
                <a:latin typeface="Arial Narrow" panose="020B0606020202030204" pitchFamily="34" charset="0"/>
              </a:rPr>
            </a:br>
            <a:r>
              <a:rPr lang="es-CO" sz="1000" dirty="0" smtClean="0">
                <a:latin typeface="Arial Narrow" panose="020B0606020202030204" pitchFamily="34" charset="0"/>
              </a:rPr>
              <a:t>Estratégico</a:t>
            </a:r>
            <a:endParaRPr lang="es-CO" sz="1000" dirty="0">
              <a:latin typeface="Arial Narrow" panose="020B0606020202030204" pitchFamily="34" charset="0"/>
            </a:endParaRPr>
          </a:p>
        </p:txBody>
      </p:sp>
      <p:sp>
        <p:nvSpPr>
          <p:cNvPr id="69" name="68 Rectángulo"/>
          <p:cNvSpPr/>
          <p:nvPr/>
        </p:nvSpPr>
        <p:spPr>
          <a:xfrm>
            <a:off x="4139951" y="2202454"/>
            <a:ext cx="720081" cy="1116403"/>
          </a:xfrm>
          <a:prstGeom prst="rect">
            <a:avLst/>
          </a:prstGeom>
          <a:no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800"/>
          </a:p>
        </p:txBody>
      </p:sp>
      <p:sp>
        <p:nvSpPr>
          <p:cNvPr id="70" name="69 Rectángulo"/>
          <p:cNvSpPr/>
          <p:nvPr/>
        </p:nvSpPr>
        <p:spPr>
          <a:xfrm>
            <a:off x="4860032" y="1833791"/>
            <a:ext cx="610176" cy="362113"/>
          </a:xfrm>
          <a:prstGeom prst="rect">
            <a:avLst/>
          </a:prstGeom>
          <a:no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800"/>
          </a:p>
        </p:txBody>
      </p:sp>
      <p:sp>
        <p:nvSpPr>
          <p:cNvPr id="71" name="70 Rectángulo"/>
          <p:cNvSpPr/>
          <p:nvPr/>
        </p:nvSpPr>
        <p:spPr>
          <a:xfrm>
            <a:off x="5470208" y="1833791"/>
            <a:ext cx="469944" cy="362113"/>
          </a:xfrm>
          <a:prstGeom prst="rect">
            <a:avLst/>
          </a:prstGeom>
          <a:no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800"/>
          </a:p>
        </p:txBody>
      </p:sp>
      <p:sp>
        <p:nvSpPr>
          <p:cNvPr id="74" name="73 Rectángulo"/>
          <p:cNvSpPr/>
          <p:nvPr/>
        </p:nvSpPr>
        <p:spPr>
          <a:xfrm>
            <a:off x="5940152" y="1833791"/>
            <a:ext cx="516705" cy="362113"/>
          </a:xfrm>
          <a:prstGeom prst="rect">
            <a:avLst/>
          </a:prstGeom>
          <a:no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800"/>
          </a:p>
        </p:txBody>
      </p:sp>
      <p:sp>
        <p:nvSpPr>
          <p:cNvPr id="75" name="74 Rectángulo"/>
          <p:cNvSpPr/>
          <p:nvPr/>
        </p:nvSpPr>
        <p:spPr>
          <a:xfrm>
            <a:off x="6456857" y="1833791"/>
            <a:ext cx="621561" cy="362113"/>
          </a:xfrm>
          <a:prstGeom prst="rect">
            <a:avLst/>
          </a:prstGeom>
          <a:no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800"/>
          </a:p>
        </p:txBody>
      </p:sp>
      <p:sp>
        <p:nvSpPr>
          <p:cNvPr id="76" name="75 Rectángulo"/>
          <p:cNvSpPr/>
          <p:nvPr/>
        </p:nvSpPr>
        <p:spPr>
          <a:xfrm>
            <a:off x="7078418" y="1833791"/>
            <a:ext cx="610176" cy="362113"/>
          </a:xfrm>
          <a:prstGeom prst="rect">
            <a:avLst/>
          </a:prstGeom>
          <a:no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800"/>
          </a:p>
        </p:txBody>
      </p:sp>
      <p:sp>
        <p:nvSpPr>
          <p:cNvPr id="77" name="76 Rectángulo"/>
          <p:cNvSpPr/>
          <p:nvPr/>
        </p:nvSpPr>
        <p:spPr>
          <a:xfrm>
            <a:off x="7688594" y="1833791"/>
            <a:ext cx="610176" cy="362113"/>
          </a:xfrm>
          <a:prstGeom prst="rect">
            <a:avLst/>
          </a:prstGeom>
          <a:no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800"/>
          </a:p>
        </p:txBody>
      </p:sp>
      <p:sp>
        <p:nvSpPr>
          <p:cNvPr id="78" name="77 Rectángulo"/>
          <p:cNvSpPr/>
          <p:nvPr/>
        </p:nvSpPr>
        <p:spPr>
          <a:xfrm>
            <a:off x="5470208" y="1916832"/>
            <a:ext cx="477694" cy="246221"/>
          </a:xfrm>
          <a:prstGeom prst="rect">
            <a:avLst/>
          </a:prstGeom>
        </p:spPr>
        <p:txBody>
          <a:bodyPr wrap="square">
            <a:spAutoFit/>
          </a:bodyPr>
          <a:lstStyle/>
          <a:p>
            <a:pPr algn="ctr"/>
            <a:r>
              <a:rPr lang="es-CO" sz="1000" dirty="0" smtClean="0">
                <a:latin typeface="Arial Narrow" panose="020B0606020202030204" pitchFamily="34" charset="0"/>
              </a:rPr>
              <a:t>Actual</a:t>
            </a:r>
            <a:endParaRPr lang="es-CO" sz="1000" dirty="0">
              <a:latin typeface="Arial Narrow" panose="020B0606020202030204" pitchFamily="34" charset="0"/>
            </a:endParaRPr>
          </a:p>
        </p:txBody>
      </p:sp>
      <p:sp>
        <p:nvSpPr>
          <p:cNvPr id="79" name="78 Rectángulo"/>
          <p:cNvSpPr/>
          <p:nvPr/>
        </p:nvSpPr>
        <p:spPr>
          <a:xfrm>
            <a:off x="5947406" y="1916832"/>
            <a:ext cx="516705" cy="246221"/>
          </a:xfrm>
          <a:prstGeom prst="rect">
            <a:avLst/>
          </a:prstGeom>
        </p:spPr>
        <p:txBody>
          <a:bodyPr wrap="square">
            <a:spAutoFit/>
          </a:bodyPr>
          <a:lstStyle/>
          <a:p>
            <a:pPr algn="ctr"/>
            <a:r>
              <a:rPr lang="es-CO" sz="1000" dirty="0" smtClean="0">
                <a:latin typeface="Arial Narrow" panose="020B0606020202030204" pitchFamily="34" charset="0"/>
              </a:rPr>
              <a:t>Meta</a:t>
            </a:r>
            <a:endParaRPr lang="es-CO" sz="1000" dirty="0">
              <a:latin typeface="Arial Narrow" panose="020B0606020202030204" pitchFamily="34" charset="0"/>
            </a:endParaRPr>
          </a:p>
        </p:txBody>
      </p:sp>
      <p:sp>
        <p:nvSpPr>
          <p:cNvPr id="80" name="79 Rectángulo"/>
          <p:cNvSpPr/>
          <p:nvPr/>
        </p:nvSpPr>
        <p:spPr>
          <a:xfrm>
            <a:off x="8298770" y="1833791"/>
            <a:ext cx="737726" cy="362113"/>
          </a:xfrm>
          <a:prstGeom prst="rect">
            <a:avLst/>
          </a:prstGeom>
          <a:no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800"/>
          </a:p>
        </p:txBody>
      </p:sp>
      <p:sp>
        <p:nvSpPr>
          <p:cNvPr id="81" name="80 Rectángulo"/>
          <p:cNvSpPr/>
          <p:nvPr/>
        </p:nvSpPr>
        <p:spPr>
          <a:xfrm>
            <a:off x="4860032" y="2195904"/>
            <a:ext cx="610176" cy="1122954"/>
          </a:xfrm>
          <a:prstGeom prst="rect">
            <a:avLst/>
          </a:prstGeom>
          <a:no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800"/>
          </a:p>
        </p:txBody>
      </p:sp>
      <p:sp>
        <p:nvSpPr>
          <p:cNvPr id="82" name="81 Rectángulo"/>
          <p:cNvSpPr/>
          <p:nvPr/>
        </p:nvSpPr>
        <p:spPr>
          <a:xfrm>
            <a:off x="5470208" y="2195904"/>
            <a:ext cx="469944" cy="1122954"/>
          </a:xfrm>
          <a:prstGeom prst="rect">
            <a:avLst/>
          </a:prstGeom>
          <a:no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800"/>
          </a:p>
        </p:txBody>
      </p:sp>
      <p:sp>
        <p:nvSpPr>
          <p:cNvPr id="83" name="82 Rectángulo"/>
          <p:cNvSpPr/>
          <p:nvPr/>
        </p:nvSpPr>
        <p:spPr>
          <a:xfrm>
            <a:off x="5940152" y="2195904"/>
            <a:ext cx="516705" cy="1122954"/>
          </a:xfrm>
          <a:prstGeom prst="rect">
            <a:avLst/>
          </a:prstGeom>
          <a:no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800"/>
          </a:p>
        </p:txBody>
      </p:sp>
      <p:sp>
        <p:nvSpPr>
          <p:cNvPr id="84" name="83 Rectángulo"/>
          <p:cNvSpPr/>
          <p:nvPr/>
        </p:nvSpPr>
        <p:spPr>
          <a:xfrm>
            <a:off x="6456857" y="2195904"/>
            <a:ext cx="621561" cy="1122954"/>
          </a:xfrm>
          <a:prstGeom prst="rect">
            <a:avLst/>
          </a:prstGeom>
          <a:no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800"/>
          </a:p>
        </p:txBody>
      </p:sp>
      <p:sp>
        <p:nvSpPr>
          <p:cNvPr id="85" name="84 Rectángulo"/>
          <p:cNvSpPr/>
          <p:nvPr/>
        </p:nvSpPr>
        <p:spPr>
          <a:xfrm>
            <a:off x="7078418" y="2195904"/>
            <a:ext cx="610176" cy="1122954"/>
          </a:xfrm>
          <a:prstGeom prst="rect">
            <a:avLst/>
          </a:prstGeom>
          <a:no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800"/>
          </a:p>
        </p:txBody>
      </p:sp>
      <p:sp>
        <p:nvSpPr>
          <p:cNvPr id="86" name="85 Rectángulo"/>
          <p:cNvSpPr/>
          <p:nvPr/>
        </p:nvSpPr>
        <p:spPr>
          <a:xfrm>
            <a:off x="7688594" y="2195904"/>
            <a:ext cx="610176" cy="1122954"/>
          </a:xfrm>
          <a:prstGeom prst="rect">
            <a:avLst/>
          </a:prstGeom>
          <a:no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800"/>
          </a:p>
        </p:txBody>
      </p:sp>
      <p:sp>
        <p:nvSpPr>
          <p:cNvPr id="87" name="86 Rectángulo"/>
          <p:cNvSpPr/>
          <p:nvPr/>
        </p:nvSpPr>
        <p:spPr>
          <a:xfrm>
            <a:off x="8298770" y="2195904"/>
            <a:ext cx="737726" cy="1122954"/>
          </a:xfrm>
          <a:prstGeom prst="rect">
            <a:avLst/>
          </a:prstGeom>
          <a:no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800"/>
          </a:p>
        </p:txBody>
      </p:sp>
      <p:sp>
        <p:nvSpPr>
          <p:cNvPr id="88" name="87 Rectángulo"/>
          <p:cNvSpPr/>
          <p:nvPr/>
        </p:nvSpPr>
        <p:spPr>
          <a:xfrm>
            <a:off x="4860032" y="1916832"/>
            <a:ext cx="639588" cy="246221"/>
          </a:xfrm>
          <a:prstGeom prst="rect">
            <a:avLst/>
          </a:prstGeom>
        </p:spPr>
        <p:txBody>
          <a:bodyPr wrap="square">
            <a:spAutoFit/>
          </a:bodyPr>
          <a:lstStyle/>
          <a:p>
            <a:pPr algn="ctr"/>
            <a:r>
              <a:rPr lang="es-CO" sz="1000" dirty="0" smtClean="0">
                <a:latin typeface="Arial Narrow" panose="020B0606020202030204" pitchFamily="34" charset="0"/>
              </a:rPr>
              <a:t>Indicador</a:t>
            </a:r>
            <a:endParaRPr lang="es-CO" sz="1000" dirty="0">
              <a:latin typeface="Arial Narrow" panose="020B0606020202030204" pitchFamily="34" charset="0"/>
            </a:endParaRPr>
          </a:p>
        </p:txBody>
      </p:sp>
      <p:sp>
        <p:nvSpPr>
          <p:cNvPr id="89" name="88 Rectángulo"/>
          <p:cNvSpPr/>
          <p:nvPr/>
        </p:nvSpPr>
        <p:spPr>
          <a:xfrm>
            <a:off x="6416978" y="1850681"/>
            <a:ext cx="720080" cy="384721"/>
          </a:xfrm>
          <a:prstGeom prst="rect">
            <a:avLst/>
          </a:prstGeom>
        </p:spPr>
        <p:txBody>
          <a:bodyPr wrap="square">
            <a:spAutoFit/>
          </a:bodyPr>
          <a:lstStyle/>
          <a:p>
            <a:pPr algn="ctr"/>
            <a:r>
              <a:rPr lang="es-CO" sz="1000" dirty="0" smtClean="0">
                <a:latin typeface="Arial Narrow" panose="020B0606020202030204" pitchFamily="34" charset="0"/>
              </a:rPr>
              <a:t>Frecuencia</a:t>
            </a:r>
            <a:br>
              <a:rPr lang="es-CO" sz="1000" dirty="0" smtClean="0">
                <a:latin typeface="Arial Narrow" panose="020B0606020202030204" pitchFamily="34" charset="0"/>
              </a:rPr>
            </a:br>
            <a:r>
              <a:rPr lang="es-CO" sz="900" dirty="0" smtClean="0">
                <a:latin typeface="Arial Narrow" panose="020B0606020202030204" pitchFamily="34" charset="0"/>
              </a:rPr>
              <a:t>de Medición</a:t>
            </a:r>
            <a:endParaRPr lang="es-CO" sz="900" dirty="0">
              <a:latin typeface="Arial Narrow" panose="020B0606020202030204" pitchFamily="34" charset="0"/>
            </a:endParaRPr>
          </a:p>
        </p:txBody>
      </p:sp>
      <p:sp>
        <p:nvSpPr>
          <p:cNvPr id="90" name="89 Rectángulo"/>
          <p:cNvSpPr/>
          <p:nvPr/>
        </p:nvSpPr>
        <p:spPr>
          <a:xfrm>
            <a:off x="7090959" y="1916832"/>
            <a:ext cx="575896" cy="246221"/>
          </a:xfrm>
          <a:prstGeom prst="rect">
            <a:avLst/>
          </a:prstGeom>
        </p:spPr>
        <p:txBody>
          <a:bodyPr wrap="square">
            <a:spAutoFit/>
          </a:bodyPr>
          <a:lstStyle/>
          <a:p>
            <a:pPr algn="ctr"/>
            <a:r>
              <a:rPr lang="es-CO" sz="1000" dirty="0" smtClean="0">
                <a:latin typeface="Arial Narrow" panose="020B0606020202030204" pitchFamily="34" charset="0"/>
              </a:rPr>
              <a:t>Fuente</a:t>
            </a:r>
            <a:endParaRPr lang="es-CO" sz="1000" dirty="0">
              <a:latin typeface="Arial Narrow" panose="020B0606020202030204" pitchFamily="34" charset="0"/>
            </a:endParaRPr>
          </a:p>
        </p:txBody>
      </p:sp>
      <p:sp>
        <p:nvSpPr>
          <p:cNvPr id="91" name="90 Rectángulo"/>
          <p:cNvSpPr/>
          <p:nvPr/>
        </p:nvSpPr>
        <p:spPr>
          <a:xfrm>
            <a:off x="7616586" y="1932221"/>
            <a:ext cx="771838" cy="230832"/>
          </a:xfrm>
          <a:prstGeom prst="rect">
            <a:avLst/>
          </a:prstGeom>
        </p:spPr>
        <p:txBody>
          <a:bodyPr wrap="square">
            <a:spAutoFit/>
          </a:bodyPr>
          <a:lstStyle/>
          <a:p>
            <a:pPr algn="ctr"/>
            <a:r>
              <a:rPr lang="es-CO" sz="900" dirty="0" smtClean="0">
                <a:latin typeface="Arial Narrow" panose="020B0606020202030204" pitchFamily="34" charset="0"/>
              </a:rPr>
              <a:t>Responsable</a:t>
            </a:r>
            <a:endParaRPr lang="es-CO" sz="900" dirty="0">
              <a:latin typeface="Arial Narrow" panose="020B0606020202030204" pitchFamily="34" charset="0"/>
            </a:endParaRPr>
          </a:p>
        </p:txBody>
      </p:sp>
      <p:sp>
        <p:nvSpPr>
          <p:cNvPr id="92" name="91 Rectángulo"/>
          <p:cNvSpPr/>
          <p:nvPr/>
        </p:nvSpPr>
        <p:spPr>
          <a:xfrm>
            <a:off x="8298770" y="1916832"/>
            <a:ext cx="619438" cy="246221"/>
          </a:xfrm>
          <a:prstGeom prst="rect">
            <a:avLst/>
          </a:prstGeom>
        </p:spPr>
        <p:txBody>
          <a:bodyPr wrap="square">
            <a:spAutoFit/>
          </a:bodyPr>
          <a:lstStyle/>
          <a:p>
            <a:pPr algn="ctr"/>
            <a:r>
              <a:rPr lang="es-CO" sz="1000" dirty="0" smtClean="0">
                <a:latin typeface="Arial Narrow" panose="020B0606020202030204" pitchFamily="34" charset="0"/>
              </a:rPr>
              <a:t>Iniciativa</a:t>
            </a:r>
            <a:endParaRPr lang="es-CO" sz="1000" dirty="0">
              <a:latin typeface="Arial Narrow" panose="020B0606020202030204" pitchFamily="34" charset="0"/>
            </a:endParaRPr>
          </a:p>
        </p:txBody>
      </p:sp>
      <p:sp>
        <p:nvSpPr>
          <p:cNvPr id="93" name="92 Rectángulo"/>
          <p:cNvSpPr/>
          <p:nvPr/>
        </p:nvSpPr>
        <p:spPr>
          <a:xfrm>
            <a:off x="4139951" y="3318858"/>
            <a:ext cx="720081" cy="1115843"/>
          </a:xfrm>
          <a:prstGeom prst="rect">
            <a:avLst/>
          </a:prstGeom>
          <a:no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800"/>
          </a:p>
        </p:txBody>
      </p:sp>
      <p:sp>
        <p:nvSpPr>
          <p:cNvPr id="94" name="93 Rectángulo"/>
          <p:cNvSpPr/>
          <p:nvPr/>
        </p:nvSpPr>
        <p:spPr>
          <a:xfrm>
            <a:off x="4860033" y="3318858"/>
            <a:ext cx="610176" cy="1115844"/>
          </a:xfrm>
          <a:prstGeom prst="rect">
            <a:avLst/>
          </a:prstGeom>
          <a:no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800"/>
          </a:p>
        </p:txBody>
      </p:sp>
      <p:sp>
        <p:nvSpPr>
          <p:cNvPr id="95" name="94 Rectángulo"/>
          <p:cNvSpPr/>
          <p:nvPr/>
        </p:nvSpPr>
        <p:spPr>
          <a:xfrm>
            <a:off x="5470208" y="3318858"/>
            <a:ext cx="469944" cy="1115844"/>
          </a:xfrm>
          <a:prstGeom prst="rect">
            <a:avLst/>
          </a:prstGeom>
          <a:no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800"/>
          </a:p>
        </p:txBody>
      </p:sp>
      <p:sp>
        <p:nvSpPr>
          <p:cNvPr id="96" name="95 Rectángulo"/>
          <p:cNvSpPr/>
          <p:nvPr/>
        </p:nvSpPr>
        <p:spPr>
          <a:xfrm>
            <a:off x="5940152" y="3318858"/>
            <a:ext cx="516706" cy="1115844"/>
          </a:xfrm>
          <a:prstGeom prst="rect">
            <a:avLst/>
          </a:prstGeom>
          <a:no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800"/>
          </a:p>
        </p:txBody>
      </p:sp>
      <p:sp>
        <p:nvSpPr>
          <p:cNvPr id="97" name="96 Rectángulo"/>
          <p:cNvSpPr/>
          <p:nvPr/>
        </p:nvSpPr>
        <p:spPr>
          <a:xfrm>
            <a:off x="6456858" y="3318858"/>
            <a:ext cx="621560" cy="1115844"/>
          </a:xfrm>
          <a:prstGeom prst="rect">
            <a:avLst/>
          </a:prstGeom>
          <a:no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800"/>
          </a:p>
        </p:txBody>
      </p:sp>
      <p:sp>
        <p:nvSpPr>
          <p:cNvPr id="98" name="97 Rectángulo"/>
          <p:cNvSpPr/>
          <p:nvPr/>
        </p:nvSpPr>
        <p:spPr>
          <a:xfrm>
            <a:off x="7078419" y="3318858"/>
            <a:ext cx="610176" cy="1115844"/>
          </a:xfrm>
          <a:prstGeom prst="rect">
            <a:avLst/>
          </a:prstGeom>
          <a:no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800"/>
          </a:p>
        </p:txBody>
      </p:sp>
      <p:sp>
        <p:nvSpPr>
          <p:cNvPr id="99" name="98 Rectángulo"/>
          <p:cNvSpPr/>
          <p:nvPr/>
        </p:nvSpPr>
        <p:spPr>
          <a:xfrm>
            <a:off x="7688595" y="3318858"/>
            <a:ext cx="610175" cy="1115844"/>
          </a:xfrm>
          <a:prstGeom prst="rect">
            <a:avLst/>
          </a:prstGeom>
          <a:no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800"/>
          </a:p>
        </p:txBody>
      </p:sp>
      <p:sp>
        <p:nvSpPr>
          <p:cNvPr id="100" name="99 Rectángulo"/>
          <p:cNvSpPr/>
          <p:nvPr/>
        </p:nvSpPr>
        <p:spPr>
          <a:xfrm>
            <a:off x="8298771" y="3318858"/>
            <a:ext cx="737726" cy="1115844"/>
          </a:xfrm>
          <a:prstGeom prst="rect">
            <a:avLst/>
          </a:prstGeom>
          <a:no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800"/>
          </a:p>
        </p:txBody>
      </p:sp>
      <p:sp>
        <p:nvSpPr>
          <p:cNvPr id="101" name="100 CuadroTexto"/>
          <p:cNvSpPr txBox="1"/>
          <p:nvPr/>
        </p:nvSpPr>
        <p:spPr>
          <a:xfrm>
            <a:off x="35496" y="1891736"/>
            <a:ext cx="940641" cy="246221"/>
          </a:xfrm>
          <a:prstGeom prst="rect">
            <a:avLst/>
          </a:prstGeom>
          <a:noFill/>
        </p:spPr>
        <p:txBody>
          <a:bodyPr wrap="square" rtlCol="0">
            <a:spAutoFit/>
          </a:bodyPr>
          <a:lstStyle/>
          <a:p>
            <a:r>
              <a:rPr lang="es-CO" sz="1000" b="1" dirty="0" smtClean="0">
                <a:latin typeface="Arial Narrow" panose="020B0606020202030204" pitchFamily="34" charset="0"/>
              </a:rPr>
              <a:t>PERSPECTIVA</a:t>
            </a:r>
            <a:endParaRPr lang="es-CO" sz="1000" b="1" dirty="0">
              <a:latin typeface="Arial Narrow" panose="020B0606020202030204" pitchFamily="34" charset="0"/>
            </a:endParaRPr>
          </a:p>
        </p:txBody>
      </p:sp>
      <p:sp>
        <p:nvSpPr>
          <p:cNvPr id="102" name="101 CuadroTexto"/>
          <p:cNvSpPr txBox="1"/>
          <p:nvPr/>
        </p:nvSpPr>
        <p:spPr>
          <a:xfrm>
            <a:off x="1002747" y="1891736"/>
            <a:ext cx="1934879" cy="246221"/>
          </a:xfrm>
          <a:prstGeom prst="rect">
            <a:avLst/>
          </a:prstGeom>
          <a:noFill/>
        </p:spPr>
        <p:txBody>
          <a:bodyPr wrap="square" rtlCol="0">
            <a:spAutoFit/>
          </a:bodyPr>
          <a:lstStyle/>
          <a:p>
            <a:r>
              <a:rPr lang="es-CO" sz="1000" b="1" dirty="0" smtClean="0">
                <a:latin typeface="Arial Narrow" panose="020B0606020202030204" pitchFamily="34" charset="0"/>
              </a:rPr>
              <a:t>OBJETIVOS ESTRATÉGICOS</a:t>
            </a:r>
            <a:endParaRPr lang="es-CO" sz="1000" b="1" dirty="0">
              <a:latin typeface="Arial Narrow" panose="020B0606020202030204" pitchFamily="34" charset="0"/>
            </a:endParaRPr>
          </a:p>
        </p:txBody>
      </p:sp>
      <p:sp>
        <p:nvSpPr>
          <p:cNvPr id="111" name="110 Rectángulo"/>
          <p:cNvSpPr/>
          <p:nvPr/>
        </p:nvSpPr>
        <p:spPr>
          <a:xfrm>
            <a:off x="4147702" y="4434237"/>
            <a:ext cx="712330" cy="1116308"/>
          </a:xfrm>
          <a:prstGeom prst="rect">
            <a:avLst/>
          </a:prstGeom>
          <a:no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800"/>
          </a:p>
        </p:txBody>
      </p:sp>
      <p:sp>
        <p:nvSpPr>
          <p:cNvPr id="112" name="111 Rectángulo"/>
          <p:cNvSpPr/>
          <p:nvPr/>
        </p:nvSpPr>
        <p:spPr>
          <a:xfrm>
            <a:off x="4860032" y="4434236"/>
            <a:ext cx="610176" cy="1122954"/>
          </a:xfrm>
          <a:prstGeom prst="rect">
            <a:avLst/>
          </a:prstGeom>
          <a:no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800"/>
          </a:p>
        </p:txBody>
      </p:sp>
      <p:sp>
        <p:nvSpPr>
          <p:cNvPr id="113" name="112 Rectángulo"/>
          <p:cNvSpPr/>
          <p:nvPr/>
        </p:nvSpPr>
        <p:spPr>
          <a:xfrm>
            <a:off x="5470208" y="4434236"/>
            <a:ext cx="477694" cy="1122954"/>
          </a:xfrm>
          <a:prstGeom prst="rect">
            <a:avLst/>
          </a:prstGeom>
          <a:no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800"/>
          </a:p>
        </p:txBody>
      </p:sp>
      <p:sp>
        <p:nvSpPr>
          <p:cNvPr id="114" name="113 Rectángulo"/>
          <p:cNvSpPr/>
          <p:nvPr/>
        </p:nvSpPr>
        <p:spPr>
          <a:xfrm>
            <a:off x="5947902" y="4434236"/>
            <a:ext cx="508957" cy="1122954"/>
          </a:xfrm>
          <a:prstGeom prst="rect">
            <a:avLst/>
          </a:prstGeom>
          <a:no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800"/>
          </a:p>
        </p:txBody>
      </p:sp>
      <p:sp>
        <p:nvSpPr>
          <p:cNvPr id="115" name="114 Rectángulo"/>
          <p:cNvSpPr/>
          <p:nvPr/>
        </p:nvSpPr>
        <p:spPr>
          <a:xfrm>
            <a:off x="6456857" y="4434236"/>
            <a:ext cx="621561" cy="1122954"/>
          </a:xfrm>
          <a:prstGeom prst="rect">
            <a:avLst/>
          </a:prstGeom>
          <a:no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800"/>
          </a:p>
        </p:txBody>
      </p:sp>
      <p:sp>
        <p:nvSpPr>
          <p:cNvPr id="116" name="115 Rectángulo"/>
          <p:cNvSpPr/>
          <p:nvPr/>
        </p:nvSpPr>
        <p:spPr>
          <a:xfrm>
            <a:off x="7078419" y="4434236"/>
            <a:ext cx="617926" cy="1122954"/>
          </a:xfrm>
          <a:prstGeom prst="rect">
            <a:avLst/>
          </a:prstGeom>
          <a:no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800"/>
          </a:p>
        </p:txBody>
      </p:sp>
      <p:sp>
        <p:nvSpPr>
          <p:cNvPr id="117" name="116 Rectángulo"/>
          <p:cNvSpPr/>
          <p:nvPr/>
        </p:nvSpPr>
        <p:spPr>
          <a:xfrm>
            <a:off x="7696344" y="4434236"/>
            <a:ext cx="602425" cy="1122954"/>
          </a:xfrm>
          <a:prstGeom prst="rect">
            <a:avLst/>
          </a:prstGeom>
          <a:no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800"/>
          </a:p>
        </p:txBody>
      </p:sp>
      <p:sp>
        <p:nvSpPr>
          <p:cNvPr id="118" name="117 Rectángulo"/>
          <p:cNvSpPr/>
          <p:nvPr/>
        </p:nvSpPr>
        <p:spPr>
          <a:xfrm>
            <a:off x="8298770" y="4434236"/>
            <a:ext cx="747096" cy="1122954"/>
          </a:xfrm>
          <a:prstGeom prst="rect">
            <a:avLst/>
          </a:prstGeom>
          <a:no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800"/>
          </a:p>
        </p:txBody>
      </p:sp>
      <p:sp>
        <p:nvSpPr>
          <p:cNvPr id="119" name="118 Rectángulo"/>
          <p:cNvSpPr/>
          <p:nvPr/>
        </p:nvSpPr>
        <p:spPr>
          <a:xfrm>
            <a:off x="4147701" y="5550544"/>
            <a:ext cx="712329" cy="1116405"/>
          </a:xfrm>
          <a:prstGeom prst="rect">
            <a:avLst/>
          </a:prstGeom>
          <a:no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800"/>
          </a:p>
        </p:txBody>
      </p:sp>
      <p:sp>
        <p:nvSpPr>
          <p:cNvPr id="120" name="119 Rectángulo"/>
          <p:cNvSpPr/>
          <p:nvPr/>
        </p:nvSpPr>
        <p:spPr>
          <a:xfrm>
            <a:off x="4860030" y="5557190"/>
            <a:ext cx="610177" cy="1109759"/>
          </a:xfrm>
          <a:prstGeom prst="rect">
            <a:avLst/>
          </a:prstGeom>
          <a:no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800"/>
          </a:p>
        </p:txBody>
      </p:sp>
      <p:sp>
        <p:nvSpPr>
          <p:cNvPr id="121" name="120 Rectángulo"/>
          <p:cNvSpPr/>
          <p:nvPr/>
        </p:nvSpPr>
        <p:spPr>
          <a:xfrm>
            <a:off x="5470208" y="5557190"/>
            <a:ext cx="477694" cy="1109759"/>
          </a:xfrm>
          <a:prstGeom prst="rect">
            <a:avLst/>
          </a:prstGeom>
          <a:no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800"/>
          </a:p>
        </p:txBody>
      </p:sp>
      <p:sp>
        <p:nvSpPr>
          <p:cNvPr id="122" name="121 Rectángulo"/>
          <p:cNvSpPr/>
          <p:nvPr/>
        </p:nvSpPr>
        <p:spPr>
          <a:xfrm>
            <a:off x="5947902" y="5557190"/>
            <a:ext cx="508955" cy="1109759"/>
          </a:xfrm>
          <a:prstGeom prst="rect">
            <a:avLst/>
          </a:prstGeom>
          <a:no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800"/>
          </a:p>
        </p:txBody>
      </p:sp>
      <p:sp>
        <p:nvSpPr>
          <p:cNvPr id="123" name="122 Rectángulo"/>
          <p:cNvSpPr/>
          <p:nvPr/>
        </p:nvSpPr>
        <p:spPr>
          <a:xfrm>
            <a:off x="6456857" y="5557190"/>
            <a:ext cx="621561" cy="1109759"/>
          </a:xfrm>
          <a:prstGeom prst="rect">
            <a:avLst/>
          </a:prstGeom>
          <a:no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800"/>
          </a:p>
        </p:txBody>
      </p:sp>
      <p:sp>
        <p:nvSpPr>
          <p:cNvPr id="124" name="123 Rectángulo"/>
          <p:cNvSpPr/>
          <p:nvPr/>
        </p:nvSpPr>
        <p:spPr>
          <a:xfrm>
            <a:off x="7078418" y="5557190"/>
            <a:ext cx="617927" cy="1109759"/>
          </a:xfrm>
          <a:prstGeom prst="rect">
            <a:avLst/>
          </a:prstGeom>
          <a:no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800"/>
          </a:p>
        </p:txBody>
      </p:sp>
      <p:sp>
        <p:nvSpPr>
          <p:cNvPr id="125" name="124 Rectángulo"/>
          <p:cNvSpPr/>
          <p:nvPr/>
        </p:nvSpPr>
        <p:spPr>
          <a:xfrm>
            <a:off x="7696346" y="5557190"/>
            <a:ext cx="602424" cy="1109759"/>
          </a:xfrm>
          <a:prstGeom prst="rect">
            <a:avLst/>
          </a:prstGeom>
          <a:no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800"/>
          </a:p>
        </p:txBody>
      </p:sp>
      <p:sp>
        <p:nvSpPr>
          <p:cNvPr id="126" name="125 Rectángulo"/>
          <p:cNvSpPr/>
          <p:nvPr/>
        </p:nvSpPr>
        <p:spPr>
          <a:xfrm>
            <a:off x="8298769" y="5557190"/>
            <a:ext cx="748925" cy="1109759"/>
          </a:xfrm>
          <a:prstGeom prst="rect">
            <a:avLst/>
          </a:prstGeom>
          <a:no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800"/>
          </a:p>
        </p:txBody>
      </p:sp>
      <p:sp>
        <p:nvSpPr>
          <p:cNvPr id="127" name="126 Rectángulo"/>
          <p:cNvSpPr/>
          <p:nvPr/>
        </p:nvSpPr>
        <p:spPr>
          <a:xfrm>
            <a:off x="4094753" y="2297197"/>
            <a:ext cx="720080" cy="230832"/>
          </a:xfrm>
          <a:prstGeom prst="rect">
            <a:avLst/>
          </a:prstGeom>
        </p:spPr>
        <p:txBody>
          <a:bodyPr wrap="square">
            <a:spAutoFit/>
          </a:bodyPr>
          <a:lstStyle/>
          <a:p>
            <a:r>
              <a:rPr lang="es-CO" sz="900" dirty="0" smtClean="0">
                <a:latin typeface="Arial Narrow" panose="020B0606020202030204" pitchFamily="34" charset="0"/>
              </a:rPr>
              <a:t>Rentabilidad</a:t>
            </a:r>
            <a:endParaRPr lang="es-CO" sz="900" dirty="0">
              <a:latin typeface="Arial Narrow" panose="020B0606020202030204" pitchFamily="34" charset="0"/>
            </a:endParaRPr>
          </a:p>
        </p:txBody>
      </p:sp>
      <p:sp>
        <p:nvSpPr>
          <p:cNvPr id="128" name="127 Rectángulo"/>
          <p:cNvSpPr/>
          <p:nvPr/>
        </p:nvSpPr>
        <p:spPr>
          <a:xfrm>
            <a:off x="4094753" y="2987660"/>
            <a:ext cx="720080" cy="230832"/>
          </a:xfrm>
          <a:prstGeom prst="rect">
            <a:avLst/>
          </a:prstGeom>
        </p:spPr>
        <p:txBody>
          <a:bodyPr wrap="square">
            <a:spAutoFit/>
          </a:bodyPr>
          <a:lstStyle/>
          <a:p>
            <a:r>
              <a:rPr lang="es-CO" sz="900" dirty="0" smtClean="0">
                <a:latin typeface="Arial Narrow" panose="020B0606020202030204" pitchFamily="34" charset="0"/>
              </a:rPr>
              <a:t>Crecimiento</a:t>
            </a:r>
            <a:endParaRPr lang="es-CO" sz="900" dirty="0">
              <a:latin typeface="Arial Narrow" panose="020B0606020202030204" pitchFamily="34" charset="0"/>
            </a:endParaRPr>
          </a:p>
        </p:txBody>
      </p:sp>
      <p:sp>
        <p:nvSpPr>
          <p:cNvPr id="129" name="128 Rectángulo"/>
          <p:cNvSpPr/>
          <p:nvPr/>
        </p:nvSpPr>
        <p:spPr>
          <a:xfrm>
            <a:off x="4806002" y="2297197"/>
            <a:ext cx="654876" cy="230832"/>
          </a:xfrm>
          <a:prstGeom prst="rect">
            <a:avLst/>
          </a:prstGeom>
        </p:spPr>
        <p:txBody>
          <a:bodyPr wrap="square">
            <a:spAutoFit/>
          </a:bodyPr>
          <a:lstStyle/>
          <a:p>
            <a:r>
              <a:rPr lang="es-CO" sz="900" dirty="0" smtClean="0">
                <a:latin typeface="Arial Narrow" panose="020B0606020202030204" pitchFamily="34" charset="0"/>
              </a:rPr>
              <a:t>ROI</a:t>
            </a:r>
            <a:endParaRPr lang="es-CO" sz="900" dirty="0">
              <a:latin typeface="Arial Narrow" panose="020B0606020202030204" pitchFamily="34" charset="0"/>
            </a:endParaRPr>
          </a:p>
        </p:txBody>
      </p:sp>
      <p:sp>
        <p:nvSpPr>
          <p:cNvPr id="130" name="129 Rectángulo"/>
          <p:cNvSpPr/>
          <p:nvPr/>
        </p:nvSpPr>
        <p:spPr>
          <a:xfrm>
            <a:off x="4806002" y="2849161"/>
            <a:ext cx="727870" cy="507831"/>
          </a:xfrm>
          <a:prstGeom prst="rect">
            <a:avLst/>
          </a:prstGeom>
        </p:spPr>
        <p:txBody>
          <a:bodyPr wrap="square">
            <a:spAutoFit/>
          </a:bodyPr>
          <a:lstStyle/>
          <a:p>
            <a:r>
              <a:rPr lang="es-CO" sz="900" dirty="0" smtClean="0">
                <a:latin typeface="Arial Narrow" panose="020B0606020202030204" pitchFamily="34" charset="0"/>
              </a:rPr>
              <a:t>Tasa de crecimiento en ventas</a:t>
            </a:r>
            <a:endParaRPr lang="es-CO" sz="900" dirty="0">
              <a:latin typeface="Arial Narrow" panose="020B0606020202030204" pitchFamily="34" charset="0"/>
            </a:endParaRPr>
          </a:p>
        </p:txBody>
      </p:sp>
      <p:sp>
        <p:nvSpPr>
          <p:cNvPr id="131" name="130 Rectángulo"/>
          <p:cNvSpPr/>
          <p:nvPr/>
        </p:nvSpPr>
        <p:spPr>
          <a:xfrm>
            <a:off x="5540623" y="2297197"/>
            <a:ext cx="440532" cy="230832"/>
          </a:xfrm>
          <a:prstGeom prst="rect">
            <a:avLst/>
          </a:prstGeom>
        </p:spPr>
        <p:txBody>
          <a:bodyPr wrap="square">
            <a:spAutoFit/>
          </a:bodyPr>
          <a:lstStyle/>
          <a:p>
            <a:r>
              <a:rPr lang="es-CO" sz="900" dirty="0" smtClean="0">
                <a:latin typeface="Arial Narrow" panose="020B0606020202030204" pitchFamily="34" charset="0"/>
              </a:rPr>
              <a:t>6%</a:t>
            </a:r>
            <a:endParaRPr lang="es-CO" sz="900" dirty="0">
              <a:latin typeface="Arial Narrow" panose="020B0606020202030204" pitchFamily="34" charset="0"/>
            </a:endParaRPr>
          </a:p>
        </p:txBody>
      </p:sp>
      <p:sp>
        <p:nvSpPr>
          <p:cNvPr id="132" name="131 Rectángulo"/>
          <p:cNvSpPr/>
          <p:nvPr/>
        </p:nvSpPr>
        <p:spPr>
          <a:xfrm>
            <a:off x="5540623" y="2987660"/>
            <a:ext cx="440532" cy="230832"/>
          </a:xfrm>
          <a:prstGeom prst="rect">
            <a:avLst/>
          </a:prstGeom>
        </p:spPr>
        <p:txBody>
          <a:bodyPr wrap="square">
            <a:spAutoFit/>
          </a:bodyPr>
          <a:lstStyle/>
          <a:p>
            <a:r>
              <a:rPr lang="es-CO" sz="900" dirty="0">
                <a:latin typeface="Arial Narrow" panose="020B0606020202030204" pitchFamily="34" charset="0"/>
              </a:rPr>
              <a:t>5</a:t>
            </a:r>
            <a:r>
              <a:rPr lang="es-CO" sz="900" dirty="0" smtClean="0">
                <a:latin typeface="Arial Narrow" panose="020B0606020202030204" pitchFamily="34" charset="0"/>
              </a:rPr>
              <a:t>%</a:t>
            </a:r>
            <a:endParaRPr lang="es-CO" sz="900" dirty="0">
              <a:latin typeface="Arial Narrow" panose="020B0606020202030204" pitchFamily="34" charset="0"/>
            </a:endParaRPr>
          </a:p>
        </p:txBody>
      </p:sp>
      <p:sp>
        <p:nvSpPr>
          <p:cNvPr id="133" name="132 Rectángulo"/>
          <p:cNvSpPr/>
          <p:nvPr/>
        </p:nvSpPr>
        <p:spPr>
          <a:xfrm>
            <a:off x="5959195" y="2297197"/>
            <a:ext cx="440532" cy="230832"/>
          </a:xfrm>
          <a:prstGeom prst="rect">
            <a:avLst/>
          </a:prstGeom>
        </p:spPr>
        <p:txBody>
          <a:bodyPr wrap="square">
            <a:spAutoFit/>
          </a:bodyPr>
          <a:lstStyle/>
          <a:p>
            <a:r>
              <a:rPr lang="es-CO" sz="900" dirty="0" smtClean="0">
                <a:latin typeface="Arial Narrow" panose="020B0606020202030204" pitchFamily="34" charset="0"/>
              </a:rPr>
              <a:t>10%</a:t>
            </a:r>
            <a:endParaRPr lang="es-CO" sz="900" dirty="0">
              <a:latin typeface="Arial Narrow" panose="020B0606020202030204" pitchFamily="34" charset="0"/>
            </a:endParaRPr>
          </a:p>
        </p:txBody>
      </p:sp>
      <p:sp>
        <p:nvSpPr>
          <p:cNvPr id="134" name="133 Rectángulo"/>
          <p:cNvSpPr/>
          <p:nvPr/>
        </p:nvSpPr>
        <p:spPr>
          <a:xfrm>
            <a:off x="5959195" y="2987660"/>
            <a:ext cx="440532" cy="230832"/>
          </a:xfrm>
          <a:prstGeom prst="rect">
            <a:avLst/>
          </a:prstGeom>
        </p:spPr>
        <p:txBody>
          <a:bodyPr wrap="square">
            <a:spAutoFit/>
          </a:bodyPr>
          <a:lstStyle/>
          <a:p>
            <a:r>
              <a:rPr lang="es-CO" sz="900" dirty="0" smtClean="0">
                <a:latin typeface="Arial Narrow" panose="020B0606020202030204" pitchFamily="34" charset="0"/>
              </a:rPr>
              <a:t>12%</a:t>
            </a:r>
            <a:endParaRPr lang="es-CO" sz="900" dirty="0">
              <a:latin typeface="Arial Narrow" panose="020B0606020202030204" pitchFamily="34" charset="0"/>
            </a:endParaRPr>
          </a:p>
        </p:txBody>
      </p:sp>
      <p:sp>
        <p:nvSpPr>
          <p:cNvPr id="135" name="134 Rectángulo"/>
          <p:cNvSpPr/>
          <p:nvPr/>
        </p:nvSpPr>
        <p:spPr>
          <a:xfrm>
            <a:off x="6443087" y="2297197"/>
            <a:ext cx="654876" cy="230832"/>
          </a:xfrm>
          <a:prstGeom prst="rect">
            <a:avLst/>
          </a:prstGeom>
        </p:spPr>
        <p:txBody>
          <a:bodyPr wrap="square">
            <a:spAutoFit/>
          </a:bodyPr>
          <a:lstStyle/>
          <a:p>
            <a:r>
              <a:rPr lang="es-CO" sz="900" dirty="0" smtClean="0">
                <a:latin typeface="Arial Narrow" panose="020B0606020202030204" pitchFamily="34" charset="0"/>
              </a:rPr>
              <a:t>Semestral</a:t>
            </a:r>
            <a:endParaRPr lang="es-CO" sz="900" dirty="0">
              <a:latin typeface="Arial Narrow" panose="020B0606020202030204" pitchFamily="34" charset="0"/>
            </a:endParaRPr>
          </a:p>
        </p:txBody>
      </p:sp>
      <p:sp>
        <p:nvSpPr>
          <p:cNvPr id="136" name="135 Rectángulo"/>
          <p:cNvSpPr/>
          <p:nvPr/>
        </p:nvSpPr>
        <p:spPr>
          <a:xfrm>
            <a:off x="6456859" y="2987660"/>
            <a:ext cx="654876" cy="230832"/>
          </a:xfrm>
          <a:prstGeom prst="rect">
            <a:avLst/>
          </a:prstGeom>
        </p:spPr>
        <p:txBody>
          <a:bodyPr wrap="square">
            <a:spAutoFit/>
          </a:bodyPr>
          <a:lstStyle/>
          <a:p>
            <a:r>
              <a:rPr lang="es-CO" sz="900" dirty="0" smtClean="0">
                <a:latin typeface="Arial Narrow" panose="020B0606020202030204" pitchFamily="34" charset="0"/>
              </a:rPr>
              <a:t>Anual</a:t>
            </a:r>
            <a:endParaRPr lang="es-CO" sz="900" dirty="0">
              <a:latin typeface="Arial Narrow" panose="020B0606020202030204" pitchFamily="34" charset="0"/>
            </a:endParaRPr>
          </a:p>
        </p:txBody>
      </p:sp>
      <p:sp>
        <p:nvSpPr>
          <p:cNvPr id="137" name="136 Rectángulo"/>
          <p:cNvSpPr/>
          <p:nvPr/>
        </p:nvSpPr>
        <p:spPr>
          <a:xfrm>
            <a:off x="7090959" y="2227947"/>
            <a:ext cx="605387" cy="369332"/>
          </a:xfrm>
          <a:prstGeom prst="rect">
            <a:avLst/>
          </a:prstGeom>
        </p:spPr>
        <p:txBody>
          <a:bodyPr wrap="square">
            <a:spAutoFit/>
          </a:bodyPr>
          <a:lstStyle/>
          <a:p>
            <a:r>
              <a:rPr lang="es-CO" sz="900" dirty="0" smtClean="0">
                <a:latin typeface="Arial Narrow" panose="020B0606020202030204" pitchFamily="34" charset="0"/>
              </a:rPr>
              <a:t>Sistema ERP</a:t>
            </a:r>
            <a:endParaRPr lang="es-CO" sz="900" dirty="0">
              <a:latin typeface="Arial Narrow" panose="020B0606020202030204" pitchFamily="34" charset="0"/>
            </a:endParaRPr>
          </a:p>
        </p:txBody>
      </p:sp>
      <p:sp>
        <p:nvSpPr>
          <p:cNvPr id="138" name="137 Rectángulo"/>
          <p:cNvSpPr/>
          <p:nvPr/>
        </p:nvSpPr>
        <p:spPr>
          <a:xfrm>
            <a:off x="7097963" y="2918410"/>
            <a:ext cx="605387" cy="369332"/>
          </a:xfrm>
          <a:prstGeom prst="rect">
            <a:avLst/>
          </a:prstGeom>
        </p:spPr>
        <p:txBody>
          <a:bodyPr wrap="square">
            <a:spAutoFit/>
          </a:bodyPr>
          <a:lstStyle/>
          <a:p>
            <a:r>
              <a:rPr lang="es-CO" sz="900" dirty="0" smtClean="0">
                <a:latin typeface="Arial Narrow" panose="020B0606020202030204" pitchFamily="34" charset="0"/>
              </a:rPr>
              <a:t>Sistema CRM</a:t>
            </a:r>
            <a:endParaRPr lang="es-CO" sz="900" dirty="0">
              <a:latin typeface="Arial Narrow" panose="020B0606020202030204" pitchFamily="34" charset="0"/>
            </a:endParaRPr>
          </a:p>
        </p:txBody>
      </p:sp>
      <p:sp>
        <p:nvSpPr>
          <p:cNvPr id="139" name="138 Rectángulo"/>
          <p:cNvSpPr/>
          <p:nvPr/>
        </p:nvSpPr>
        <p:spPr>
          <a:xfrm>
            <a:off x="7659106" y="2227947"/>
            <a:ext cx="631916" cy="369332"/>
          </a:xfrm>
          <a:prstGeom prst="rect">
            <a:avLst/>
          </a:prstGeom>
        </p:spPr>
        <p:txBody>
          <a:bodyPr wrap="square">
            <a:spAutoFit/>
          </a:bodyPr>
          <a:lstStyle/>
          <a:p>
            <a:r>
              <a:rPr lang="es-CO" sz="900" dirty="0" smtClean="0">
                <a:latin typeface="Arial Narrow" panose="020B0606020202030204" pitchFamily="34" charset="0"/>
              </a:rPr>
              <a:t>Gerente Financiero</a:t>
            </a:r>
            <a:endParaRPr lang="es-CO" sz="900" dirty="0">
              <a:latin typeface="Arial Narrow" panose="020B0606020202030204" pitchFamily="34" charset="0"/>
            </a:endParaRPr>
          </a:p>
        </p:txBody>
      </p:sp>
      <p:sp>
        <p:nvSpPr>
          <p:cNvPr id="140" name="139 Rectángulo"/>
          <p:cNvSpPr/>
          <p:nvPr/>
        </p:nvSpPr>
        <p:spPr>
          <a:xfrm>
            <a:off x="7659106" y="2918410"/>
            <a:ext cx="631916" cy="369332"/>
          </a:xfrm>
          <a:prstGeom prst="rect">
            <a:avLst/>
          </a:prstGeom>
        </p:spPr>
        <p:txBody>
          <a:bodyPr wrap="square">
            <a:spAutoFit/>
          </a:bodyPr>
          <a:lstStyle/>
          <a:p>
            <a:r>
              <a:rPr lang="es-CO" sz="900" dirty="0" smtClean="0">
                <a:latin typeface="Arial Narrow" panose="020B0606020202030204" pitchFamily="34" charset="0"/>
              </a:rPr>
              <a:t>Gerente de Ventas</a:t>
            </a:r>
            <a:endParaRPr lang="es-CO" sz="900" dirty="0">
              <a:latin typeface="Arial Narrow" panose="020B0606020202030204" pitchFamily="34" charset="0"/>
            </a:endParaRPr>
          </a:p>
        </p:txBody>
      </p:sp>
      <p:sp>
        <p:nvSpPr>
          <p:cNvPr id="141" name="140 Rectángulo"/>
          <p:cNvSpPr/>
          <p:nvPr/>
        </p:nvSpPr>
        <p:spPr>
          <a:xfrm>
            <a:off x="8236659" y="2227947"/>
            <a:ext cx="792088" cy="369332"/>
          </a:xfrm>
          <a:prstGeom prst="rect">
            <a:avLst/>
          </a:prstGeom>
        </p:spPr>
        <p:txBody>
          <a:bodyPr wrap="square">
            <a:spAutoFit/>
          </a:bodyPr>
          <a:lstStyle/>
          <a:p>
            <a:r>
              <a:rPr lang="es-CO" sz="900" dirty="0" smtClean="0">
                <a:latin typeface="Arial Narrow" panose="020B0606020202030204" pitchFamily="34" charset="0"/>
              </a:rPr>
              <a:t>Benchmarking Financiero</a:t>
            </a:r>
            <a:endParaRPr lang="es-CO" sz="900" dirty="0">
              <a:latin typeface="Arial Narrow" panose="020B0606020202030204" pitchFamily="34" charset="0"/>
            </a:endParaRPr>
          </a:p>
        </p:txBody>
      </p:sp>
      <p:sp>
        <p:nvSpPr>
          <p:cNvPr id="142" name="141 Rectángulo"/>
          <p:cNvSpPr/>
          <p:nvPr/>
        </p:nvSpPr>
        <p:spPr>
          <a:xfrm>
            <a:off x="8236659" y="2979966"/>
            <a:ext cx="631916" cy="246221"/>
          </a:xfrm>
          <a:prstGeom prst="rect">
            <a:avLst/>
          </a:prstGeom>
        </p:spPr>
        <p:txBody>
          <a:bodyPr wrap="square">
            <a:spAutoFit/>
          </a:bodyPr>
          <a:lstStyle/>
          <a:p>
            <a:r>
              <a:rPr lang="es-CO" sz="1000" dirty="0" smtClean="0">
                <a:latin typeface="Arial Narrow" panose="020B0606020202030204" pitchFamily="34" charset="0"/>
              </a:rPr>
              <a:t>N/A</a:t>
            </a:r>
            <a:endParaRPr lang="es-CO" sz="1000" dirty="0">
              <a:latin typeface="Arial Narrow" panose="020B0606020202030204" pitchFamily="34" charset="0"/>
            </a:endParaRPr>
          </a:p>
        </p:txBody>
      </p:sp>
      <p:sp>
        <p:nvSpPr>
          <p:cNvPr id="143" name="142 Rectángulo"/>
          <p:cNvSpPr/>
          <p:nvPr/>
        </p:nvSpPr>
        <p:spPr>
          <a:xfrm>
            <a:off x="4094753" y="3354234"/>
            <a:ext cx="720080" cy="230832"/>
          </a:xfrm>
          <a:prstGeom prst="rect">
            <a:avLst/>
          </a:prstGeom>
        </p:spPr>
        <p:txBody>
          <a:bodyPr wrap="square">
            <a:spAutoFit/>
          </a:bodyPr>
          <a:lstStyle/>
          <a:p>
            <a:r>
              <a:rPr lang="es-CO" sz="900" dirty="0" smtClean="0">
                <a:latin typeface="Arial Narrow" panose="020B0606020202030204" pitchFamily="34" charset="0"/>
              </a:rPr>
              <a:t>Fidelización</a:t>
            </a:r>
            <a:endParaRPr lang="es-CO" sz="900" dirty="0">
              <a:latin typeface="Arial Narrow" panose="020B0606020202030204" pitchFamily="34" charset="0"/>
            </a:endParaRPr>
          </a:p>
        </p:txBody>
      </p:sp>
      <p:sp>
        <p:nvSpPr>
          <p:cNvPr id="144" name="143 Rectángulo"/>
          <p:cNvSpPr/>
          <p:nvPr/>
        </p:nvSpPr>
        <p:spPr>
          <a:xfrm>
            <a:off x="4806002" y="3354234"/>
            <a:ext cx="654876" cy="369332"/>
          </a:xfrm>
          <a:prstGeom prst="rect">
            <a:avLst/>
          </a:prstGeom>
        </p:spPr>
        <p:txBody>
          <a:bodyPr wrap="square">
            <a:spAutoFit/>
          </a:bodyPr>
          <a:lstStyle/>
          <a:p>
            <a:r>
              <a:rPr lang="es-CO" sz="900" dirty="0" smtClean="0">
                <a:latin typeface="Arial Narrow" panose="020B0606020202030204" pitchFamily="34" charset="0"/>
              </a:rPr>
              <a:t>Tasa de retorno</a:t>
            </a:r>
            <a:endParaRPr lang="es-CO" sz="900" dirty="0">
              <a:latin typeface="Arial Narrow" panose="020B0606020202030204" pitchFamily="34" charset="0"/>
            </a:endParaRPr>
          </a:p>
        </p:txBody>
      </p:sp>
      <p:sp>
        <p:nvSpPr>
          <p:cNvPr id="145" name="144 Rectángulo"/>
          <p:cNvSpPr/>
          <p:nvPr/>
        </p:nvSpPr>
        <p:spPr>
          <a:xfrm>
            <a:off x="5540623" y="3354234"/>
            <a:ext cx="440532" cy="230832"/>
          </a:xfrm>
          <a:prstGeom prst="rect">
            <a:avLst/>
          </a:prstGeom>
        </p:spPr>
        <p:txBody>
          <a:bodyPr wrap="square">
            <a:spAutoFit/>
          </a:bodyPr>
          <a:lstStyle/>
          <a:p>
            <a:r>
              <a:rPr lang="es-CO" sz="900" dirty="0" smtClean="0">
                <a:latin typeface="Arial Narrow" panose="020B0606020202030204" pitchFamily="34" charset="0"/>
              </a:rPr>
              <a:t>50%</a:t>
            </a:r>
            <a:endParaRPr lang="es-CO" sz="900" dirty="0">
              <a:latin typeface="Arial Narrow" panose="020B0606020202030204" pitchFamily="34" charset="0"/>
            </a:endParaRPr>
          </a:p>
        </p:txBody>
      </p:sp>
      <p:sp>
        <p:nvSpPr>
          <p:cNvPr id="146" name="145 Rectángulo"/>
          <p:cNvSpPr/>
          <p:nvPr/>
        </p:nvSpPr>
        <p:spPr>
          <a:xfrm>
            <a:off x="5959195" y="3354234"/>
            <a:ext cx="440532" cy="230832"/>
          </a:xfrm>
          <a:prstGeom prst="rect">
            <a:avLst/>
          </a:prstGeom>
        </p:spPr>
        <p:txBody>
          <a:bodyPr wrap="square">
            <a:spAutoFit/>
          </a:bodyPr>
          <a:lstStyle/>
          <a:p>
            <a:r>
              <a:rPr lang="es-CO" sz="900" dirty="0" smtClean="0">
                <a:latin typeface="Arial Narrow" panose="020B0606020202030204" pitchFamily="34" charset="0"/>
              </a:rPr>
              <a:t>70%</a:t>
            </a:r>
            <a:endParaRPr lang="es-CO" sz="900" dirty="0">
              <a:latin typeface="Arial Narrow" panose="020B0606020202030204" pitchFamily="34" charset="0"/>
            </a:endParaRPr>
          </a:p>
        </p:txBody>
      </p:sp>
      <p:sp>
        <p:nvSpPr>
          <p:cNvPr id="147" name="146 Rectángulo"/>
          <p:cNvSpPr/>
          <p:nvPr/>
        </p:nvSpPr>
        <p:spPr>
          <a:xfrm>
            <a:off x="6435337" y="3354234"/>
            <a:ext cx="654876" cy="230832"/>
          </a:xfrm>
          <a:prstGeom prst="rect">
            <a:avLst/>
          </a:prstGeom>
        </p:spPr>
        <p:txBody>
          <a:bodyPr wrap="square">
            <a:spAutoFit/>
          </a:bodyPr>
          <a:lstStyle/>
          <a:p>
            <a:r>
              <a:rPr lang="es-CO" sz="900" dirty="0" smtClean="0">
                <a:latin typeface="Arial Narrow" panose="020B0606020202030204" pitchFamily="34" charset="0"/>
              </a:rPr>
              <a:t>Semestral</a:t>
            </a:r>
            <a:endParaRPr lang="es-CO" sz="900" dirty="0">
              <a:latin typeface="Arial Narrow" panose="020B0606020202030204" pitchFamily="34" charset="0"/>
            </a:endParaRPr>
          </a:p>
        </p:txBody>
      </p:sp>
      <p:sp>
        <p:nvSpPr>
          <p:cNvPr id="148" name="147 Rectángulo"/>
          <p:cNvSpPr/>
          <p:nvPr/>
        </p:nvSpPr>
        <p:spPr>
          <a:xfrm>
            <a:off x="7106650" y="3284984"/>
            <a:ext cx="605387" cy="369332"/>
          </a:xfrm>
          <a:prstGeom prst="rect">
            <a:avLst/>
          </a:prstGeom>
        </p:spPr>
        <p:txBody>
          <a:bodyPr wrap="square">
            <a:spAutoFit/>
          </a:bodyPr>
          <a:lstStyle/>
          <a:p>
            <a:r>
              <a:rPr lang="es-CO" sz="900" dirty="0" smtClean="0">
                <a:latin typeface="Arial Narrow" panose="020B0606020202030204" pitchFamily="34" charset="0"/>
              </a:rPr>
              <a:t>Sistema CRM</a:t>
            </a:r>
            <a:endParaRPr lang="es-CO" sz="900" dirty="0">
              <a:latin typeface="Arial Narrow" panose="020B0606020202030204" pitchFamily="34" charset="0"/>
            </a:endParaRPr>
          </a:p>
        </p:txBody>
      </p:sp>
      <p:sp>
        <p:nvSpPr>
          <p:cNvPr id="149" name="148 Rectángulo"/>
          <p:cNvSpPr/>
          <p:nvPr/>
        </p:nvSpPr>
        <p:spPr>
          <a:xfrm>
            <a:off x="7659106" y="3284984"/>
            <a:ext cx="631916" cy="369332"/>
          </a:xfrm>
          <a:prstGeom prst="rect">
            <a:avLst/>
          </a:prstGeom>
        </p:spPr>
        <p:txBody>
          <a:bodyPr wrap="square">
            <a:spAutoFit/>
          </a:bodyPr>
          <a:lstStyle/>
          <a:p>
            <a:r>
              <a:rPr lang="es-CO" sz="900" dirty="0" smtClean="0">
                <a:latin typeface="Arial Narrow" panose="020B0606020202030204" pitchFamily="34" charset="0"/>
              </a:rPr>
              <a:t>Gerente de Ventas</a:t>
            </a:r>
            <a:endParaRPr lang="es-CO" sz="900" dirty="0">
              <a:latin typeface="Arial Narrow" panose="020B0606020202030204" pitchFamily="34" charset="0"/>
            </a:endParaRPr>
          </a:p>
        </p:txBody>
      </p:sp>
      <p:sp>
        <p:nvSpPr>
          <p:cNvPr id="150" name="149 Rectángulo"/>
          <p:cNvSpPr/>
          <p:nvPr/>
        </p:nvSpPr>
        <p:spPr>
          <a:xfrm>
            <a:off x="8236659" y="3284984"/>
            <a:ext cx="792088" cy="369332"/>
          </a:xfrm>
          <a:prstGeom prst="rect">
            <a:avLst/>
          </a:prstGeom>
        </p:spPr>
        <p:txBody>
          <a:bodyPr wrap="square">
            <a:spAutoFit/>
          </a:bodyPr>
          <a:lstStyle/>
          <a:p>
            <a:r>
              <a:rPr lang="es-CO" sz="900" dirty="0" smtClean="0">
                <a:latin typeface="Arial Narrow" panose="020B0606020202030204" pitchFamily="34" charset="0"/>
              </a:rPr>
              <a:t>Tarjetas de fidelización</a:t>
            </a:r>
            <a:endParaRPr lang="es-CO" sz="900" dirty="0">
              <a:latin typeface="Arial Narrow" panose="020B0606020202030204" pitchFamily="34" charset="0"/>
            </a:endParaRPr>
          </a:p>
        </p:txBody>
      </p:sp>
      <p:sp>
        <p:nvSpPr>
          <p:cNvPr id="151" name="150 Rectángulo"/>
          <p:cNvSpPr/>
          <p:nvPr/>
        </p:nvSpPr>
        <p:spPr>
          <a:xfrm>
            <a:off x="4094753" y="3714274"/>
            <a:ext cx="720080" cy="230832"/>
          </a:xfrm>
          <a:prstGeom prst="rect">
            <a:avLst/>
          </a:prstGeom>
        </p:spPr>
        <p:txBody>
          <a:bodyPr wrap="square">
            <a:spAutoFit/>
          </a:bodyPr>
          <a:lstStyle/>
          <a:p>
            <a:r>
              <a:rPr lang="es-CO" sz="900" dirty="0" smtClean="0">
                <a:latin typeface="Arial Narrow" panose="020B0606020202030204" pitchFamily="34" charset="0"/>
              </a:rPr>
              <a:t>Satisfacción</a:t>
            </a:r>
            <a:endParaRPr lang="es-CO" sz="900" dirty="0">
              <a:latin typeface="Arial Narrow" panose="020B0606020202030204" pitchFamily="34" charset="0"/>
            </a:endParaRPr>
          </a:p>
        </p:txBody>
      </p:sp>
      <p:sp>
        <p:nvSpPr>
          <p:cNvPr id="152" name="151 Rectángulo"/>
          <p:cNvSpPr/>
          <p:nvPr/>
        </p:nvSpPr>
        <p:spPr>
          <a:xfrm>
            <a:off x="4806002" y="3676961"/>
            <a:ext cx="735620" cy="338554"/>
          </a:xfrm>
          <a:prstGeom prst="rect">
            <a:avLst/>
          </a:prstGeom>
        </p:spPr>
        <p:txBody>
          <a:bodyPr wrap="square">
            <a:spAutoFit/>
          </a:bodyPr>
          <a:lstStyle/>
          <a:p>
            <a:r>
              <a:rPr lang="es-CO" sz="800" dirty="0" smtClean="0">
                <a:latin typeface="Arial Narrow" panose="020B0606020202030204" pitchFamily="34" charset="0"/>
              </a:rPr>
              <a:t>Índice </a:t>
            </a:r>
            <a:r>
              <a:rPr lang="es-CO" sz="800" dirty="0" err="1" smtClean="0">
                <a:latin typeface="Arial Narrow" panose="020B0606020202030204" pitchFamily="34" charset="0"/>
              </a:rPr>
              <a:t>Prom</a:t>
            </a:r>
            <a:r>
              <a:rPr lang="es-CO" sz="800" dirty="0" smtClean="0">
                <a:latin typeface="Arial Narrow" panose="020B0606020202030204" pitchFamily="34" charset="0"/>
              </a:rPr>
              <a:t>. de satisfacción</a:t>
            </a:r>
            <a:endParaRPr lang="es-CO" sz="800" dirty="0">
              <a:latin typeface="Arial Narrow" panose="020B0606020202030204" pitchFamily="34" charset="0"/>
            </a:endParaRPr>
          </a:p>
        </p:txBody>
      </p:sp>
      <p:sp>
        <p:nvSpPr>
          <p:cNvPr id="153" name="152 Rectángulo"/>
          <p:cNvSpPr/>
          <p:nvPr/>
        </p:nvSpPr>
        <p:spPr>
          <a:xfrm>
            <a:off x="5540623" y="3714274"/>
            <a:ext cx="440532" cy="230832"/>
          </a:xfrm>
          <a:prstGeom prst="rect">
            <a:avLst/>
          </a:prstGeom>
        </p:spPr>
        <p:txBody>
          <a:bodyPr wrap="square">
            <a:spAutoFit/>
          </a:bodyPr>
          <a:lstStyle/>
          <a:p>
            <a:r>
              <a:rPr lang="es-CO" sz="900" dirty="0" smtClean="0">
                <a:latin typeface="Arial Narrow" panose="020B0606020202030204" pitchFamily="34" charset="0"/>
              </a:rPr>
              <a:t>80</a:t>
            </a:r>
            <a:endParaRPr lang="es-CO" sz="900" dirty="0">
              <a:latin typeface="Arial Narrow" panose="020B0606020202030204" pitchFamily="34" charset="0"/>
            </a:endParaRPr>
          </a:p>
        </p:txBody>
      </p:sp>
      <p:sp>
        <p:nvSpPr>
          <p:cNvPr id="154" name="153 Rectángulo"/>
          <p:cNvSpPr/>
          <p:nvPr/>
        </p:nvSpPr>
        <p:spPr>
          <a:xfrm>
            <a:off x="5959195" y="3714274"/>
            <a:ext cx="440532" cy="230832"/>
          </a:xfrm>
          <a:prstGeom prst="rect">
            <a:avLst/>
          </a:prstGeom>
        </p:spPr>
        <p:txBody>
          <a:bodyPr wrap="square">
            <a:spAutoFit/>
          </a:bodyPr>
          <a:lstStyle/>
          <a:p>
            <a:r>
              <a:rPr lang="es-CO" sz="900" dirty="0" smtClean="0">
                <a:latin typeface="Arial Narrow" panose="020B0606020202030204" pitchFamily="34" charset="0"/>
              </a:rPr>
              <a:t>95</a:t>
            </a:r>
            <a:endParaRPr lang="es-CO" sz="900" dirty="0">
              <a:latin typeface="Arial Narrow" panose="020B0606020202030204" pitchFamily="34" charset="0"/>
            </a:endParaRPr>
          </a:p>
        </p:txBody>
      </p:sp>
      <p:sp>
        <p:nvSpPr>
          <p:cNvPr id="155" name="154 Rectángulo"/>
          <p:cNvSpPr/>
          <p:nvPr/>
        </p:nvSpPr>
        <p:spPr>
          <a:xfrm>
            <a:off x="6435337" y="3714274"/>
            <a:ext cx="654876" cy="230832"/>
          </a:xfrm>
          <a:prstGeom prst="rect">
            <a:avLst/>
          </a:prstGeom>
        </p:spPr>
        <p:txBody>
          <a:bodyPr wrap="square">
            <a:spAutoFit/>
          </a:bodyPr>
          <a:lstStyle/>
          <a:p>
            <a:r>
              <a:rPr lang="es-CO" sz="900" dirty="0" smtClean="0">
                <a:latin typeface="Arial Narrow" panose="020B0606020202030204" pitchFamily="34" charset="0"/>
              </a:rPr>
              <a:t>Mensual</a:t>
            </a:r>
            <a:endParaRPr lang="es-CO" sz="900" dirty="0">
              <a:latin typeface="Arial Narrow" panose="020B0606020202030204" pitchFamily="34" charset="0"/>
            </a:endParaRPr>
          </a:p>
        </p:txBody>
      </p:sp>
      <p:sp>
        <p:nvSpPr>
          <p:cNvPr id="156" name="155 Rectángulo"/>
          <p:cNvSpPr/>
          <p:nvPr/>
        </p:nvSpPr>
        <p:spPr>
          <a:xfrm>
            <a:off x="7083209" y="3645024"/>
            <a:ext cx="605387" cy="369332"/>
          </a:xfrm>
          <a:prstGeom prst="rect">
            <a:avLst/>
          </a:prstGeom>
        </p:spPr>
        <p:txBody>
          <a:bodyPr wrap="square">
            <a:spAutoFit/>
          </a:bodyPr>
          <a:lstStyle/>
          <a:p>
            <a:r>
              <a:rPr lang="es-CO" sz="900" dirty="0" smtClean="0">
                <a:latin typeface="Arial Narrow" panose="020B0606020202030204" pitchFamily="34" charset="0"/>
              </a:rPr>
              <a:t>Sistema CRM</a:t>
            </a:r>
            <a:endParaRPr lang="es-CO" sz="900" dirty="0">
              <a:latin typeface="Arial Narrow" panose="020B0606020202030204" pitchFamily="34" charset="0"/>
            </a:endParaRPr>
          </a:p>
        </p:txBody>
      </p:sp>
      <p:sp>
        <p:nvSpPr>
          <p:cNvPr id="157" name="156 Rectángulo"/>
          <p:cNvSpPr/>
          <p:nvPr/>
        </p:nvSpPr>
        <p:spPr>
          <a:xfrm>
            <a:off x="7659106" y="3645024"/>
            <a:ext cx="631916" cy="369332"/>
          </a:xfrm>
          <a:prstGeom prst="rect">
            <a:avLst/>
          </a:prstGeom>
        </p:spPr>
        <p:txBody>
          <a:bodyPr wrap="square">
            <a:spAutoFit/>
          </a:bodyPr>
          <a:lstStyle/>
          <a:p>
            <a:r>
              <a:rPr lang="es-CO" sz="900" dirty="0" smtClean="0">
                <a:latin typeface="Arial Narrow" panose="020B0606020202030204" pitchFamily="34" charset="0"/>
              </a:rPr>
              <a:t>Gerente de ventas</a:t>
            </a:r>
            <a:endParaRPr lang="es-CO" sz="900" dirty="0">
              <a:latin typeface="Arial Narrow" panose="020B0606020202030204" pitchFamily="34" charset="0"/>
            </a:endParaRPr>
          </a:p>
        </p:txBody>
      </p:sp>
      <p:sp>
        <p:nvSpPr>
          <p:cNvPr id="158" name="157 Rectángulo"/>
          <p:cNvSpPr/>
          <p:nvPr/>
        </p:nvSpPr>
        <p:spPr>
          <a:xfrm>
            <a:off x="8236659" y="3645024"/>
            <a:ext cx="792088" cy="369332"/>
          </a:xfrm>
          <a:prstGeom prst="rect">
            <a:avLst/>
          </a:prstGeom>
        </p:spPr>
        <p:txBody>
          <a:bodyPr wrap="square">
            <a:spAutoFit/>
          </a:bodyPr>
          <a:lstStyle/>
          <a:p>
            <a:r>
              <a:rPr lang="es-CO" sz="900" dirty="0" smtClean="0">
                <a:latin typeface="Arial Narrow" panose="020B0606020202030204" pitchFamily="34" charset="0"/>
              </a:rPr>
              <a:t>Automatizar encuestas</a:t>
            </a:r>
            <a:endParaRPr lang="es-CO" sz="900" dirty="0">
              <a:latin typeface="Arial Narrow" panose="020B0606020202030204" pitchFamily="34" charset="0"/>
            </a:endParaRPr>
          </a:p>
        </p:txBody>
      </p:sp>
      <p:sp>
        <p:nvSpPr>
          <p:cNvPr id="159" name="158 Rectángulo"/>
          <p:cNvSpPr/>
          <p:nvPr/>
        </p:nvSpPr>
        <p:spPr>
          <a:xfrm>
            <a:off x="4094753" y="4067780"/>
            <a:ext cx="808941" cy="369332"/>
          </a:xfrm>
          <a:prstGeom prst="rect">
            <a:avLst/>
          </a:prstGeom>
        </p:spPr>
        <p:txBody>
          <a:bodyPr wrap="square">
            <a:spAutoFit/>
          </a:bodyPr>
          <a:lstStyle/>
          <a:p>
            <a:r>
              <a:rPr lang="es-CO" sz="850" dirty="0" smtClean="0">
                <a:latin typeface="Arial Narrow" panose="020B0606020202030204" pitchFamily="34" charset="0"/>
              </a:rPr>
              <a:t>Fortalecimiento</a:t>
            </a:r>
            <a:r>
              <a:rPr lang="es-CO" sz="900" dirty="0" smtClean="0">
                <a:latin typeface="Arial Narrow" panose="020B0606020202030204" pitchFamily="34" charset="0"/>
              </a:rPr>
              <a:t> de marca</a:t>
            </a:r>
            <a:endParaRPr lang="es-CO" sz="900" dirty="0">
              <a:latin typeface="Arial Narrow" panose="020B0606020202030204" pitchFamily="34" charset="0"/>
            </a:endParaRPr>
          </a:p>
        </p:txBody>
      </p:sp>
      <p:sp>
        <p:nvSpPr>
          <p:cNvPr id="160" name="159 Rectángulo"/>
          <p:cNvSpPr/>
          <p:nvPr/>
        </p:nvSpPr>
        <p:spPr>
          <a:xfrm>
            <a:off x="4806002" y="4103789"/>
            <a:ext cx="735620" cy="369332"/>
          </a:xfrm>
          <a:prstGeom prst="rect">
            <a:avLst/>
          </a:prstGeom>
        </p:spPr>
        <p:txBody>
          <a:bodyPr wrap="square">
            <a:spAutoFit/>
          </a:bodyPr>
          <a:lstStyle/>
          <a:p>
            <a:r>
              <a:rPr lang="es-CO" sz="900" dirty="0" smtClean="0">
                <a:latin typeface="Arial Narrow" panose="020B0606020202030204" pitchFamily="34" charset="0"/>
              </a:rPr>
              <a:t>Valor de marca</a:t>
            </a:r>
            <a:endParaRPr lang="es-CO" sz="900" dirty="0">
              <a:latin typeface="Arial Narrow" panose="020B0606020202030204" pitchFamily="34" charset="0"/>
            </a:endParaRPr>
          </a:p>
        </p:txBody>
      </p:sp>
      <p:sp>
        <p:nvSpPr>
          <p:cNvPr id="161" name="160 Rectángulo"/>
          <p:cNvSpPr/>
          <p:nvPr/>
        </p:nvSpPr>
        <p:spPr>
          <a:xfrm>
            <a:off x="5502050" y="4141102"/>
            <a:ext cx="517679" cy="230832"/>
          </a:xfrm>
          <a:prstGeom prst="rect">
            <a:avLst/>
          </a:prstGeom>
        </p:spPr>
        <p:txBody>
          <a:bodyPr wrap="square">
            <a:spAutoFit/>
          </a:bodyPr>
          <a:lstStyle/>
          <a:p>
            <a:r>
              <a:rPr lang="es-CO" sz="900" dirty="0" smtClean="0">
                <a:latin typeface="Arial Narrow" panose="020B0606020202030204" pitchFamily="34" charset="0"/>
              </a:rPr>
              <a:t>Valor X</a:t>
            </a:r>
            <a:endParaRPr lang="es-CO" sz="900" dirty="0">
              <a:latin typeface="Arial Narrow" panose="020B0606020202030204" pitchFamily="34" charset="0"/>
            </a:endParaRPr>
          </a:p>
        </p:txBody>
      </p:sp>
      <p:sp>
        <p:nvSpPr>
          <p:cNvPr id="163" name="162 Rectángulo"/>
          <p:cNvSpPr/>
          <p:nvPr/>
        </p:nvSpPr>
        <p:spPr>
          <a:xfrm>
            <a:off x="6435337" y="4141102"/>
            <a:ext cx="654876" cy="230832"/>
          </a:xfrm>
          <a:prstGeom prst="rect">
            <a:avLst/>
          </a:prstGeom>
        </p:spPr>
        <p:txBody>
          <a:bodyPr wrap="square">
            <a:spAutoFit/>
          </a:bodyPr>
          <a:lstStyle/>
          <a:p>
            <a:r>
              <a:rPr lang="es-CO" sz="900" dirty="0" smtClean="0">
                <a:latin typeface="Arial Narrow" panose="020B0606020202030204" pitchFamily="34" charset="0"/>
              </a:rPr>
              <a:t>Semestral</a:t>
            </a:r>
            <a:endParaRPr lang="es-CO" sz="900" dirty="0">
              <a:latin typeface="Arial Narrow" panose="020B0606020202030204" pitchFamily="34" charset="0"/>
            </a:endParaRPr>
          </a:p>
        </p:txBody>
      </p:sp>
      <p:sp>
        <p:nvSpPr>
          <p:cNvPr id="164" name="163 Rectángulo"/>
          <p:cNvSpPr/>
          <p:nvPr/>
        </p:nvSpPr>
        <p:spPr>
          <a:xfrm>
            <a:off x="7106650" y="4071852"/>
            <a:ext cx="620602" cy="230832"/>
          </a:xfrm>
          <a:prstGeom prst="rect">
            <a:avLst/>
          </a:prstGeom>
        </p:spPr>
        <p:txBody>
          <a:bodyPr wrap="square">
            <a:spAutoFit/>
          </a:bodyPr>
          <a:lstStyle/>
          <a:p>
            <a:r>
              <a:rPr lang="es-CO" sz="900" dirty="0" smtClean="0">
                <a:latin typeface="Arial Narrow" panose="020B0606020202030204" pitchFamily="34" charset="0"/>
              </a:rPr>
              <a:t>Proveedor</a:t>
            </a:r>
            <a:endParaRPr lang="es-CO" sz="900" dirty="0">
              <a:latin typeface="Arial Narrow" panose="020B0606020202030204" pitchFamily="34" charset="0"/>
            </a:endParaRPr>
          </a:p>
        </p:txBody>
      </p:sp>
      <p:sp>
        <p:nvSpPr>
          <p:cNvPr id="165" name="164 Rectángulo"/>
          <p:cNvSpPr/>
          <p:nvPr/>
        </p:nvSpPr>
        <p:spPr>
          <a:xfrm>
            <a:off x="7659106" y="4071852"/>
            <a:ext cx="631916" cy="369332"/>
          </a:xfrm>
          <a:prstGeom prst="rect">
            <a:avLst/>
          </a:prstGeom>
        </p:spPr>
        <p:txBody>
          <a:bodyPr wrap="square">
            <a:spAutoFit/>
          </a:bodyPr>
          <a:lstStyle/>
          <a:p>
            <a:r>
              <a:rPr lang="es-CO" sz="900" dirty="0" smtClean="0">
                <a:latin typeface="Arial Narrow" panose="020B0606020202030204" pitchFamily="34" charset="0"/>
              </a:rPr>
              <a:t>Gerente de ventas</a:t>
            </a:r>
            <a:endParaRPr lang="es-CO" sz="900" dirty="0">
              <a:latin typeface="Arial Narrow" panose="020B0606020202030204" pitchFamily="34" charset="0"/>
            </a:endParaRPr>
          </a:p>
        </p:txBody>
      </p:sp>
      <p:sp>
        <p:nvSpPr>
          <p:cNvPr id="166" name="165 Rectángulo"/>
          <p:cNvSpPr/>
          <p:nvPr/>
        </p:nvSpPr>
        <p:spPr>
          <a:xfrm>
            <a:off x="8236659" y="4071852"/>
            <a:ext cx="792088" cy="369332"/>
          </a:xfrm>
          <a:prstGeom prst="rect">
            <a:avLst/>
          </a:prstGeom>
        </p:spPr>
        <p:txBody>
          <a:bodyPr wrap="square">
            <a:spAutoFit/>
          </a:bodyPr>
          <a:lstStyle/>
          <a:p>
            <a:r>
              <a:rPr lang="es-CO" sz="900" dirty="0" smtClean="0">
                <a:latin typeface="Arial Narrow" panose="020B0606020202030204" pitchFamily="34" charset="0"/>
              </a:rPr>
              <a:t>Contratar estudio</a:t>
            </a:r>
            <a:endParaRPr lang="es-CO" sz="900" dirty="0">
              <a:latin typeface="Arial Narrow" panose="020B0606020202030204" pitchFamily="34" charset="0"/>
            </a:endParaRPr>
          </a:p>
        </p:txBody>
      </p:sp>
      <p:sp>
        <p:nvSpPr>
          <p:cNvPr id="3" name="2 Triángulo isósceles"/>
          <p:cNvSpPr/>
          <p:nvPr/>
        </p:nvSpPr>
        <p:spPr>
          <a:xfrm>
            <a:off x="6012160" y="4164786"/>
            <a:ext cx="123186" cy="123669"/>
          </a:xfrm>
          <a:prstGeom prst="triangle">
            <a:avLst/>
          </a:prstGeom>
          <a:solidFill>
            <a:schemeClr val="bg1"/>
          </a:solidFill>
          <a:ln w="1270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67" name="166 Rectángulo"/>
          <p:cNvSpPr/>
          <p:nvPr/>
        </p:nvSpPr>
        <p:spPr>
          <a:xfrm>
            <a:off x="6084169" y="4118936"/>
            <a:ext cx="379942" cy="230832"/>
          </a:xfrm>
          <a:prstGeom prst="rect">
            <a:avLst/>
          </a:prstGeom>
        </p:spPr>
        <p:txBody>
          <a:bodyPr wrap="square">
            <a:spAutoFit/>
          </a:bodyPr>
          <a:lstStyle/>
          <a:p>
            <a:r>
              <a:rPr lang="es-CO" sz="900" dirty="0" smtClean="0">
                <a:latin typeface="Arial Narrow" panose="020B0606020202030204" pitchFamily="34" charset="0"/>
              </a:rPr>
              <a:t>20%</a:t>
            </a:r>
            <a:endParaRPr lang="es-CO" sz="900" dirty="0">
              <a:latin typeface="Arial Narrow" panose="020B0606020202030204" pitchFamily="34" charset="0"/>
            </a:endParaRPr>
          </a:p>
        </p:txBody>
      </p:sp>
    </p:spTree>
    <p:extLst>
      <p:ext uri="{BB962C8B-B14F-4D97-AF65-F5344CB8AC3E}">
        <p14:creationId xmlns:p14="http://schemas.microsoft.com/office/powerpoint/2010/main" val="252189070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02840" y="1124744"/>
            <a:ext cx="8229600" cy="648072"/>
          </a:xfrm>
        </p:spPr>
        <p:txBody>
          <a:bodyPr>
            <a:normAutofit/>
          </a:bodyPr>
          <a:lstStyle/>
          <a:p>
            <a:pPr algn="l"/>
            <a:r>
              <a:rPr lang="es-CO" sz="3400" dirty="0" smtClean="0">
                <a:latin typeface="Impact" panose="020B0806030902050204" pitchFamily="34" charset="0"/>
              </a:rPr>
              <a:t>A manera de resumen…</a:t>
            </a:r>
            <a:endParaRPr lang="es-CO" sz="3400" dirty="0">
              <a:latin typeface="Impact" panose="020B0806030902050204" pitchFamily="34" charset="0"/>
            </a:endParaRPr>
          </a:p>
        </p:txBody>
      </p:sp>
      <p:graphicFrame>
        <p:nvGraphicFramePr>
          <p:cNvPr id="10" name="9 Diagrama"/>
          <p:cNvGraphicFramePr/>
          <p:nvPr>
            <p:extLst>
              <p:ext uri="{D42A27DB-BD31-4B8C-83A1-F6EECF244321}">
                <p14:modId xmlns:p14="http://schemas.microsoft.com/office/powerpoint/2010/main" val="3642132842"/>
              </p:ext>
            </p:extLst>
          </p:nvPr>
        </p:nvGraphicFramePr>
        <p:xfrm>
          <a:off x="140580" y="1720188"/>
          <a:ext cx="8858280" cy="24288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1" name="10 Diagrama"/>
          <p:cNvGraphicFramePr/>
          <p:nvPr>
            <p:extLst>
              <p:ext uri="{D42A27DB-BD31-4B8C-83A1-F6EECF244321}">
                <p14:modId xmlns:p14="http://schemas.microsoft.com/office/powerpoint/2010/main" val="913036263"/>
              </p:ext>
            </p:extLst>
          </p:nvPr>
        </p:nvGraphicFramePr>
        <p:xfrm>
          <a:off x="142844" y="4542674"/>
          <a:ext cx="8858280" cy="228601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2" name="11 Triángulo isósceles"/>
          <p:cNvSpPr/>
          <p:nvPr/>
        </p:nvSpPr>
        <p:spPr>
          <a:xfrm flipV="1">
            <a:off x="714348" y="4114046"/>
            <a:ext cx="928694" cy="428628"/>
          </a:xfrm>
          <a:prstGeom prst="triangle">
            <a:avLst>
              <a:gd name="adj" fmla="val 52709"/>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ES"/>
          </a:p>
        </p:txBody>
      </p:sp>
      <p:sp>
        <p:nvSpPr>
          <p:cNvPr id="13" name="12 Triángulo isósceles"/>
          <p:cNvSpPr/>
          <p:nvPr/>
        </p:nvSpPr>
        <p:spPr>
          <a:xfrm flipV="1">
            <a:off x="3000364" y="4114046"/>
            <a:ext cx="928694" cy="428628"/>
          </a:xfrm>
          <a:prstGeom prst="triangle">
            <a:avLst>
              <a:gd name="adj" fmla="val 52709"/>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ES"/>
          </a:p>
        </p:txBody>
      </p:sp>
      <p:sp>
        <p:nvSpPr>
          <p:cNvPr id="14" name="13 Triángulo isósceles"/>
          <p:cNvSpPr/>
          <p:nvPr/>
        </p:nvSpPr>
        <p:spPr>
          <a:xfrm flipV="1">
            <a:off x="5286380" y="4114046"/>
            <a:ext cx="928694" cy="428628"/>
          </a:xfrm>
          <a:prstGeom prst="triangle">
            <a:avLst>
              <a:gd name="adj" fmla="val 52709"/>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ES"/>
          </a:p>
        </p:txBody>
      </p:sp>
      <p:sp>
        <p:nvSpPr>
          <p:cNvPr id="15" name="14 Triángulo isósceles"/>
          <p:cNvSpPr/>
          <p:nvPr/>
        </p:nvSpPr>
        <p:spPr>
          <a:xfrm flipV="1">
            <a:off x="7572396" y="4114046"/>
            <a:ext cx="928694" cy="428628"/>
          </a:xfrm>
          <a:prstGeom prst="triangle">
            <a:avLst>
              <a:gd name="adj" fmla="val 52709"/>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92406535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124744"/>
            <a:ext cx="8229600" cy="1143000"/>
          </a:xfrm>
        </p:spPr>
        <p:txBody>
          <a:bodyPr>
            <a:normAutofit/>
          </a:bodyPr>
          <a:lstStyle/>
          <a:p>
            <a:r>
              <a:rPr lang="es-CO" sz="4000" dirty="0" smtClean="0">
                <a:latin typeface="Impact" panose="020B0806030902050204" pitchFamily="34" charset="0"/>
              </a:rPr>
              <a:t>Bibliografía</a:t>
            </a:r>
            <a:endParaRPr lang="es-CO" sz="4000" dirty="0">
              <a:latin typeface="Impact" panose="020B0806030902050204" pitchFamily="34" charset="0"/>
            </a:endParaRPr>
          </a:p>
        </p:txBody>
      </p:sp>
      <p:sp>
        <p:nvSpPr>
          <p:cNvPr id="3" name="2 Marcador de contenido"/>
          <p:cNvSpPr>
            <a:spLocks noGrp="1"/>
          </p:cNvSpPr>
          <p:nvPr>
            <p:ph sz="quarter" idx="1"/>
          </p:nvPr>
        </p:nvSpPr>
        <p:spPr>
          <a:xfrm>
            <a:off x="683568" y="2276872"/>
            <a:ext cx="8208912" cy="4320480"/>
          </a:xfrm>
        </p:spPr>
        <p:txBody>
          <a:bodyPr>
            <a:noAutofit/>
          </a:bodyPr>
          <a:lstStyle/>
          <a:p>
            <a:pPr lvl="0" algn="just" fontAlgn="base"/>
            <a:r>
              <a:rPr lang="es-CO" sz="2600" dirty="0"/>
              <a:t>Serrano, C. y Gutiérrez, B. (S.F.). </a:t>
            </a:r>
            <a:r>
              <a:rPr lang="es-CO" sz="2600" i="1" dirty="0" err="1"/>
              <a:t>Balanced</a:t>
            </a:r>
            <a:r>
              <a:rPr lang="es-CO" sz="2600" i="1" dirty="0"/>
              <a:t> </a:t>
            </a:r>
            <a:r>
              <a:rPr lang="es-CO" sz="2600" i="1" dirty="0" err="1"/>
              <a:t>Scorecard</a:t>
            </a:r>
            <a:r>
              <a:rPr lang="es-CO" sz="2600" i="1" dirty="0"/>
              <a:t>. </a:t>
            </a:r>
            <a:r>
              <a:rPr lang="es-CO" sz="2600" dirty="0"/>
              <a:t>Recuperado de http://ciberconta.unizar.es/Leccion/bsc/</a:t>
            </a:r>
          </a:p>
          <a:p>
            <a:pPr algn="just" fontAlgn="base"/>
            <a:r>
              <a:rPr lang="es-CO" sz="2600" dirty="0" err="1"/>
              <a:t>Barnat</a:t>
            </a:r>
            <a:r>
              <a:rPr lang="es-CO" sz="2600" dirty="0"/>
              <a:t>, R. (s.f.) </a:t>
            </a:r>
            <a:r>
              <a:rPr lang="es-CO" sz="2600" i="1" dirty="0"/>
              <a:t>Diferencias entre el control estratégico y operacional</a:t>
            </a:r>
            <a:r>
              <a:rPr lang="es-CO" sz="2600" dirty="0"/>
              <a:t>. Recuperado de http://www.strategic-control.24xls.com/es. </a:t>
            </a:r>
            <a:endParaRPr lang="es-CO" sz="2600" dirty="0" smtClean="0"/>
          </a:p>
          <a:p>
            <a:pPr algn="just" fontAlgn="base"/>
            <a:r>
              <a:rPr lang="es-CO" sz="2600" dirty="0"/>
              <a:t>Kaplan, R. y Norton, D. (2009). </a:t>
            </a:r>
            <a:r>
              <a:rPr lang="es-CO" sz="2600" i="1" dirty="0"/>
              <a:t>El Cuadro de Mando Integral</a:t>
            </a:r>
            <a:r>
              <a:rPr lang="es-CO" sz="2600" dirty="0"/>
              <a:t> (3a. Ed.). Barcelona: Gestión 2000</a:t>
            </a:r>
          </a:p>
          <a:p>
            <a:pPr lvl="0" algn="just" fontAlgn="base"/>
            <a:r>
              <a:rPr lang="es-CO" sz="2600" dirty="0" smtClean="0"/>
              <a:t>Miranda</a:t>
            </a:r>
            <a:r>
              <a:rPr lang="es-CO" sz="2600" dirty="0"/>
              <a:t>, R. (2007). </a:t>
            </a:r>
            <a:r>
              <a:rPr lang="es-CO" sz="2600" i="1" dirty="0"/>
              <a:t>Elaboración del Cuadro de Mando Integral: Guía de trabajo dirigido</a:t>
            </a:r>
            <a:r>
              <a:rPr lang="es-CO" sz="2600" dirty="0"/>
              <a:t>.  Curso de capacitación en Gerencia Estratégica. Heredia: Universidad Nacional. </a:t>
            </a:r>
          </a:p>
        </p:txBody>
      </p:sp>
    </p:spTree>
    <p:extLst>
      <p:ext uri="{BB962C8B-B14F-4D97-AF65-F5344CB8AC3E}">
        <p14:creationId xmlns:p14="http://schemas.microsoft.com/office/powerpoint/2010/main" val="381866454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1844824"/>
            <a:ext cx="8229600" cy="4525962"/>
          </a:xfrm>
        </p:spPr>
        <p:txBody>
          <a:bodyPr rtlCol="0">
            <a:normAutofit fontScale="77500" lnSpcReduction="20000"/>
          </a:bodyPr>
          <a:lstStyle/>
          <a:p>
            <a:pPr marL="0" indent="0" eaLnBrk="1" fontAlgn="auto" hangingPunct="1">
              <a:spcAft>
                <a:spcPts val="0"/>
              </a:spcAft>
              <a:buFont typeface="Arial" pitchFamily="34" charset="0"/>
              <a:buNone/>
              <a:defRPr/>
            </a:pPr>
            <a:r>
              <a:rPr lang="es-CR" sz="4100" b="1" dirty="0" smtClean="0">
                <a:solidFill>
                  <a:srgbClr val="FF0000"/>
                </a:solidFill>
              </a:rPr>
              <a:t>Nota importante:</a:t>
            </a:r>
          </a:p>
          <a:p>
            <a:pPr algn="just" eaLnBrk="1" fontAlgn="auto" hangingPunct="1">
              <a:spcAft>
                <a:spcPts val="0"/>
              </a:spcAft>
              <a:defRPr/>
            </a:pPr>
            <a:r>
              <a:rPr lang="es-CR" dirty="0"/>
              <a:t>El material de esta presentación ha sido el producto de la acción de varios profesores de la cátedra de Planeamiento y Análisis Estratégico de la Empresa de la Universidad para la Cooperación Internacional a partir de diversos libros de texto, artículos y </a:t>
            </a:r>
            <a:r>
              <a:rPr lang="es-CR" dirty="0" smtClean="0"/>
              <a:t>su experiencia </a:t>
            </a:r>
            <a:r>
              <a:rPr lang="es-CR" dirty="0"/>
              <a:t>personal.</a:t>
            </a:r>
          </a:p>
          <a:p>
            <a:pPr algn="just" eaLnBrk="1" fontAlgn="auto" hangingPunct="1">
              <a:spcAft>
                <a:spcPts val="0"/>
              </a:spcAft>
              <a:defRPr/>
            </a:pPr>
            <a:r>
              <a:rPr lang="es-CR" dirty="0"/>
              <a:t>Su propósito es guiar una presentación oral del profesor, no servir de resumen o material base de estudio del curso, cuyos objetivos, contenidos y actividades están claramente establecidos en el campus virtual, en las secciones correspondientes.</a:t>
            </a:r>
          </a:p>
          <a:p>
            <a:pPr algn="just" eaLnBrk="1" fontAlgn="auto" hangingPunct="1">
              <a:spcAft>
                <a:spcPts val="0"/>
              </a:spcAft>
              <a:defRPr/>
            </a:pPr>
            <a:r>
              <a:rPr lang="es-ES_tradnl" dirty="0"/>
              <a:t>Recopilado por Ing</a:t>
            </a:r>
            <a:r>
              <a:rPr lang="es-ES_tradnl" dirty="0"/>
              <a:t>. Alberto Redondo Salas, </a:t>
            </a:r>
            <a:r>
              <a:rPr lang="es-ES_tradnl" dirty="0"/>
              <a:t>MAP</a:t>
            </a:r>
            <a:endParaRPr lang="es-CR" dirty="0"/>
          </a:p>
        </p:txBody>
      </p:sp>
      <p:sp>
        <p:nvSpPr>
          <p:cNvPr id="6" name="5 Marcador de número de diapositiva"/>
          <p:cNvSpPr>
            <a:spLocks noGrp="1"/>
          </p:cNvSpPr>
          <p:nvPr>
            <p:ph type="sldNum" sz="quarter" idx="12"/>
          </p:nvPr>
        </p:nvSpPr>
        <p:spPr/>
        <p:txBody>
          <a:bodyPr/>
          <a:lstStyle/>
          <a:p>
            <a:pPr>
              <a:defRPr/>
            </a:pPr>
            <a:fld id="{0AA9D9D4-FB4A-4B32-A06E-077B184CC76F}" type="slidenum">
              <a:rPr lang="es-CR"/>
              <a:pPr>
                <a:defRPr/>
              </a:pPr>
              <a:t>45</a:t>
            </a:fld>
            <a:endParaRPr lang="es-C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989856"/>
            <a:ext cx="8229600" cy="1143000"/>
          </a:xfrm>
        </p:spPr>
        <p:txBody>
          <a:bodyPr>
            <a:normAutofit fontScale="90000"/>
          </a:bodyPr>
          <a:lstStyle/>
          <a:p>
            <a:r>
              <a:rPr lang="es-CO" dirty="0" smtClean="0">
                <a:latin typeface="Impact" panose="020B0806030902050204" pitchFamily="34" charset="0"/>
              </a:rPr>
              <a:t>¿Qué es el Cuadro de Mando Integral?</a:t>
            </a:r>
            <a:endParaRPr lang="es-CO" dirty="0">
              <a:latin typeface="Impact" panose="020B0806030902050204" pitchFamily="34" charset="0"/>
            </a:endParaRPr>
          </a:p>
        </p:txBody>
      </p:sp>
      <p:sp>
        <p:nvSpPr>
          <p:cNvPr id="3" name="2 Marcador de contenido"/>
          <p:cNvSpPr>
            <a:spLocks noGrp="1"/>
          </p:cNvSpPr>
          <p:nvPr>
            <p:ph sz="quarter" idx="1"/>
          </p:nvPr>
        </p:nvSpPr>
        <p:spPr>
          <a:xfrm>
            <a:off x="899592" y="2060848"/>
            <a:ext cx="7920880" cy="4536504"/>
          </a:xfrm>
        </p:spPr>
        <p:txBody>
          <a:bodyPr>
            <a:normAutofit fontScale="92500" lnSpcReduction="20000"/>
          </a:bodyPr>
          <a:lstStyle/>
          <a:p>
            <a:pPr marL="0" indent="0" algn="just">
              <a:spcBef>
                <a:spcPts val="0"/>
              </a:spcBef>
              <a:buClr>
                <a:srgbClr val="81410D"/>
              </a:buClr>
              <a:buSzPct val="90000"/>
              <a:buNone/>
            </a:pPr>
            <a:r>
              <a:rPr lang="es-CO" dirty="0"/>
              <a:t>El cuadro de mando integral es de alta utilidad y eficacia ya que contribuye a cuatro grandes propósitos</a:t>
            </a:r>
            <a:r>
              <a:rPr lang="es-CO" dirty="0" smtClean="0"/>
              <a:t>:</a:t>
            </a:r>
          </a:p>
          <a:p>
            <a:pPr marL="514350" indent="-514350" algn="just">
              <a:spcBef>
                <a:spcPts val="0"/>
              </a:spcBef>
              <a:buClr>
                <a:srgbClr val="81410D"/>
              </a:buClr>
              <a:buSzPct val="90000"/>
              <a:buFont typeface="+mj-lt"/>
              <a:buAutoNum type="arabicPeriod"/>
            </a:pPr>
            <a:r>
              <a:rPr lang="es-CO" dirty="0" smtClean="0"/>
              <a:t>Facilita </a:t>
            </a:r>
            <a:r>
              <a:rPr lang="es-CO" dirty="0"/>
              <a:t>la ejecución de la estrategia planeada en la organización. </a:t>
            </a:r>
          </a:p>
          <a:p>
            <a:pPr marL="514350" indent="-514350" algn="just">
              <a:spcBef>
                <a:spcPts val="0"/>
              </a:spcBef>
              <a:buClr>
                <a:srgbClr val="81410D"/>
              </a:buClr>
              <a:buSzPct val="90000"/>
              <a:buFont typeface="+mj-lt"/>
              <a:buAutoNum type="arabicPeriod"/>
            </a:pPr>
            <a:r>
              <a:rPr lang="es-CO" dirty="0" smtClean="0"/>
              <a:t>Permite </a:t>
            </a:r>
            <a:r>
              <a:rPr lang="es-CO" dirty="0"/>
              <a:t>alinear los objetivos y acciones en los distintos ámbitos y niveles de la organización con la estrategia global.  </a:t>
            </a:r>
          </a:p>
          <a:p>
            <a:pPr marL="514350" indent="-514350" algn="just">
              <a:spcBef>
                <a:spcPts val="0"/>
              </a:spcBef>
              <a:buClr>
                <a:srgbClr val="81410D"/>
              </a:buClr>
              <a:buSzPct val="90000"/>
              <a:buFont typeface="+mj-lt"/>
              <a:buAutoNum type="arabicPeriod"/>
            </a:pPr>
            <a:r>
              <a:rPr lang="es-CO" dirty="0" smtClean="0"/>
              <a:t>Garantiza </a:t>
            </a:r>
            <a:r>
              <a:rPr lang="es-CO" dirty="0"/>
              <a:t>el proceso de control estratégico mediante indicadores financieros y no financieros. </a:t>
            </a:r>
          </a:p>
          <a:p>
            <a:pPr marL="514350" indent="-514350" algn="just">
              <a:spcBef>
                <a:spcPts val="0"/>
              </a:spcBef>
              <a:buClr>
                <a:srgbClr val="81410D"/>
              </a:buClr>
              <a:buSzPct val="90000"/>
              <a:buFont typeface="+mj-lt"/>
              <a:buAutoNum type="arabicPeriod"/>
            </a:pPr>
            <a:r>
              <a:rPr lang="es-CO" dirty="0" smtClean="0"/>
              <a:t>Contribuye </a:t>
            </a:r>
            <a:r>
              <a:rPr lang="es-CO" dirty="0"/>
              <a:t>a la </a:t>
            </a:r>
            <a:r>
              <a:rPr lang="es-CO" dirty="0" smtClean="0"/>
              <a:t>rendición </a:t>
            </a:r>
            <a:r>
              <a:rPr lang="es-CO" dirty="0"/>
              <a:t>de cuentas. </a:t>
            </a:r>
          </a:p>
        </p:txBody>
      </p:sp>
    </p:spTree>
    <p:extLst>
      <p:ext uri="{BB962C8B-B14F-4D97-AF65-F5344CB8AC3E}">
        <p14:creationId xmlns:p14="http://schemas.microsoft.com/office/powerpoint/2010/main" val="13784621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980728"/>
            <a:ext cx="8229600" cy="1143000"/>
          </a:xfrm>
        </p:spPr>
        <p:txBody>
          <a:bodyPr>
            <a:normAutofit fontScale="90000"/>
          </a:bodyPr>
          <a:lstStyle/>
          <a:p>
            <a:r>
              <a:rPr lang="es-CO" dirty="0" smtClean="0">
                <a:latin typeface="Impact" panose="020B0806030902050204" pitchFamily="34" charset="0"/>
              </a:rPr>
              <a:t>¿Qué es el Cuadro de Mando Integral?</a:t>
            </a:r>
            <a:endParaRPr lang="es-CO" dirty="0">
              <a:latin typeface="Impact" panose="020B0806030902050204" pitchFamily="34" charset="0"/>
            </a:endParaRPr>
          </a:p>
        </p:txBody>
      </p:sp>
      <p:sp>
        <p:nvSpPr>
          <p:cNvPr id="3" name="2 Marcador de contenido"/>
          <p:cNvSpPr>
            <a:spLocks noGrp="1"/>
          </p:cNvSpPr>
          <p:nvPr>
            <p:ph sz="quarter" idx="1"/>
          </p:nvPr>
        </p:nvSpPr>
        <p:spPr>
          <a:xfrm>
            <a:off x="611560" y="1916832"/>
            <a:ext cx="8280920" cy="5040560"/>
          </a:xfrm>
        </p:spPr>
        <p:txBody>
          <a:bodyPr>
            <a:normAutofit fontScale="85000" lnSpcReduction="10000"/>
          </a:bodyPr>
          <a:lstStyle/>
          <a:p>
            <a:pPr algn="just"/>
            <a:r>
              <a:rPr lang="es-CO" dirty="0"/>
              <a:t>El CMI responde principalmente a dos problemas</a:t>
            </a:r>
            <a:r>
              <a:rPr lang="es-CO" dirty="0" smtClean="0"/>
              <a:t>:</a:t>
            </a:r>
          </a:p>
          <a:p>
            <a:pPr lvl="1" algn="just"/>
            <a:r>
              <a:rPr lang="es-CO" dirty="0" smtClean="0"/>
              <a:t>La </a:t>
            </a:r>
            <a:r>
              <a:rPr lang="es-CO" dirty="0"/>
              <a:t>existencia de una baja cantidad de organizaciones que son capaces de ejecutar un plan estratégico con </a:t>
            </a:r>
            <a:r>
              <a:rPr lang="es-CO" dirty="0" smtClean="0"/>
              <a:t>éxito.</a:t>
            </a:r>
          </a:p>
          <a:p>
            <a:pPr lvl="1" algn="just"/>
            <a:r>
              <a:rPr lang="es-CO" dirty="0" smtClean="0"/>
              <a:t>La </a:t>
            </a:r>
            <a:r>
              <a:rPr lang="es-CO" dirty="0"/>
              <a:t>predominancia de informes de control basados en indicadores financieros no vinculados con objetivos estratégicos, muchos de los cuales </a:t>
            </a:r>
            <a:r>
              <a:rPr lang="es-CO" dirty="0" smtClean="0"/>
              <a:t>requieren </a:t>
            </a:r>
            <a:r>
              <a:rPr lang="es-CO" dirty="0"/>
              <a:t>indicadores no financieros.  </a:t>
            </a:r>
            <a:r>
              <a:rPr lang="es-CO" dirty="0" smtClean="0"/>
              <a:t> </a:t>
            </a:r>
            <a:endParaRPr lang="es-CO" dirty="0"/>
          </a:p>
          <a:p>
            <a:pPr algn="just"/>
            <a:r>
              <a:rPr lang="es-CO" dirty="0" smtClean="0"/>
              <a:t>El </a:t>
            </a:r>
            <a:r>
              <a:rPr lang="es-CO" dirty="0"/>
              <a:t>CMI reúne de manera equilibrada indicadores financieros y no </a:t>
            </a:r>
            <a:r>
              <a:rPr lang="es-CO" dirty="0" smtClean="0"/>
              <a:t>financieros.</a:t>
            </a:r>
          </a:p>
          <a:p>
            <a:pPr algn="just"/>
            <a:r>
              <a:rPr lang="es-CO" dirty="0" smtClean="0"/>
              <a:t>En </a:t>
            </a:r>
            <a:r>
              <a:rPr lang="es-CO" dirty="0"/>
              <a:t>su forma más básica, el </a:t>
            </a:r>
            <a:r>
              <a:rPr lang="es-CO" dirty="0" smtClean="0"/>
              <a:t>CMI incluye </a:t>
            </a:r>
            <a:r>
              <a:rPr lang="es-CO" dirty="0"/>
              <a:t>cuatro áreas genéricas que se denominan </a:t>
            </a:r>
            <a:r>
              <a:rPr lang="es-CO" b="1" dirty="0"/>
              <a:t>perspectivas</a:t>
            </a:r>
            <a:r>
              <a:rPr lang="es-CO" dirty="0"/>
              <a:t> y cuyo objetivo es dar seguimiento a la ejecución de las estrategias. </a:t>
            </a:r>
          </a:p>
        </p:txBody>
      </p:sp>
    </p:spTree>
    <p:extLst>
      <p:ext uri="{BB962C8B-B14F-4D97-AF65-F5344CB8AC3E}">
        <p14:creationId xmlns:p14="http://schemas.microsoft.com/office/powerpoint/2010/main" val="31263524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980728"/>
            <a:ext cx="8229600" cy="1143000"/>
          </a:xfrm>
        </p:spPr>
        <p:txBody>
          <a:bodyPr>
            <a:normAutofit/>
          </a:bodyPr>
          <a:lstStyle/>
          <a:p>
            <a:r>
              <a:rPr lang="es-CO" dirty="0" smtClean="0">
                <a:latin typeface="Impact" panose="020B0806030902050204" pitchFamily="34" charset="0"/>
              </a:rPr>
              <a:t>Las perspectivas del CMI</a:t>
            </a:r>
            <a:endParaRPr lang="es-CO" dirty="0">
              <a:latin typeface="Impact" panose="020B0806030902050204" pitchFamily="34" charset="0"/>
            </a:endParaRPr>
          </a:p>
        </p:txBody>
      </p:sp>
      <p:sp>
        <p:nvSpPr>
          <p:cNvPr id="3" name="2 Marcador de contenido"/>
          <p:cNvSpPr>
            <a:spLocks noGrp="1"/>
          </p:cNvSpPr>
          <p:nvPr>
            <p:ph sz="quarter" idx="1"/>
          </p:nvPr>
        </p:nvSpPr>
        <p:spPr>
          <a:xfrm>
            <a:off x="2412848" y="1916832"/>
            <a:ext cx="4751440" cy="604664"/>
          </a:xfrm>
        </p:spPr>
        <p:txBody>
          <a:bodyPr>
            <a:normAutofit fontScale="92500"/>
          </a:bodyPr>
          <a:lstStyle/>
          <a:p>
            <a:pPr marL="0" indent="0">
              <a:buNone/>
            </a:pPr>
            <a:r>
              <a:rPr lang="es-CO" dirty="0"/>
              <a:t>Las perspectivas básicas </a:t>
            </a:r>
            <a:r>
              <a:rPr lang="es-CO" dirty="0" smtClean="0"/>
              <a:t>son:</a:t>
            </a:r>
          </a:p>
          <a:p>
            <a:endParaRPr lang="es-CO" dirty="0"/>
          </a:p>
        </p:txBody>
      </p:sp>
      <p:graphicFrame>
        <p:nvGraphicFramePr>
          <p:cNvPr id="4" name="3 Diagrama"/>
          <p:cNvGraphicFramePr/>
          <p:nvPr>
            <p:extLst>
              <p:ext uri="{D42A27DB-BD31-4B8C-83A1-F6EECF244321}">
                <p14:modId xmlns:p14="http://schemas.microsoft.com/office/powerpoint/2010/main" val="4277051833"/>
              </p:ext>
            </p:extLst>
          </p:nvPr>
        </p:nvGraphicFramePr>
        <p:xfrm>
          <a:off x="323528" y="2420888"/>
          <a:ext cx="6840760" cy="44644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1"/>
          <p:cNvSpPr>
            <a:spLocks noChangeArrowheads="1"/>
          </p:cNvSpPr>
          <p:nvPr/>
        </p:nvSpPr>
        <p:spPr bwMode="auto">
          <a:xfrm>
            <a:off x="7164288" y="5373216"/>
            <a:ext cx="1872208" cy="1368152"/>
          </a:xfrm>
          <a:prstGeom prst="rect">
            <a:avLst/>
          </a:prstGeom>
        </p:spPr>
        <p:txBody>
          <a:bodyPr vert="horz">
            <a:noAutofit/>
          </a:bodyPr>
          <a:lstStyle/>
          <a:p>
            <a:pPr>
              <a:spcBef>
                <a:spcPts val="700"/>
              </a:spcBef>
              <a:buClr>
                <a:schemeClr val="accent2"/>
              </a:buClr>
              <a:buSzPct val="60000"/>
            </a:pPr>
            <a:r>
              <a:rPr lang="es-CO" altLang="es-CO" sz="1600" b="1" dirty="0" smtClean="0"/>
              <a:t>Nota: </a:t>
            </a:r>
            <a:r>
              <a:rPr lang="es-CO" altLang="es-CO" sz="1600" dirty="0" smtClean="0"/>
              <a:t>pueden ser incorporadas otras perspectivas a juicio de la organización</a:t>
            </a:r>
            <a:endParaRPr lang="es-CO" altLang="es-CO" sz="1600" dirty="0"/>
          </a:p>
        </p:txBody>
      </p:sp>
    </p:spTree>
    <p:extLst>
      <p:ext uri="{BB962C8B-B14F-4D97-AF65-F5344CB8AC3E}">
        <p14:creationId xmlns:p14="http://schemas.microsoft.com/office/powerpoint/2010/main" val="27568352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980728"/>
            <a:ext cx="8229600" cy="1143000"/>
          </a:xfrm>
        </p:spPr>
        <p:txBody>
          <a:bodyPr>
            <a:normAutofit/>
          </a:bodyPr>
          <a:lstStyle/>
          <a:p>
            <a:r>
              <a:rPr lang="es-CO" dirty="0" smtClean="0">
                <a:latin typeface="Impact" panose="020B0806030902050204" pitchFamily="34" charset="0"/>
              </a:rPr>
              <a:t>Las perspectivas del CMI</a:t>
            </a:r>
            <a:endParaRPr lang="es-CO" dirty="0">
              <a:latin typeface="Impact" panose="020B0806030902050204" pitchFamily="34" charset="0"/>
            </a:endParaRPr>
          </a:p>
        </p:txBody>
      </p:sp>
      <p:graphicFrame>
        <p:nvGraphicFramePr>
          <p:cNvPr id="4" name="3 Diagrama"/>
          <p:cNvGraphicFramePr/>
          <p:nvPr>
            <p:extLst>
              <p:ext uri="{D42A27DB-BD31-4B8C-83A1-F6EECF244321}">
                <p14:modId xmlns:p14="http://schemas.microsoft.com/office/powerpoint/2010/main" val="255195068"/>
              </p:ext>
            </p:extLst>
          </p:nvPr>
        </p:nvGraphicFramePr>
        <p:xfrm>
          <a:off x="827584" y="2132856"/>
          <a:ext cx="7848872" cy="43062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178444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196752"/>
            <a:ext cx="8229600" cy="1143000"/>
          </a:xfrm>
        </p:spPr>
        <p:txBody>
          <a:bodyPr>
            <a:normAutofit/>
          </a:bodyPr>
          <a:lstStyle/>
          <a:p>
            <a:r>
              <a:rPr lang="es-CO" dirty="0" smtClean="0">
                <a:latin typeface="Impact" panose="020B0806030902050204" pitchFamily="34" charset="0"/>
              </a:rPr>
              <a:t>Las perspectivas del CMI</a:t>
            </a:r>
            <a:endParaRPr lang="es-CO" dirty="0">
              <a:latin typeface="Impact" panose="020B0806030902050204" pitchFamily="34" charset="0"/>
            </a:endParaRPr>
          </a:p>
        </p:txBody>
      </p:sp>
      <p:graphicFrame>
        <p:nvGraphicFramePr>
          <p:cNvPr id="5" name="5 Marcador de contenido"/>
          <p:cNvGraphicFramePr>
            <a:graphicFrameLocks noGrp="1"/>
          </p:cNvGraphicFramePr>
          <p:nvPr>
            <p:ph sz="quarter" idx="1"/>
            <p:extLst>
              <p:ext uri="{D42A27DB-BD31-4B8C-83A1-F6EECF244321}">
                <p14:modId xmlns:p14="http://schemas.microsoft.com/office/powerpoint/2010/main" val="3068079111"/>
              </p:ext>
            </p:extLst>
          </p:nvPr>
        </p:nvGraphicFramePr>
        <p:xfrm>
          <a:off x="199528" y="2420888"/>
          <a:ext cx="8764960" cy="37444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4325263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2565</TotalTime>
  <Words>3339</Words>
  <Application>Microsoft Office PowerPoint</Application>
  <PresentationFormat>Presentación en pantalla (4:3)</PresentationFormat>
  <Paragraphs>424</Paragraphs>
  <Slides>45</Slides>
  <Notes>1</Notes>
  <HiddenSlides>0</HiddenSlides>
  <MMClips>0</MMClips>
  <ScaleCrop>false</ScaleCrop>
  <HeadingPairs>
    <vt:vector size="4" baseType="variant">
      <vt:variant>
        <vt:lpstr>Tema</vt:lpstr>
      </vt:variant>
      <vt:variant>
        <vt:i4>1</vt:i4>
      </vt:variant>
      <vt:variant>
        <vt:lpstr>Títulos de diapositiva</vt:lpstr>
      </vt:variant>
      <vt:variant>
        <vt:i4>45</vt:i4>
      </vt:variant>
    </vt:vector>
  </HeadingPairs>
  <TitlesOfParts>
    <vt:vector size="46" baseType="lpstr">
      <vt:lpstr>Tema de Office</vt:lpstr>
      <vt:lpstr>MAESTRÍA EN ADMINISTRACIÓN DE PROYECTOS</vt:lpstr>
      <vt:lpstr>¿Qué es el Cuadro de Mando Integral?</vt:lpstr>
      <vt:lpstr>¿Qué es el Cuadro de Mando Integral?</vt:lpstr>
      <vt:lpstr>¿Qué es el Cuadro de Mando Integral?</vt:lpstr>
      <vt:lpstr>¿Qué es el Cuadro de Mando Integral?</vt:lpstr>
      <vt:lpstr>¿Qué es el Cuadro de Mando Integral?</vt:lpstr>
      <vt:lpstr>Las perspectivas del CMI</vt:lpstr>
      <vt:lpstr>Las perspectivas del CMI</vt:lpstr>
      <vt:lpstr>Las perspectivas del CMI</vt:lpstr>
      <vt:lpstr>Las perspectivas del CMI</vt:lpstr>
      <vt:lpstr>Las perspectivas del CMI</vt:lpstr>
      <vt:lpstr>Las perspectivas del CMI</vt:lpstr>
      <vt:lpstr>Las perspectivas del CMI</vt:lpstr>
      <vt:lpstr>Las perspectivas del CMI</vt:lpstr>
      <vt:lpstr>Las perspectivas del CMI</vt:lpstr>
      <vt:lpstr>Las perspectivas del CMI</vt:lpstr>
      <vt:lpstr>Las perspectivas del CMI</vt:lpstr>
      <vt:lpstr>Las perspectivas del CMI</vt:lpstr>
      <vt:lpstr>Diseño del Cuadro de Mando Integral</vt:lpstr>
      <vt:lpstr>Diseño del Cuadro de Mando Integral</vt:lpstr>
      <vt:lpstr>Diseño del Cuadro de Mando Integral</vt:lpstr>
      <vt:lpstr>Diseño del Cuadro de Mando Integral</vt:lpstr>
      <vt:lpstr>Diseño del Cuadro de Mando Integral (Paso 1)</vt:lpstr>
      <vt:lpstr>Diseño del Cuadro de Mando Integral (Paso 2)</vt:lpstr>
      <vt:lpstr>Diseño del Cuadro de Mando Integral (Paso 3)</vt:lpstr>
      <vt:lpstr>Diseño del Cuadro de Mando Integral (Paso 3)</vt:lpstr>
      <vt:lpstr>Diseño del Cuadro de Mando Integral (Paso 4)</vt:lpstr>
      <vt:lpstr>Diseño del Cuadro de Mando Integral (Paso 4)</vt:lpstr>
      <vt:lpstr>Diseño del Cuadro de Mando Integral (Paso 4)</vt:lpstr>
      <vt:lpstr>Diseño del Cuadro de Mando Integral (Paso 4)</vt:lpstr>
      <vt:lpstr>Diseño del Cuadro de Mando Integral (Paso 4)</vt:lpstr>
      <vt:lpstr>Diseño del Cuadro de Mando Integral (Paso 5)</vt:lpstr>
      <vt:lpstr>Diseño del Cuadro de Mando Integral (Paso 5)</vt:lpstr>
      <vt:lpstr>Diseño del Cuadro de Mando Integral (Paso 6)</vt:lpstr>
      <vt:lpstr>Diseño del Cuadro de Mando Integral (Paso 6)</vt:lpstr>
      <vt:lpstr>Diseño del Cuadro de Mando Integral (Paso 7)</vt:lpstr>
      <vt:lpstr>Diseño del Cuadro de Mando Integral (Paso 7)</vt:lpstr>
      <vt:lpstr>Diseño del Cuadro de Mando Integral (Paso 7)</vt:lpstr>
      <vt:lpstr>Diseño del Cuadro de Mando Integral (Paso 7)</vt:lpstr>
      <vt:lpstr>Diseño del Cuadro de Mando Integral (Paso 7)</vt:lpstr>
      <vt:lpstr>Diseño del Cuadro de Mando Integral (Paso 8)</vt:lpstr>
      <vt:lpstr>Un ejemplo completo de CMI…</vt:lpstr>
      <vt:lpstr>A manera de resumen…</vt:lpstr>
      <vt:lpstr>Bibliografía</vt:lpstr>
      <vt:lpstr>Presentación de PowerPoint</vt:lpstr>
    </vt:vector>
  </TitlesOfParts>
  <Company>UCI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SESIÓN 1 CURSO PLANEACION ESTRATÉGICA</dc:title>
  <dc:creator>RAMIRO FONSECA MACRINI</dc:creator>
  <dc:description>Uso y reproducción sólo bajo permiso escrito del autor.</dc:description>
  <cp:lastModifiedBy>CUC</cp:lastModifiedBy>
  <cp:revision>95</cp:revision>
  <dcterms:created xsi:type="dcterms:W3CDTF">2005-05-25T03:07:22Z</dcterms:created>
  <dcterms:modified xsi:type="dcterms:W3CDTF">2015-06-04T15:47:44Z</dcterms:modified>
</cp:coreProperties>
</file>