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80" r:id="rId1"/>
  </p:sldMasterIdLst>
  <p:notesMasterIdLst>
    <p:notesMasterId r:id="rId34"/>
  </p:notesMasterIdLst>
  <p:sldIdLst>
    <p:sldId id="256" r:id="rId2"/>
    <p:sldId id="303" r:id="rId3"/>
    <p:sldId id="257" r:id="rId4"/>
    <p:sldId id="260" r:id="rId5"/>
    <p:sldId id="302" r:id="rId6"/>
    <p:sldId id="275" r:id="rId7"/>
    <p:sldId id="300" r:id="rId8"/>
    <p:sldId id="277" r:id="rId9"/>
    <p:sldId id="259" r:id="rId10"/>
    <p:sldId id="301" r:id="rId11"/>
    <p:sldId id="271" r:id="rId12"/>
    <p:sldId id="274" r:id="rId13"/>
    <p:sldId id="272" r:id="rId14"/>
    <p:sldId id="278" r:id="rId15"/>
    <p:sldId id="273" r:id="rId16"/>
    <p:sldId id="282" r:id="rId17"/>
    <p:sldId id="283" r:id="rId18"/>
    <p:sldId id="284" r:id="rId19"/>
    <p:sldId id="285" r:id="rId20"/>
    <p:sldId id="286" r:id="rId21"/>
    <p:sldId id="287" r:id="rId22"/>
    <p:sldId id="288" r:id="rId23"/>
    <p:sldId id="290" r:id="rId24"/>
    <p:sldId id="291" r:id="rId25"/>
    <p:sldId id="292" r:id="rId26"/>
    <p:sldId id="293" r:id="rId27"/>
    <p:sldId id="294" r:id="rId28"/>
    <p:sldId id="295" r:id="rId29"/>
    <p:sldId id="296" r:id="rId30"/>
    <p:sldId id="297" r:id="rId31"/>
    <p:sldId id="298" r:id="rId32"/>
    <p:sldId id="29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26" autoAdjust="0"/>
  </p:normalViewPr>
  <p:slideViewPr>
    <p:cSldViewPr snapToGrid="0" snapToObjects="1">
      <p:cViewPr>
        <p:scale>
          <a:sx n="94" d="100"/>
          <a:sy n="94" d="100"/>
        </p:scale>
        <p:origin x="-1464"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1" Type="http://schemas.openxmlformats.org/officeDocument/2006/relationships/image" Target="../media/image15.jpeg"/></Relationships>
</file>

<file path=ppt/diagrams/_rels/data17.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s>
</file>

<file path=ppt/diagrams/_rels/data2.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5.jpg"/><Relationship Id="rId3" Type="http://schemas.openxmlformats.org/officeDocument/2006/relationships/image" Target="../media/image6.jpg"/></Relationships>
</file>

<file path=ppt/diagrams/_rels/data20.xml.rels><?xml version="1.0" encoding="UTF-8" standalone="yes"?>
<Relationships xmlns="http://schemas.openxmlformats.org/package/2006/relationships"><Relationship Id="rId1" Type="http://schemas.openxmlformats.org/officeDocument/2006/relationships/image" Target="../media/image20.jpeg"/></Relationships>
</file>

<file path=ppt/diagrams/_rels/data3.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image" Target="../media/image8.jpg"/></Relationships>
</file>

<file path=ppt/diagrams/_rels/drawing10.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5.jpg"/><Relationship Id="rId3" Type="http://schemas.openxmlformats.org/officeDocument/2006/relationships/image" Target="../media/image6.jpg"/></Relationships>
</file>

<file path=ppt/diagrams/_rels/drawing20.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DD8B2F-D600-7041-B3AE-5BCE994DCF56}" type="doc">
      <dgm:prSet loTypeId="urn:microsoft.com/office/officeart/2005/8/layout/vList2" loCatId="" qsTypeId="urn:microsoft.com/office/officeart/2005/8/quickstyle/simple4" qsCatId="simple" csTypeId="urn:microsoft.com/office/officeart/2005/8/colors/colorful1" csCatId="colorful" phldr="1"/>
      <dgm:spPr/>
      <dgm:t>
        <a:bodyPr/>
        <a:lstStyle/>
        <a:p>
          <a:endParaRPr lang="es-ES"/>
        </a:p>
      </dgm:t>
    </dgm:pt>
    <dgm:pt modelId="{F3FCCC41-3675-CD4C-A268-95EF83797C81}">
      <dgm:prSet/>
      <dgm:spPr>
        <a:solidFill>
          <a:schemeClr val="accent5">
            <a:lumMod val="60000"/>
            <a:lumOff val="40000"/>
          </a:schemeClr>
        </a:solidFill>
      </dgm:spPr>
      <dgm:t>
        <a:bodyPr/>
        <a:lstStyle/>
        <a:p>
          <a:pPr algn="ctr" rtl="0"/>
          <a:r>
            <a:rPr lang="es-ES" dirty="0" smtClean="0"/>
            <a:t>Conjunto de personas, organizaciones o entidades, activamente reunidas y organizadas alrededor de  un emprendimiento o interés común.</a:t>
          </a:r>
          <a:endParaRPr lang="es-ES" dirty="0"/>
        </a:p>
      </dgm:t>
    </dgm:pt>
    <dgm:pt modelId="{23DAF67A-F38D-2E4E-9386-A67FB56D5636}" type="parTrans" cxnId="{1B9C0AA1-C56B-1342-8956-F35814C22E29}">
      <dgm:prSet/>
      <dgm:spPr/>
      <dgm:t>
        <a:bodyPr/>
        <a:lstStyle/>
        <a:p>
          <a:endParaRPr lang="es-ES"/>
        </a:p>
      </dgm:t>
    </dgm:pt>
    <dgm:pt modelId="{ACF9B5A4-FBE1-024C-9F85-A765C84871AF}" type="sibTrans" cxnId="{1B9C0AA1-C56B-1342-8956-F35814C22E29}">
      <dgm:prSet/>
      <dgm:spPr/>
      <dgm:t>
        <a:bodyPr/>
        <a:lstStyle/>
        <a:p>
          <a:endParaRPr lang="es-ES"/>
        </a:p>
      </dgm:t>
    </dgm:pt>
    <dgm:pt modelId="{6F98F058-AECF-5449-8DF4-AD57EFB3D22D}" type="pres">
      <dgm:prSet presAssocID="{79DD8B2F-D600-7041-B3AE-5BCE994DCF56}" presName="linear" presStyleCnt="0">
        <dgm:presLayoutVars>
          <dgm:animLvl val="lvl"/>
          <dgm:resizeHandles val="exact"/>
        </dgm:presLayoutVars>
      </dgm:prSet>
      <dgm:spPr/>
      <dgm:t>
        <a:bodyPr/>
        <a:lstStyle/>
        <a:p>
          <a:endParaRPr lang="es-ES"/>
        </a:p>
      </dgm:t>
    </dgm:pt>
    <dgm:pt modelId="{6367945B-6133-4141-A751-42660FE3D07B}" type="pres">
      <dgm:prSet presAssocID="{F3FCCC41-3675-CD4C-A268-95EF83797C81}" presName="parentText" presStyleLbl="node1" presStyleIdx="0" presStyleCnt="1">
        <dgm:presLayoutVars>
          <dgm:chMax val="0"/>
          <dgm:bulletEnabled val="1"/>
        </dgm:presLayoutVars>
      </dgm:prSet>
      <dgm:spPr/>
      <dgm:t>
        <a:bodyPr/>
        <a:lstStyle/>
        <a:p>
          <a:endParaRPr lang="es-ES"/>
        </a:p>
      </dgm:t>
    </dgm:pt>
  </dgm:ptLst>
  <dgm:cxnLst>
    <dgm:cxn modelId="{646E3714-439B-5146-BF7C-3DC6BD7AE28D}" type="presOf" srcId="{F3FCCC41-3675-CD4C-A268-95EF83797C81}" destId="{6367945B-6133-4141-A751-42660FE3D07B}" srcOrd="0" destOrd="0" presId="urn:microsoft.com/office/officeart/2005/8/layout/vList2"/>
    <dgm:cxn modelId="{1B9C0AA1-C56B-1342-8956-F35814C22E29}" srcId="{79DD8B2F-D600-7041-B3AE-5BCE994DCF56}" destId="{F3FCCC41-3675-CD4C-A268-95EF83797C81}" srcOrd="0" destOrd="0" parTransId="{23DAF67A-F38D-2E4E-9386-A67FB56D5636}" sibTransId="{ACF9B5A4-FBE1-024C-9F85-A765C84871AF}"/>
    <dgm:cxn modelId="{EC7A015B-49BF-7C41-B46B-A8EC801FAF61}" type="presOf" srcId="{79DD8B2F-D600-7041-B3AE-5BCE994DCF56}" destId="{6F98F058-AECF-5449-8DF4-AD57EFB3D22D}" srcOrd="0" destOrd="0" presId="urn:microsoft.com/office/officeart/2005/8/layout/vList2"/>
    <dgm:cxn modelId="{6DA1720D-175B-2C4D-A70D-73CB41DE83CD}" type="presParOf" srcId="{6F98F058-AECF-5449-8DF4-AD57EFB3D22D}" destId="{6367945B-6133-4141-A751-42660FE3D07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B333FB6-94E3-4B12-8270-738A21861104}" type="doc">
      <dgm:prSet loTypeId="urn:microsoft.com/office/officeart/2005/8/layout/radial2" loCatId="relationship" qsTypeId="urn:microsoft.com/office/officeart/2005/8/quickstyle/simple1" qsCatId="simple" csTypeId="urn:microsoft.com/office/officeart/2005/8/colors/colorful1#3" csCatId="colorful" phldr="1"/>
      <dgm:spPr/>
      <dgm:t>
        <a:bodyPr/>
        <a:lstStyle/>
        <a:p>
          <a:endParaRPr lang="es-MX"/>
        </a:p>
      </dgm:t>
    </dgm:pt>
    <dgm:pt modelId="{3EC4EE8E-F735-47F9-8313-CEE57EAC3564}">
      <dgm:prSet custT="1"/>
      <dgm:spPr/>
      <dgm:t>
        <a:bodyPr/>
        <a:lstStyle/>
        <a:p>
          <a:pPr rtl="0"/>
          <a:r>
            <a:rPr lang="es-ES_tradnl" sz="2400" dirty="0" smtClean="0"/>
            <a:t>SER</a:t>
          </a:r>
          <a:r>
            <a:rPr lang="es-ES_tradnl" sz="2100" dirty="0" smtClean="0"/>
            <a:t> parte</a:t>
          </a:r>
          <a:endParaRPr lang="es-MX" sz="2100" dirty="0"/>
        </a:p>
      </dgm:t>
    </dgm:pt>
    <dgm:pt modelId="{8E14518E-BC62-4163-AC4B-048BDA5D94EE}" type="parTrans" cxnId="{15DCFEF1-1937-4C28-922A-D54C73F140F4}">
      <dgm:prSet/>
      <dgm:spPr/>
      <dgm:t>
        <a:bodyPr/>
        <a:lstStyle/>
        <a:p>
          <a:endParaRPr lang="es-MX"/>
        </a:p>
      </dgm:t>
    </dgm:pt>
    <dgm:pt modelId="{D8B6A7B1-64ED-4A81-851D-46BCF8042886}" type="sibTrans" cxnId="{15DCFEF1-1937-4C28-922A-D54C73F140F4}">
      <dgm:prSet/>
      <dgm:spPr/>
      <dgm:t>
        <a:bodyPr/>
        <a:lstStyle/>
        <a:p>
          <a:endParaRPr lang="es-MX"/>
        </a:p>
      </dgm:t>
    </dgm:pt>
    <dgm:pt modelId="{FA5C8DE3-3ECB-432B-B8FF-8C64CCF9BF78}">
      <dgm:prSet custT="1"/>
      <dgm:spPr/>
      <dgm:t>
        <a:bodyPr/>
        <a:lstStyle/>
        <a:p>
          <a:pPr rtl="0"/>
          <a:r>
            <a:rPr lang="es-ES_tradnl" sz="2400" dirty="0" smtClean="0"/>
            <a:t>TENER</a:t>
          </a:r>
          <a:r>
            <a:rPr lang="es-ES_tradnl" sz="2100" dirty="0" smtClean="0"/>
            <a:t>  parte</a:t>
          </a:r>
          <a:endParaRPr lang="es-MX" sz="2100" dirty="0"/>
        </a:p>
      </dgm:t>
    </dgm:pt>
    <dgm:pt modelId="{729F3230-D355-409E-843F-66FAAE79B2BB}" type="parTrans" cxnId="{BC45BFAA-D217-406D-BDF2-AE66B4702355}">
      <dgm:prSet/>
      <dgm:spPr/>
      <dgm:t>
        <a:bodyPr/>
        <a:lstStyle/>
        <a:p>
          <a:endParaRPr lang="es-MX"/>
        </a:p>
      </dgm:t>
    </dgm:pt>
    <dgm:pt modelId="{F7F618E7-E319-4BF1-94B0-D4A5F5ABAC5A}" type="sibTrans" cxnId="{BC45BFAA-D217-406D-BDF2-AE66B4702355}">
      <dgm:prSet/>
      <dgm:spPr/>
      <dgm:t>
        <a:bodyPr/>
        <a:lstStyle/>
        <a:p>
          <a:endParaRPr lang="es-MX"/>
        </a:p>
      </dgm:t>
    </dgm:pt>
    <dgm:pt modelId="{FA5925FA-0BB6-4078-8D24-56B14839B467}">
      <dgm:prSet custT="1"/>
      <dgm:spPr/>
      <dgm:t>
        <a:bodyPr/>
        <a:lstStyle/>
        <a:p>
          <a:pPr rtl="0"/>
          <a:r>
            <a:rPr lang="es-ES_tradnl" sz="2400" dirty="0" smtClean="0"/>
            <a:t>TOMAR</a:t>
          </a:r>
          <a:r>
            <a:rPr lang="es-ES_tradnl" sz="2000" dirty="0" smtClean="0"/>
            <a:t>  parte</a:t>
          </a:r>
          <a:endParaRPr lang="es-MX" sz="2000" dirty="0"/>
        </a:p>
      </dgm:t>
    </dgm:pt>
    <dgm:pt modelId="{66CF25B3-615D-464C-86E6-1FFEAE22D304}" type="parTrans" cxnId="{E116BC80-4709-41C6-883B-C3AAAA51F11E}">
      <dgm:prSet/>
      <dgm:spPr/>
      <dgm:t>
        <a:bodyPr/>
        <a:lstStyle/>
        <a:p>
          <a:endParaRPr lang="es-MX"/>
        </a:p>
      </dgm:t>
    </dgm:pt>
    <dgm:pt modelId="{20650323-8450-4BC2-83D2-CA41DF1480ED}" type="sibTrans" cxnId="{E116BC80-4709-41C6-883B-C3AAAA51F11E}">
      <dgm:prSet/>
      <dgm:spPr/>
      <dgm:t>
        <a:bodyPr/>
        <a:lstStyle/>
        <a:p>
          <a:endParaRPr lang="es-MX"/>
        </a:p>
      </dgm:t>
    </dgm:pt>
    <dgm:pt modelId="{71F26B2A-C2F8-476C-9836-27216B7DBE82}" type="pres">
      <dgm:prSet presAssocID="{AB333FB6-94E3-4B12-8270-738A21861104}" presName="composite" presStyleCnt="0">
        <dgm:presLayoutVars>
          <dgm:chMax val="5"/>
          <dgm:dir/>
          <dgm:animLvl val="ctr"/>
          <dgm:resizeHandles val="exact"/>
        </dgm:presLayoutVars>
      </dgm:prSet>
      <dgm:spPr/>
      <dgm:t>
        <a:bodyPr/>
        <a:lstStyle/>
        <a:p>
          <a:endParaRPr lang="es-MX"/>
        </a:p>
      </dgm:t>
    </dgm:pt>
    <dgm:pt modelId="{9E76A892-EAA6-4B41-9B0B-E57D842E1984}" type="pres">
      <dgm:prSet presAssocID="{AB333FB6-94E3-4B12-8270-738A21861104}" presName="cycle" presStyleCnt="0"/>
      <dgm:spPr/>
    </dgm:pt>
    <dgm:pt modelId="{1EEF8483-A6DA-4057-A17F-704E20A30C9C}" type="pres">
      <dgm:prSet presAssocID="{AB333FB6-94E3-4B12-8270-738A21861104}" presName="centerShape" presStyleCnt="0"/>
      <dgm:spPr/>
    </dgm:pt>
    <dgm:pt modelId="{B71D21C0-53B1-4EEB-83C4-DE2A0D87E3B7}" type="pres">
      <dgm:prSet presAssocID="{AB333FB6-94E3-4B12-8270-738A21861104}" presName="connSite" presStyleLbl="node1" presStyleIdx="0" presStyleCnt="4"/>
      <dgm:spPr/>
    </dgm:pt>
    <dgm:pt modelId="{7F00575E-9E41-4F2B-8A5D-B09C1080880A}" type="pres">
      <dgm:prSet presAssocID="{AB333FB6-94E3-4B12-8270-738A21861104}" presName="visible" presStyleLbl="node1" presStyleIdx="0" presStyleCnt="4"/>
      <dgm:spPr>
        <a:blipFill rotWithShape="0">
          <a:blip xmlns:r="http://schemas.openxmlformats.org/officeDocument/2006/relationships" r:embed="rId1"/>
          <a:stretch>
            <a:fillRect/>
          </a:stretch>
        </a:blipFill>
      </dgm:spPr>
    </dgm:pt>
    <dgm:pt modelId="{56A61C07-5F55-4CB2-909A-CE89189EE019}" type="pres">
      <dgm:prSet presAssocID="{8E14518E-BC62-4163-AC4B-048BDA5D94EE}" presName="Name25" presStyleLbl="parChTrans1D1" presStyleIdx="0" presStyleCnt="3"/>
      <dgm:spPr/>
      <dgm:t>
        <a:bodyPr/>
        <a:lstStyle/>
        <a:p>
          <a:endParaRPr lang="es-MX"/>
        </a:p>
      </dgm:t>
    </dgm:pt>
    <dgm:pt modelId="{70E58EF4-5056-4446-BB7B-772437F4E026}" type="pres">
      <dgm:prSet presAssocID="{3EC4EE8E-F735-47F9-8313-CEE57EAC3564}" presName="node" presStyleCnt="0"/>
      <dgm:spPr/>
    </dgm:pt>
    <dgm:pt modelId="{3207C868-12F2-4BD5-9367-8DC089C452F8}" type="pres">
      <dgm:prSet presAssocID="{3EC4EE8E-F735-47F9-8313-CEE57EAC3564}" presName="parentNode" presStyleLbl="node1" presStyleIdx="1" presStyleCnt="4" custLinFactNeighborX="130" custLinFactNeighborY="-26518">
        <dgm:presLayoutVars>
          <dgm:chMax val="1"/>
          <dgm:bulletEnabled val="1"/>
        </dgm:presLayoutVars>
      </dgm:prSet>
      <dgm:spPr/>
      <dgm:t>
        <a:bodyPr/>
        <a:lstStyle/>
        <a:p>
          <a:endParaRPr lang="es-MX"/>
        </a:p>
      </dgm:t>
    </dgm:pt>
    <dgm:pt modelId="{D0090F59-D4AD-4E34-B54F-3BBFF0979D76}" type="pres">
      <dgm:prSet presAssocID="{3EC4EE8E-F735-47F9-8313-CEE57EAC3564}" presName="childNode" presStyleLbl="revTx" presStyleIdx="0" presStyleCnt="0">
        <dgm:presLayoutVars>
          <dgm:bulletEnabled val="1"/>
        </dgm:presLayoutVars>
      </dgm:prSet>
      <dgm:spPr/>
    </dgm:pt>
    <dgm:pt modelId="{10958849-1E93-4470-9437-84F1BDEBAD04}" type="pres">
      <dgm:prSet presAssocID="{729F3230-D355-409E-843F-66FAAE79B2BB}" presName="Name25" presStyleLbl="parChTrans1D1" presStyleIdx="1" presStyleCnt="3"/>
      <dgm:spPr/>
      <dgm:t>
        <a:bodyPr/>
        <a:lstStyle/>
        <a:p>
          <a:endParaRPr lang="es-MX"/>
        </a:p>
      </dgm:t>
    </dgm:pt>
    <dgm:pt modelId="{EC9FCC72-9C57-4BFF-96DC-F94C272DBFB0}" type="pres">
      <dgm:prSet presAssocID="{FA5C8DE3-3ECB-432B-B8FF-8C64CCF9BF78}" presName="node" presStyleCnt="0"/>
      <dgm:spPr/>
    </dgm:pt>
    <dgm:pt modelId="{C2991A53-EE30-488A-AE49-E72CA2AF3C38}" type="pres">
      <dgm:prSet presAssocID="{FA5C8DE3-3ECB-432B-B8FF-8C64CCF9BF78}" presName="parentNode" presStyleLbl="node1" presStyleIdx="2" presStyleCnt="4" custScaleX="116781" custScaleY="113103">
        <dgm:presLayoutVars>
          <dgm:chMax val="1"/>
          <dgm:bulletEnabled val="1"/>
        </dgm:presLayoutVars>
      </dgm:prSet>
      <dgm:spPr/>
      <dgm:t>
        <a:bodyPr/>
        <a:lstStyle/>
        <a:p>
          <a:endParaRPr lang="es-MX"/>
        </a:p>
      </dgm:t>
    </dgm:pt>
    <dgm:pt modelId="{DD188198-168A-4CA1-8A66-50B00429FC53}" type="pres">
      <dgm:prSet presAssocID="{FA5C8DE3-3ECB-432B-B8FF-8C64CCF9BF78}" presName="childNode" presStyleLbl="revTx" presStyleIdx="0" presStyleCnt="0">
        <dgm:presLayoutVars>
          <dgm:bulletEnabled val="1"/>
        </dgm:presLayoutVars>
      </dgm:prSet>
      <dgm:spPr/>
    </dgm:pt>
    <dgm:pt modelId="{1442E202-E3DE-4437-9C02-C561A5B7D864}" type="pres">
      <dgm:prSet presAssocID="{66CF25B3-615D-464C-86E6-1FFEAE22D304}" presName="Name25" presStyleLbl="parChTrans1D1" presStyleIdx="2" presStyleCnt="3"/>
      <dgm:spPr/>
      <dgm:t>
        <a:bodyPr/>
        <a:lstStyle/>
        <a:p>
          <a:endParaRPr lang="es-MX"/>
        </a:p>
      </dgm:t>
    </dgm:pt>
    <dgm:pt modelId="{6308EFAB-CF9B-487B-8434-EF30974E8896}" type="pres">
      <dgm:prSet presAssocID="{FA5925FA-0BB6-4078-8D24-56B14839B467}" presName="node" presStyleCnt="0"/>
      <dgm:spPr/>
    </dgm:pt>
    <dgm:pt modelId="{5D50FBFD-C62A-4418-9193-2CC7615274F8}" type="pres">
      <dgm:prSet presAssocID="{FA5925FA-0BB6-4078-8D24-56B14839B467}" presName="parentNode" presStyleLbl="node1" presStyleIdx="3" presStyleCnt="4" custScaleX="121526" custScaleY="115245" custLinFactNeighborX="-2898" custLinFactNeighborY="19197">
        <dgm:presLayoutVars>
          <dgm:chMax val="1"/>
          <dgm:bulletEnabled val="1"/>
        </dgm:presLayoutVars>
      </dgm:prSet>
      <dgm:spPr/>
      <dgm:t>
        <a:bodyPr/>
        <a:lstStyle/>
        <a:p>
          <a:endParaRPr lang="es-MX"/>
        </a:p>
      </dgm:t>
    </dgm:pt>
    <dgm:pt modelId="{EDD9BE5B-4022-4169-96F8-73F4CACA6CBD}" type="pres">
      <dgm:prSet presAssocID="{FA5925FA-0BB6-4078-8D24-56B14839B467}" presName="childNode" presStyleLbl="revTx" presStyleIdx="0" presStyleCnt="0">
        <dgm:presLayoutVars>
          <dgm:bulletEnabled val="1"/>
        </dgm:presLayoutVars>
      </dgm:prSet>
      <dgm:spPr/>
    </dgm:pt>
  </dgm:ptLst>
  <dgm:cxnLst>
    <dgm:cxn modelId="{300E952D-30EF-3D4B-8A6D-6421D16E595E}" type="presOf" srcId="{FA5C8DE3-3ECB-432B-B8FF-8C64CCF9BF78}" destId="{C2991A53-EE30-488A-AE49-E72CA2AF3C38}" srcOrd="0" destOrd="0" presId="urn:microsoft.com/office/officeart/2005/8/layout/radial2"/>
    <dgm:cxn modelId="{BC45BFAA-D217-406D-BDF2-AE66B4702355}" srcId="{AB333FB6-94E3-4B12-8270-738A21861104}" destId="{FA5C8DE3-3ECB-432B-B8FF-8C64CCF9BF78}" srcOrd="1" destOrd="0" parTransId="{729F3230-D355-409E-843F-66FAAE79B2BB}" sibTransId="{F7F618E7-E319-4BF1-94B0-D4A5F5ABAC5A}"/>
    <dgm:cxn modelId="{19298A5F-FAFC-7043-AFBE-1872EE1773B5}" type="presOf" srcId="{8E14518E-BC62-4163-AC4B-048BDA5D94EE}" destId="{56A61C07-5F55-4CB2-909A-CE89189EE019}" srcOrd="0" destOrd="0" presId="urn:microsoft.com/office/officeart/2005/8/layout/radial2"/>
    <dgm:cxn modelId="{E116BC80-4709-41C6-883B-C3AAAA51F11E}" srcId="{AB333FB6-94E3-4B12-8270-738A21861104}" destId="{FA5925FA-0BB6-4078-8D24-56B14839B467}" srcOrd="2" destOrd="0" parTransId="{66CF25B3-615D-464C-86E6-1FFEAE22D304}" sibTransId="{20650323-8450-4BC2-83D2-CA41DF1480ED}"/>
    <dgm:cxn modelId="{389CD912-DBB9-B241-BCF1-42CD3F51864D}" type="presOf" srcId="{FA5925FA-0BB6-4078-8D24-56B14839B467}" destId="{5D50FBFD-C62A-4418-9193-2CC7615274F8}" srcOrd="0" destOrd="0" presId="urn:microsoft.com/office/officeart/2005/8/layout/radial2"/>
    <dgm:cxn modelId="{25CC463D-F7D6-EA4B-83AF-21A81D52FCC6}" type="presOf" srcId="{3EC4EE8E-F735-47F9-8313-CEE57EAC3564}" destId="{3207C868-12F2-4BD5-9367-8DC089C452F8}" srcOrd="0" destOrd="0" presId="urn:microsoft.com/office/officeart/2005/8/layout/radial2"/>
    <dgm:cxn modelId="{372F14C0-FDBE-0340-AB15-14CEC585B37F}" type="presOf" srcId="{66CF25B3-615D-464C-86E6-1FFEAE22D304}" destId="{1442E202-E3DE-4437-9C02-C561A5B7D864}" srcOrd="0" destOrd="0" presId="urn:microsoft.com/office/officeart/2005/8/layout/radial2"/>
    <dgm:cxn modelId="{15DCFEF1-1937-4C28-922A-D54C73F140F4}" srcId="{AB333FB6-94E3-4B12-8270-738A21861104}" destId="{3EC4EE8E-F735-47F9-8313-CEE57EAC3564}" srcOrd="0" destOrd="0" parTransId="{8E14518E-BC62-4163-AC4B-048BDA5D94EE}" sibTransId="{D8B6A7B1-64ED-4A81-851D-46BCF8042886}"/>
    <dgm:cxn modelId="{0DC1B7CA-8169-4E44-A8AE-A8312DF6EB56}" type="presOf" srcId="{AB333FB6-94E3-4B12-8270-738A21861104}" destId="{71F26B2A-C2F8-476C-9836-27216B7DBE82}" srcOrd="0" destOrd="0" presId="urn:microsoft.com/office/officeart/2005/8/layout/radial2"/>
    <dgm:cxn modelId="{07261FF7-5719-EF47-877D-5184B94D0803}" type="presOf" srcId="{729F3230-D355-409E-843F-66FAAE79B2BB}" destId="{10958849-1E93-4470-9437-84F1BDEBAD04}" srcOrd="0" destOrd="0" presId="urn:microsoft.com/office/officeart/2005/8/layout/radial2"/>
    <dgm:cxn modelId="{6675EAD3-FE05-4A47-BEFF-D6794C0ED028}" type="presParOf" srcId="{71F26B2A-C2F8-476C-9836-27216B7DBE82}" destId="{9E76A892-EAA6-4B41-9B0B-E57D842E1984}" srcOrd="0" destOrd="0" presId="urn:microsoft.com/office/officeart/2005/8/layout/radial2"/>
    <dgm:cxn modelId="{93F21032-E925-E947-9BFC-66C09A6077A6}" type="presParOf" srcId="{9E76A892-EAA6-4B41-9B0B-E57D842E1984}" destId="{1EEF8483-A6DA-4057-A17F-704E20A30C9C}" srcOrd="0" destOrd="0" presId="urn:microsoft.com/office/officeart/2005/8/layout/radial2"/>
    <dgm:cxn modelId="{4E47754A-09B2-3844-B31E-618B4FAD0E62}" type="presParOf" srcId="{1EEF8483-A6DA-4057-A17F-704E20A30C9C}" destId="{B71D21C0-53B1-4EEB-83C4-DE2A0D87E3B7}" srcOrd="0" destOrd="0" presId="urn:microsoft.com/office/officeart/2005/8/layout/radial2"/>
    <dgm:cxn modelId="{54518B07-4405-E244-AED7-F05E45B4D351}" type="presParOf" srcId="{1EEF8483-A6DA-4057-A17F-704E20A30C9C}" destId="{7F00575E-9E41-4F2B-8A5D-B09C1080880A}" srcOrd="1" destOrd="0" presId="urn:microsoft.com/office/officeart/2005/8/layout/radial2"/>
    <dgm:cxn modelId="{B156F4FB-D6E0-254D-85E4-AEA45C8A2E52}" type="presParOf" srcId="{9E76A892-EAA6-4B41-9B0B-E57D842E1984}" destId="{56A61C07-5F55-4CB2-909A-CE89189EE019}" srcOrd="1" destOrd="0" presId="urn:microsoft.com/office/officeart/2005/8/layout/radial2"/>
    <dgm:cxn modelId="{38C856AB-107B-8846-9BB5-F47A602A4E2D}" type="presParOf" srcId="{9E76A892-EAA6-4B41-9B0B-E57D842E1984}" destId="{70E58EF4-5056-4446-BB7B-772437F4E026}" srcOrd="2" destOrd="0" presId="urn:microsoft.com/office/officeart/2005/8/layout/radial2"/>
    <dgm:cxn modelId="{7937816F-A3B3-5145-B14D-40ABD6005746}" type="presParOf" srcId="{70E58EF4-5056-4446-BB7B-772437F4E026}" destId="{3207C868-12F2-4BD5-9367-8DC089C452F8}" srcOrd="0" destOrd="0" presId="urn:microsoft.com/office/officeart/2005/8/layout/radial2"/>
    <dgm:cxn modelId="{5A81B717-B3FE-CD4E-91F5-2AD988B9A994}" type="presParOf" srcId="{70E58EF4-5056-4446-BB7B-772437F4E026}" destId="{D0090F59-D4AD-4E34-B54F-3BBFF0979D76}" srcOrd="1" destOrd="0" presId="urn:microsoft.com/office/officeart/2005/8/layout/radial2"/>
    <dgm:cxn modelId="{C6E01199-3263-724C-9516-160E6A5C0514}" type="presParOf" srcId="{9E76A892-EAA6-4B41-9B0B-E57D842E1984}" destId="{10958849-1E93-4470-9437-84F1BDEBAD04}" srcOrd="3" destOrd="0" presId="urn:microsoft.com/office/officeart/2005/8/layout/radial2"/>
    <dgm:cxn modelId="{E21131F6-F40B-F84C-B6F5-4C6DF6441E0D}" type="presParOf" srcId="{9E76A892-EAA6-4B41-9B0B-E57D842E1984}" destId="{EC9FCC72-9C57-4BFF-96DC-F94C272DBFB0}" srcOrd="4" destOrd="0" presId="urn:microsoft.com/office/officeart/2005/8/layout/radial2"/>
    <dgm:cxn modelId="{EAD24065-758F-654A-AD64-285FB8E8C451}" type="presParOf" srcId="{EC9FCC72-9C57-4BFF-96DC-F94C272DBFB0}" destId="{C2991A53-EE30-488A-AE49-E72CA2AF3C38}" srcOrd="0" destOrd="0" presId="urn:microsoft.com/office/officeart/2005/8/layout/radial2"/>
    <dgm:cxn modelId="{31EB5C78-C55A-D84C-82BC-127FC6CD526B}" type="presParOf" srcId="{EC9FCC72-9C57-4BFF-96DC-F94C272DBFB0}" destId="{DD188198-168A-4CA1-8A66-50B00429FC53}" srcOrd="1" destOrd="0" presId="urn:microsoft.com/office/officeart/2005/8/layout/radial2"/>
    <dgm:cxn modelId="{253B1944-27EA-174B-B8BC-A69E053D316B}" type="presParOf" srcId="{9E76A892-EAA6-4B41-9B0B-E57D842E1984}" destId="{1442E202-E3DE-4437-9C02-C561A5B7D864}" srcOrd="5" destOrd="0" presId="urn:microsoft.com/office/officeart/2005/8/layout/radial2"/>
    <dgm:cxn modelId="{6064B4A2-87D0-2A41-897D-C661DC7EFB0B}" type="presParOf" srcId="{9E76A892-EAA6-4B41-9B0B-E57D842E1984}" destId="{6308EFAB-CF9B-487B-8434-EF30974E8896}" srcOrd="6" destOrd="0" presId="urn:microsoft.com/office/officeart/2005/8/layout/radial2"/>
    <dgm:cxn modelId="{175BAE0F-1FF9-214D-A2D2-76C710C077BB}" type="presParOf" srcId="{6308EFAB-CF9B-487B-8434-EF30974E8896}" destId="{5D50FBFD-C62A-4418-9193-2CC7615274F8}" srcOrd="0" destOrd="0" presId="urn:microsoft.com/office/officeart/2005/8/layout/radial2"/>
    <dgm:cxn modelId="{3B94B1A6-7E94-CA4B-A2F0-1A0CF267EF40}" type="presParOf" srcId="{6308EFAB-CF9B-487B-8434-EF30974E8896}" destId="{EDD9BE5B-4022-4169-96F8-73F4CACA6CBD}"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A31E75-11AF-4D0C-AEBB-4CEA7C6D37C5}" type="doc">
      <dgm:prSet loTypeId="urn:microsoft.com/office/officeart/2005/8/layout/target3" loCatId="relationship" qsTypeId="urn:microsoft.com/office/officeart/2005/8/quickstyle/simple1" qsCatId="simple" csTypeId="urn:microsoft.com/office/officeart/2005/8/colors/colorful3" csCatId="colorful" phldr="1"/>
      <dgm:spPr/>
      <dgm:t>
        <a:bodyPr/>
        <a:lstStyle/>
        <a:p>
          <a:endParaRPr lang="es-MX"/>
        </a:p>
      </dgm:t>
    </dgm:pt>
    <dgm:pt modelId="{DD32AE2A-B321-47A7-B4FD-9BA895A8267F}">
      <dgm:prSet/>
      <dgm:spPr/>
      <dgm:t>
        <a:bodyPr/>
        <a:lstStyle/>
        <a:p>
          <a:pPr rtl="0"/>
          <a:r>
            <a:rPr lang="es-ES_tradnl" dirty="0" smtClean="0"/>
            <a:t>Magnitud e intensidad de la participación</a:t>
          </a:r>
          <a:endParaRPr lang="es-MX" dirty="0"/>
        </a:p>
      </dgm:t>
    </dgm:pt>
    <dgm:pt modelId="{CB2D87B2-ABDF-47A7-A4B2-12C43FDD582A}" type="parTrans" cxnId="{93D3AA27-4487-4F6E-A00A-64AF977BAC9A}">
      <dgm:prSet/>
      <dgm:spPr/>
      <dgm:t>
        <a:bodyPr/>
        <a:lstStyle/>
        <a:p>
          <a:endParaRPr lang="es-MX"/>
        </a:p>
      </dgm:t>
    </dgm:pt>
    <dgm:pt modelId="{AD7973CF-6931-4A7B-877C-0C76F7E21CEA}" type="sibTrans" cxnId="{93D3AA27-4487-4F6E-A00A-64AF977BAC9A}">
      <dgm:prSet/>
      <dgm:spPr/>
      <dgm:t>
        <a:bodyPr/>
        <a:lstStyle/>
        <a:p>
          <a:endParaRPr lang="es-MX"/>
        </a:p>
      </dgm:t>
    </dgm:pt>
    <dgm:pt modelId="{63B92CF3-6604-4406-B436-8B301ACA5CFC}">
      <dgm:prSet/>
      <dgm:spPr/>
      <dgm:t>
        <a:bodyPr/>
        <a:lstStyle/>
        <a:p>
          <a:pPr rtl="0"/>
          <a:r>
            <a:rPr lang="es-ES_tradnl" dirty="0" smtClean="0"/>
            <a:t>El Sentido de compromiso</a:t>
          </a:r>
          <a:endParaRPr lang="es-MX" dirty="0"/>
        </a:p>
      </dgm:t>
    </dgm:pt>
    <dgm:pt modelId="{934DAA22-A09B-47E8-AC4E-75781965E2DB}" type="parTrans" cxnId="{01082698-C3F5-4692-9C1E-92BACF7EB290}">
      <dgm:prSet/>
      <dgm:spPr/>
      <dgm:t>
        <a:bodyPr/>
        <a:lstStyle/>
        <a:p>
          <a:endParaRPr lang="es-MX"/>
        </a:p>
      </dgm:t>
    </dgm:pt>
    <dgm:pt modelId="{6C33AD03-360E-4E08-9E62-253FEDEDBB4F}" type="sibTrans" cxnId="{01082698-C3F5-4692-9C1E-92BACF7EB290}">
      <dgm:prSet/>
      <dgm:spPr/>
      <dgm:t>
        <a:bodyPr/>
        <a:lstStyle/>
        <a:p>
          <a:endParaRPr lang="es-MX"/>
        </a:p>
      </dgm:t>
    </dgm:pt>
    <dgm:pt modelId="{78FDF872-CE5E-4B5F-9694-B5316691BDDE}">
      <dgm:prSet/>
      <dgm:spPr/>
      <dgm:t>
        <a:bodyPr/>
        <a:lstStyle/>
        <a:p>
          <a:pPr rtl="0"/>
          <a:r>
            <a:rPr lang="es-ES_tradnl" dirty="0" smtClean="0"/>
            <a:t>La pertenencia</a:t>
          </a:r>
          <a:endParaRPr lang="es-MX" dirty="0"/>
        </a:p>
      </dgm:t>
    </dgm:pt>
    <dgm:pt modelId="{885CDEB2-8E9B-46C7-8837-B5529EB4E482}" type="parTrans" cxnId="{498D0CCE-B271-41CE-AD80-2BFA9B7FABC2}">
      <dgm:prSet/>
      <dgm:spPr/>
      <dgm:t>
        <a:bodyPr/>
        <a:lstStyle/>
        <a:p>
          <a:endParaRPr lang="es-MX"/>
        </a:p>
      </dgm:t>
    </dgm:pt>
    <dgm:pt modelId="{9AC22E58-B7A1-405E-AC4A-8D2004906D0E}" type="sibTrans" cxnId="{498D0CCE-B271-41CE-AD80-2BFA9B7FABC2}">
      <dgm:prSet/>
      <dgm:spPr/>
      <dgm:t>
        <a:bodyPr/>
        <a:lstStyle/>
        <a:p>
          <a:endParaRPr lang="es-MX"/>
        </a:p>
      </dgm:t>
    </dgm:pt>
    <dgm:pt modelId="{01267ED8-E6B9-443A-99B1-702E5E16DCE7}">
      <dgm:prSet/>
      <dgm:spPr/>
      <dgm:t>
        <a:bodyPr/>
        <a:lstStyle/>
        <a:p>
          <a:pPr rtl="0"/>
          <a:r>
            <a:rPr lang="es-ES_tradnl" dirty="0" smtClean="0"/>
            <a:t>El ejercicio de derechos y deberes</a:t>
          </a:r>
          <a:endParaRPr lang="es-MX" dirty="0"/>
        </a:p>
      </dgm:t>
    </dgm:pt>
    <dgm:pt modelId="{110EE6AB-774B-49A7-983A-24C6C5E8CE54}" type="parTrans" cxnId="{06859CBD-B0B3-46E6-80B7-4B522CD6D3A3}">
      <dgm:prSet/>
      <dgm:spPr/>
      <dgm:t>
        <a:bodyPr/>
        <a:lstStyle/>
        <a:p>
          <a:endParaRPr lang="es-MX"/>
        </a:p>
      </dgm:t>
    </dgm:pt>
    <dgm:pt modelId="{49A4D9DB-E1B7-4B1F-8E9D-6F33CC6503CE}" type="sibTrans" cxnId="{06859CBD-B0B3-46E6-80B7-4B522CD6D3A3}">
      <dgm:prSet/>
      <dgm:spPr/>
      <dgm:t>
        <a:bodyPr/>
        <a:lstStyle/>
        <a:p>
          <a:endParaRPr lang="es-MX"/>
        </a:p>
      </dgm:t>
    </dgm:pt>
    <dgm:pt modelId="{348B1AE9-BE56-4DF2-9E37-C79CBF57D4CE}" type="pres">
      <dgm:prSet presAssocID="{97A31E75-11AF-4D0C-AEBB-4CEA7C6D37C5}" presName="Name0" presStyleCnt="0">
        <dgm:presLayoutVars>
          <dgm:chMax val="7"/>
          <dgm:dir/>
          <dgm:animLvl val="lvl"/>
          <dgm:resizeHandles val="exact"/>
        </dgm:presLayoutVars>
      </dgm:prSet>
      <dgm:spPr/>
      <dgm:t>
        <a:bodyPr/>
        <a:lstStyle/>
        <a:p>
          <a:endParaRPr lang="es-MX"/>
        </a:p>
      </dgm:t>
    </dgm:pt>
    <dgm:pt modelId="{5033A073-DF02-4738-ADA0-8CD2BF0C1FC0}" type="pres">
      <dgm:prSet presAssocID="{DD32AE2A-B321-47A7-B4FD-9BA895A8267F}" presName="circle1" presStyleLbl="node1" presStyleIdx="0" presStyleCnt="1"/>
      <dgm:spPr/>
    </dgm:pt>
    <dgm:pt modelId="{3A23E5DB-E93C-4D8A-B35E-3C0892340815}" type="pres">
      <dgm:prSet presAssocID="{DD32AE2A-B321-47A7-B4FD-9BA895A8267F}" presName="space" presStyleCnt="0"/>
      <dgm:spPr/>
    </dgm:pt>
    <dgm:pt modelId="{4236FEB1-33EB-4718-9494-D814B2161128}" type="pres">
      <dgm:prSet presAssocID="{DD32AE2A-B321-47A7-B4FD-9BA895A8267F}" presName="rect1" presStyleLbl="alignAcc1" presStyleIdx="0" presStyleCnt="1" custLinFactNeighborX="1650"/>
      <dgm:spPr/>
      <dgm:t>
        <a:bodyPr/>
        <a:lstStyle/>
        <a:p>
          <a:endParaRPr lang="es-MX"/>
        </a:p>
      </dgm:t>
    </dgm:pt>
    <dgm:pt modelId="{3F303903-CCC1-48B5-82DA-9E895CD89009}" type="pres">
      <dgm:prSet presAssocID="{DD32AE2A-B321-47A7-B4FD-9BA895A8267F}" presName="rect1ParTx" presStyleLbl="alignAcc1" presStyleIdx="0" presStyleCnt="1">
        <dgm:presLayoutVars>
          <dgm:chMax val="1"/>
          <dgm:bulletEnabled val="1"/>
        </dgm:presLayoutVars>
      </dgm:prSet>
      <dgm:spPr/>
      <dgm:t>
        <a:bodyPr/>
        <a:lstStyle/>
        <a:p>
          <a:endParaRPr lang="es-MX"/>
        </a:p>
      </dgm:t>
    </dgm:pt>
    <dgm:pt modelId="{BC833C1D-138A-49CD-8C35-3FF987ADE01B}" type="pres">
      <dgm:prSet presAssocID="{DD32AE2A-B321-47A7-B4FD-9BA895A8267F}" presName="rect1ChTx" presStyleLbl="alignAcc1" presStyleIdx="0" presStyleCnt="1">
        <dgm:presLayoutVars>
          <dgm:bulletEnabled val="1"/>
        </dgm:presLayoutVars>
      </dgm:prSet>
      <dgm:spPr/>
      <dgm:t>
        <a:bodyPr/>
        <a:lstStyle/>
        <a:p>
          <a:endParaRPr lang="es-MX"/>
        </a:p>
      </dgm:t>
    </dgm:pt>
  </dgm:ptLst>
  <dgm:cxnLst>
    <dgm:cxn modelId="{51844768-8B01-BD42-8782-761DE7CD8F37}" type="presOf" srcId="{DD32AE2A-B321-47A7-B4FD-9BA895A8267F}" destId="{3F303903-CCC1-48B5-82DA-9E895CD89009}" srcOrd="1" destOrd="0" presId="urn:microsoft.com/office/officeart/2005/8/layout/target3"/>
    <dgm:cxn modelId="{01082698-C3F5-4692-9C1E-92BACF7EB290}" srcId="{DD32AE2A-B321-47A7-B4FD-9BA895A8267F}" destId="{63B92CF3-6604-4406-B436-8B301ACA5CFC}" srcOrd="0" destOrd="0" parTransId="{934DAA22-A09B-47E8-AC4E-75781965E2DB}" sibTransId="{6C33AD03-360E-4E08-9E62-253FEDEDBB4F}"/>
    <dgm:cxn modelId="{93D3AA27-4487-4F6E-A00A-64AF977BAC9A}" srcId="{97A31E75-11AF-4D0C-AEBB-4CEA7C6D37C5}" destId="{DD32AE2A-B321-47A7-B4FD-9BA895A8267F}" srcOrd="0" destOrd="0" parTransId="{CB2D87B2-ABDF-47A7-A4B2-12C43FDD582A}" sibTransId="{AD7973CF-6931-4A7B-877C-0C76F7E21CEA}"/>
    <dgm:cxn modelId="{06859CBD-B0B3-46E6-80B7-4B522CD6D3A3}" srcId="{DD32AE2A-B321-47A7-B4FD-9BA895A8267F}" destId="{01267ED8-E6B9-443A-99B1-702E5E16DCE7}" srcOrd="2" destOrd="0" parTransId="{110EE6AB-774B-49A7-983A-24C6C5E8CE54}" sibTransId="{49A4D9DB-E1B7-4B1F-8E9D-6F33CC6503CE}"/>
    <dgm:cxn modelId="{F4B87F8A-6036-734E-AEB9-C7C77277BAC7}" type="presOf" srcId="{DD32AE2A-B321-47A7-B4FD-9BA895A8267F}" destId="{4236FEB1-33EB-4718-9494-D814B2161128}" srcOrd="0" destOrd="0" presId="urn:microsoft.com/office/officeart/2005/8/layout/target3"/>
    <dgm:cxn modelId="{7E9DB2D2-AC0F-874B-81F9-FE571F06D6F0}" type="presOf" srcId="{63B92CF3-6604-4406-B436-8B301ACA5CFC}" destId="{BC833C1D-138A-49CD-8C35-3FF987ADE01B}" srcOrd="0" destOrd="0" presId="urn:microsoft.com/office/officeart/2005/8/layout/target3"/>
    <dgm:cxn modelId="{6D008754-B850-1943-AFF2-A02003F828B6}" type="presOf" srcId="{97A31E75-11AF-4D0C-AEBB-4CEA7C6D37C5}" destId="{348B1AE9-BE56-4DF2-9E37-C79CBF57D4CE}" srcOrd="0" destOrd="0" presId="urn:microsoft.com/office/officeart/2005/8/layout/target3"/>
    <dgm:cxn modelId="{51129F8C-F499-B14B-A52A-BF4B9D5E66BF}" type="presOf" srcId="{78FDF872-CE5E-4B5F-9694-B5316691BDDE}" destId="{BC833C1D-138A-49CD-8C35-3FF987ADE01B}" srcOrd="0" destOrd="1" presId="urn:microsoft.com/office/officeart/2005/8/layout/target3"/>
    <dgm:cxn modelId="{498D0CCE-B271-41CE-AD80-2BFA9B7FABC2}" srcId="{DD32AE2A-B321-47A7-B4FD-9BA895A8267F}" destId="{78FDF872-CE5E-4B5F-9694-B5316691BDDE}" srcOrd="1" destOrd="0" parTransId="{885CDEB2-8E9B-46C7-8837-B5529EB4E482}" sibTransId="{9AC22E58-B7A1-405E-AC4A-8D2004906D0E}"/>
    <dgm:cxn modelId="{35CEA233-33DE-BB42-AB34-6A5BA6404567}" type="presOf" srcId="{01267ED8-E6B9-443A-99B1-702E5E16DCE7}" destId="{BC833C1D-138A-49CD-8C35-3FF987ADE01B}" srcOrd="0" destOrd="2" presId="urn:microsoft.com/office/officeart/2005/8/layout/target3"/>
    <dgm:cxn modelId="{0842190E-3619-7844-8E11-258B72A6274C}" type="presParOf" srcId="{348B1AE9-BE56-4DF2-9E37-C79CBF57D4CE}" destId="{5033A073-DF02-4738-ADA0-8CD2BF0C1FC0}" srcOrd="0" destOrd="0" presId="urn:microsoft.com/office/officeart/2005/8/layout/target3"/>
    <dgm:cxn modelId="{F8BACFFC-8CEC-9B40-BC9B-5C6802B88D35}" type="presParOf" srcId="{348B1AE9-BE56-4DF2-9E37-C79CBF57D4CE}" destId="{3A23E5DB-E93C-4D8A-B35E-3C0892340815}" srcOrd="1" destOrd="0" presId="urn:microsoft.com/office/officeart/2005/8/layout/target3"/>
    <dgm:cxn modelId="{F49CC4B1-A423-D04B-A44C-898EE13E0AF3}" type="presParOf" srcId="{348B1AE9-BE56-4DF2-9E37-C79CBF57D4CE}" destId="{4236FEB1-33EB-4718-9494-D814B2161128}" srcOrd="2" destOrd="0" presId="urn:microsoft.com/office/officeart/2005/8/layout/target3"/>
    <dgm:cxn modelId="{10C21483-A6C4-2A46-8958-A26E1FBAFE45}" type="presParOf" srcId="{348B1AE9-BE56-4DF2-9E37-C79CBF57D4CE}" destId="{3F303903-CCC1-48B5-82DA-9E895CD89009}" srcOrd="3" destOrd="0" presId="urn:microsoft.com/office/officeart/2005/8/layout/target3"/>
    <dgm:cxn modelId="{29D6854C-827F-7346-992B-EE5D1D2A043B}" type="presParOf" srcId="{348B1AE9-BE56-4DF2-9E37-C79CBF57D4CE}" destId="{BC833C1D-138A-49CD-8C35-3FF987ADE01B}" srcOrd="4"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A3DDC6B-7B72-4B1A-8D66-AAD7E33677A9}" type="doc">
      <dgm:prSet loTypeId="urn:microsoft.com/office/officeart/2005/8/layout/target3" loCatId="relationship" qsTypeId="urn:microsoft.com/office/officeart/2005/8/quickstyle/simple1" qsCatId="simple" csTypeId="urn:microsoft.com/office/officeart/2005/8/colors/colorful4" csCatId="colorful" phldr="1"/>
      <dgm:spPr/>
      <dgm:t>
        <a:bodyPr/>
        <a:lstStyle/>
        <a:p>
          <a:endParaRPr lang="es-MX"/>
        </a:p>
      </dgm:t>
    </dgm:pt>
    <dgm:pt modelId="{92CDBAE8-1204-440B-A177-51DA690633CA}">
      <dgm:prSet/>
      <dgm:spPr/>
      <dgm:t>
        <a:bodyPr/>
        <a:lstStyle/>
        <a:p>
          <a:pPr rtl="0"/>
          <a:r>
            <a:rPr lang="es-ES_tradnl" dirty="0" smtClean="0"/>
            <a:t>Desempeñar un papel activo</a:t>
          </a:r>
          <a:endParaRPr lang="es-MX" dirty="0"/>
        </a:p>
      </dgm:t>
    </dgm:pt>
    <dgm:pt modelId="{A8443428-BF28-4AE1-ABBC-EE18B4752AE9}" type="parTrans" cxnId="{8EB4890D-E1E7-4543-8F98-546680ADB9A9}">
      <dgm:prSet/>
      <dgm:spPr/>
      <dgm:t>
        <a:bodyPr/>
        <a:lstStyle/>
        <a:p>
          <a:endParaRPr lang="es-MX"/>
        </a:p>
      </dgm:t>
    </dgm:pt>
    <dgm:pt modelId="{974F1CD7-162B-419B-BE2B-95BA47C046C2}" type="sibTrans" cxnId="{8EB4890D-E1E7-4543-8F98-546680ADB9A9}">
      <dgm:prSet/>
      <dgm:spPr/>
      <dgm:t>
        <a:bodyPr/>
        <a:lstStyle/>
        <a:p>
          <a:endParaRPr lang="es-MX"/>
        </a:p>
      </dgm:t>
    </dgm:pt>
    <dgm:pt modelId="{BF5127BA-7D08-439E-A154-DA6C591AF71B}">
      <dgm:prSet/>
      <dgm:spPr/>
      <dgm:t>
        <a:bodyPr/>
        <a:lstStyle/>
        <a:p>
          <a:pPr rtl="0"/>
          <a:r>
            <a:rPr lang="es-ES_tradnl" dirty="0" smtClean="0"/>
            <a:t>Asumir y compartir roles ACTIVOS</a:t>
          </a:r>
          <a:endParaRPr lang="es-MX" dirty="0"/>
        </a:p>
      </dgm:t>
    </dgm:pt>
    <dgm:pt modelId="{4E94AE51-AFF7-44D6-842D-7E74FA095B23}" type="parTrans" cxnId="{9015A32B-E66A-4430-8DC5-6D91CCB89983}">
      <dgm:prSet/>
      <dgm:spPr/>
      <dgm:t>
        <a:bodyPr/>
        <a:lstStyle/>
        <a:p>
          <a:endParaRPr lang="es-MX"/>
        </a:p>
      </dgm:t>
    </dgm:pt>
    <dgm:pt modelId="{9D6663D0-CA65-403B-8A91-480035C2EC8C}" type="sibTrans" cxnId="{9015A32B-E66A-4430-8DC5-6D91CCB89983}">
      <dgm:prSet/>
      <dgm:spPr/>
      <dgm:t>
        <a:bodyPr/>
        <a:lstStyle/>
        <a:p>
          <a:endParaRPr lang="es-MX"/>
        </a:p>
      </dgm:t>
    </dgm:pt>
    <dgm:pt modelId="{F65F03BB-799F-47A6-8761-1C96871F370A}">
      <dgm:prSet/>
      <dgm:spPr/>
      <dgm:t>
        <a:bodyPr/>
        <a:lstStyle/>
        <a:p>
          <a:pPr rtl="0"/>
          <a:r>
            <a:rPr lang="es-ES_tradnl" dirty="0" smtClean="0"/>
            <a:t>Papel de interlocución y dialogo</a:t>
          </a:r>
          <a:endParaRPr lang="es-MX" dirty="0"/>
        </a:p>
      </dgm:t>
    </dgm:pt>
    <dgm:pt modelId="{645491DC-CFB7-4158-B086-4FCE23BEE86B}" type="parTrans" cxnId="{713BFDF3-52BB-424B-92DA-2B953E2B0281}">
      <dgm:prSet/>
      <dgm:spPr/>
      <dgm:t>
        <a:bodyPr/>
        <a:lstStyle/>
        <a:p>
          <a:endParaRPr lang="es-MX"/>
        </a:p>
      </dgm:t>
    </dgm:pt>
    <dgm:pt modelId="{CB025E63-B303-4D86-863F-E6BE2F27F0C1}" type="sibTrans" cxnId="{713BFDF3-52BB-424B-92DA-2B953E2B0281}">
      <dgm:prSet/>
      <dgm:spPr/>
      <dgm:t>
        <a:bodyPr/>
        <a:lstStyle/>
        <a:p>
          <a:endParaRPr lang="es-MX"/>
        </a:p>
      </dgm:t>
    </dgm:pt>
    <dgm:pt modelId="{99E939AD-A5B5-4399-9B5D-D2AEFC8FD5DC}">
      <dgm:prSet/>
      <dgm:spPr/>
      <dgm:t>
        <a:bodyPr/>
        <a:lstStyle/>
        <a:p>
          <a:pPr rtl="0"/>
          <a:r>
            <a:rPr lang="es-ES_tradnl" dirty="0" smtClean="0"/>
            <a:t>Más allá del espectador pasivo</a:t>
          </a:r>
          <a:endParaRPr lang="es-MX" dirty="0"/>
        </a:p>
      </dgm:t>
    </dgm:pt>
    <dgm:pt modelId="{75C27928-378D-4617-B8FC-AC7891AE3894}" type="parTrans" cxnId="{5783D0E3-C5F1-46BD-BC78-E201DFBDDC9E}">
      <dgm:prSet/>
      <dgm:spPr/>
      <dgm:t>
        <a:bodyPr/>
        <a:lstStyle/>
        <a:p>
          <a:endParaRPr lang="es-MX"/>
        </a:p>
      </dgm:t>
    </dgm:pt>
    <dgm:pt modelId="{A46FCB48-D00D-487F-B0C0-4774B7A2CAF9}" type="sibTrans" cxnId="{5783D0E3-C5F1-46BD-BC78-E201DFBDDC9E}">
      <dgm:prSet/>
      <dgm:spPr/>
      <dgm:t>
        <a:bodyPr/>
        <a:lstStyle/>
        <a:p>
          <a:endParaRPr lang="es-MX"/>
        </a:p>
      </dgm:t>
    </dgm:pt>
    <dgm:pt modelId="{A156C781-3A1E-4CA3-99AF-10A44917077B}" type="pres">
      <dgm:prSet presAssocID="{7A3DDC6B-7B72-4B1A-8D66-AAD7E33677A9}" presName="Name0" presStyleCnt="0">
        <dgm:presLayoutVars>
          <dgm:chMax val="7"/>
          <dgm:dir/>
          <dgm:animLvl val="lvl"/>
          <dgm:resizeHandles val="exact"/>
        </dgm:presLayoutVars>
      </dgm:prSet>
      <dgm:spPr/>
      <dgm:t>
        <a:bodyPr/>
        <a:lstStyle/>
        <a:p>
          <a:endParaRPr lang="es-MX"/>
        </a:p>
      </dgm:t>
    </dgm:pt>
    <dgm:pt modelId="{3BE97A8B-F8BD-44E7-AED0-7BED9CA7402B}" type="pres">
      <dgm:prSet presAssocID="{92CDBAE8-1204-440B-A177-51DA690633CA}" presName="circle1" presStyleLbl="node1" presStyleIdx="0" presStyleCnt="1"/>
      <dgm:spPr/>
    </dgm:pt>
    <dgm:pt modelId="{9A189544-86B6-47FE-A3BD-29D01A938466}" type="pres">
      <dgm:prSet presAssocID="{92CDBAE8-1204-440B-A177-51DA690633CA}" presName="space" presStyleCnt="0"/>
      <dgm:spPr/>
    </dgm:pt>
    <dgm:pt modelId="{91EE725A-B3CD-45EE-8A7A-F4BBB7CB0B16}" type="pres">
      <dgm:prSet presAssocID="{92CDBAE8-1204-440B-A177-51DA690633CA}" presName="rect1" presStyleLbl="alignAcc1" presStyleIdx="0" presStyleCnt="1"/>
      <dgm:spPr/>
      <dgm:t>
        <a:bodyPr/>
        <a:lstStyle/>
        <a:p>
          <a:endParaRPr lang="es-MX"/>
        </a:p>
      </dgm:t>
    </dgm:pt>
    <dgm:pt modelId="{EAA7C2B7-07E5-46FD-B242-44669C566F77}" type="pres">
      <dgm:prSet presAssocID="{92CDBAE8-1204-440B-A177-51DA690633CA}" presName="rect1ParTx" presStyleLbl="alignAcc1" presStyleIdx="0" presStyleCnt="1">
        <dgm:presLayoutVars>
          <dgm:chMax val="1"/>
          <dgm:bulletEnabled val="1"/>
        </dgm:presLayoutVars>
      </dgm:prSet>
      <dgm:spPr/>
      <dgm:t>
        <a:bodyPr/>
        <a:lstStyle/>
        <a:p>
          <a:endParaRPr lang="es-MX"/>
        </a:p>
      </dgm:t>
    </dgm:pt>
    <dgm:pt modelId="{8CB62F90-5D67-420D-9D3C-CAB460DC53C7}" type="pres">
      <dgm:prSet presAssocID="{92CDBAE8-1204-440B-A177-51DA690633CA}" presName="rect1ChTx" presStyleLbl="alignAcc1" presStyleIdx="0" presStyleCnt="1">
        <dgm:presLayoutVars>
          <dgm:bulletEnabled val="1"/>
        </dgm:presLayoutVars>
      </dgm:prSet>
      <dgm:spPr/>
      <dgm:t>
        <a:bodyPr/>
        <a:lstStyle/>
        <a:p>
          <a:endParaRPr lang="es-MX"/>
        </a:p>
      </dgm:t>
    </dgm:pt>
  </dgm:ptLst>
  <dgm:cxnLst>
    <dgm:cxn modelId="{1902743C-DF5F-434D-B2E9-E0A254E1CDFA}" type="presOf" srcId="{7A3DDC6B-7B72-4B1A-8D66-AAD7E33677A9}" destId="{A156C781-3A1E-4CA3-99AF-10A44917077B}" srcOrd="0" destOrd="0" presId="urn:microsoft.com/office/officeart/2005/8/layout/target3"/>
    <dgm:cxn modelId="{C563C0CF-0D07-FF4A-8850-13B386D32650}" type="presOf" srcId="{99E939AD-A5B5-4399-9B5D-D2AEFC8FD5DC}" destId="{8CB62F90-5D67-420D-9D3C-CAB460DC53C7}" srcOrd="0" destOrd="2" presId="urn:microsoft.com/office/officeart/2005/8/layout/target3"/>
    <dgm:cxn modelId="{7A53064C-9E70-D847-B2C7-1DB4905C4803}" type="presOf" srcId="{92CDBAE8-1204-440B-A177-51DA690633CA}" destId="{EAA7C2B7-07E5-46FD-B242-44669C566F77}" srcOrd="1" destOrd="0" presId="urn:microsoft.com/office/officeart/2005/8/layout/target3"/>
    <dgm:cxn modelId="{713BFDF3-52BB-424B-92DA-2B953E2B0281}" srcId="{92CDBAE8-1204-440B-A177-51DA690633CA}" destId="{F65F03BB-799F-47A6-8761-1C96871F370A}" srcOrd="1" destOrd="0" parTransId="{645491DC-CFB7-4158-B086-4FCE23BEE86B}" sibTransId="{CB025E63-B303-4D86-863F-E6BE2F27F0C1}"/>
    <dgm:cxn modelId="{DCB469FF-7416-D641-A3AB-C8D7C129D667}" type="presOf" srcId="{BF5127BA-7D08-439E-A154-DA6C591AF71B}" destId="{8CB62F90-5D67-420D-9D3C-CAB460DC53C7}" srcOrd="0" destOrd="0" presId="urn:microsoft.com/office/officeart/2005/8/layout/target3"/>
    <dgm:cxn modelId="{8240A2E1-F307-474E-B8C9-1EEE8B668426}" type="presOf" srcId="{F65F03BB-799F-47A6-8761-1C96871F370A}" destId="{8CB62F90-5D67-420D-9D3C-CAB460DC53C7}" srcOrd="0" destOrd="1" presId="urn:microsoft.com/office/officeart/2005/8/layout/target3"/>
    <dgm:cxn modelId="{9015A32B-E66A-4430-8DC5-6D91CCB89983}" srcId="{92CDBAE8-1204-440B-A177-51DA690633CA}" destId="{BF5127BA-7D08-439E-A154-DA6C591AF71B}" srcOrd="0" destOrd="0" parTransId="{4E94AE51-AFF7-44D6-842D-7E74FA095B23}" sibTransId="{9D6663D0-CA65-403B-8A91-480035C2EC8C}"/>
    <dgm:cxn modelId="{5783D0E3-C5F1-46BD-BC78-E201DFBDDC9E}" srcId="{92CDBAE8-1204-440B-A177-51DA690633CA}" destId="{99E939AD-A5B5-4399-9B5D-D2AEFC8FD5DC}" srcOrd="2" destOrd="0" parTransId="{75C27928-378D-4617-B8FC-AC7891AE3894}" sibTransId="{A46FCB48-D00D-487F-B0C0-4774B7A2CAF9}"/>
    <dgm:cxn modelId="{8EB4890D-E1E7-4543-8F98-546680ADB9A9}" srcId="{7A3DDC6B-7B72-4B1A-8D66-AAD7E33677A9}" destId="{92CDBAE8-1204-440B-A177-51DA690633CA}" srcOrd="0" destOrd="0" parTransId="{A8443428-BF28-4AE1-ABBC-EE18B4752AE9}" sibTransId="{974F1CD7-162B-419B-BE2B-95BA47C046C2}"/>
    <dgm:cxn modelId="{B7CA0239-E7F8-9244-AA0C-81A6A248F1A9}" type="presOf" srcId="{92CDBAE8-1204-440B-A177-51DA690633CA}" destId="{91EE725A-B3CD-45EE-8A7A-F4BBB7CB0B16}" srcOrd="0" destOrd="0" presId="urn:microsoft.com/office/officeart/2005/8/layout/target3"/>
    <dgm:cxn modelId="{2A444D20-6CBF-9641-BEE9-40829EE476B3}" type="presParOf" srcId="{A156C781-3A1E-4CA3-99AF-10A44917077B}" destId="{3BE97A8B-F8BD-44E7-AED0-7BED9CA7402B}" srcOrd="0" destOrd="0" presId="urn:microsoft.com/office/officeart/2005/8/layout/target3"/>
    <dgm:cxn modelId="{777CDC1B-7928-0044-9BCF-CE7F975F5002}" type="presParOf" srcId="{A156C781-3A1E-4CA3-99AF-10A44917077B}" destId="{9A189544-86B6-47FE-A3BD-29D01A938466}" srcOrd="1" destOrd="0" presId="urn:microsoft.com/office/officeart/2005/8/layout/target3"/>
    <dgm:cxn modelId="{46F0BB27-12DC-794F-926A-3161A2FBCBA1}" type="presParOf" srcId="{A156C781-3A1E-4CA3-99AF-10A44917077B}" destId="{91EE725A-B3CD-45EE-8A7A-F4BBB7CB0B16}" srcOrd="2" destOrd="0" presId="urn:microsoft.com/office/officeart/2005/8/layout/target3"/>
    <dgm:cxn modelId="{0056DC16-6943-C94A-998E-0888EEE3C9A4}" type="presParOf" srcId="{A156C781-3A1E-4CA3-99AF-10A44917077B}" destId="{EAA7C2B7-07E5-46FD-B242-44669C566F77}" srcOrd="3" destOrd="0" presId="urn:microsoft.com/office/officeart/2005/8/layout/target3"/>
    <dgm:cxn modelId="{52BA36FD-9477-6A48-924A-7D641168C061}" type="presParOf" srcId="{A156C781-3A1E-4CA3-99AF-10A44917077B}" destId="{8CB62F90-5D67-420D-9D3C-CAB460DC53C7}" srcOrd="4" destOrd="0" presId="urn:microsoft.com/office/officeart/2005/8/layout/targe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85D4D40-A7EB-484B-84E2-0613CB2C824B}" type="doc">
      <dgm:prSet loTypeId="urn:microsoft.com/office/officeart/2005/8/layout/target3" loCatId="relationship" qsTypeId="urn:microsoft.com/office/officeart/2005/8/quickstyle/simple1" qsCatId="simple" csTypeId="urn:microsoft.com/office/officeart/2005/8/colors/colorful5" csCatId="colorful"/>
      <dgm:spPr/>
      <dgm:t>
        <a:bodyPr/>
        <a:lstStyle/>
        <a:p>
          <a:endParaRPr lang="es-MX"/>
        </a:p>
      </dgm:t>
    </dgm:pt>
    <dgm:pt modelId="{E91E3049-1DE5-47C0-B8AB-96017D52B409}">
      <dgm:prSet/>
      <dgm:spPr/>
      <dgm:t>
        <a:bodyPr/>
        <a:lstStyle/>
        <a:p>
          <a:pPr rtl="0"/>
          <a:r>
            <a:rPr lang="es-ES_tradnl" dirty="0" smtClean="0"/>
            <a:t>Capacidad de hacer y decidir</a:t>
          </a:r>
          <a:endParaRPr lang="es-MX" dirty="0"/>
        </a:p>
      </dgm:t>
    </dgm:pt>
    <dgm:pt modelId="{F40120AD-45A6-4A72-856C-49B05A9325BD}" type="parTrans" cxnId="{F1B58750-FC18-426B-81A5-438F74EFD2C5}">
      <dgm:prSet/>
      <dgm:spPr/>
      <dgm:t>
        <a:bodyPr/>
        <a:lstStyle/>
        <a:p>
          <a:endParaRPr lang="es-MX"/>
        </a:p>
      </dgm:t>
    </dgm:pt>
    <dgm:pt modelId="{D8AD78D5-F1EF-4279-BB32-89B0B63938F3}" type="sibTrans" cxnId="{F1B58750-FC18-426B-81A5-438F74EFD2C5}">
      <dgm:prSet/>
      <dgm:spPr/>
      <dgm:t>
        <a:bodyPr/>
        <a:lstStyle/>
        <a:p>
          <a:endParaRPr lang="es-MX"/>
        </a:p>
      </dgm:t>
    </dgm:pt>
    <dgm:pt modelId="{58F8E423-CBCC-4EC9-84DA-1E56081D97C2}">
      <dgm:prSet/>
      <dgm:spPr/>
      <dgm:t>
        <a:bodyPr/>
        <a:lstStyle/>
        <a:p>
          <a:pPr rtl="0"/>
          <a:r>
            <a:rPr lang="es-ES_tradnl" dirty="0" smtClean="0"/>
            <a:t>Conciencia de poseer un instrumento</a:t>
          </a:r>
          <a:endParaRPr lang="es-MX" dirty="0"/>
        </a:p>
      </dgm:t>
    </dgm:pt>
    <dgm:pt modelId="{04ED0BBF-B4DB-463B-A4A9-7E530555CD74}" type="parTrans" cxnId="{77FABC84-4979-4225-A303-F0D84EEC84E1}">
      <dgm:prSet/>
      <dgm:spPr/>
      <dgm:t>
        <a:bodyPr/>
        <a:lstStyle/>
        <a:p>
          <a:endParaRPr lang="es-MX"/>
        </a:p>
      </dgm:t>
    </dgm:pt>
    <dgm:pt modelId="{625A2F68-CF9A-4136-AFC7-B680DF710143}" type="sibTrans" cxnId="{77FABC84-4979-4225-A303-F0D84EEC84E1}">
      <dgm:prSet/>
      <dgm:spPr/>
      <dgm:t>
        <a:bodyPr/>
        <a:lstStyle/>
        <a:p>
          <a:endParaRPr lang="es-MX"/>
        </a:p>
      </dgm:t>
    </dgm:pt>
    <dgm:pt modelId="{E9FDBEA9-00CB-41FB-A3E7-930EB512FE51}">
      <dgm:prSet/>
      <dgm:spPr/>
      <dgm:t>
        <a:bodyPr/>
        <a:lstStyle/>
        <a:p>
          <a:pPr rtl="0"/>
          <a:r>
            <a:rPr lang="es-ES_tradnl" dirty="0" smtClean="0"/>
            <a:t>Apropiación del derecho a usarlo</a:t>
          </a:r>
          <a:endParaRPr lang="es-MX" dirty="0"/>
        </a:p>
      </dgm:t>
    </dgm:pt>
    <dgm:pt modelId="{B7A7C01D-A2CD-4EA6-9EA8-35666637D494}" type="parTrans" cxnId="{E5A2AA1C-B219-4167-BE1C-449DE6017EBE}">
      <dgm:prSet/>
      <dgm:spPr/>
      <dgm:t>
        <a:bodyPr/>
        <a:lstStyle/>
        <a:p>
          <a:endParaRPr lang="es-MX"/>
        </a:p>
      </dgm:t>
    </dgm:pt>
    <dgm:pt modelId="{8B4CBE53-68B3-4D2B-A57D-2C59A3080E41}" type="sibTrans" cxnId="{E5A2AA1C-B219-4167-BE1C-449DE6017EBE}">
      <dgm:prSet/>
      <dgm:spPr/>
      <dgm:t>
        <a:bodyPr/>
        <a:lstStyle/>
        <a:p>
          <a:endParaRPr lang="es-MX"/>
        </a:p>
      </dgm:t>
    </dgm:pt>
    <dgm:pt modelId="{F87A4A21-9096-468E-A369-98A21CE36D8E}" type="pres">
      <dgm:prSet presAssocID="{185D4D40-A7EB-484B-84E2-0613CB2C824B}" presName="Name0" presStyleCnt="0">
        <dgm:presLayoutVars>
          <dgm:chMax val="7"/>
          <dgm:dir/>
          <dgm:animLvl val="lvl"/>
          <dgm:resizeHandles val="exact"/>
        </dgm:presLayoutVars>
      </dgm:prSet>
      <dgm:spPr/>
      <dgm:t>
        <a:bodyPr/>
        <a:lstStyle/>
        <a:p>
          <a:endParaRPr lang="es-MX"/>
        </a:p>
      </dgm:t>
    </dgm:pt>
    <dgm:pt modelId="{9A0335DF-DB44-4CB4-B521-900FB16E1377}" type="pres">
      <dgm:prSet presAssocID="{E91E3049-1DE5-47C0-B8AB-96017D52B409}" presName="circle1" presStyleLbl="node1" presStyleIdx="0" presStyleCnt="1"/>
      <dgm:spPr/>
    </dgm:pt>
    <dgm:pt modelId="{24844C0F-3CE1-43C0-88ED-2D9D0003BDDC}" type="pres">
      <dgm:prSet presAssocID="{E91E3049-1DE5-47C0-B8AB-96017D52B409}" presName="space" presStyleCnt="0"/>
      <dgm:spPr/>
    </dgm:pt>
    <dgm:pt modelId="{A47F11B5-61DB-47B6-8CA9-DDB8AF999A23}" type="pres">
      <dgm:prSet presAssocID="{E91E3049-1DE5-47C0-B8AB-96017D52B409}" presName="rect1" presStyleLbl="alignAcc1" presStyleIdx="0" presStyleCnt="1"/>
      <dgm:spPr/>
      <dgm:t>
        <a:bodyPr/>
        <a:lstStyle/>
        <a:p>
          <a:endParaRPr lang="es-MX"/>
        </a:p>
      </dgm:t>
    </dgm:pt>
    <dgm:pt modelId="{74587878-4397-456F-B7DB-0E5613B3F99E}" type="pres">
      <dgm:prSet presAssocID="{E91E3049-1DE5-47C0-B8AB-96017D52B409}" presName="rect1ParTx" presStyleLbl="alignAcc1" presStyleIdx="0" presStyleCnt="1">
        <dgm:presLayoutVars>
          <dgm:chMax val="1"/>
          <dgm:bulletEnabled val="1"/>
        </dgm:presLayoutVars>
      </dgm:prSet>
      <dgm:spPr/>
      <dgm:t>
        <a:bodyPr/>
        <a:lstStyle/>
        <a:p>
          <a:endParaRPr lang="es-MX"/>
        </a:p>
      </dgm:t>
    </dgm:pt>
    <dgm:pt modelId="{F1713E1F-1D4A-4D50-8C13-7823BF270975}" type="pres">
      <dgm:prSet presAssocID="{E91E3049-1DE5-47C0-B8AB-96017D52B409}" presName="rect1ChTx" presStyleLbl="alignAcc1" presStyleIdx="0" presStyleCnt="1">
        <dgm:presLayoutVars>
          <dgm:bulletEnabled val="1"/>
        </dgm:presLayoutVars>
      </dgm:prSet>
      <dgm:spPr/>
      <dgm:t>
        <a:bodyPr/>
        <a:lstStyle/>
        <a:p>
          <a:endParaRPr lang="es-MX"/>
        </a:p>
      </dgm:t>
    </dgm:pt>
  </dgm:ptLst>
  <dgm:cxnLst>
    <dgm:cxn modelId="{E5A2AA1C-B219-4167-BE1C-449DE6017EBE}" srcId="{E91E3049-1DE5-47C0-B8AB-96017D52B409}" destId="{E9FDBEA9-00CB-41FB-A3E7-930EB512FE51}" srcOrd="1" destOrd="0" parTransId="{B7A7C01D-A2CD-4EA6-9EA8-35666637D494}" sibTransId="{8B4CBE53-68B3-4D2B-A57D-2C59A3080E41}"/>
    <dgm:cxn modelId="{92C4AACF-FB26-D945-94F2-D1ADFA46F651}" type="presOf" srcId="{E91E3049-1DE5-47C0-B8AB-96017D52B409}" destId="{A47F11B5-61DB-47B6-8CA9-DDB8AF999A23}" srcOrd="0" destOrd="0" presId="urn:microsoft.com/office/officeart/2005/8/layout/target3"/>
    <dgm:cxn modelId="{5F387CCE-2913-0A43-96F1-CCB5A3A68E68}" type="presOf" srcId="{E9FDBEA9-00CB-41FB-A3E7-930EB512FE51}" destId="{F1713E1F-1D4A-4D50-8C13-7823BF270975}" srcOrd="0" destOrd="1" presId="urn:microsoft.com/office/officeart/2005/8/layout/target3"/>
    <dgm:cxn modelId="{46AB832C-4445-2B42-B848-D383AC7257FD}" type="presOf" srcId="{E91E3049-1DE5-47C0-B8AB-96017D52B409}" destId="{74587878-4397-456F-B7DB-0E5613B3F99E}" srcOrd="1" destOrd="0" presId="urn:microsoft.com/office/officeart/2005/8/layout/target3"/>
    <dgm:cxn modelId="{77FABC84-4979-4225-A303-F0D84EEC84E1}" srcId="{E91E3049-1DE5-47C0-B8AB-96017D52B409}" destId="{58F8E423-CBCC-4EC9-84DA-1E56081D97C2}" srcOrd="0" destOrd="0" parTransId="{04ED0BBF-B4DB-463B-A4A9-7E530555CD74}" sibTransId="{625A2F68-CF9A-4136-AFC7-B680DF710143}"/>
    <dgm:cxn modelId="{F1B58750-FC18-426B-81A5-438F74EFD2C5}" srcId="{185D4D40-A7EB-484B-84E2-0613CB2C824B}" destId="{E91E3049-1DE5-47C0-B8AB-96017D52B409}" srcOrd="0" destOrd="0" parTransId="{F40120AD-45A6-4A72-856C-49B05A9325BD}" sibTransId="{D8AD78D5-F1EF-4279-BB32-89B0B63938F3}"/>
    <dgm:cxn modelId="{556C2F96-A13A-2840-B1C6-03D358314899}" type="presOf" srcId="{58F8E423-CBCC-4EC9-84DA-1E56081D97C2}" destId="{F1713E1F-1D4A-4D50-8C13-7823BF270975}" srcOrd="0" destOrd="0" presId="urn:microsoft.com/office/officeart/2005/8/layout/target3"/>
    <dgm:cxn modelId="{7E97456D-4024-B44F-961D-EBBC4D000D0E}" type="presOf" srcId="{185D4D40-A7EB-484B-84E2-0613CB2C824B}" destId="{F87A4A21-9096-468E-A369-98A21CE36D8E}" srcOrd="0" destOrd="0" presId="urn:microsoft.com/office/officeart/2005/8/layout/target3"/>
    <dgm:cxn modelId="{35AC7D05-1E37-A04F-AB37-9E8C98FC42C5}" type="presParOf" srcId="{F87A4A21-9096-468E-A369-98A21CE36D8E}" destId="{9A0335DF-DB44-4CB4-B521-900FB16E1377}" srcOrd="0" destOrd="0" presId="urn:microsoft.com/office/officeart/2005/8/layout/target3"/>
    <dgm:cxn modelId="{B7671A5D-D52B-774D-A793-438A89DD9AB9}" type="presParOf" srcId="{F87A4A21-9096-468E-A369-98A21CE36D8E}" destId="{24844C0F-3CE1-43C0-88ED-2D9D0003BDDC}" srcOrd="1" destOrd="0" presId="urn:microsoft.com/office/officeart/2005/8/layout/target3"/>
    <dgm:cxn modelId="{43C6C833-58B3-684E-923B-DBBB8CDBAFB6}" type="presParOf" srcId="{F87A4A21-9096-468E-A369-98A21CE36D8E}" destId="{A47F11B5-61DB-47B6-8CA9-DDB8AF999A23}" srcOrd="2" destOrd="0" presId="urn:microsoft.com/office/officeart/2005/8/layout/target3"/>
    <dgm:cxn modelId="{CA5C7148-F8B2-0E4B-9B13-FD4133AB1C4B}" type="presParOf" srcId="{F87A4A21-9096-468E-A369-98A21CE36D8E}" destId="{74587878-4397-456F-B7DB-0E5613B3F99E}" srcOrd="3" destOrd="0" presId="urn:microsoft.com/office/officeart/2005/8/layout/target3"/>
    <dgm:cxn modelId="{3CB6368E-6781-C948-83EE-8C5B0FBFBD27}" type="presParOf" srcId="{F87A4A21-9096-468E-A369-98A21CE36D8E}" destId="{F1713E1F-1D4A-4D50-8C13-7823BF270975}" srcOrd="4" destOrd="0" presId="urn:microsoft.com/office/officeart/2005/8/layout/target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8797F28-7BC5-4DE0-839D-2CDA6C2CAF1C}"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s-MX"/>
        </a:p>
      </dgm:t>
    </dgm:pt>
    <dgm:pt modelId="{4DF32ED4-84AF-4E50-9928-435383E3C08A}">
      <dgm:prSet/>
      <dgm:spPr/>
      <dgm:t>
        <a:bodyPr/>
        <a:lstStyle/>
        <a:p>
          <a:pPr rtl="0"/>
          <a:r>
            <a:rPr lang="es-ES_tradnl" dirty="0" smtClean="0"/>
            <a:t>Es un proceso activo de transformación de relaciones de poder.</a:t>
          </a:r>
          <a:endParaRPr lang="es-MX" dirty="0"/>
        </a:p>
      </dgm:t>
    </dgm:pt>
    <dgm:pt modelId="{ED5D9E4E-506C-4F8D-BBFA-7AFDADA5E923}" type="parTrans" cxnId="{00E9ECDC-2F33-474F-AB1F-B70D7733A866}">
      <dgm:prSet/>
      <dgm:spPr/>
      <dgm:t>
        <a:bodyPr/>
        <a:lstStyle/>
        <a:p>
          <a:endParaRPr lang="es-MX"/>
        </a:p>
      </dgm:t>
    </dgm:pt>
    <dgm:pt modelId="{8EA2A81A-C5E7-43CB-ABA8-006474D43704}" type="sibTrans" cxnId="{00E9ECDC-2F33-474F-AB1F-B70D7733A866}">
      <dgm:prSet/>
      <dgm:spPr/>
      <dgm:t>
        <a:bodyPr/>
        <a:lstStyle/>
        <a:p>
          <a:endParaRPr lang="es-MX"/>
        </a:p>
      </dgm:t>
    </dgm:pt>
    <dgm:pt modelId="{FF1D2E61-ACDF-4850-9E54-E30DEDFAA25A}">
      <dgm:prSet/>
      <dgm:spPr/>
      <dgm:t>
        <a:bodyPr/>
        <a:lstStyle/>
        <a:p>
          <a:pPr rtl="0"/>
          <a:r>
            <a:rPr lang="es-ES_tradnl" dirty="0" smtClean="0"/>
            <a:t>Nace de la necesidad individual y colectiva</a:t>
          </a:r>
          <a:endParaRPr lang="es-MX" dirty="0"/>
        </a:p>
      </dgm:t>
    </dgm:pt>
    <dgm:pt modelId="{A7532CDC-EC38-4CAB-A349-9ABCFF97869E}" type="parTrans" cxnId="{6A0219E2-ACFA-4675-BE39-BE54A1CCBD5B}">
      <dgm:prSet/>
      <dgm:spPr/>
      <dgm:t>
        <a:bodyPr/>
        <a:lstStyle/>
        <a:p>
          <a:endParaRPr lang="es-MX"/>
        </a:p>
      </dgm:t>
    </dgm:pt>
    <dgm:pt modelId="{8CC735FD-AADD-4992-8FD4-7CDCE49ECC3E}" type="sibTrans" cxnId="{6A0219E2-ACFA-4675-BE39-BE54A1CCBD5B}">
      <dgm:prSet/>
      <dgm:spPr/>
      <dgm:t>
        <a:bodyPr/>
        <a:lstStyle/>
        <a:p>
          <a:endParaRPr lang="es-MX"/>
        </a:p>
      </dgm:t>
    </dgm:pt>
    <dgm:pt modelId="{97655EBA-2CAB-4813-AF96-8DA1CBF8A6BF}">
      <dgm:prSet/>
      <dgm:spPr/>
      <dgm:t>
        <a:bodyPr/>
        <a:lstStyle/>
        <a:p>
          <a:pPr rtl="0"/>
          <a:r>
            <a:rPr lang="es-ES_tradnl" dirty="0" smtClean="0"/>
            <a:t>Participación no es homogénea.  </a:t>
          </a:r>
          <a:endParaRPr lang="es-MX" dirty="0"/>
        </a:p>
      </dgm:t>
    </dgm:pt>
    <dgm:pt modelId="{BB894E2F-11D0-45DB-B91B-B2DF6E22D18E}" type="parTrans" cxnId="{E4CCFE42-0CED-4E5B-8860-5341CC21112C}">
      <dgm:prSet/>
      <dgm:spPr/>
      <dgm:t>
        <a:bodyPr/>
        <a:lstStyle/>
        <a:p>
          <a:endParaRPr lang="es-MX"/>
        </a:p>
      </dgm:t>
    </dgm:pt>
    <dgm:pt modelId="{39B01B04-6227-4CCB-B6BD-006551912587}" type="sibTrans" cxnId="{E4CCFE42-0CED-4E5B-8860-5341CC21112C}">
      <dgm:prSet/>
      <dgm:spPr/>
      <dgm:t>
        <a:bodyPr/>
        <a:lstStyle/>
        <a:p>
          <a:endParaRPr lang="es-MX"/>
        </a:p>
      </dgm:t>
    </dgm:pt>
    <dgm:pt modelId="{A9C32D2A-612A-4683-AD68-A4E94F9619E9}">
      <dgm:prSet/>
      <dgm:spPr/>
      <dgm:t>
        <a:bodyPr/>
        <a:lstStyle/>
        <a:p>
          <a:pPr rtl="0"/>
          <a:r>
            <a:rPr lang="es-ES_tradnl" dirty="0" smtClean="0"/>
            <a:t>Su base ciudadana privilegia intereses colectivos antes que los individuales</a:t>
          </a:r>
          <a:r>
            <a:rPr lang="es-MX" dirty="0" smtClean="0"/>
            <a:t>.</a:t>
          </a:r>
          <a:endParaRPr lang="es-ES_tradnl" dirty="0"/>
        </a:p>
      </dgm:t>
    </dgm:pt>
    <dgm:pt modelId="{290F89AC-F924-48DF-8468-CBCFA07F5910}" type="parTrans" cxnId="{1A5D12E7-BDDA-4A9E-AE36-441F084AAC5E}">
      <dgm:prSet/>
      <dgm:spPr/>
      <dgm:t>
        <a:bodyPr/>
        <a:lstStyle/>
        <a:p>
          <a:endParaRPr lang="es-MX"/>
        </a:p>
      </dgm:t>
    </dgm:pt>
    <dgm:pt modelId="{1A371A20-DEEA-4ABA-BA19-B122AD0BC81E}" type="sibTrans" cxnId="{1A5D12E7-BDDA-4A9E-AE36-441F084AAC5E}">
      <dgm:prSet/>
      <dgm:spPr/>
      <dgm:t>
        <a:bodyPr/>
        <a:lstStyle/>
        <a:p>
          <a:endParaRPr lang="es-MX"/>
        </a:p>
      </dgm:t>
    </dgm:pt>
    <dgm:pt modelId="{1244F1FA-EA0B-431D-B425-98E4C786A115}" type="pres">
      <dgm:prSet presAssocID="{F8797F28-7BC5-4DE0-839D-2CDA6C2CAF1C}" presName="cycle" presStyleCnt="0">
        <dgm:presLayoutVars>
          <dgm:chMax val="1"/>
          <dgm:dir/>
          <dgm:animLvl val="ctr"/>
          <dgm:resizeHandles val="exact"/>
        </dgm:presLayoutVars>
      </dgm:prSet>
      <dgm:spPr/>
      <dgm:t>
        <a:bodyPr/>
        <a:lstStyle/>
        <a:p>
          <a:endParaRPr lang="es-MX"/>
        </a:p>
      </dgm:t>
    </dgm:pt>
    <dgm:pt modelId="{6F4898DB-5E06-4C4C-B783-E9221BFF54CC}" type="pres">
      <dgm:prSet presAssocID="{4DF32ED4-84AF-4E50-9928-435383E3C08A}" presName="centerShape" presStyleLbl="node0" presStyleIdx="0" presStyleCnt="1"/>
      <dgm:spPr/>
      <dgm:t>
        <a:bodyPr/>
        <a:lstStyle/>
        <a:p>
          <a:endParaRPr lang="es-MX"/>
        </a:p>
      </dgm:t>
    </dgm:pt>
    <dgm:pt modelId="{0307BA44-5C03-4C7B-8FC0-70014B7D0585}" type="pres">
      <dgm:prSet presAssocID="{A7532CDC-EC38-4CAB-A349-9ABCFF97869E}" presName="parTrans" presStyleLbl="bgSibTrans2D1" presStyleIdx="0" presStyleCnt="3"/>
      <dgm:spPr/>
      <dgm:t>
        <a:bodyPr/>
        <a:lstStyle/>
        <a:p>
          <a:endParaRPr lang="es-MX"/>
        </a:p>
      </dgm:t>
    </dgm:pt>
    <dgm:pt modelId="{17E4E1B2-83DF-4EFD-B408-BA90DF84E8C1}" type="pres">
      <dgm:prSet presAssocID="{FF1D2E61-ACDF-4850-9E54-E30DEDFAA25A}" presName="node" presStyleLbl="node1" presStyleIdx="0" presStyleCnt="3">
        <dgm:presLayoutVars>
          <dgm:bulletEnabled val="1"/>
        </dgm:presLayoutVars>
      </dgm:prSet>
      <dgm:spPr/>
      <dgm:t>
        <a:bodyPr/>
        <a:lstStyle/>
        <a:p>
          <a:endParaRPr lang="es-MX"/>
        </a:p>
      </dgm:t>
    </dgm:pt>
    <dgm:pt modelId="{17899FE1-5E9D-4CD4-9B1F-4E318C03E9C4}" type="pres">
      <dgm:prSet presAssocID="{BB894E2F-11D0-45DB-B91B-B2DF6E22D18E}" presName="parTrans" presStyleLbl="bgSibTrans2D1" presStyleIdx="1" presStyleCnt="3"/>
      <dgm:spPr/>
      <dgm:t>
        <a:bodyPr/>
        <a:lstStyle/>
        <a:p>
          <a:endParaRPr lang="es-MX"/>
        </a:p>
      </dgm:t>
    </dgm:pt>
    <dgm:pt modelId="{D04FBF8F-8D4C-4A20-91A2-F06E2A8AC433}" type="pres">
      <dgm:prSet presAssocID="{97655EBA-2CAB-4813-AF96-8DA1CBF8A6BF}" presName="node" presStyleLbl="node1" presStyleIdx="1" presStyleCnt="3">
        <dgm:presLayoutVars>
          <dgm:bulletEnabled val="1"/>
        </dgm:presLayoutVars>
      </dgm:prSet>
      <dgm:spPr/>
      <dgm:t>
        <a:bodyPr/>
        <a:lstStyle/>
        <a:p>
          <a:endParaRPr lang="es-MX"/>
        </a:p>
      </dgm:t>
    </dgm:pt>
    <dgm:pt modelId="{C21F0376-E228-4FE8-89B1-EFCC89A8A402}" type="pres">
      <dgm:prSet presAssocID="{290F89AC-F924-48DF-8468-CBCFA07F5910}" presName="parTrans" presStyleLbl="bgSibTrans2D1" presStyleIdx="2" presStyleCnt="3"/>
      <dgm:spPr/>
      <dgm:t>
        <a:bodyPr/>
        <a:lstStyle/>
        <a:p>
          <a:endParaRPr lang="es-MX"/>
        </a:p>
      </dgm:t>
    </dgm:pt>
    <dgm:pt modelId="{A77FE43A-5252-4FA4-A62E-4F5E4CD5485A}" type="pres">
      <dgm:prSet presAssocID="{A9C32D2A-612A-4683-AD68-A4E94F9619E9}" presName="node" presStyleLbl="node1" presStyleIdx="2" presStyleCnt="3">
        <dgm:presLayoutVars>
          <dgm:bulletEnabled val="1"/>
        </dgm:presLayoutVars>
      </dgm:prSet>
      <dgm:spPr/>
      <dgm:t>
        <a:bodyPr/>
        <a:lstStyle/>
        <a:p>
          <a:endParaRPr lang="es-MX"/>
        </a:p>
      </dgm:t>
    </dgm:pt>
  </dgm:ptLst>
  <dgm:cxnLst>
    <dgm:cxn modelId="{5190857B-F0DC-3D4C-BDCE-D568D07127FA}" type="presOf" srcId="{290F89AC-F924-48DF-8468-CBCFA07F5910}" destId="{C21F0376-E228-4FE8-89B1-EFCC89A8A402}" srcOrd="0" destOrd="0" presId="urn:microsoft.com/office/officeart/2005/8/layout/radial4"/>
    <dgm:cxn modelId="{6A0219E2-ACFA-4675-BE39-BE54A1CCBD5B}" srcId="{4DF32ED4-84AF-4E50-9928-435383E3C08A}" destId="{FF1D2E61-ACDF-4850-9E54-E30DEDFAA25A}" srcOrd="0" destOrd="0" parTransId="{A7532CDC-EC38-4CAB-A349-9ABCFF97869E}" sibTransId="{8CC735FD-AADD-4992-8FD4-7CDCE49ECC3E}"/>
    <dgm:cxn modelId="{ED48DC6F-9945-8044-B909-06F767FA7F3C}" type="presOf" srcId="{FF1D2E61-ACDF-4850-9E54-E30DEDFAA25A}" destId="{17E4E1B2-83DF-4EFD-B408-BA90DF84E8C1}" srcOrd="0" destOrd="0" presId="urn:microsoft.com/office/officeart/2005/8/layout/radial4"/>
    <dgm:cxn modelId="{D6BD1118-848B-BC48-9BDB-23EE55ED7768}" type="presOf" srcId="{97655EBA-2CAB-4813-AF96-8DA1CBF8A6BF}" destId="{D04FBF8F-8D4C-4A20-91A2-F06E2A8AC433}" srcOrd="0" destOrd="0" presId="urn:microsoft.com/office/officeart/2005/8/layout/radial4"/>
    <dgm:cxn modelId="{E6AFF352-68B4-BF4C-8481-6001F3BB9787}" type="presOf" srcId="{A7532CDC-EC38-4CAB-A349-9ABCFF97869E}" destId="{0307BA44-5C03-4C7B-8FC0-70014B7D0585}" srcOrd="0" destOrd="0" presId="urn:microsoft.com/office/officeart/2005/8/layout/radial4"/>
    <dgm:cxn modelId="{430E70F6-14CF-254B-91C2-315F857F060E}" type="presOf" srcId="{F8797F28-7BC5-4DE0-839D-2CDA6C2CAF1C}" destId="{1244F1FA-EA0B-431D-B425-98E4C786A115}" srcOrd="0" destOrd="0" presId="urn:microsoft.com/office/officeart/2005/8/layout/radial4"/>
    <dgm:cxn modelId="{E4CCFE42-0CED-4E5B-8860-5341CC21112C}" srcId="{4DF32ED4-84AF-4E50-9928-435383E3C08A}" destId="{97655EBA-2CAB-4813-AF96-8DA1CBF8A6BF}" srcOrd="1" destOrd="0" parTransId="{BB894E2F-11D0-45DB-B91B-B2DF6E22D18E}" sibTransId="{39B01B04-6227-4CCB-B6BD-006551912587}"/>
    <dgm:cxn modelId="{1391EF14-5AD0-734D-939E-497E091DF232}" type="presOf" srcId="{A9C32D2A-612A-4683-AD68-A4E94F9619E9}" destId="{A77FE43A-5252-4FA4-A62E-4F5E4CD5485A}" srcOrd="0" destOrd="0" presId="urn:microsoft.com/office/officeart/2005/8/layout/radial4"/>
    <dgm:cxn modelId="{78866DD2-52DB-BF40-A3CC-2AF3B6A5BEFA}" type="presOf" srcId="{4DF32ED4-84AF-4E50-9928-435383E3C08A}" destId="{6F4898DB-5E06-4C4C-B783-E9221BFF54CC}" srcOrd="0" destOrd="0" presId="urn:microsoft.com/office/officeart/2005/8/layout/radial4"/>
    <dgm:cxn modelId="{E990A1DF-ADCF-4242-A910-54609BA6D355}" type="presOf" srcId="{BB894E2F-11D0-45DB-B91B-B2DF6E22D18E}" destId="{17899FE1-5E9D-4CD4-9B1F-4E318C03E9C4}" srcOrd="0" destOrd="0" presId="urn:microsoft.com/office/officeart/2005/8/layout/radial4"/>
    <dgm:cxn modelId="{00E9ECDC-2F33-474F-AB1F-B70D7733A866}" srcId="{F8797F28-7BC5-4DE0-839D-2CDA6C2CAF1C}" destId="{4DF32ED4-84AF-4E50-9928-435383E3C08A}" srcOrd="0" destOrd="0" parTransId="{ED5D9E4E-506C-4F8D-BBFA-7AFDADA5E923}" sibTransId="{8EA2A81A-C5E7-43CB-ABA8-006474D43704}"/>
    <dgm:cxn modelId="{1A5D12E7-BDDA-4A9E-AE36-441F084AAC5E}" srcId="{4DF32ED4-84AF-4E50-9928-435383E3C08A}" destId="{A9C32D2A-612A-4683-AD68-A4E94F9619E9}" srcOrd="2" destOrd="0" parTransId="{290F89AC-F924-48DF-8468-CBCFA07F5910}" sibTransId="{1A371A20-DEEA-4ABA-BA19-B122AD0BC81E}"/>
    <dgm:cxn modelId="{7DD7266F-5F0B-284C-883B-C73078CE41FF}" type="presParOf" srcId="{1244F1FA-EA0B-431D-B425-98E4C786A115}" destId="{6F4898DB-5E06-4C4C-B783-E9221BFF54CC}" srcOrd="0" destOrd="0" presId="urn:microsoft.com/office/officeart/2005/8/layout/radial4"/>
    <dgm:cxn modelId="{EBB6E7BA-0C3F-0B49-80D6-2D6119A4AF3D}" type="presParOf" srcId="{1244F1FA-EA0B-431D-B425-98E4C786A115}" destId="{0307BA44-5C03-4C7B-8FC0-70014B7D0585}" srcOrd="1" destOrd="0" presId="urn:microsoft.com/office/officeart/2005/8/layout/radial4"/>
    <dgm:cxn modelId="{7921C2BC-DAF7-E945-8540-D7D52B169B81}" type="presParOf" srcId="{1244F1FA-EA0B-431D-B425-98E4C786A115}" destId="{17E4E1B2-83DF-4EFD-B408-BA90DF84E8C1}" srcOrd="2" destOrd="0" presId="urn:microsoft.com/office/officeart/2005/8/layout/radial4"/>
    <dgm:cxn modelId="{0B95AAB7-EA2D-3A44-A9CE-BBF99C6DE9E1}" type="presParOf" srcId="{1244F1FA-EA0B-431D-B425-98E4C786A115}" destId="{17899FE1-5E9D-4CD4-9B1F-4E318C03E9C4}" srcOrd="3" destOrd="0" presId="urn:microsoft.com/office/officeart/2005/8/layout/radial4"/>
    <dgm:cxn modelId="{F8A864B0-2042-A140-9E2A-225588DAB773}" type="presParOf" srcId="{1244F1FA-EA0B-431D-B425-98E4C786A115}" destId="{D04FBF8F-8D4C-4A20-91A2-F06E2A8AC433}" srcOrd="4" destOrd="0" presId="urn:microsoft.com/office/officeart/2005/8/layout/radial4"/>
    <dgm:cxn modelId="{F734275E-2F6B-3D43-8EDA-FB00659BCB67}" type="presParOf" srcId="{1244F1FA-EA0B-431D-B425-98E4C786A115}" destId="{C21F0376-E228-4FE8-89B1-EFCC89A8A402}" srcOrd="5" destOrd="0" presId="urn:microsoft.com/office/officeart/2005/8/layout/radial4"/>
    <dgm:cxn modelId="{D71EF054-E833-6043-82F5-C47C5C3EB728}" type="presParOf" srcId="{1244F1FA-EA0B-431D-B425-98E4C786A115}" destId="{A77FE43A-5252-4FA4-A62E-4F5E4CD5485A}"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4419BC3-EAE3-4AB6-9C2C-2CD51E2AB490}" type="doc">
      <dgm:prSet loTypeId="urn:microsoft.com/office/officeart/2005/8/layout/cycle4#1" loCatId="relationship" qsTypeId="urn:microsoft.com/office/officeart/2005/8/quickstyle/simple1" qsCatId="simple" csTypeId="urn:microsoft.com/office/officeart/2005/8/colors/colorful2" csCatId="colorful" phldr="1"/>
      <dgm:spPr/>
      <dgm:t>
        <a:bodyPr/>
        <a:lstStyle/>
        <a:p>
          <a:endParaRPr lang="es-MX"/>
        </a:p>
      </dgm:t>
    </dgm:pt>
    <dgm:pt modelId="{F2D01C99-22ED-4699-B6A1-0F6DA270A685}">
      <dgm:prSet custT="1"/>
      <dgm:spPr/>
      <dgm:t>
        <a:bodyPr/>
        <a:lstStyle/>
        <a:p>
          <a:pPr rtl="0"/>
          <a:r>
            <a:rPr lang="es-ES_tradnl" sz="2400" dirty="0" smtClean="0">
              <a:latin typeface="Arial Narrow" pitchFamily="34" charset="0"/>
            </a:rPr>
            <a:t>Carácter representativo</a:t>
          </a:r>
          <a:endParaRPr lang="es-MX" sz="2400" dirty="0">
            <a:latin typeface="Arial Narrow" pitchFamily="34" charset="0"/>
          </a:endParaRPr>
        </a:p>
      </dgm:t>
    </dgm:pt>
    <dgm:pt modelId="{C08C6B8F-4964-4305-983F-614845739C9B}" type="parTrans" cxnId="{9FF77531-6831-4E9E-959C-594837AC6DA9}">
      <dgm:prSet/>
      <dgm:spPr/>
      <dgm:t>
        <a:bodyPr/>
        <a:lstStyle/>
        <a:p>
          <a:endParaRPr lang="es-MX"/>
        </a:p>
      </dgm:t>
    </dgm:pt>
    <dgm:pt modelId="{7200FDEF-A1FD-4DC5-91DE-E221DA1DA85D}" type="sibTrans" cxnId="{9FF77531-6831-4E9E-959C-594837AC6DA9}">
      <dgm:prSet/>
      <dgm:spPr/>
      <dgm:t>
        <a:bodyPr/>
        <a:lstStyle/>
        <a:p>
          <a:endParaRPr lang="es-MX"/>
        </a:p>
      </dgm:t>
    </dgm:pt>
    <dgm:pt modelId="{356F66BC-EC76-4260-9B76-8E5370D6B0FF}">
      <dgm:prSet custT="1"/>
      <dgm:spPr/>
      <dgm:t>
        <a:bodyPr/>
        <a:lstStyle/>
        <a:p>
          <a:pPr rtl="0"/>
          <a:r>
            <a:rPr lang="es-ES_tradnl" sz="2400" dirty="0" smtClean="0">
              <a:latin typeface="Arial Narrow" pitchFamily="34" charset="0"/>
            </a:rPr>
            <a:t>Carácter efectivo</a:t>
          </a:r>
          <a:endParaRPr lang="es-MX" sz="2400" dirty="0">
            <a:latin typeface="Arial Narrow" pitchFamily="34" charset="0"/>
          </a:endParaRPr>
        </a:p>
      </dgm:t>
    </dgm:pt>
    <dgm:pt modelId="{ADD7EF4B-91DC-4612-A64B-E8049F69744E}" type="parTrans" cxnId="{33397E46-44F5-4A9F-9245-23919BE6FC54}">
      <dgm:prSet/>
      <dgm:spPr/>
      <dgm:t>
        <a:bodyPr/>
        <a:lstStyle/>
        <a:p>
          <a:endParaRPr lang="es-MX"/>
        </a:p>
      </dgm:t>
    </dgm:pt>
    <dgm:pt modelId="{C48518AA-427E-46C6-A913-B684E7B12FF5}" type="sibTrans" cxnId="{33397E46-44F5-4A9F-9245-23919BE6FC54}">
      <dgm:prSet/>
      <dgm:spPr/>
      <dgm:t>
        <a:bodyPr/>
        <a:lstStyle/>
        <a:p>
          <a:endParaRPr lang="es-MX"/>
        </a:p>
      </dgm:t>
    </dgm:pt>
    <dgm:pt modelId="{77724CA0-4D8A-4181-BFD5-BA7AE2EFE2E5}">
      <dgm:prSet custT="1"/>
      <dgm:spPr/>
      <dgm:t>
        <a:bodyPr/>
        <a:lstStyle/>
        <a:p>
          <a:pPr rtl="0"/>
          <a:r>
            <a:rPr lang="es-ES_tradnl" sz="2400" dirty="0" smtClean="0">
              <a:latin typeface="Arial Narrow" pitchFamily="34" charset="0"/>
            </a:rPr>
            <a:t>Carácter activo</a:t>
          </a:r>
          <a:endParaRPr lang="es-MX" sz="2400" dirty="0">
            <a:latin typeface="Arial Narrow" pitchFamily="34" charset="0"/>
          </a:endParaRPr>
        </a:p>
      </dgm:t>
    </dgm:pt>
    <dgm:pt modelId="{F7AF0F91-5656-432A-BAF4-B149CD42150D}" type="parTrans" cxnId="{D7124A96-E452-472E-A600-C1E34065CDB4}">
      <dgm:prSet/>
      <dgm:spPr/>
      <dgm:t>
        <a:bodyPr/>
        <a:lstStyle/>
        <a:p>
          <a:endParaRPr lang="es-MX"/>
        </a:p>
      </dgm:t>
    </dgm:pt>
    <dgm:pt modelId="{DFD4C415-5DF6-4327-B0C9-9B27B7078CF5}" type="sibTrans" cxnId="{D7124A96-E452-472E-A600-C1E34065CDB4}">
      <dgm:prSet/>
      <dgm:spPr/>
      <dgm:t>
        <a:bodyPr/>
        <a:lstStyle/>
        <a:p>
          <a:endParaRPr lang="es-MX"/>
        </a:p>
      </dgm:t>
    </dgm:pt>
    <dgm:pt modelId="{E425BAD5-1821-421F-B828-7251E34C9486}">
      <dgm:prSet custT="1"/>
      <dgm:spPr/>
      <dgm:t>
        <a:bodyPr/>
        <a:lstStyle/>
        <a:p>
          <a:pPr rtl="0"/>
          <a:r>
            <a:rPr lang="es-ES_tradnl" sz="2400" dirty="0" smtClean="0">
              <a:latin typeface="Arial Narrow" pitchFamily="34" charset="0"/>
            </a:rPr>
            <a:t>Carácter directo e igualitario </a:t>
          </a:r>
          <a:endParaRPr lang="es-MX" sz="2400" dirty="0">
            <a:latin typeface="Arial Narrow" pitchFamily="34" charset="0"/>
          </a:endParaRPr>
        </a:p>
      </dgm:t>
    </dgm:pt>
    <dgm:pt modelId="{90590393-0BC7-4492-9F26-9635D792A73A}" type="parTrans" cxnId="{D4637A56-6AC4-4909-9042-A9A9DDCB1593}">
      <dgm:prSet/>
      <dgm:spPr/>
      <dgm:t>
        <a:bodyPr/>
        <a:lstStyle/>
        <a:p>
          <a:endParaRPr lang="es-MX"/>
        </a:p>
      </dgm:t>
    </dgm:pt>
    <dgm:pt modelId="{86F0B35A-4196-43AD-A835-982C617871AF}" type="sibTrans" cxnId="{D4637A56-6AC4-4909-9042-A9A9DDCB1593}">
      <dgm:prSet/>
      <dgm:spPr/>
      <dgm:t>
        <a:bodyPr/>
        <a:lstStyle/>
        <a:p>
          <a:endParaRPr lang="es-MX"/>
        </a:p>
      </dgm:t>
    </dgm:pt>
    <dgm:pt modelId="{60C36DD0-6258-4987-83C8-197453A3A16B}" type="pres">
      <dgm:prSet presAssocID="{D4419BC3-EAE3-4AB6-9C2C-2CD51E2AB490}" presName="cycleMatrixDiagram" presStyleCnt="0">
        <dgm:presLayoutVars>
          <dgm:chMax val="1"/>
          <dgm:dir/>
          <dgm:animLvl val="lvl"/>
          <dgm:resizeHandles val="exact"/>
        </dgm:presLayoutVars>
      </dgm:prSet>
      <dgm:spPr/>
      <dgm:t>
        <a:bodyPr/>
        <a:lstStyle/>
        <a:p>
          <a:endParaRPr lang="es-MX"/>
        </a:p>
      </dgm:t>
    </dgm:pt>
    <dgm:pt modelId="{4EEB04DB-C8BC-44A9-BC8A-E07D3AAD096E}" type="pres">
      <dgm:prSet presAssocID="{D4419BC3-EAE3-4AB6-9C2C-2CD51E2AB490}" presName="children" presStyleCnt="0"/>
      <dgm:spPr/>
    </dgm:pt>
    <dgm:pt modelId="{6F2FB4E6-F4B1-4F3C-9BFA-0D55DA38F7C1}" type="pres">
      <dgm:prSet presAssocID="{D4419BC3-EAE3-4AB6-9C2C-2CD51E2AB490}" presName="childPlaceholder" presStyleCnt="0"/>
      <dgm:spPr/>
    </dgm:pt>
    <dgm:pt modelId="{B2685A9B-40FF-41F9-B344-36B5DEC3BD7B}" type="pres">
      <dgm:prSet presAssocID="{D4419BC3-EAE3-4AB6-9C2C-2CD51E2AB490}" presName="circle" presStyleCnt="0"/>
      <dgm:spPr/>
    </dgm:pt>
    <dgm:pt modelId="{C9EDC3DB-731F-469E-8F5D-B51DEF963E40}" type="pres">
      <dgm:prSet presAssocID="{D4419BC3-EAE3-4AB6-9C2C-2CD51E2AB490}" presName="quadrant1" presStyleLbl="node1" presStyleIdx="0" presStyleCnt="4">
        <dgm:presLayoutVars>
          <dgm:chMax val="1"/>
          <dgm:bulletEnabled val="1"/>
        </dgm:presLayoutVars>
      </dgm:prSet>
      <dgm:spPr/>
      <dgm:t>
        <a:bodyPr/>
        <a:lstStyle/>
        <a:p>
          <a:endParaRPr lang="es-MX"/>
        </a:p>
      </dgm:t>
    </dgm:pt>
    <dgm:pt modelId="{F6155EC5-3A35-41A8-B9D3-EBAB3A1DCE99}" type="pres">
      <dgm:prSet presAssocID="{D4419BC3-EAE3-4AB6-9C2C-2CD51E2AB490}" presName="quadrant2" presStyleLbl="node1" presStyleIdx="1" presStyleCnt="4">
        <dgm:presLayoutVars>
          <dgm:chMax val="1"/>
          <dgm:bulletEnabled val="1"/>
        </dgm:presLayoutVars>
      </dgm:prSet>
      <dgm:spPr/>
      <dgm:t>
        <a:bodyPr/>
        <a:lstStyle/>
        <a:p>
          <a:endParaRPr lang="es-MX"/>
        </a:p>
      </dgm:t>
    </dgm:pt>
    <dgm:pt modelId="{A6BEC16E-1145-485C-A611-0CB148BD2290}" type="pres">
      <dgm:prSet presAssocID="{D4419BC3-EAE3-4AB6-9C2C-2CD51E2AB490}" presName="quadrant3" presStyleLbl="node1" presStyleIdx="2" presStyleCnt="4">
        <dgm:presLayoutVars>
          <dgm:chMax val="1"/>
          <dgm:bulletEnabled val="1"/>
        </dgm:presLayoutVars>
      </dgm:prSet>
      <dgm:spPr/>
      <dgm:t>
        <a:bodyPr/>
        <a:lstStyle/>
        <a:p>
          <a:endParaRPr lang="es-MX"/>
        </a:p>
      </dgm:t>
    </dgm:pt>
    <dgm:pt modelId="{64A51F3B-6AD1-491E-B07D-2212D67149BF}" type="pres">
      <dgm:prSet presAssocID="{D4419BC3-EAE3-4AB6-9C2C-2CD51E2AB490}" presName="quadrant4" presStyleLbl="node1" presStyleIdx="3" presStyleCnt="4">
        <dgm:presLayoutVars>
          <dgm:chMax val="1"/>
          <dgm:bulletEnabled val="1"/>
        </dgm:presLayoutVars>
      </dgm:prSet>
      <dgm:spPr/>
      <dgm:t>
        <a:bodyPr/>
        <a:lstStyle/>
        <a:p>
          <a:endParaRPr lang="es-MX"/>
        </a:p>
      </dgm:t>
    </dgm:pt>
    <dgm:pt modelId="{8413E718-C44B-4BB6-A28C-A4F3F81087BF}" type="pres">
      <dgm:prSet presAssocID="{D4419BC3-EAE3-4AB6-9C2C-2CD51E2AB490}" presName="quadrantPlaceholder" presStyleCnt="0"/>
      <dgm:spPr/>
    </dgm:pt>
    <dgm:pt modelId="{D9E5675D-C348-479E-8FF0-A52D2A581CB5}" type="pres">
      <dgm:prSet presAssocID="{D4419BC3-EAE3-4AB6-9C2C-2CD51E2AB490}" presName="center1" presStyleLbl="fgShp" presStyleIdx="0" presStyleCnt="2"/>
      <dgm:spPr/>
    </dgm:pt>
    <dgm:pt modelId="{1586F9A6-7173-4F64-9AEF-A356AFA6E0DA}" type="pres">
      <dgm:prSet presAssocID="{D4419BC3-EAE3-4AB6-9C2C-2CD51E2AB490}" presName="center2" presStyleLbl="fgShp" presStyleIdx="1" presStyleCnt="2"/>
      <dgm:spPr/>
    </dgm:pt>
  </dgm:ptLst>
  <dgm:cxnLst>
    <dgm:cxn modelId="{58CD135F-6230-0644-B90B-3A4691C3BF7C}" type="presOf" srcId="{356F66BC-EC76-4260-9B76-8E5370D6B0FF}" destId="{F6155EC5-3A35-41A8-B9D3-EBAB3A1DCE99}" srcOrd="0" destOrd="0" presId="urn:microsoft.com/office/officeart/2005/8/layout/cycle4#1"/>
    <dgm:cxn modelId="{9FF77531-6831-4E9E-959C-594837AC6DA9}" srcId="{D4419BC3-EAE3-4AB6-9C2C-2CD51E2AB490}" destId="{F2D01C99-22ED-4699-B6A1-0F6DA270A685}" srcOrd="0" destOrd="0" parTransId="{C08C6B8F-4964-4305-983F-614845739C9B}" sibTransId="{7200FDEF-A1FD-4DC5-91DE-E221DA1DA85D}"/>
    <dgm:cxn modelId="{D4637A56-6AC4-4909-9042-A9A9DDCB1593}" srcId="{D4419BC3-EAE3-4AB6-9C2C-2CD51E2AB490}" destId="{E425BAD5-1821-421F-B828-7251E34C9486}" srcOrd="3" destOrd="0" parTransId="{90590393-0BC7-4492-9F26-9635D792A73A}" sibTransId="{86F0B35A-4196-43AD-A835-982C617871AF}"/>
    <dgm:cxn modelId="{33397E46-44F5-4A9F-9245-23919BE6FC54}" srcId="{D4419BC3-EAE3-4AB6-9C2C-2CD51E2AB490}" destId="{356F66BC-EC76-4260-9B76-8E5370D6B0FF}" srcOrd="1" destOrd="0" parTransId="{ADD7EF4B-91DC-4612-A64B-E8049F69744E}" sibTransId="{C48518AA-427E-46C6-A913-B684E7B12FF5}"/>
    <dgm:cxn modelId="{D7124A96-E452-472E-A600-C1E34065CDB4}" srcId="{D4419BC3-EAE3-4AB6-9C2C-2CD51E2AB490}" destId="{77724CA0-4D8A-4181-BFD5-BA7AE2EFE2E5}" srcOrd="2" destOrd="0" parTransId="{F7AF0F91-5656-432A-BAF4-B149CD42150D}" sibTransId="{DFD4C415-5DF6-4327-B0C9-9B27B7078CF5}"/>
    <dgm:cxn modelId="{7EE22074-1791-914B-B558-CBCE321250D7}" type="presOf" srcId="{E425BAD5-1821-421F-B828-7251E34C9486}" destId="{64A51F3B-6AD1-491E-B07D-2212D67149BF}" srcOrd="0" destOrd="0" presId="urn:microsoft.com/office/officeart/2005/8/layout/cycle4#1"/>
    <dgm:cxn modelId="{2F02DEF6-C4D6-3843-8B11-81AF209A1443}" type="presOf" srcId="{77724CA0-4D8A-4181-BFD5-BA7AE2EFE2E5}" destId="{A6BEC16E-1145-485C-A611-0CB148BD2290}" srcOrd="0" destOrd="0" presId="urn:microsoft.com/office/officeart/2005/8/layout/cycle4#1"/>
    <dgm:cxn modelId="{E9588433-24D1-9041-B51D-781BEA7F339F}" type="presOf" srcId="{D4419BC3-EAE3-4AB6-9C2C-2CD51E2AB490}" destId="{60C36DD0-6258-4987-83C8-197453A3A16B}" srcOrd="0" destOrd="0" presId="urn:microsoft.com/office/officeart/2005/8/layout/cycle4#1"/>
    <dgm:cxn modelId="{A683F428-8FC1-C54D-BD07-81A39246CCED}" type="presOf" srcId="{F2D01C99-22ED-4699-B6A1-0F6DA270A685}" destId="{C9EDC3DB-731F-469E-8F5D-B51DEF963E40}" srcOrd="0" destOrd="0" presId="urn:microsoft.com/office/officeart/2005/8/layout/cycle4#1"/>
    <dgm:cxn modelId="{5746D22A-63A5-A542-937D-FF184A6C37EE}" type="presParOf" srcId="{60C36DD0-6258-4987-83C8-197453A3A16B}" destId="{4EEB04DB-C8BC-44A9-BC8A-E07D3AAD096E}" srcOrd="0" destOrd="0" presId="urn:microsoft.com/office/officeart/2005/8/layout/cycle4#1"/>
    <dgm:cxn modelId="{A0397D17-5051-C64A-9020-9DEA0E40B486}" type="presParOf" srcId="{4EEB04DB-C8BC-44A9-BC8A-E07D3AAD096E}" destId="{6F2FB4E6-F4B1-4F3C-9BFA-0D55DA38F7C1}" srcOrd="0" destOrd="0" presId="urn:microsoft.com/office/officeart/2005/8/layout/cycle4#1"/>
    <dgm:cxn modelId="{F7A88BD2-82C9-2547-A54C-74143C444694}" type="presParOf" srcId="{60C36DD0-6258-4987-83C8-197453A3A16B}" destId="{B2685A9B-40FF-41F9-B344-36B5DEC3BD7B}" srcOrd="1" destOrd="0" presId="urn:microsoft.com/office/officeart/2005/8/layout/cycle4#1"/>
    <dgm:cxn modelId="{2B560929-4A21-644D-866E-7ECFA8EF4F95}" type="presParOf" srcId="{B2685A9B-40FF-41F9-B344-36B5DEC3BD7B}" destId="{C9EDC3DB-731F-469E-8F5D-B51DEF963E40}" srcOrd="0" destOrd="0" presId="urn:microsoft.com/office/officeart/2005/8/layout/cycle4#1"/>
    <dgm:cxn modelId="{62704424-7A26-A048-8749-C7ABFB2B09D1}" type="presParOf" srcId="{B2685A9B-40FF-41F9-B344-36B5DEC3BD7B}" destId="{F6155EC5-3A35-41A8-B9D3-EBAB3A1DCE99}" srcOrd="1" destOrd="0" presId="urn:microsoft.com/office/officeart/2005/8/layout/cycle4#1"/>
    <dgm:cxn modelId="{90628B79-F944-7744-9B4E-6B2369C70974}" type="presParOf" srcId="{B2685A9B-40FF-41F9-B344-36B5DEC3BD7B}" destId="{A6BEC16E-1145-485C-A611-0CB148BD2290}" srcOrd="2" destOrd="0" presId="urn:microsoft.com/office/officeart/2005/8/layout/cycle4#1"/>
    <dgm:cxn modelId="{B8D0C9FC-2328-0344-9D56-73DADE9289D0}" type="presParOf" srcId="{B2685A9B-40FF-41F9-B344-36B5DEC3BD7B}" destId="{64A51F3B-6AD1-491E-B07D-2212D67149BF}" srcOrd="3" destOrd="0" presId="urn:microsoft.com/office/officeart/2005/8/layout/cycle4#1"/>
    <dgm:cxn modelId="{06956D78-7005-FB46-8499-C49C8C98AD5E}" type="presParOf" srcId="{B2685A9B-40FF-41F9-B344-36B5DEC3BD7B}" destId="{8413E718-C44B-4BB6-A28C-A4F3F81087BF}" srcOrd="4" destOrd="0" presId="urn:microsoft.com/office/officeart/2005/8/layout/cycle4#1"/>
    <dgm:cxn modelId="{66D9CA9B-F02B-3B47-A3F4-2B4CCDC0A4AD}" type="presParOf" srcId="{60C36DD0-6258-4987-83C8-197453A3A16B}" destId="{D9E5675D-C348-479E-8FF0-A52D2A581CB5}" srcOrd="2" destOrd="0" presId="urn:microsoft.com/office/officeart/2005/8/layout/cycle4#1"/>
    <dgm:cxn modelId="{0F2F61FD-E3E7-6840-9F77-01B1034E1A85}" type="presParOf" srcId="{60C36DD0-6258-4987-83C8-197453A3A16B}" destId="{1586F9A6-7173-4F64-9AEF-A356AFA6E0DA}"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870D11F-7FA8-4BD9-AE12-4B6C0B55A99B}" type="doc">
      <dgm:prSet loTypeId="urn:microsoft.com/office/officeart/2005/8/layout/vList5" loCatId="list" qsTypeId="urn:microsoft.com/office/officeart/2005/8/quickstyle/3d2" qsCatId="3D" csTypeId="urn:microsoft.com/office/officeart/2005/8/colors/colorful1" csCatId="colorful" phldr="1"/>
      <dgm:spPr/>
      <dgm:t>
        <a:bodyPr/>
        <a:lstStyle/>
        <a:p>
          <a:endParaRPr lang="es-MX"/>
        </a:p>
      </dgm:t>
    </dgm:pt>
    <dgm:pt modelId="{191EB16D-CD0F-4D91-8E55-D2C87FEDA368}">
      <dgm:prSet phldrT="[Texto]"/>
      <dgm:spPr>
        <a:solidFill>
          <a:schemeClr val="tx2">
            <a:lumMod val="60000"/>
            <a:lumOff val="40000"/>
          </a:schemeClr>
        </a:solidFill>
      </dgm:spPr>
      <dgm:t>
        <a:bodyPr/>
        <a:lstStyle/>
        <a:p>
          <a:r>
            <a:rPr lang="es-ES_tradnl" dirty="0" smtClean="0"/>
            <a:t>Participación Informada</a:t>
          </a:r>
          <a:endParaRPr lang="es-MX" dirty="0"/>
        </a:p>
      </dgm:t>
    </dgm:pt>
    <dgm:pt modelId="{F8504967-510A-4721-9104-054EFEF48735}" type="parTrans" cxnId="{CB35C0B2-388A-4789-8CD9-0AEEBB350288}">
      <dgm:prSet/>
      <dgm:spPr/>
      <dgm:t>
        <a:bodyPr/>
        <a:lstStyle/>
        <a:p>
          <a:endParaRPr lang="es-MX"/>
        </a:p>
      </dgm:t>
    </dgm:pt>
    <dgm:pt modelId="{14ECC438-7F4A-4C49-91C5-759EB8B36B14}" type="sibTrans" cxnId="{CB35C0B2-388A-4789-8CD9-0AEEBB350288}">
      <dgm:prSet/>
      <dgm:spPr/>
      <dgm:t>
        <a:bodyPr/>
        <a:lstStyle/>
        <a:p>
          <a:endParaRPr lang="es-MX"/>
        </a:p>
      </dgm:t>
    </dgm:pt>
    <dgm:pt modelId="{B8967CF8-BCAD-4213-97F3-7A3B29E64222}">
      <dgm:prSet phldrT="[Texto]"/>
      <dgm:spPr/>
      <dgm:t>
        <a:bodyPr/>
        <a:lstStyle/>
        <a:p>
          <a:r>
            <a:rPr lang="es-ES_tradnl" dirty="0" smtClean="0"/>
            <a:t>Mediación de contenidos técnicos para NO expertos.</a:t>
          </a:r>
          <a:endParaRPr lang="es-MX" dirty="0"/>
        </a:p>
      </dgm:t>
    </dgm:pt>
    <dgm:pt modelId="{68120300-A721-436C-B054-03206E5A14FB}" type="parTrans" cxnId="{ACB15E01-1707-4AE8-8F1B-045DF4071CA1}">
      <dgm:prSet/>
      <dgm:spPr/>
      <dgm:t>
        <a:bodyPr/>
        <a:lstStyle/>
        <a:p>
          <a:endParaRPr lang="es-MX"/>
        </a:p>
      </dgm:t>
    </dgm:pt>
    <dgm:pt modelId="{92A0261C-CCD7-4AA8-A3A9-8BA035205CCF}" type="sibTrans" cxnId="{ACB15E01-1707-4AE8-8F1B-045DF4071CA1}">
      <dgm:prSet/>
      <dgm:spPr/>
      <dgm:t>
        <a:bodyPr/>
        <a:lstStyle/>
        <a:p>
          <a:endParaRPr lang="es-MX"/>
        </a:p>
      </dgm:t>
    </dgm:pt>
    <dgm:pt modelId="{72140894-27AA-40E2-B08B-B83900DAAB01}">
      <dgm:prSet/>
      <dgm:spPr/>
      <dgm:t>
        <a:bodyPr/>
        <a:lstStyle/>
        <a:p>
          <a:r>
            <a:rPr lang="es-ES_tradnl" dirty="0" smtClean="0"/>
            <a:t>Tiempo y asesoramiento para procesar la información. </a:t>
          </a:r>
        </a:p>
      </dgm:t>
    </dgm:pt>
    <dgm:pt modelId="{64ABAED4-F3E0-43F7-948E-5AA72305B0B8}" type="parTrans" cxnId="{2C36D6D9-CD50-472F-9EEE-0DEDACF24C0B}">
      <dgm:prSet/>
      <dgm:spPr/>
      <dgm:t>
        <a:bodyPr/>
        <a:lstStyle/>
        <a:p>
          <a:endParaRPr lang="es-MX"/>
        </a:p>
      </dgm:t>
    </dgm:pt>
    <dgm:pt modelId="{11FAFC80-91B0-4651-94F6-9D59E41B6BFA}" type="sibTrans" cxnId="{2C36D6D9-CD50-472F-9EEE-0DEDACF24C0B}">
      <dgm:prSet/>
      <dgm:spPr/>
      <dgm:t>
        <a:bodyPr/>
        <a:lstStyle/>
        <a:p>
          <a:endParaRPr lang="es-MX"/>
        </a:p>
      </dgm:t>
    </dgm:pt>
    <dgm:pt modelId="{3ADBD6A9-D946-401C-9896-ABB25E98C8B4}">
      <dgm:prSet/>
      <dgm:spPr/>
      <dgm:t>
        <a:bodyPr/>
        <a:lstStyle/>
        <a:p>
          <a:r>
            <a:rPr lang="es-ES_tradnl" dirty="0" smtClean="0"/>
            <a:t>Incorporación de “lo social”</a:t>
          </a:r>
          <a:endParaRPr lang="es-MX" dirty="0"/>
        </a:p>
      </dgm:t>
    </dgm:pt>
    <dgm:pt modelId="{21031F2C-008A-4D95-835E-3D8D31ED7256}" type="parTrans" cxnId="{EB4B8A40-6ECE-404C-B6AD-5A13E39980B8}">
      <dgm:prSet/>
      <dgm:spPr/>
      <dgm:t>
        <a:bodyPr/>
        <a:lstStyle/>
        <a:p>
          <a:endParaRPr lang="es-MX"/>
        </a:p>
      </dgm:t>
    </dgm:pt>
    <dgm:pt modelId="{B8428DB4-0EF1-48A5-BDCE-520578675534}" type="sibTrans" cxnId="{EB4B8A40-6ECE-404C-B6AD-5A13E39980B8}">
      <dgm:prSet/>
      <dgm:spPr/>
      <dgm:t>
        <a:bodyPr/>
        <a:lstStyle/>
        <a:p>
          <a:endParaRPr lang="es-MX"/>
        </a:p>
      </dgm:t>
    </dgm:pt>
    <dgm:pt modelId="{FFDADA5A-A473-456C-BC6C-D508FD1D61DB}">
      <dgm:prSet/>
      <dgm:spPr/>
      <dgm:t>
        <a:bodyPr/>
        <a:lstStyle/>
        <a:p>
          <a:r>
            <a:rPr lang="es-ES_tradnl" dirty="0" smtClean="0"/>
            <a:t>Difusión por medios idóneos para distintos grupos. </a:t>
          </a:r>
          <a:endParaRPr lang="es-MX" dirty="0"/>
        </a:p>
      </dgm:t>
    </dgm:pt>
    <dgm:pt modelId="{75051252-7733-4036-85CD-6A51222F90E3}" type="parTrans" cxnId="{61B56237-A554-4090-A7AE-A5107ECA5C09}">
      <dgm:prSet/>
      <dgm:spPr/>
      <dgm:t>
        <a:bodyPr/>
        <a:lstStyle/>
        <a:p>
          <a:endParaRPr lang="es-ES"/>
        </a:p>
      </dgm:t>
    </dgm:pt>
    <dgm:pt modelId="{921F4980-DC98-4FF0-9C3A-A3DD44F7A6F3}" type="sibTrans" cxnId="{61B56237-A554-4090-A7AE-A5107ECA5C09}">
      <dgm:prSet/>
      <dgm:spPr/>
      <dgm:t>
        <a:bodyPr/>
        <a:lstStyle/>
        <a:p>
          <a:endParaRPr lang="es-ES"/>
        </a:p>
      </dgm:t>
    </dgm:pt>
    <dgm:pt modelId="{503A8164-D4FB-4E11-B428-8AB516F25563}" type="pres">
      <dgm:prSet presAssocID="{6870D11F-7FA8-4BD9-AE12-4B6C0B55A99B}" presName="Name0" presStyleCnt="0">
        <dgm:presLayoutVars>
          <dgm:dir/>
          <dgm:animLvl val="lvl"/>
          <dgm:resizeHandles val="exact"/>
        </dgm:presLayoutVars>
      </dgm:prSet>
      <dgm:spPr/>
      <dgm:t>
        <a:bodyPr/>
        <a:lstStyle/>
        <a:p>
          <a:endParaRPr lang="es-MX"/>
        </a:p>
      </dgm:t>
    </dgm:pt>
    <dgm:pt modelId="{D0680679-690D-4DFC-996B-4DDDD2F5A620}" type="pres">
      <dgm:prSet presAssocID="{191EB16D-CD0F-4D91-8E55-D2C87FEDA368}" presName="linNode" presStyleCnt="0"/>
      <dgm:spPr/>
      <dgm:t>
        <a:bodyPr/>
        <a:lstStyle/>
        <a:p>
          <a:endParaRPr lang="es-ES"/>
        </a:p>
      </dgm:t>
    </dgm:pt>
    <dgm:pt modelId="{D8CA6735-F273-490C-B9E2-07FF63400013}" type="pres">
      <dgm:prSet presAssocID="{191EB16D-CD0F-4D91-8E55-D2C87FEDA368}" presName="parentText" presStyleLbl="node1" presStyleIdx="0" presStyleCnt="1">
        <dgm:presLayoutVars>
          <dgm:chMax val="1"/>
          <dgm:bulletEnabled val="1"/>
        </dgm:presLayoutVars>
      </dgm:prSet>
      <dgm:spPr/>
      <dgm:t>
        <a:bodyPr/>
        <a:lstStyle/>
        <a:p>
          <a:endParaRPr lang="es-MX"/>
        </a:p>
      </dgm:t>
    </dgm:pt>
    <dgm:pt modelId="{7942C8A3-03FD-40F1-86C0-5B3891D44F57}" type="pres">
      <dgm:prSet presAssocID="{191EB16D-CD0F-4D91-8E55-D2C87FEDA368}" presName="descendantText" presStyleLbl="alignAccFollowNode1" presStyleIdx="0" presStyleCnt="1">
        <dgm:presLayoutVars>
          <dgm:bulletEnabled val="1"/>
        </dgm:presLayoutVars>
      </dgm:prSet>
      <dgm:spPr/>
      <dgm:t>
        <a:bodyPr/>
        <a:lstStyle/>
        <a:p>
          <a:endParaRPr lang="es-MX"/>
        </a:p>
      </dgm:t>
    </dgm:pt>
  </dgm:ptLst>
  <dgm:cxnLst>
    <dgm:cxn modelId="{ACB15E01-1707-4AE8-8F1B-045DF4071CA1}" srcId="{191EB16D-CD0F-4D91-8E55-D2C87FEDA368}" destId="{B8967CF8-BCAD-4213-97F3-7A3B29E64222}" srcOrd="1" destOrd="0" parTransId="{68120300-A721-436C-B054-03206E5A14FB}" sibTransId="{92A0261C-CCD7-4AA8-A3A9-8BA035205CCF}"/>
    <dgm:cxn modelId="{EB4B8A40-6ECE-404C-B6AD-5A13E39980B8}" srcId="{191EB16D-CD0F-4D91-8E55-D2C87FEDA368}" destId="{3ADBD6A9-D946-401C-9896-ABB25E98C8B4}" srcOrd="3" destOrd="0" parTransId="{21031F2C-008A-4D95-835E-3D8D31ED7256}" sibTransId="{B8428DB4-0EF1-48A5-BDCE-520578675534}"/>
    <dgm:cxn modelId="{970C7B19-112F-FF47-8CE9-E01BA6C67DE9}" type="presOf" srcId="{6870D11F-7FA8-4BD9-AE12-4B6C0B55A99B}" destId="{503A8164-D4FB-4E11-B428-8AB516F25563}" srcOrd="0" destOrd="0" presId="urn:microsoft.com/office/officeart/2005/8/layout/vList5"/>
    <dgm:cxn modelId="{2C36D6D9-CD50-472F-9EEE-0DEDACF24C0B}" srcId="{191EB16D-CD0F-4D91-8E55-D2C87FEDA368}" destId="{72140894-27AA-40E2-B08B-B83900DAAB01}" srcOrd="2" destOrd="0" parTransId="{64ABAED4-F3E0-43F7-948E-5AA72305B0B8}" sibTransId="{11FAFC80-91B0-4651-94F6-9D59E41B6BFA}"/>
    <dgm:cxn modelId="{13CB2BE3-9FDE-914D-A800-83C7E6620DB3}" type="presOf" srcId="{3ADBD6A9-D946-401C-9896-ABB25E98C8B4}" destId="{7942C8A3-03FD-40F1-86C0-5B3891D44F57}" srcOrd="0" destOrd="3" presId="urn:microsoft.com/office/officeart/2005/8/layout/vList5"/>
    <dgm:cxn modelId="{752B346F-C051-D64C-8C50-79966F1AE5D1}" type="presOf" srcId="{72140894-27AA-40E2-B08B-B83900DAAB01}" destId="{7942C8A3-03FD-40F1-86C0-5B3891D44F57}" srcOrd="0" destOrd="2" presId="urn:microsoft.com/office/officeart/2005/8/layout/vList5"/>
    <dgm:cxn modelId="{3D9ECD16-C8DC-5244-A656-B24E9B37A788}" type="presOf" srcId="{191EB16D-CD0F-4D91-8E55-D2C87FEDA368}" destId="{D8CA6735-F273-490C-B9E2-07FF63400013}" srcOrd="0" destOrd="0" presId="urn:microsoft.com/office/officeart/2005/8/layout/vList5"/>
    <dgm:cxn modelId="{CB35C0B2-388A-4789-8CD9-0AEEBB350288}" srcId="{6870D11F-7FA8-4BD9-AE12-4B6C0B55A99B}" destId="{191EB16D-CD0F-4D91-8E55-D2C87FEDA368}" srcOrd="0" destOrd="0" parTransId="{F8504967-510A-4721-9104-054EFEF48735}" sibTransId="{14ECC438-7F4A-4C49-91C5-759EB8B36B14}"/>
    <dgm:cxn modelId="{61B56237-A554-4090-A7AE-A5107ECA5C09}" srcId="{191EB16D-CD0F-4D91-8E55-D2C87FEDA368}" destId="{FFDADA5A-A473-456C-BC6C-D508FD1D61DB}" srcOrd="0" destOrd="0" parTransId="{75051252-7733-4036-85CD-6A51222F90E3}" sibTransId="{921F4980-DC98-4FF0-9C3A-A3DD44F7A6F3}"/>
    <dgm:cxn modelId="{B518C0A1-EFD4-4C4A-91B5-DF6924F5DB83}" type="presOf" srcId="{FFDADA5A-A473-456C-BC6C-D508FD1D61DB}" destId="{7942C8A3-03FD-40F1-86C0-5B3891D44F57}" srcOrd="0" destOrd="0" presId="urn:microsoft.com/office/officeart/2005/8/layout/vList5"/>
    <dgm:cxn modelId="{2839CAB0-C3B3-F54A-BFFA-0C8DA84AD3D2}" type="presOf" srcId="{B8967CF8-BCAD-4213-97F3-7A3B29E64222}" destId="{7942C8A3-03FD-40F1-86C0-5B3891D44F57}" srcOrd="0" destOrd="1" presId="urn:microsoft.com/office/officeart/2005/8/layout/vList5"/>
    <dgm:cxn modelId="{C61918AB-2FC2-7B40-9954-85760DCCCC31}" type="presParOf" srcId="{503A8164-D4FB-4E11-B428-8AB516F25563}" destId="{D0680679-690D-4DFC-996B-4DDDD2F5A620}" srcOrd="0" destOrd="0" presId="urn:microsoft.com/office/officeart/2005/8/layout/vList5"/>
    <dgm:cxn modelId="{D99FC097-E6E7-754C-96C0-708462DDCC0C}" type="presParOf" srcId="{D0680679-690D-4DFC-996B-4DDDD2F5A620}" destId="{D8CA6735-F273-490C-B9E2-07FF63400013}" srcOrd="0" destOrd="0" presId="urn:microsoft.com/office/officeart/2005/8/layout/vList5"/>
    <dgm:cxn modelId="{9DD5E6A0-A6AA-194D-82F2-F2C542C15059}" type="presParOf" srcId="{D0680679-690D-4DFC-996B-4DDDD2F5A620}" destId="{7942C8A3-03FD-40F1-86C0-5B3891D44F5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B94E29A-32C3-4A59-AB8C-38B3B50BE310}" type="doc">
      <dgm:prSet loTypeId="urn:microsoft.com/office/officeart/2005/8/layout/hList7#1" loCatId="process" qsTypeId="urn:microsoft.com/office/officeart/2005/8/quickstyle/simple4" qsCatId="simple" csTypeId="urn:microsoft.com/office/officeart/2005/8/colors/colorful1#5" csCatId="colorful" phldr="1"/>
      <dgm:spPr/>
      <dgm:t>
        <a:bodyPr/>
        <a:lstStyle/>
        <a:p>
          <a:endParaRPr lang="es-MX"/>
        </a:p>
      </dgm:t>
    </dgm:pt>
    <dgm:pt modelId="{295E173A-C480-4592-8C21-CF89DCD6FB8D}">
      <dgm:prSet custT="1"/>
      <dgm:spPr>
        <a:solidFill>
          <a:schemeClr val="accent4">
            <a:lumMod val="75000"/>
          </a:schemeClr>
        </a:solidFill>
      </dgm:spPr>
      <dgm:t>
        <a:bodyPr/>
        <a:lstStyle/>
        <a:p>
          <a:pPr rtl="0"/>
          <a:r>
            <a:rPr lang="es-ES_tradnl" sz="2400" dirty="0" smtClean="0">
              <a:latin typeface="Arial Narrow" pitchFamily="34" charset="0"/>
            </a:rPr>
            <a:t>Conjunto de características y normas sociales, económicas, políticas, culturales, psicológicas y jurídicas asignadas  a cada sexo diferencialmente.  </a:t>
          </a:r>
          <a:endParaRPr lang="es-MX" dirty="0"/>
        </a:p>
      </dgm:t>
    </dgm:pt>
    <dgm:pt modelId="{8032CBAA-98AF-4F28-87A5-E6DE091A5864}" type="parTrans" cxnId="{CCF7BA2E-4BB3-45D2-B36D-8CC5FDAB014E}">
      <dgm:prSet/>
      <dgm:spPr/>
      <dgm:t>
        <a:bodyPr/>
        <a:lstStyle/>
        <a:p>
          <a:endParaRPr lang="es-MX"/>
        </a:p>
      </dgm:t>
    </dgm:pt>
    <dgm:pt modelId="{341F881E-A424-4414-B9ED-9AFC6E7E9F23}" type="sibTrans" cxnId="{CCF7BA2E-4BB3-45D2-B36D-8CC5FDAB014E}">
      <dgm:prSet/>
      <dgm:spPr/>
      <dgm:t>
        <a:bodyPr/>
        <a:lstStyle/>
        <a:p>
          <a:endParaRPr lang="es-MX"/>
        </a:p>
      </dgm:t>
    </dgm:pt>
    <dgm:pt modelId="{A6B29558-AD3D-4951-9EBB-572336FE1269}">
      <dgm:prSet custT="1"/>
      <dgm:spPr/>
      <dgm:t>
        <a:bodyPr/>
        <a:lstStyle/>
        <a:p>
          <a:pPr rtl="0"/>
          <a:r>
            <a:rPr lang="es-ES_tradnl" sz="2400" dirty="0" smtClean="0">
              <a:latin typeface="Arial Narrow" pitchFamily="34" charset="0"/>
            </a:rPr>
            <a:t>Fortalece y enriquece la consulta, el análisis, la valoración de los impactos ambientales y la toma de decisiones en toda su diversidad y complejidad.</a:t>
          </a:r>
          <a:endParaRPr lang="es-MX" dirty="0"/>
        </a:p>
      </dgm:t>
    </dgm:pt>
    <dgm:pt modelId="{AA412132-21AF-42BA-8993-E60BA2E00FC3}" type="parTrans" cxnId="{3A6066F6-2A1F-4328-A67D-F108A35C6D95}">
      <dgm:prSet/>
      <dgm:spPr/>
      <dgm:t>
        <a:bodyPr/>
        <a:lstStyle/>
        <a:p>
          <a:endParaRPr lang="es-MX"/>
        </a:p>
      </dgm:t>
    </dgm:pt>
    <dgm:pt modelId="{2559D064-92B5-4919-A06D-6FA4DA3C503B}" type="sibTrans" cxnId="{3A6066F6-2A1F-4328-A67D-F108A35C6D95}">
      <dgm:prSet/>
      <dgm:spPr/>
      <dgm:t>
        <a:bodyPr/>
        <a:lstStyle/>
        <a:p>
          <a:endParaRPr lang="es-MX"/>
        </a:p>
      </dgm:t>
    </dgm:pt>
    <dgm:pt modelId="{00BEB158-F8EA-4991-8336-3CE591892BA6}" type="pres">
      <dgm:prSet presAssocID="{5B94E29A-32C3-4A59-AB8C-38B3B50BE310}" presName="Name0" presStyleCnt="0">
        <dgm:presLayoutVars>
          <dgm:dir/>
          <dgm:resizeHandles val="exact"/>
        </dgm:presLayoutVars>
      </dgm:prSet>
      <dgm:spPr/>
      <dgm:t>
        <a:bodyPr/>
        <a:lstStyle/>
        <a:p>
          <a:endParaRPr lang="es-MX"/>
        </a:p>
      </dgm:t>
    </dgm:pt>
    <dgm:pt modelId="{0E1D3F3C-D64F-4303-B329-CDE91FE3D480}" type="pres">
      <dgm:prSet presAssocID="{5B94E29A-32C3-4A59-AB8C-38B3B50BE310}" presName="fgShape" presStyleLbl="fgShp" presStyleIdx="0" presStyleCnt="1"/>
      <dgm:spPr/>
    </dgm:pt>
    <dgm:pt modelId="{0E23E53E-7DBF-443C-AF10-B9B91D76A34F}" type="pres">
      <dgm:prSet presAssocID="{5B94E29A-32C3-4A59-AB8C-38B3B50BE310}" presName="linComp" presStyleCnt="0"/>
      <dgm:spPr/>
    </dgm:pt>
    <dgm:pt modelId="{3EAB0F34-42FE-4AD8-A087-CECB957B9B7F}" type="pres">
      <dgm:prSet presAssocID="{295E173A-C480-4592-8C21-CF89DCD6FB8D}" presName="compNode" presStyleCnt="0"/>
      <dgm:spPr/>
    </dgm:pt>
    <dgm:pt modelId="{9D070F90-C195-4B06-9ECD-D80042FE11DE}" type="pres">
      <dgm:prSet presAssocID="{295E173A-C480-4592-8C21-CF89DCD6FB8D}" presName="bkgdShape" presStyleLbl="node1" presStyleIdx="0" presStyleCnt="2" custLinFactNeighborX="-87" custLinFactNeighborY="-3924"/>
      <dgm:spPr/>
      <dgm:t>
        <a:bodyPr/>
        <a:lstStyle/>
        <a:p>
          <a:endParaRPr lang="es-MX"/>
        </a:p>
      </dgm:t>
    </dgm:pt>
    <dgm:pt modelId="{AE062ACF-A8E1-4055-A3B1-DCE2DF1A6E85}" type="pres">
      <dgm:prSet presAssocID="{295E173A-C480-4592-8C21-CF89DCD6FB8D}" presName="nodeTx" presStyleLbl="node1" presStyleIdx="0" presStyleCnt="2">
        <dgm:presLayoutVars>
          <dgm:bulletEnabled val="1"/>
        </dgm:presLayoutVars>
      </dgm:prSet>
      <dgm:spPr/>
      <dgm:t>
        <a:bodyPr/>
        <a:lstStyle/>
        <a:p>
          <a:endParaRPr lang="es-MX"/>
        </a:p>
      </dgm:t>
    </dgm:pt>
    <dgm:pt modelId="{36FCF729-A55D-4CE2-A594-BFC7C21E146F}" type="pres">
      <dgm:prSet presAssocID="{295E173A-C480-4592-8C21-CF89DCD6FB8D}" presName="invisiNode" presStyleLbl="node1" presStyleIdx="0" presStyleCnt="2"/>
      <dgm:spPr/>
    </dgm:pt>
    <dgm:pt modelId="{22537110-6719-4DB3-A47B-FF4A3096C866}" type="pres">
      <dgm:prSet presAssocID="{295E173A-C480-4592-8C21-CF89DCD6FB8D}" presName="imagNode" presStyleLbl="fgImgPlace1" presStyleIdx="0" presStyleCnt="2"/>
      <dgm:spPr>
        <a:blipFill rotWithShape="0">
          <a:blip xmlns:r="http://schemas.openxmlformats.org/officeDocument/2006/relationships" r:embed="rId1"/>
          <a:stretch>
            <a:fillRect/>
          </a:stretch>
        </a:blipFill>
      </dgm:spPr>
    </dgm:pt>
    <dgm:pt modelId="{07F6CC6C-B0F3-4F8D-831A-E21DFCE8D155}" type="pres">
      <dgm:prSet presAssocID="{341F881E-A424-4414-B9ED-9AFC6E7E9F23}" presName="sibTrans" presStyleLbl="sibTrans2D1" presStyleIdx="0" presStyleCnt="0"/>
      <dgm:spPr/>
      <dgm:t>
        <a:bodyPr/>
        <a:lstStyle/>
        <a:p>
          <a:endParaRPr lang="es-MX"/>
        </a:p>
      </dgm:t>
    </dgm:pt>
    <dgm:pt modelId="{B83E3DEA-F054-4591-8D30-507AB24DB9C3}" type="pres">
      <dgm:prSet presAssocID="{A6B29558-AD3D-4951-9EBB-572336FE1269}" presName="compNode" presStyleCnt="0"/>
      <dgm:spPr/>
    </dgm:pt>
    <dgm:pt modelId="{19DE55A8-889F-495B-9301-242254EEC1A6}" type="pres">
      <dgm:prSet presAssocID="{A6B29558-AD3D-4951-9EBB-572336FE1269}" presName="bkgdShape" presStyleLbl="node1" presStyleIdx="1" presStyleCnt="2" custLinFactNeighborX="87"/>
      <dgm:spPr/>
      <dgm:t>
        <a:bodyPr/>
        <a:lstStyle/>
        <a:p>
          <a:endParaRPr lang="es-MX"/>
        </a:p>
      </dgm:t>
    </dgm:pt>
    <dgm:pt modelId="{CD7E132B-75F1-43A2-A127-42478021F0D7}" type="pres">
      <dgm:prSet presAssocID="{A6B29558-AD3D-4951-9EBB-572336FE1269}" presName="nodeTx" presStyleLbl="node1" presStyleIdx="1" presStyleCnt="2">
        <dgm:presLayoutVars>
          <dgm:bulletEnabled val="1"/>
        </dgm:presLayoutVars>
      </dgm:prSet>
      <dgm:spPr/>
      <dgm:t>
        <a:bodyPr/>
        <a:lstStyle/>
        <a:p>
          <a:endParaRPr lang="es-MX"/>
        </a:p>
      </dgm:t>
    </dgm:pt>
    <dgm:pt modelId="{F83242B1-BFF9-46FB-8D12-18BD912653D8}" type="pres">
      <dgm:prSet presAssocID="{A6B29558-AD3D-4951-9EBB-572336FE1269}" presName="invisiNode" presStyleLbl="node1" presStyleIdx="1" presStyleCnt="2"/>
      <dgm:spPr/>
    </dgm:pt>
    <dgm:pt modelId="{031C057D-0FDB-4456-AD05-8C88A03FBEBF}" type="pres">
      <dgm:prSet presAssocID="{A6B29558-AD3D-4951-9EBB-572336FE1269}" presName="imagNode" presStyleLbl="fgImgPlace1" presStyleIdx="1" presStyleCnt="2"/>
      <dgm:spPr>
        <a:blipFill rotWithShape="0">
          <a:blip xmlns:r="http://schemas.openxmlformats.org/officeDocument/2006/relationships" r:embed="rId2"/>
          <a:stretch>
            <a:fillRect/>
          </a:stretch>
        </a:blipFill>
      </dgm:spPr>
    </dgm:pt>
  </dgm:ptLst>
  <dgm:cxnLst>
    <dgm:cxn modelId="{C4A371C8-B569-E242-88DE-5643C95F4B1F}" type="presOf" srcId="{A6B29558-AD3D-4951-9EBB-572336FE1269}" destId="{19DE55A8-889F-495B-9301-242254EEC1A6}" srcOrd="0" destOrd="0" presId="urn:microsoft.com/office/officeart/2005/8/layout/hList7#1"/>
    <dgm:cxn modelId="{3A6066F6-2A1F-4328-A67D-F108A35C6D95}" srcId="{5B94E29A-32C3-4A59-AB8C-38B3B50BE310}" destId="{A6B29558-AD3D-4951-9EBB-572336FE1269}" srcOrd="1" destOrd="0" parTransId="{AA412132-21AF-42BA-8993-E60BA2E00FC3}" sibTransId="{2559D064-92B5-4919-A06D-6FA4DA3C503B}"/>
    <dgm:cxn modelId="{7BF51C6C-B31D-A74F-8D70-E0AB55F20202}" type="presOf" srcId="{5B94E29A-32C3-4A59-AB8C-38B3B50BE310}" destId="{00BEB158-F8EA-4991-8336-3CE591892BA6}" srcOrd="0" destOrd="0" presId="urn:microsoft.com/office/officeart/2005/8/layout/hList7#1"/>
    <dgm:cxn modelId="{CCF7BA2E-4BB3-45D2-B36D-8CC5FDAB014E}" srcId="{5B94E29A-32C3-4A59-AB8C-38B3B50BE310}" destId="{295E173A-C480-4592-8C21-CF89DCD6FB8D}" srcOrd="0" destOrd="0" parTransId="{8032CBAA-98AF-4F28-87A5-E6DE091A5864}" sibTransId="{341F881E-A424-4414-B9ED-9AFC6E7E9F23}"/>
    <dgm:cxn modelId="{42461D9F-08B5-8046-A21C-4E9A299975CF}" type="presOf" srcId="{295E173A-C480-4592-8C21-CF89DCD6FB8D}" destId="{AE062ACF-A8E1-4055-A3B1-DCE2DF1A6E85}" srcOrd="1" destOrd="0" presId="urn:microsoft.com/office/officeart/2005/8/layout/hList7#1"/>
    <dgm:cxn modelId="{F6DBFECE-D002-1B41-9F8D-C94BCBCD7BE0}" type="presOf" srcId="{295E173A-C480-4592-8C21-CF89DCD6FB8D}" destId="{9D070F90-C195-4B06-9ECD-D80042FE11DE}" srcOrd="0" destOrd="0" presId="urn:microsoft.com/office/officeart/2005/8/layout/hList7#1"/>
    <dgm:cxn modelId="{E8D77696-123B-CB47-B2C3-9DE4D2506E2E}" type="presOf" srcId="{341F881E-A424-4414-B9ED-9AFC6E7E9F23}" destId="{07F6CC6C-B0F3-4F8D-831A-E21DFCE8D155}" srcOrd="0" destOrd="0" presId="urn:microsoft.com/office/officeart/2005/8/layout/hList7#1"/>
    <dgm:cxn modelId="{E3FB3D46-A12E-2A45-AD87-BD0BEF381629}" type="presOf" srcId="{A6B29558-AD3D-4951-9EBB-572336FE1269}" destId="{CD7E132B-75F1-43A2-A127-42478021F0D7}" srcOrd="1" destOrd="0" presId="urn:microsoft.com/office/officeart/2005/8/layout/hList7#1"/>
    <dgm:cxn modelId="{8169F7A3-9478-204A-9A13-3750A75EE4A5}" type="presParOf" srcId="{00BEB158-F8EA-4991-8336-3CE591892BA6}" destId="{0E1D3F3C-D64F-4303-B329-CDE91FE3D480}" srcOrd="0" destOrd="0" presId="urn:microsoft.com/office/officeart/2005/8/layout/hList7#1"/>
    <dgm:cxn modelId="{431194DC-C3F9-6A42-A407-868C75E080C6}" type="presParOf" srcId="{00BEB158-F8EA-4991-8336-3CE591892BA6}" destId="{0E23E53E-7DBF-443C-AF10-B9B91D76A34F}" srcOrd="1" destOrd="0" presId="urn:microsoft.com/office/officeart/2005/8/layout/hList7#1"/>
    <dgm:cxn modelId="{8423ADDD-89AA-4E48-A04E-C93CEDC87789}" type="presParOf" srcId="{0E23E53E-7DBF-443C-AF10-B9B91D76A34F}" destId="{3EAB0F34-42FE-4AD8-A087-CECB957B9B7F}" srcOrd="0" destOrd="0" presId="urn:microsoft.com/office/officeart/2005/8/layout/hList7#1"/>
    <dgm:cxn modelId="{E899EFCA-E232-D147-8F4E-A84EE5AF34A6}" type="presParOf" srcId="{3EAB0F34-42FE-4AD8-A087-CECB957B9B7F}" destId="{9D070F90-C195-4B06-9ECD-D80042FE11DE}" srcOrd="0" destOrd="0" presId="urn:microsoft.com/office/officeart/2005/8/layout/hList7#1"/>
    <dgm:cxn modelId="{7084D7E7-8E3D-674E-A8D8-CC9EA03036B2}" type="presParOf" srcId="{3EAB0F34-42FE-4AD8-A087-CECB957B9B7F}" destId="{AE062ACF-A8E1-4055-A3B1-DCE2DF1A6E85}" srcOrd="1" destOrd="0" presId="urn:microsoft.com/office/officeart/2005/8/layout/hList7#1"/>
    <dgm:cxn modelId="{4DCBBA6D-1AA7-3441-8633-500FB193DAEF}" type="presParOf" srcId="{3EAB0F34-42FE-4AD8-A087-CECB957B9B7F}" destId="{36FCF729-A55D-4CE2-A594-BFC7C21E146F}" srcOrd="2" destOrd="0" presId="urn:microsoft.com/office/officeart/2005/8/layout/hList7#1"/>
    <dgm:cxn modelId="{FEE7AF12-3F48-0147-A2F6-3DD8ADAFB04D}" type="presParOf" srcId="{3EAB0F34-42FE-4AD8-A087-CECB957B9B7F}" destId="{22537110-6719-4DB3-A47B-FF4A3096C866}" srcOrd="3" destOrd="0" presId="urn:microsoft.com/office/officeart/2005/8/layout/hList7#1"/>
    <dgm:cxn modelId="{EB2C7BF3-44DC-7F44-A076-991FF2D815F2}" type="presParOf" srcId="{0E23E53E-7DBF-443C-AF10-B9B91D76A34F}" destId="{07F6CC6C-B0F3-4F8D-831A-E21DFCE8D155}" srcOrd="1" destOrd="0" presId="urn:microsoft.com/office/officeart/2005/8/layout/hList7#1"/>
    <dgm:cxn modelId="{87D70386-88A4-1E46-AC1B-0D09D62B1CD0}" type="presParOf" srcId="{0E23E53E-7DBF-443C-AF10-B9B91D76A34F}" destId="{B83E3DEA-F054-4591-8D30-507AB24DB9C3}" srcOrd="2" destOrd="0" presId="urn:microsoft.com/office/officeart/2005/8/layout/hList7#1"/>
    <dgm:cxn modelId="{94328A80-986C-5345-ABDD-E36B3C982845}" type="presParOf" srcId="{B83E3DEA-F054-4591-8D30-507AB24DB9C3}" destId="{19DE55A8-889F-495B-9301-242254EEC1A6}" srcOrd="0" destOrd="0" presId="urn:microsoft.com/office/officeart/2005/8/layout/hList7#1"/>
    <dgm:cxn modelId="{3A94872C-DC6F-FC44-B051-718B60B51B72}" type="presParOf" srcId="{B83E3DEA-F054-4591-8D30-507AB24DB9C3}" destId="{CD7E132B-75F1-43A2-A127-42478021F0D7}" srcOrd="1" destOrd="0" presId="urn:microsoft.com/office/officeart/2005/8/layout/hList7#1"/>
    <dgm:cxn modelId="{E70AC668-A40D-8744-A352-B6308B4F52CF}" type="presParOf" srcId="{B83E3DEA-F054-4591-8D30-507AB24DB9C3}" destId="{F83242B1-BFF9-46FB-8D12-18BD912653D8}" srcOrd="2" destOrd="0" presId="urn:microsoft.com/office/officeart/2005/8/layout/hList7#1"/>
    <dgm:cxn modelId="{D0C666E3-4529-4F40-B213-C818196B8411}" type="presParOf" srcId="{B83E3DEA-F054-4591-8D30-507AB24DB9C3}" destId="{031C057D-0FDB-4456-AD05-8C88A03FBEBF}"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DC3C243-7623-40A1-B273-9EF24D203148}" type="doc">
      <dgm:prSet loTypeId="urn:microsoft.com/office/officeart/2005/8/layout/pyramid3" loCatId="pyramid" qsTypeId="urn:microsoft.com/office/officeart/2005/8/quickstyle/3d2" qsCatId="3D" csTypeId="urn:microsoft.com/office/officeart/2005/8/colors/colorful1#6" csCatId="colorful" phldr="1"/>
      <dgm:spPr/>
    </dgm:pt>
    <dgm:pt modelId="{A7B6CFE1-71A1-48CC-B792-FE5FF50494E4}">
      <dgm:prSet phldrT="[Texto]" custT="1"/>
      <dgm:spPr/>
      <dgm:t>
        <a:bodyPr/>
        <a:lstStyle/>
        <a:p>
          <a:r>
            <a:rPr lang="es-ES_tradnl" sz="2800" dirty="0" smtClean="0"/>
            <a:t>Información</a:t>
          </a:r>
          <a:endParaRPr lang="es-MX" sz="2800" dirty="0"/>
        </a:p>
      </dgm:t>
    </dgm:pt>
    <dgm:pt modelId="{E2A8810E-C0CB-4B22-A981-049E110B8B1A}" type="parTrans" cxnId="{01DA4F41-DC2D-4C54-BD38-5295CFB40A6A}">
      <dgm:prSet/>
      <dgm:spPr/>
      <dgm:t>
        <a:bodyPr/>
        <a:lstStyle/>
        <a:p>
          <a:endParaRPr lang="es-MX"/>
        </a:p>
      </dgm:t>
    </dgm:pt>
    <dgm:pt modelId="{7F66348A-128C-4A11-9A9C-EEEECE0A0C92}" type="sibTrans" cxnId="{01DA4F41-DC2D-4C54-BD38-5295CFB40A6A}">
      <dgm:prSet/>
      <dgm:spPr/>
      <dgm:t>
        <a:bodyPr/>
        <a:lstStyle/>
        <a:p>
          <a:endParaRPr lang="es-MX"/>
        </a:p>
      </dgm:t>
    </dgm:pt>
    <dgm:pt modelId="{F903F6AC-40BA-4306-B919-BE5DB91D2D28}">
      <dgm:prSet phldrT="[Texto]" custT="1"/>
      <dgm:spPr/>
      <dgm:t>
        <a:bodyPr/>
        <a:lstStyle/>
        <a:p>
          <a:r>
            <a:rPr lang="es-ES_tradnl" sz="2800" dirty="0" smtClean="0"/>
            <a:t>Consulta - Conciliación</a:t>
          </a:r>
          <a:endParaRPr lang="es-MX" sz="2800" dirty="0"/>
        </a:p>
      </dgm:t>
    </dgm:pt>
    <dgm:pt modelId="{A7A08358-02B4-45EB-AA98-FB15C18F2308}" type="parTrans" cxnId="{B9F91757-6874-4985-8DF1-2399EE4DFF0C}">
      <dgm:prSet/>
      <dgm:spPr/>
      <dgm:t>
        <a:bodyPr/>
        <a:lstStyle/>
        <a:p>
          <a:endParaRPr lang="es-MX"/>
        </a:p>
      </dgm:t>
    </dgm:pt>
    <dgm:pt modelId="{DDCF134E-DF5A-4210-AD43-10E8DD4EC353}" type="sibTrans" cxnId="{B9F91757-6874-4985-8DF1-2399EE4DFF0C}">
      <dgm:prSet/>
      <dgm:spPr/>
      <dgm:t>
        <a:bodyPr/>
        <a:lstStyle/>
        <a:p>
          <a:endParaRPr lang="es-MX"/>
        </a:p>
      </dgm:t>
    </dgm:pt>
    <dgm:pt modelId="{2A5EA391-BE82-41AE-A5C9-280ED0A31D1C}">
      <dgm:prSet phldrT="[Texto]" custT="1"/>
      <dgm:spPr/>
      <dgm:t>
        <a:bodyPr/>
        <a:lstStyle/>
        <a:p>
          <a:r>
            <a:rPr lang="es-ES_tradnl" sz="2800" dirty="0" smtClean="0"/>
            <a:t>Delegación de funciones</a:t>
          </a:r>
          <a:endParaRPr lang="es-MX" sz="2800" dirty="0"/>
        </a:p>
      </dgm:t>
    </dgm:pt>
    <dgm:pt modelId="{B4DAE53B-862A-4B5C-9548-1E7B08F9B841}" type="parTrans" cxnId="{D723B6C6-0B79-46D9-AEFA-87AD7696D18A}">
      <dgm:prSet/>
      <dgm:spPr/>
      <dgm:t>
        <a:bodyPr/>
        <a:lstStyle/>
        <a:p>
          <a:endParaRPr lang="es-MX"/>
        </a:p>
      </dgm:t>
    </dgm:pt>
    <dgm:pt modelId="{A3A573E0-8D28-4089-93B1-6B4DCDADADA2}" type="sibTrans" cxnId="{D723B6C6-0B79-46D9-AEFA-87AD7696D18A}">
      <dgm:prSet/>
      <dgm:spPr/>
      <dgm:t>
        <a:bodyPr/>
        <a:lstStyle/>
        <a:p>
          <a:endParaRPr lang="es-MX"/>
        </a:p>
      </dgm:t>
    </dgm:pt>
    <dgm:pt modelId="{C94DE626-0B76-43F5-B63A-AC3428F637B7}">
      <dgm:prSet phldrT="[Texto]" custT="1"/>
      <dgm:spPr/>
      <dgm:t>
        <a:bodyPr/>
        <a:lstStyle/>
        <a:p>
          <a:r>
            <a:rPr lang="es-ES_tradnl" sz="2800" dirty="0" smtClean="0"/>
            <a:t>Co-Gestión </a:t>
          </a:r>
          <a:endParaRPr lang="es-MX" sz="2800" dirty="0"/>
        </a:p>
      </dgm:t>
    </dgm:pt>
    <dgm:pt modelId="{5CA2B1C2-9B98-48FC-ACDE-C4ADC1FB4F9E}" type="parTrans" cxnId="{CD57D14E-0F5A-4130-B26B-A07082D1FEC1}">
      <dgm:prSet/>
      <dgm:spPr/>
      <dgm:t>
        <a:bodyPr/>
        <a:lstStyle/>
        <a:p>
          <a:endParaRPr lang="es-MX"/>
        </a:p>
      </dgm:t>
    </dgm:pt>
    <dgm:pt modelId="{5554CEE9-0C95-4D19-86EB-95ECAE209A50}" type="sibTrans" cxnId="{CD57D14E-0F5A-4130-B26B-A07082D1FEC1}">
      <dgm:prSet/>
      <dgm:spPr/>
      <dgm:t>
        <a:bodyPr/>
        <a:lstStyle/>
        <a:p>
          <a:endParaRPr lang="es-MX"/>
        </a:p>
      </dgm:t>
    </dgm:pt>
    <dgm:pt modelId="{36A49695-FE93-4355-92F2-3DD04ABBC9E2}">
      <dgm:prSet phldrT="[Texto]" custT="1"/>
      <dgm:spPr/>
      <dgm:t>
        <a:bodyPr/>
        <a:lstStyle/>
        <a:p>
          <a:r>
            <a:rPr lang="es-ES_tradnl" sz="2800" dirty="0" smtClean="0"/>
            <a:t>Autogestión</a:t>
          </a:r>
          <a:endParaRPr lang="es-MX" sz="2800" dirty="0"/>
        </a:p>
      </dgm:t>
    </dgm:pt>
    <dgm:pt modelId="{E7D49F58-37E7-4742-AEEB-941DA62B304E}" type="parTrans" cxnId="{7BBA4252-EC65-446E-8C20-44C9F380F8D8}">
      <dgm:prSet/>
      <dgm:spPr/>
      <dgm:t>
        <a:bodyPr/>
        <a:lstStyle/>
        <a:p>
          <a:endParaRPr lang="es-MX"/>
        </a:p>
      </dgm:t>
    </dgm:pt>
    <dgm:pt modelId="{E41DBBD0-DC73-4E17-B605-284AB596B759}" type="sibTrans" cxnId="{7BBA4252-EC65-446E-8C20-44C9F380F8D8}">
      <dgm:prSet/>
      <dgm:spPr/>
      <dgm:t>
        <a:bodyPr/>
        <a:lstStyle/>
        <a:p>
          <a:endParaRPr lang="es-MX"/>
        </a:p>
      </dgm:t>
    </dgm:pt>
    <dgm:pt modelId="{833B1719-2507-494A-9A17-C303820335C4}" type="pres">
      <dgm:prSet presAssocID="{1DC3C243-7623-40A1-B273-9EF24D203148}" presName="Name0" presStyleCnt="0">
        <dgm:presLayoutVars>
          <dgm:dir/>
          <dgm:animLvl val="lvl"/>
          <dgm:resizeHandles val="exact"/>
        </dgm:presLayoutVars>
      </dgm:prSet>
      <dgm:spPr/>
    </dgm:pt>
    <dgm:pt modelId="{FF89745B-69A4-4647-A67D-74540393F75C}" type="pres">
      <dgm:prSet presAssocID="{A7B6CFE1-71A1-48CC-B792-FE5FF50494E4}" presName="Name8" presStyleCnt="0"/>
      <dgm:spPr/>
    </dgm:pt>
    <dgm:pt modelId="{7C264AC6-AAD5-4F63-A079-633398DE493B}" type="pres">
      <dgm:prSet presAssocID="{A7B6CFE1-71A1-48CC-B792-FE5FF50494E4}" presName="level" presStyleLbl="node1" presStyleIdx="0" presStyleCnt="5">
        <dgm:presLayoutVars>
          <dgm:chMax val="1"/>
          <dgm:bulletEnabled val="1"/>
        </dgm:presLayoutVars>
      </dgm:prSet>
      <dgm:spPr/>
      <dgm:t>
        <a:bodyPr/>
        <a:lstStyle/>
        <a:p>
          <a:endParaRPr lang="es-MX"/>
        </a:p>
      </dgm:t>
    </dgm:pt>
    <dgm:pt modelId="{249B7F31-2177-4FFA-B4F0-303A27ACF54C}" type="pres">
      <dgm:prSet presAssocID="{A7B6CFE1-71A1-48CC-B792-FE5FF50494E4}" presName="levelTx" presStyleLbl="revTx" presStyleIdx="0" presStyleCnt="0">
        <dgm:presLayoutVars>
          <dgm:chMax val="1"/>
          <dgm:bulletEnabled val="1"/>
        </dgm:presLayoutVars>
      </dgm:prSet>
      <dgm:spPr/>
      <dgm:t>
        <a:bodyPr/>
        <a:lstStyle/>
        <a:p>
          <a:endParaRPr lang="es-MX"/>
        </a:p>
      </dgm:t>
    </dgm:pt>
    <dgm:pt modelId="{C01EF566-9D7C-4703-8960-61F87FD83E1F}" type="pres">
      <dgm:prSet presAssocID="{F903F6AC-40BA-4306-B919-BE5DB91D2D28}" presName="Name8" presStyleCnt="0"/>
      <dgm:spPr/>
    </dgm:pt>
    <dgm:pt modelId="{AEE2F589-74A6-441D-8845-3ADD47535586}" type="pres">
      <dgm:prSet presAssocID="{F903F6AC-40BA-4306-B919-BE5DB91D2D28}" presName="level" presStyleLbl="node1" presStyleIdx="1" presStyleCnt="5">
        <dgm:presLayoutVars>
          <dgm:chMax val="1"/>
          <dgm:bulletEnabled val="1"/>
        </dgm:presLayoutVars>
      </dgm:prSet>
      <dgm:spPr/>
      <dgm:t>
        <a:bodyPr/>
        <a:lstStyle/>
        <a:p>
          <a:endParaRPr lang="es-MX"/>
        </a:p>
      </dgm:t>
    </dgm:pt>
    <dgm:pt modelId="{017A2057-919D-4BAD-96FB-7EC311DEA85E}" type="pres">
      <dgm:prSet presAssocID="{F903F6AC-40BA-4306-B919-BE5DB91D2D28}" presName="levelTx" presStyleLbl="revTx" presStyleIdx="0" presStyleCnt="0">
        <dgm:presLayoutVars>
          <dgm:chMax val="1"/>
          <dgm:bulletEnabled val="1"/>
        </dgm:presLayoutVars>
      </dgm:prSet>
      <dgm:spPr/>
      <dgm:t>
        <a:bodyPr/>
        <a:lstStyle/>
        <a:p>
          <a:endParaRPr lang="es-MX"/>
        </a:p>
      </dgm:t>
    </dgm:pt>
    <dgm:pt modelId="{C56BDB7A-CB16-4BAB-B3A5-2A6437377653}" type="pres">
      <dgm:prSet presAssocID="{2A5EA391-BE82-41AE-A5C9-280ED0A31D1C}" presName="Name8" presStyleCnt="0"/>
      <dgm:spPr/>
    </dgm:pt>
    <dgm:pt modelId="{DB77B572-28F6-4FA9-8BC5-C517E5AE55BC}" type="pres">
      <dgm:prSet presAssocID="{2A5EA391-BE82-41AE-A5C9-280ED0A31D1C}" presName="level" presStyleLbl="node1" presStyleIdx="2" presStyleCnt="5">
        <dgm:presLayoutVars>
          <dgm:chMax val="1"/>
          <dgm:bulletEnabled val="1"/>
        </dgm:presLayoutVars>
      </dgm:prSet>
      <dgm:spPr/>
      <dgm:t>
        <a:bodyPr/>
        <a:lstStyle/>
        <a:p>
          <a:endParaRPr lang="es-MX"/>
        </a:p>
      </dgm:t>
    </dgm:pt>
    <dgm:pt modelId="{60F0C6AD-2DE3-4FAD-85C5-3484980BECEB}" type="pres">
      <dgm:prSet presAssocID="{2A5EA391-BE82-41AE-A5C9-280ED0A31D1C}" presName="levelTx" presStyleLbl="revTx" presStyleIdx="0" presStyleCnt="0">
        <dgm:presLayoutVars>
          <dgm:chMax val="1"/>
          <dgm:bulletEnabled val="1"/>
        </dgm:presLayoutVars>
      </dgm:prSet>
      <dgm:spPr/>
      <dgm:t>
        <a:bodyPr/>
        <a:lstStyle/>
        <a:p>
          <a:endParaRPr lang="es-MX"/>
        </a:p>
      </dgm:t>
    </dgm:pt>
    <dgm:pt modelId="{1A34D4FB-E1C3-4B18-8DF9-5F6FECDF5C15}" type="pres">
      <dgm:prSet presAssocID="{C94DE626-0B76-43F5-B63A-AC3428F637B7}" presName="Name8" presStyleCnt="0"/>
      <dgm:spPr/>
    </dgm:pt>
    <dgm:pt modelId="{2DA2ED51-0266-4964-B7C2-3D7FF01D3199}" type="pres">
      <dgm:prSet presAssocID="{C94DE626-0B76-43F5-B63A-AC3428F637B7}" presName="level" presStyleLbl="node1" presStyleIdx="3" presStyleCnt="5">
        <dgm:presLayoutVars>
          <dgm:chMax val="1"/>
          <dgm:bulletEnabled val="1"/>
        </dgm:presLayoutVars>
      </dgm:prSet>
      <dgm:spPr/>
      <dgm:t>
        <a:bodyPr/>
        <a:lstStyle/>
        <a:p>
          <a:endParaRPr lang="es-MX"/>
        </a:p>
      </dgm:t>
    </dgm:pt>
    <dgm:pt modelId="{FA8B5095-8F98-4187-A226-7D54C8DA3B06}" type="pres">
      <dgm:prSet presAssocID="{C94DE626-0B76-43F5-B63A-AC3428F637B7}" presName="levelTx" presStyleLbl="revTx" presStyleIdx="0" presStyleCnt="0">
        <dgm:presLayoutVars>
          <dgm:chMax val="1"/>
          <dgm:bulletEnabled val="1"/>
        </dgm:presLayoutVars>
      </dgm:prSet>
      <dgm:spPr/>
      <dgm:t>
        <a:bodyPr/>
        <a:lstStyle/>
        <a:p>
          <a:endParaRPr lang="es-MX"/>
        </a:p>
      </dgm:t>
    </dgm:pt>
    <dgm:pt modelId="{5AFB5275-1941-4703-8D95-77319503DC61}" type="pres">
      <dgm:prSet presAssocID="{36A49695-FE93-4355-92F2-3DD04ABBC9E2}" presName="Name8" presStyleCnt="0"/>
      <dgm:spPr/>
    </dgm:pt>
    <dgm:pt modelId="{A074EA10-1DBC-4544-BC43-ED9B538222DE}" type="pres">
      <dgm:prSet presAssocID="{36A49695-FE93-4355-92F2-3DD04ABBC9E2}" presName="level" presStyleLbl="node1" presStyleIdx="4" presStyleCnt="5" custScaleX="184383">
        <dgm:presLayoutVars>
          <dgm:chMax val="1"/>
          <dgm:bulletEnabled val="1"/>
        </dgm:presLayoutVars>
      </dgm:prSet>
      <dgm:spPr/>
      <dgm:t>
        <a:bodyPr/>
        <a:lstStyle/>
        <a:p>
          <a:endParaRPr lang="es-MX"/>
        </a:p>
      </dgm:t>
    </dgm:pt>
    <dgm:pt modelId="{6C5EADA7-0067-48F1-81A5-90353EDB3187}" type="pres">
      <dgm:prSet presAssocID="{36A49695-FE93-4355-92F2-3DD04ABBC9E2}" presName="levelTx" presStyleLbl="revTx" presStyleIdx="0" presStyleCnt="0">
        <dgm:presLayoutVars>
          <dgm:chMax val="1"/>
          <dgm:bulletEnabled val="1"/>
        </dgm:presLayoutVars>
      </dgm:prSet>
      <dgm:spPr/>
      <dgm:t>
        <a:bodyPr/>
        <a:lstStyle/>
        <a:p>
          <a:endParaRPr lang="es-MX"/>
        </a:p>
      </dgm:t>
    </dgm:pt>
  </dgm:ptLst>
  <dgm:cxnLst>
    <dgm:cxn modelId="{CD57D14E-0F5A-4130-B26B-A07082D1FEC1}" srcId="{1DC3C243-7623-40A1-B273-9EF24D203148}" destId="{C94DE626-0B76-43F5-B63A-AC3428F637B7}" srcOrd="3" destOrd="0" parTransId="{5CA2B1C2-9B98-48FC-ACDE-C4ADC1FB4F9E}" sibTransId="{5554CEE9-0C95-4D19-86EB-95ECAE209A50}"/>
    <dgm:cxn modelId="{77FE273C-2732-A548-B77D-A737C0C6C7DE}" type="presOf" srcId="{F903F6AC-40BA-4306-B919-BE5DB91D2D28}" destId="{017A2057-919D-4BAD-96FB-7EC311DEA85E}" srcOrd="1" destOrd="0" presId="urn:microsoft.com/office/officeart/2005/8/layout/pyramid3"/>
    <dgm:cxn modelId="{57C95D7F-F03A-0E49-A96B-EE452580565C}" type="presOf" srcId="{A7B6CFE1-71A1-48CC-B792-FE5FF50494E4}" destId="{7C264AC6-AAD5-4F63-A079-633398DE493B}" srcOrd="0" destOrd="0" presId="urn:microsoft.com/office/officeart/2005/8/layout/pyramid3"/>
    <dgm:cxn modelId="{7BBA4252-EC65-446E-8C20-44C9F380F8D8}" srcId="{1DC3C243-7623-40A1-B273-9EF24D203148}" destId="{36A49695-FE93-4355-92F2-3DD04ABBC9E2}" srcOrd="4" destOrd="0" parTransId="{E7D49F58-37E7-4742-AEEB-941DA62B304E}" sibTransId="{E41DBBD0-DC73-4E17-B605-284AB596B759}"/>
    <dgm:cxn modelId="{1C0F746B-8091-1D41-9DA5-CE62A3497CDA}" type="presOf" srcId="{F903F6AC-40BA-4306-B919-BE5DB91D2D28}" destId="{AEE2F589-74A6-441D-8845-3ADD47535586}" srcOrd="0" destOrd="0" presId="urn:microsoft.com/office/officeart/2005/8/layout/pyramid3"/>
    <dgm:cxn modelId="{BF70940D-F3E1-E046-8A6A-0A9BE2E05865}" type="presOf" srcId="{2A5EA391-BE82-41AE-A5C9-280ED0A31D1C}" destId="{DB77B572-28F6-4FA9-8BC5-C517E5AE55BC}" srcOrd="0" destOrd="0" presId="urn:microsoft.com/office/officeart/2005/8/layout/pyramid3"/>
    <dgm:cxn modelId="{38B4470C-FE0E-9A42-8187-7260CF66E3A9}" type="presOf" srcId="{A7B6CFE1-71A1-48CC-B792-FE5FF50494E4}" destId="{249B7F31-2177-4FFA-B4F0-303A27ACF54C}" srcOrd="1" destOrd="0" presId="urn:microsoft.com/office/officeart/2005/8/layout/pyramid3"/>
    <dgm:cxn modelId="{6B2283B4-6362-544F-8113-EA4DFF9B1740}" type="presOf" srcId="{C94DE626-0B76-43F5-B63A-AC3428F637B7}" destId="{FA8B5095-8F98-4187-A226-7D54C8DA3B06}" srcOrd="1" destOrd="0" presId="urn:microsoft.com/office/officeart/2005/8/layout/pyramid3"/>
    <dgm:cxn modelId="{D723B6C6-0B79-46D9-AEFA-87AD7696D18A}" srcId="{1DC3C243-7623-40A1-B273-9EF24D203148}" destId="{2A5EA391-BE82-41AE-A5C9-280ED0A31D1C}" srcOrd="2" destOrd="0" parTransId="{B4DAE53B-862A-4B5C-9548-1E7B08F9B841}" sibTransId="{A3A573E0-8D28-4089-93B1-6B4DCDADADA2}"/>
    <dgm:cxn modelId="{52720F7F-A9EB-B84A-A4BE-1B40092268DA}" type="presOf" srcId="{2A5EA391-BE82-41AE-A5C9-280ED0A31D1C}" destId="{60F0C6AD-2DE3-4FAD-85C5-3484980BECEB}" srcOrd="1" destOrd="0" presId="urn:microsoft.com/office/officeart/2005/8/layout/pyramid3"/>
    <dgm:cxn modelId="{B9A2730D-C512-BA40-AF0C-92550A83D405}" type="presOf" srcId="{36A49695-FE93-4355-92F2-3DD04ABBC9E2}" destId="{6C5EADA7-0067-48F1-81A5-90353EDB3187}" srcOrd="1" destOrd="0" presId="urn:microsoft.com/office/officeart/2005/8/layout/pyramid3"/>
    <dgm:cxn modelId="{B9F91757-6874-4985-8DF1-2399EE4DFF0C}" srcId="{1DC3C243-7623-40A1-B273-9EF24D203148}" destId="{F903F6AC-40BA-4306-B919-BE5DB91D2D28}" srcOrd="1" destOrd="0" parTransId="{A7A08358-02B4-45EB-AA98-FB15C18F2308}" sibTransId="{DDCF134E-DF5A-4210-AD43-10E8DD4EC353}"/>
    <dgm:cxn modelId="{7009B864-E4CA-E644-BA0C-224B00E29577}" type="presOf" srcId="{1DC3C243-7623-40A1-B273-9EF24D203148}" destId="{833B1719-2507-494A-9A17-C303820335C4}" srcOrd="0" destOrd="0" presId="urn:microsoft.com/office/officeart/2005/8/layout/pyramid3"/>
    <dgm:cxn modelId="{629BFD13-0F3E-0246-9EAA-CDE95EAF64F2}" type="presOf" srcId="{36A49695-FE93-4355-92F2-3DD04ABBC9E2}" destId="{A074EA10-1DBC-4544-BC43-ED9B538222DE}" srcOrd="0" destOrd="0" presId="urn:microsoft.com/office/officeart/2005/8/layout/pyramid3"/>
    <dgm:cxn modelId="{01DA4F41-DC2D-4C54-BD38-5295CFB40A6A}" srcId="{1DC3C243-7623-40A1-B273-9EF24D203148}" destId="{A7B6CFE1-71A1-48CC-B792-FE5FF50494E4}" srcOrd="0" destOrd="0" parTransId="{E2A8810E-C0CB-4B22-A981-049E110B8B1A}" sibTransId="{7F66348A-128C-4A11-9A9C-EEEECE0A0C92}"/>
    <dgm:cxn modelId="{5597EC9F-555E-624B-B40C-AD84710C8548}" type="presOf" srcId="{C94DE626-0B76-43F5-B63A-AC3428F637B7}" destId="{2DA2ED51-0266-4964-B7C2-3D7FF01D3199}" srcOrd="0" destOrd="0" presId="urn:microsoft.com/office/officeart/2005/8/layout/pyramid3"/>
    <dgm:cxn modelId="{84D05477-E192-F94B-8292-582C02161E6B}" type="presParOf" srcId="{833B1719-2507-494A-9A17-C303820335C4}" destId="{FF89745B-69A4-4647-A67D-74540393F75C}" srcOrd="0" destOrd="0" presId="urn:microsoft.com/office/officeart/2005/8/layout/pyramid3"/>
    <dgm:cxn modelId="{58EF4C6D-FD62-0A4C-8FD1-21CAE9492935}" type="presParOf" srcId="{FF89745B-69A4-4647-A67D-74540393F75C}" destId="{7C264AC6-AAD5-4F63-A079-633398DE493B}" srcOrd="0" destOrd="0" presId="urn:microsoft.com/office/officeart/2005/8/layout/pyramid3"/>
    <dgm:cxn modelId="{D8402317-BBAD-B843-B6AA-0C9BAF133110}" type="presParOf" srcId="{FF89745B-69A4-4647-A67D-74540393F75C}" destId="{249B7F31-2177-4FFA-B4F0-303A27ACF54C}" srcOrd="1" destOrd="0" presId="urn:microsoft.com/office/officeart/2005/8/layout/pyramid3"/>
    <dgm:cxn modelId="{1B1FFF67-81DB-8E42-867B-3580F1EC84E0}" type="presParOf" srcId="{833B1719-2507-494A-9A17-C303820335C4}" destId="{C01EF566-9D7C-4703-8960-61F87FD83E1F}" srcOrd="1" destOrd="0" presId="urn:microsoft.com/office/officeart/2005/8/layout/pyramid3"/>
    <dgm:cxn modelId="{E202EC6E-19C3-424D-B795-87112183C5EE}" type="presParOf" srcId="{C01EF566-9D7C-4703-8960-61F87FD83E1F}" destId="{AEE2F589-74A6-441D-8845-3ADD47535586}" srcOrd="0" destOrd="0" presId="urn:microsoft.com/office/officeart/2005/8/layout/pyramid3"/>
    <dgm:cxn modelId="{FEE55D00-D1F3-1140-8F8C-B696ED71A9B8}" type="presParOf" srcId="{C01EF566-9D7C-4703-8960-61F87FD83E1F}" destId="{017A2057-919D-4BAD-96FB-7EC311DEA85E}" srcOrd="1" destOrd="0" presId="urn:microsoft.com/office/officeart/2005/8/layout/pyramid3"/>
    <dgm:cxn modelId="{C772DDC4-93E4-8D40-8A0E-A9E664B75C11}" type="presParOf" srcId="{833B1719-2507-494A-9A17-C303820335C4}" destId="{C56BDB7A-CB16-4BAB-B3A5-2A6437377653}" srcOrd="2" destOrd="0" presId="urn:microsoft.com/office/officeart/2005/8/layout/pyramid3"/>
    <dgm:cxn modelId="{3F305383-7FFD-6248-834F-43C2D703D8D9}" type="presParOf" srcId="{C56BDB7A-CB16-4BAB-B3A5-2A6437377653}" destId="{DB77B572-28F6-4FA9-8BC5-C517E5AE55BC}" srcOrd="0" destOrd="0" presId="urn:microsoft.com/office/officeart/2005/8/layout/pyramid3"/>
    <dgm:cxn modelId="{3CCE5F6B-CA65-BA4A-9547-29801189D5D4}" type="presParOf" srcId="{C56BDB7A-CB16-4BAB-B3A5-2A6437377653}" destId="{60F0C6AD-2DE3-4FAD-85C5-3484980BECEB}" srcOrd="1" destOrd="0" presId="urn:microsoft.com/office/officeart/2005/8/layout/pyramid3"/>
    <dgm:cxn modelId="{A665B2E5-D4FC-804A-92C2-1F15623C95F0}" type="presParOf" srcId="{833B1719-2507-494A-9A17-C303820335C4}" destId="{1A34D4FB-E1C3-4B18-8DF9-5F6FECDF5C15}" srcOrd="3" destOrd="0" presId="urn:microsoft.com/office/officeart/2005/8/layout/pyramid3"/>
    <dgm:cxn modelId="{BB0D8E21-41E3-B44C-9AFC-3F25D17EEE3E}" type="presParOf" srcId="{1A34D4FB-E1C3-4B18-8DF9-5F6FECDF5C15}" destId="{2DA2ED51-0266-4964-B7C2-3D7FF01D3199}" srcOrd="0" destOrd="0" presId="urn:microsoft.com/office/officeart/2005/8/layout/pyramid3"/>
    <dgm:cxn modelId="{D3352DE8-47C9-F74B-B47C-0C218B0B45FC}" type="presParOf" srcId="{1A34D4FB-E1C3-4B18-8DF9-5F6FECDF5C15}" destId="{FA8B5095-8F98-4187-A226-7D54C8DA3B06}" srcOrd="1" destOrd="0" presId="urn:microsoft.com/office/officeart/2005/8/layout/pyramid3"/>
    <dgm:cxn modelId="{C5A83248-F7D6-3540-888A-4A320E0A415B}" type="presParOf" srcId="{833B1719-2507-494A-9A17-C303820335C4}" destId="{5AFB5275-1941-4703-8D95-77319503DC61}" srcOrd="4" destOrd="0" presId="urn:microsoft.com/office/officeart/2005/8/layout/pyramid3"/>
    <dgm:cxn modelId="{A835231F-CF4D-6240-9F09-399CFCCFA3D3}" type="presParOf" srcId="{5AFB5275-1941-4703-8D95-77319503DC61}" destId="{A074EA10-1DBC-4544-BC43-ED9B538222DE}" srcOrd="0" destOrd="0" presId="urn:microsoft.com/office/officeart/2005/8/layout/pyramid3"/>
    <dgm:cxn modelId="{27377622-1598-5740-AB93-633AEC4E8D3B}" type="presParOf" srcId="{5AFB5275-1941-4703-8D95-77319503DC61}" destId="{6C5EADA7-0067-48F1-81A5-90353EDB3187}"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DCDDEE7-ED1B-4ABC-A3AE-F8D4B911D67C}" type="doc">
      <dgm:prSet loTypeId="urn:microsoft.com/office/officeart/2005/8/layout/hierarchy5" loCatId="hierarchy" qsTypeId="urn:microsoft.com/office/officeart/2005/8/quickstyle/simple5" qsCatId="simple" csTypeId="urn:microsoft.com/office/officeart/2005/8/colors/colorful2" csCatId="colorful" phldr="1"/>
      <dgm:spPr/>
      <dgm:t>
        <a:bodyPr/>
        <a:lstStyle/>
        <a:p>
          <a:endParaRPr lang="es-MX"/>
        </a:p>
      </dgm:t>
    </dgm:pt>
    <dgm:pt modelId="{B0A1B25B-1DF0-4488-806D-4F87EF01D73E}">
      <dgm:prSet/>
      <dgm:spPr/>
      <dgm:t>
        <a:bodyPr/>
        <a:lstStyle/>
        <a:p>
          <a:pPr rtl="0"/>
          <a:r>
            <a:rPr lang="es-MX" b="1" dirty="0" smtClean="0"/>
            <a:t>Logro de consensos relacionados con la RSC</a:t>
          </a:r>
          <a:endParaRPr lang="es-MX" b="1" dirty="0"/>
        </a:p>
      </dgm:t>
    </dgm:pt>
    <dgm:pt modelId="{BDB586C4-6C81-446F-A65C-18657E5E4B8A}" type="parTrans" cxnId="{51010CFB-A24A-4FB2-94FF-3B1C02233D1E}">
      <dgm:prSet/>
      <dgm:spPr/>
      <dgm:t>
        <a:bodyPr/>
        <a:lstStyle/>
        <a:p>
          <a:endParaRPr lang="es-MX"/>
        </a:p>
      </dgm:t>
    </dgm:pt>
    <dgm:pt modelId="{51F2F1F7-445B-4D86-BB21-B05CDF97961C}" type="sibTrans" cxnId="{51010CFB-A24A-4FB2-94FF-3B1C02233D1E}">
      <dgm:prSet/>
      <dgm:spPr/>
      <dgm:t>
        <a:bodyPr/>
        <a:lstStyle/>
        <a:p>
          <a:endParaRPr lang="es-MX"/>
        </a:p>
      </dgm:t>
    </dgm:pt>
    <dgm:pt modelId="{15D51534-C011-4E08-A8BE-8288D84C1028}">
      <dgm:prSet/>
      <dgm:spPr/>
      <dgm:t>
        <a:bodyPr/>
        <a:lstStyle/>
        <a:p>
          <a:pPr rtl="0"/>
          <a:r>
            <a:rPr lang="es-MX" b="1" dirty="0" smtClean="0"/>
            <a:t>Aplicación posterior más expedita </a:t>
          </a:r>
          <a:endParaRPr lang="es-MX" dirty="0"/>
        </a:p>
      </dgm:t>
    </dgm:pt>
    <dgm:pt modelId="{707A09FB-E0BF-45F6-BADE-2035F05BDABB}" type="parTrans" cxnId="{693F95BB-530C-4FBD-A542-6E406595F570}">
      <dgm:prSet/>
      <dgm:spPr/>
      <dgm:t>
        <a:bodyPr/>
        <a:lstStyle/>
        <a:p>
          <a:endParaRPr lang="es-MX"/>
        </a:p>
      </dgm:t>
    </dgm:pt>
    <dgm:pt modelId="{9BDE4B4B-5F59-4848-92BF-A3DC0C81763F}" type="sibTrans" cxnId="{693F95BB-530C-4FBD-A542-6E406595F570}">
      <dgm:prSet/>
      <dgm:spPr/>
      <dgm:t>
        <a:bodyPr/>
        <a:lstStyle/>
        <a:p>
          <a:endParaRPr lang="es-MX"/>
        </a:p>
      </dgm:t>
    </dgm:pt>
    <dgm:pt modelId="{9A88FCED-AB9F-464D-92D1-74957398F216}">
      <dgm:prSet/>
      <dgm:spPr/>
      <dgm:t>
        <a:bodyPr/>
        <a:lstStyle/>
        <a:p>
          <a:pPr rtl="0"/>
          <a:r>
            <a:rPr lang="es-MX" dirty="0" smtClean="0"/>
            <a:t>Contribuye, desde el consenso social, a </a:t>
          </a:r>
          <a:r>
            <a:rPr lang="es-MX" b="1" dirty="0" smtClean="0"/>
            <a:t>disminuir fricciones</a:t>
          </a:r>
          <a:r>
            <a:rPr lang="es-MX" dirty="0" smtClean="0"/>
            <a:t> posteriores entre los distintos sectores </a:t>
          </a:r>
          <a:endParaRPr lang="es-MX" dirty="0"/>
        </a:p>
      </dgm:t>
    </dgm:pt>
    <dgm:pt modelId="{DCD84DF3-669E-4B04-9EFA-4392A8DC893E}" type="parTrans" cxnId="{A2267634-DB17-4965-9145-B66F8A103D5D}">
      <dgm:prSet/>
      <dgm:spPr/>
      <dgm:t>
        <a:bodyPr/>
        <a:lstStyle/>
        <a:p>
          <a:endParaRPr lang="es-MX"/>
        </a:p>
      </dgm:t>
    </dgm:pt>
    <dgm:pt modelId="{0B90AA28-B1C4-486D-B4A2-1180FC4B6790}" type="sibTrans" cxnId="{A2267634-DB17-4965-9145-B66F8A103D5D}">
      <dgm:prSet/>
      <dgm:spPr/>
      <dgm:t>
        <a:bodyPr/>
        <a:lstStyle/>
        <a:p>
          <a:endParaRPr lang="es-MX"/>
        </a:p>
      </dgm:t>
    </dgm:pt>
    <dgm:pt modelId="{C48B62E7-816E-4EED-8DF0-246D1E3CD34F}">
      <dgm:prSet/>
      <dgm:spPr/>
      <dgm:t>
        <a:bodyPr/>
        <a:lstStyle/>
        <a:p>
          <a:pPr rtl="0"/>
          <a:r>
            <a:rPr lang="es-MX" b="1" dirty="0" smtClean="0"/>
            <a:t>Contribuye a mitigar la ocurrencia de conflictos</a:t>
          </a:r>
          <a:r>
            <a:rPr lang="es-MX" dirty="0" smtClean="0"/>
            <a:t> o bien a acota sus alcances y niveles de intensidad</a:t>
          </a:r>
          <a:endParaRPr lang="es-MX" dirty="0"/>
        </a:p>
      </dgm:t>
    </dgm:pt>
    <dgm:pt modelId="{94BE0923-6E69-453D-B628-FC67E85D5D88}" type="parTrans" cxnId="{B30D82D3-1E43-4DF8-882A-7A5388579C8D}">
      <dgm:prSet/>
      <dgm:spPr/>
      <dgm:t>
        <a:bodyPr/>
        <a:lstStyle/>
        <a:p>
          <a:endParaRPr lang="es-MX"/>
        </a:p>
      </dgm:t>
    </dgm:pt>
    <dgm:pt modelId="{15AFD00F-2986-4ADB-A93E-F97ACE66963B}" type="sibTrans" cxnId="{B30D82D3-1E43-4DF8-882A-7A5388579C8D}">
      <dgm:prSet/>
      <dgm:spPr/>
      <dgm:t>
        <a:bodyPr/>
        <a:lstStyle/>
        <a:p>
          <a:endParaRPr lang="es-MX"/>
        </a:p>
      </dgm:t>
    </dgm:pt>
    <dgm:pt modelId="{D833EB95-66C4-4625-B5A9-A658641B2A0D}" type="pres">
      <dgm:prSet presAssocID="{3DCDDEE7-ED1B-4ABC-A3AE-F8D4B911D67C}" presName="mainComposite" presStyleCnt="0">
        <dgm:presLayoutVars>
          <dgm:chPref val="1"/>
          <dgm:dir/>
          <dgm:animOne val="branch"/>
          <dgm:animLvl val="lvl"/>
          <dgm:resizeHandles val="exact"/>
        </dgm:presLayoutVars>
      </dgm:prSet>
      <dgm:spPr/>
      <dgm:t>
        <a:bodyPr/>
        <a:lstStyle/>
        <a:p>
          <a:endParaRPr lang="es-MX"/>
        </a:p>
      </dgm:t>
    </dgm:pt>
    <dgm:pt modelId="{3FB5678C-DF48-4561-B603-7233EEBA79D1}" type="pres">
      <dgm:prSet presAssocID="{3DCDDEE7-ED1B-4ABC-A3AE-F8D4B911D67C}" presName="hierFlow" presStyleCnt="0"/>
      <dgm:spPr/>
      <dgm:t>
        <a:bodyPr/>
        <a:lstStyle/>
        <a:p>
          <a:endParaRPr lang="es-ES"/>
        </a:p>
      </dgm:t>
    </dgm:pt>
    <dgm:pt modelId="{2EAB9734-093A-4B5B-9C81-36F9320A5AAD}" type="pres">
      <dgm:prSet presAssocID="{3DCDDEE7-ED1B-4ABC-A3AE-F8D4B911D67C}" presName="hierChild1" presStyleCnt="0">
        <dgm:presLayoutVars>
          <dgm:chPref val="1"/>
          <dgm:animOne val="branch"/>
          <dgm:animLvl val="lvl"/>
        </dgm:presLayoutVars>
      </dgm:prSet>
      <dgm:spPr/>
      <dgm:t>
        <a:bodyPr/>
        <a:lstStyle/>
        <a:p>
          <a:endParaRPr lang="es-ES"/>
        </a:p>
      </dgm:t>
    </dgm:pt>
    <dgm:pt modelId="{2DB6992C-F674-46A0-BF00-EACF0DC53436}" type="pres">
      <dgm:prSet presAssocID="{B0A1B25B-1DF0-4488-806D-4F87EF01D73E}" presName="Name17" presStyleCnt="0"/>
      <dgm:spPr/>
      <dgm:t>
        <a:bodyPr/>
        <a:lstStyle/>
        <a:p>
          <a:endParaRPr lang="es-ES"/>
        </a:p>
      </dgm:t>
    </dgm:pt>
    <dgm:pt modelId="{ACD40E24-BA42-4985-8323-38BE7FED45C5}" type="pres">
      <dgm:prSet presAssocID="{B0A1B25B-1DF0-4488-806D-4F87EF01D73E}" presName="level1Shape" presStyleLbl="node0" presStyleIdx="0" presStyleCnt="1">
        <dgm:presLayoutVars>
          <dgm:chPref val="3"/>
        </dgm:presLayoutVars>
      </dgm:prSet>
      <dgm:spPr/>
      <dgm:t>
        <a:bodyPr/>
        <a:lstStyle/>
        <a:p>
          <a:endParaRPr lang="es-MX"/>
        </a:p>
      </dgm:t>
    </dgm:pt>
    <dgm:pt modelId="{3BC73061-960B-4A44-816A-7E604154FDBE}" type="pres">
      <dgm:prSet presAssocID="{B0A1B25B-1DF0-4488-806D-4F87EF01D73E}" presName="hierChild2" presStyleCnt="0"/>
      <dgm:spPr/>
      <dgm:t>
        <a:bodyPr/>
        <a:lstStyle/>
        <a:p>
          <a:endParaRPr lang="es-ES"/>
        </a:p>
      </dgm:t>
    </dgm:pt>
    <dgm:pt modelId="{E7BBD774-F005-406A-AD23-5A27A8F780CF}" type="pres">
      <dgm:prSet presAssocID="{707A09FB-E0BF-45F6-BADE-2035F05BDABB}" presName="Name25" presStyleLbl="parChTrans1D2" presStyleIdx="0" presStyleCnt="3"/>
      <dgm:spPr/>
      <dgm:t>
        <a:bodyPr/>
        <a:lstStyle/>
        <a:p>
          <a:endParaRPr lang="es-MX"/>
        </a:p>
      </dgm:t>
    </dgm:pt>
    <dgm:pt modelId="{C17E0679-956F-4C94-A5A0-CC0403C5EEC7}" type="pres">
      <dgm:prSet presAssocID="{707A09FB-E0BF-45F6-BADE-2035F05BDABB}" presName="connTx" presStyleLbl="parChTrans1D2" presStyleIdx="0" presStyleCnt="3"/>
      <dgm:spPr/>
      <dgm:t>
        <a:bodyPr/>
        <a:lstStyle/>
        <a:p>
          <a:endParaRPr lang="es-MX"/>
        </a:p>
      </dgm:t>
    </dgm:pt>
    <dgm:pt modelId="{D02812AC-B113-4231-8B05-4DE1DCE58F6F}" type="pres">
      <dgm:prSet presAssocID="{15D51534-C011-4E08-A8BE-8288D84C1028}" presName="Name30" presStyleCnt="0"/>
      <dgm:spPr/>
      <dgm:t>
        <a:bodyPr/>
        <a:lstStyle/>
        <a:p>
          <a:endParaRPr lang="es-ES"/>
        </a:p>
      </dgm:t>
    </dgm:pt>
    <dgm:pt modelId="{2C362FE0-C4DE-4FF9-BFAF-A5DCADA9E105}" type="pres">
      <dgm:prSet presAssocID="{15D51534-C011-4E08-A8BE-8288D84C1028}" presName="level2Shape" presStyleLbl="node2" presStyleIdx="0" presStyleCnt="3"/>
      <dgm:spPr/>
      <dgm:t>
        <a:bodyPr/>
        <a:lstStyle/>
        <a:p>
          <a:endParaRPr lang="es-MX"/>
        </a:p>
      </dgm:t>
    </dgm:pt>
    <dgm:pt modelId="{CB158805-BBED-44A4-8A40-6543F3917738}" type="pres">
      <dgm:prSet presAssocID="{15D51534-C011-4E08-A8BE-8288D84C1028}" presName="hierChild3" presStyleCnt="0"/>
      <dgm:spPr/>
      <dgm:t>
        <a:bodyPr/>
        <a:lstStyle/>
        <a:p>
          <a:endParaRPr lang="es-ES"/>
        </a:p>
      </dgm:t>
    </dgm:pt>
    <dgm:pt modelId="{6999A466-8034-4740-A94A-D76BB503A5AF}" type="pres">
      <dgm:prSet presAssocID="{DCD84DF3-669E-4B04-9EFA-4392A8DC893E}" presName="Name25" presStyleLbl="parChTrans1D2" presStyleIdx="1" presStyleCnt="3"/>
      <dgm:spPr/>
      <dgm:t>
        <a:bodyPr/>
        <a:lstStyle/>
        <a:p>
          <a:endParaRPr lang="es-MX"/>
        </a:p>
      </dgm:t>
    </dgm:pt>
    <dgm:pt modelId="{6DA8A9F3-00F2-4BE7-8A4E-60119D41220D}" type="pres">
      <dgm:prSet presAssocID="{DCD84DF3-669E-4B04-9EFA-4392A8DC893E}" presName="connTx" presStyleLbl="parChTrans1D2" presStyleIdx="1" presStyleCnt="3"/>
      <dgm:spPr/>
      <dgm:t>
        <a:bodyPr/>
        <a:lstStyle/>
        <a:p>
          <a:endParaRPr lang="es-MX"/>
        </a:p>
      </dgm:t>
    </dgm:pt>
    <dgm:pt modelId="{793162B6-4C21-4430-9DBF-22EFE3B9CF7F}" type="pres">
      <dgm:prSet presAssocID="{9A88FCED-AB9F-464D-92D1-74957398F216}" presName="Name30" presStyleCnt="0"/>
      <dgm:spPr/>
      <dgm:t>
        <a:bodyPr/>
        <a:lstStyle/>
        <a:p>
          <a:endParaRPr lang="es-ES"/>
        </a:p>
      </dgm:t>
    </dgm:pt>
    <dgm:pt modelId="{A304E6E7-46E8-4421-B624-2C5DA78ED8ED}" type="pres">
      <dgm:prSet presAssocID="{9A88FCED-AB9F-464D-92D1-74957398F216}" presName="level2Shape" presStyleLbl="node2" presStyleIdx="1" presStyleCnt="3"/>
      <dgm:spPr/>
      <dgm:t>
        <a:bodyPr/>
        <a:lstStyle/>
        <a:p>
          <a:endParaRPr lang="es-MX"/>
        </a:p>
      </dgm:t>
    </dgm:pt>
    <dgm:pt modelId="{176B49DD-3ECE-4484-A8B9-0EC63F440730}" type="pres">
      <dgm:prSet presAssocID="{9A88FCED-AB9F-464D-92D1-74957398F216}" presName="hierChild3" presStyleCnt="0"/>
      <dgm:spPr/>
      <dgm:t>
        <a:bodyPr/>
        <a:lstStyle/>
        <a:p>
          <a:endParaRPr lang="es-ES"/>
        </a:p>
      </dgm:t>
    </dgm:pt>
    <dgm:pt modelId="{D092F0BE-ED67-4FDA-9FE2-580E78E7839E}" type="pres">
      <dgm:prSet presAssocID="{94BE0923-6E69-453D-B628-FC67E85D5D88}" presName="Name25" presStyleLbl="parChTrans1D2" presStyleIdx="2" presStyleCnt="3"/>
      <dgm:spPr/>
      <dgm:t>
        <a:bodyPr/>
        <a:lstStyle/>
        <a:p>
          <a:endParaRPr lang="es-MX"/>
        </a:p>
      </dgm:t>
    </dgm:pt>
    <dgm:pt modelId="{093022A4-FB87-4EA7-8E06-FD07DB88B334}" type="pres">
      <dgm:prSet presAssocID="{94BE0923-6E69-453D-B628-FC67E85D5D88}" presName="connTx" presStyleLbl="parChTrans1D2" presStyleIdx="2" presStyleCnt="3"/>
      <dgm:spPr/>
      <dgm:t>
        <a:bodyPr/>
        <a:lstStyle/>
        <a:p>
          <a:endParaRPr lang="es-MX"/>
        </a:p>
      </dgm:t>
    </dgm:pt>
    <dgm:pt modelId="{60C4C899-E6F1-4B7E-9115-4E95EDDB0F93}" type="pres">
      <dgm:prSet presAssocID="{C48B62E7-816E-4EED-8DF0-246D1E3CD34F}" presName="Name30" presStyleCnt="0"/>
      <dgm:spPr/>
      <dgm:t>
        <a:bodyPr/>
        <a:lstStyle/>
        <a:p>
          <a:endParaRPr lang="es-ES"/>
        </a:p>
      </dgm:t>
    </dgm:pt>
    <dgm:pt modelId="{FAE66085-876F-484D-A662-34CADB42EB28}" type="pres">
      <dgm:prSet presAssocID="{C48B62E7-816E-4EED-8DF0-246D1E3CD34F}" presName="level2Shape" presStyleLbl="node2" presStyleIdx="2" presStyleCnt="3"/>
      <dgm:spPr/>
      <dgm:t>
        <a:bodyPr/>
        <a:lstStyle/>
        <a:p>
          <a:endParaRPr lang="es-MX"/>
        </a:p>
      </dgm:t>
    </dgm:pt>
    <dgm:pt modelId="{50248AA6-F277-46C3-A70B-C8C03344F9CB}" type="pres">
      <dgm:prSet presAssocID="{C48B62E7-816E-4EED-8DF0-246D1E3CD34F}" presName="hierChild3" presStyleCnt="0"/>
      <dgm:spPr/>
      <dgm:t>
        <a:bodyPr/>
        <a:lstStyle/>
        <a:p>
          <a:endParaRPr lang="es-ES"/>
        </a:p>
      </dgm:t>
    </dgm:pt>
    <dgm:pt modelId="{35A6CC6B-4E89-48E6-B9B0-A7259C530336}" type="pres">
      <dgm:prSet presAssocID="{3DCDDEE7-ED1B-4ABC-A3AE-F8D4B911D67C}" presName="bgShapesFlow" presStyleCnt="0"/>
      <dgm:spPr/>
      <dgm:t>
        <a:bodyPr/>
        <a:lstStyle/>
        <a:p>
          <a:endParaRPr lang="es-ES"/>
        </a:p>
      </dgm:t>
    </dgm:pt>
  </dgm:ptLst>
  <dgm:cxnLst>
    <dgm:cxn modelId="{DDD5EC38-78F9-8B42-9033-4B51E18132A4}" type="presOf" srcId="{DCD84DF3-669E-4B04-9EFA-4392A8DC893E}" destId="{6999A466-8034-4740-A94A-D76BB503A5AF}" srcOrd="0" destOrd="0" presId="urn:microsoft.com/office/officeart/2005/8/layout/hierarchy5"/>
    <dgm:cxn modelId="{DDC049CC-D9BA-F94E-914D-AA031AF8C90D}" type="presOf" srcId="{3DCDDEE7-ED1B-4ABC-A3AE-F8D4B911D67C}" destId="{D833EB95-66C4-4625-B5A9-A658641B2A0D}" srcOrd="0" destOrd="0" presId="urn:microsoft.com/office/officeart/2005/8/layout/hierarchy5"/>
    <dgm:cxn modelId="{A2267634-DB17-4965-9145-B66F8A103D5D}" srcId="{B0A1B25B-1DF0-4488-806D-4F87EF01D73E}" destId="{9A88FCED-AB9F-464D-92D1-74957398F216}" srcOrd="1" destOrd="0" parTransId="{DCD84DF3-669E-4B04-9EFA-4392A8DC893E}" sibTransId="{0B90AA28-B1C4-486D-B4A2-1180FC4B6790}"/>
    <dgm:cxn modelId="{96D06BCD-D175-3545-AB1A-964D45B01B43}" type="presOf" srcId="{15D51534-C011-4E08-A8BE-8288D84C1028}" destId="{2C362FE0-C4DE-4FF9-BFAF-A5DCADA9E105}" srcOrd="0" destOrd="0" presId="urn:microsoft.com/office/officeart/2005/8/layout/hierarchy5"/>
    <dgm:cxn modelId="{0CD2A7F8-74F1-DD45-BADF-62AAA95AEB90}" type="presOf" srcId="{B0A1B25B-1DF0-4488-806D-4F87EF01D73E}" destId="{ACD40E24-BA42-4985-8323-38BE7FED45C5}" srcOrd="0" destOrd="0" presId="urn:microsoft.com/office/officeart/2005/8/layout/hierarchy5"/>
    <dgm:cxn modelId="{51010CFB-A24A-4FB2-94FF-3B1C02233D1E}" srcId="{3DCDDEE7-ED1B-4ABC-A3AE-F8D4B911D67C}" destId="{B0A1B25B-1DF0-4488-806D-4F87EF01D73E}" srcOrd="0" destOrd="0" parTransId="{BDB586C4-6C81-446F-A65C-18657E5E4B8A}" sibTransId="{51F2F1F7-445B-4D86-BB21-B05CDF97961C}"/>
    <dgm:cxn modelId="{2FA90E30-EA1F-7146-9E42-D6FD894433D2}" type="presOf" srcId="{94BE0923-6E69-453D-B628-FC67E85D5D88}" destId="{D092F0BE-ED67-4FDA-9FE2-580E78E7839E}" srcOrd="0" destOrd="0" presId="urn:microsoft.com/office/officeart/2005/8/layout/hierarchy5"/>
    <dgm:cxn modelId="{440FC048-DDF6-644A-AD98-BB118698139A}" type="presOf" srcId="{707A09FB-E0BF-45F6-BADE-2035F05BDABB}" destId="{E7BBD774-F005-406A-AD23-5A27A8F780CF}" srcOrd="0" destOrd="0" presId="urn:microsoft.com/office/officeart/2005/8/layout/hierarchy5"/>
    <dgm:cxn modelId="{3E3F7C29-EA13-D844-9768-67214CF1DC6B}" type="presOf" srcId="{DCD84DF3-669E-4B04-9EFA-4392A8DC893E}" destId="{6DA8A9F3-00F2-4BE7-8A4E-60119D41220D}" srcOrd="1" destOrd="0" presId="urn:microsoft.com/office/officeart/2005/8/layout/hierarchy5"/>
    <dgm:cxn modelId="{C6A87592-2649-5C44-A329-EC08EFAE5A5A}" type="presOf" srcId="{C48B62E7-816E-4EED-8DF0-246D1E3CD34F}" destId="{FAE66085-876F-484D-A662-34CADB42EB28}" srcOrd="0" destOrd="0" presId="urn:microsoft.com/office/officeart/2005/8/layout/hierarchy5"/>
    <dgm:cxn modelId="{693F95BB-530C-4FBD-A542-6E406595F570}" srcId="{B0A1B25B-1DF0-4488-806D-4F87EF01D73E}" destId="{15D51534-C011-4E08-A8BE-8288D84C1028}" srcOrd="0" destOrd="0" parTransId="{707A09FB-E0BF-45F6-BADE-2035F05BDABB}" sibTransId="{9BDE4B4B-5F59-4848-92BF-A3DC0C81763F}"/>
    <dgm:cxn modelId="{B30D82D3-1E43-4DF8-882A-7A5388579C8D}" srcId="{B0A1B25B-1DF0-4488-806D-4F87EF01D73E}" destId="{C48B62E7-816E-4EED-8DF0-246D1E3CD34F}" srcOrd="2" destOrd="0" parTransId="{94BE0923-6E69-453D-B628-FC67E85D5D88}" sibTransId="{15AFD00F-2986-4ADB-A93E-F97ACE66963B}"/>
    <dgm:cxn modelId="{DAF2BF78-8B73-6249-88D3-00A4EC78F362}" type="presOf" srcId="{9A88FCED-AB9F-464D-92D1-74957398F216}" destId="{A304E6E7-46E8-4421-B624-2C5DA78ED8ED}" srcOrd="0" destOrd="0" presId="urn:microsoft.com/office/officeart/2005/8/layout/hierarchy5"/>
    <dgm:cxn modelId="{B22D574F-6F54-6644-BDD6-0A8E06DF6C80}" type="presOf" srcId="{707A09FB-E0BF-45F6-BADE-2035F05BDABB}" destId="{C17E0679-956F-4C94-A5A0-CC0403C5EEC7}" srcOrd="1" destOrd="0" presId="urn:microsoft.com/office/officeart/2005/8/layout/hierarchy5"/>
    <dgm:cxn modelId="{E8A56EA5-92F8-9943-B2E0-7FB3D01BAB38}" type="presOf" srcId="{94BE0923-6E69-453D-B628-FC67E85D5D88}" destId="{093022A4-FB87-4EA7-8E06-FD07DB88B334}" srcOrd="1" destOrd="0" presId="urn:microsoft.com/office/officeart/2005/8/layout/hierarchy5"/>
    <dgm:cxn modelId="{A73F9700-B921-3342-B057-D914190286BE}" type="presParOf" srcId="{D833EB95-66C4-4625-B5A9-A658641B2A0D}" destId="{3FB5678C-DF48-4561-B603-7233EEBA79D1}" srcOrd="0" destOrd="0" presId="urn:microsoft.com/office/officeart/2005/8/layout/hierarchy5"/>
    <dgm:cxn modelId="{AF2D2F4E-A499-7F4E-A883-79F7E7972C3D}" type="presParOf" srcId="{3FB5678C-DF48-4561-B603-7233EEBA79D1}" destId="{2EAB9734-093A-4B5B-9C81-36F9320A5AAD}" srcOrd="0" destOrd="0" presId="urn:microsoft.com/office/officeart/2005/8/layout/hierarchy5"/>
    <dgm:cxn modelId="{70834A2C-EE04-4F45-A157-82886C30DE03}" type="presParOf" srcId="{2EAB9734-093A-4B5B-9C81-36F9320A5AAD}" destId="{2DB6992C-F674-46A0-BF00-EACF0DC53436}" srcOrd="0" destOrd="0" presId="urn:microsoft.com/office/officeart/2005/8/layout/hierarchy5"/>
    <dgm:cxn modelId="{201B9F90-8840-A349-9042-02F138E3C2DD}" type="presParOf" srcId="{2DB6992C-F674-46A0-BF00-EACF0DC53436}" destId="{ACD40E24-BA42-4985-8323-38BE7FED45C5}" srcOrd="0" destOrd="0" presId="urn:microsoft.com/office/officeart/2005/8/layout/hierarchy5"/>
    <dgm:cxn modelId="{CE6D6272-5FD7-7F4B-8FA2-D76DA4AAF2E9}" type="presParOf" srcId="{2DB6992C-F674-46A0-BF00-EACF0DC53436}" destId="{3BC73061-960B-4A44-816A-7E604154FDBE}" srcOrd="1" destOrd="0" presId="urn:microsoft.com/office/officeart/2005/8/layout/hierarchy5"/>
    <dgm:cxn modelId="{546CD5FE-2B16-634D-B9AB-C1EC5E2457BD}" type="presParOf" srcId="{3BC73061-960B-4A44-816A-7E604154FDBE}" destId="{E7BBD774-F005-406A-AD23-5A27A8F780CF}" srcOrd="0" destOrd="0" presId="urn:microsoft.com/office/officeart/2005/8/layout/hierarchy5"/>
    <dgm:cxn modelId="{0C626477-D4FE-7443-B808-58C5D003FF75}" type="presParOf" srcId="{E7BBD774-F005-406A-AD23-5A27A8F780CF}" destId="{C17E0679-956F-4C94-A5A0-CC0403C5EEC7}" srcOrd="0" destOrd="0" presId="urn:microsoft.com/office/officeart/2005/8/layout/hierarchy5"/>
    <dgm:cxn modelId="{F0A86B6D-F5DA-5D44-9FAF-D6C4487ECC32}" type="presParOf" srcId="{3BC73061-960B-4A44-816A-7E604154FDBE}" destId="{D02812AC-B113-4231-8B05-4DE1DCE58F6F}" srcOrd="1" destOrd="0" presId="urn:microsoft.com/office/officeart/2005/8/layout/hierarchy5"/>
    <dgm:cxn modelId="{67F125A6-7CEC-544D-9319-E3577C24962F}" type="presParOf" srcId="{D02812AC-B113-4231-8B05-4DE1DCE58F6F}" destId="{2C362FE0-C4DE-4FF9-BFAF-A5DCADA9E105}" srcOrd="0" destOrd="0" presId="urn:microsoft.com/office/officeart/2005/8/layout/hierarchy5"/>
    <dgm:cxn modelId="{0AA65715-E04A-BF4F-A859-2B118E1DBABF}" type="presParOf" srcId="{D02812AC-B113-4231-8B05-4DE1DCE58F6F}" destId="{CB158805-BBED-44A4-8A40-6543F3917738}" srcOrd="1" destOrd="0" presId="urn:microsoft.com/office/officeart/2005/8/layout/hierarchy5"/>
    <dgm:cxn modelId="{15123920-4F86-7E49-B9A7-E1CE0CABF84D}" type="presParOf" srcId="{3BC73061-960B-4A44-816A-7E604154FDBE}" destId="{6999A466-8034-4740-A94A-D76BB503A5AF}" srcOrd="2" destOrd="0" presId="urn:microsoft.com/office/officeart/2005/8/layout/hierarchy5"/>
    <dgm:cxn modelId="{A98D0543-3B52-014F-B54D-18C428027DFC}" type="presParOf" srcId="{6999A466-8034-4740-A94A-D76BB503A5AF}" destId="{6DA8A9F3-00F2-4BE7-8A4E-60119D41220D}" srcOrd="0" destOrd="0" presId="urn:microsoft.com/office/officeart/2005/8/layout/hierarchy5"/>
    <dgm:cxn modelId="{36F85A8D-5E84-C844-A233-446396FB342E}" type="presParOf" srcId="{3BC73061-960B-4A44-816A-7E604154FDBE}" destId="{793162B6-4C21-4430-9DBF-22EFE3B9CF7F}" srcOrd="3" destOrd="0" presId="urn:microsoft.com/office/officeart/2005/8/layout/hierarchy5"/>
    <dgm:cxn modelId="{D22B6B5B-9189-5A42-A8B7-584F03B0F889}" type="presParOf" srcId="{793162B6-4C21-4430-9DBF-22EFE3B9CF7F}" destId="{A304E6E7-46E8-4421-B624-2C5DA78ED8ED}" srcOrd="0" destOrd="0" presId="urn:microsoft.com/office/officeart/2005/8/layout/hierarchy5"/>
    <dgm:cxn modelId="{FBB23E3E-9911-2145-B9FE-6BE26C32BE58}" type="presParOf" srcId="{793162B6-4C21-4430-9DBF-22EFE3B9CF7F}" destId="{176B49DD-3ECE-4484-A8B9-0EC63F440730}" srcOrd="1" destOrd="0" presId="urn:microsoft.com/office/officeart/2005/8/layout/hierarchy5"/>
    <dgm:cxn modelId="{8E36FEFB-A8C0-8445-A12A-9A0E5FCF8C5E}" type="presParOf" srcId="{3BC73061-960B-4A44-816A-7E604154FDBE}" destId="{D092F0BE-ED67-4FDA-9FE2-580E78E7839E}" srcOrd="4" destOrd="0" presId="urn:microsoft.com/office/officeart/2005/8/layout/hierarchy5"/>
    <dgm:cxn modelId="{782D0C70-4FF1-BE4A-89E7-96C5AB7B8C6B}" type="presParOf" srcId="{D092F0BE-ED67-4FDA-9FE2-580E78E7839E}" destId="{093022A4-FB87-4EA7-8E06-FD07DB88B334}" srcOrd="0" destOrd="0" presId="urn:microsoft.com/office/officeart/2005/8/layout/hierarchy5"/>
    <dgm:cxn modelId="{56F7AFBF-2942-F641-9658-588CD43A880D}" type="presParOf" srcId="{3BC73061-960B-4A44-816A-7E604154FDBE}" destId="{60C4C899-E6F1-4B7E-9115-4E95EDDB0F93}" srcOrd="5" destOrd="0" presId="urn:microsoft.com/office/officeart/2005/8/layout/hierarchy5"/>
    <dgm:cxn modelId="{541B64F5-4745-C242-B823-FB08D79CFBA4}" type="presParOf" srcId="{60C4C899-E6F1-4B7E-9115-4E95EDDB0F93}" destId="{FAE66085-876F-484D-A662-34CADB42EB28}" srcOrd="0" destOrd="0" presId="urn:microsoft.com/office/officeart/2005/8/layout/hierarchy5"/>
    <dgm:cxn modelId="{80930B79-7C6C-9548-BAD0-57DABBB61AC2}" type="presParOf" srcId="{60C4C899-E6F1-4B7E-9115-4E95EDDB0F93}" destId="{50248AA6-F277-46C3-A70B-C8C03344F9CB}" srcOrd="1" destOrd="0" presId="urn:microsoft.com/office/officeart/2005/8/layout/hierarchy5"/>
    <dgm:cxn modelId="{EEF8B6CC-6CE7-564B-8F87-CF0F637E037F}" type="presParOf" srcId="{D833EB95-66C4-4625-B5A9-A658641B2A0D}" destId="{35A6CC6B-4E89-48E6-B9B0-A7259C530336}"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9CF712-3E05-5342-A567-71A4F704E217}" type="doc">
      <dgm:prSet loTypeId="urn:microsoft.com/office/officeart/2005/8/layout/hList7" loCatId="" qsTypeId="urn:microsoft.com/office/officeart/2005/8/quickstyle/simple4" qsCatId="simple" csTypeId="urn:microsoft.com/office/officeart/2005/8/colors/colorful3" csCatId="colorful" phldr="1"/>
      <dgm:spPr/>
      <dgm:t>
        <a:bodyPr/>
        <a:lstStyle/>
        <a:p>
          <a:endParaRPr lang="es-ES"/>
        </a:p>
      </dgm:t>
    </dgm:pt>
    <dgm:pt modelId="{6E0ED62E-F665-7543-8F08-11341110F4A2}">
      <dgm:prSet/>
      <dgm:spPr/>
      <dgm:t>
        <a:bodyPr/>
        <a:lstStyle/>
        <a:p>
          <a:pPr rtl="0"/>
          <a:r>
            <a:rPr lang="es-ES" dirty="0" smtClean="0"/>
            <a:t>Pueden verse beneficiados o afectados por las operaciones de una organización o empresa.</a:t>
          </a:r>
          <a:endParaRPr lang="es-ES" dirty="0"/>
        </a:p>
      </dgm:t>
    </dgm:pt>
    <dgm:pt modelId="{56EF242D-10A4-F84B-81C1-7767A378AAB2}" type="parTrans" cxnId="{6449DF1B-C8C4-CE43-9A39-ABB5E7E5149C}">
      <dgm:prSet/>
      <dgm:spPr/>
      <dgm:t>
        <a:bodyPr/>
        <a:lstStyle/>
        <a:p>
          <a:endParaRPr lang="es-ES"/>
        </a:p>
      </dgm:t>
    </dgm:pt>
    <dgm:pt modelId="{DE72179C-97EC-4744-997E-27843FAF6A98}" type="sibTrans" cxnId="{6449DF1B-C8C4-CE43-9A39-ABB5E7E5149C}">
      <dgm:prSet/>
      <dgm:spPr/>
      <dgm:t>
        <a:bodyPr/>
        <a:lstStyle/>
        <a:p>
          <a:endParaRPr lang="es-ES"/>
        </a:p>
      </dgm:t>
    </dgm:pt>
    <dgm:pt modelId="{288FA947-3421-0440-9D36-FB2B91F3C45F}">
      <dgm:prSet/>
      <dgm:spPr/>
      <dgm:t>
        <a:bodyPr/>
        <a:lstStyle/>
        <a:p>
          <a:pPr rtl="0"/>
          <a:r>
            <a:rPr lang="es-ES" dirty="0" smtClean="0"/>
            <a:t>Tienen la capacidad de influenciar la actividad,  sus productos o por sobre otros grupos de interés.</a:t>
          </a:r>
          <a:endParaRPr lang="es-ES" dirty="0"/>
        </a:p>
      </dgm:t>
    </dgm:pt>
    <dgm:pt modelId="{17F2068D-2927-3E4F-BF87-6666357E7144}" type="parTrans" cxnId="{F1F4E01F-780A-E547-8556-0E9EFBEFE166}">
      <dgm:prSet/>
      <dgm:spPr/>
      <dgm:t>
        <a:bodyPr/>
        <a:lstStyle/>
        <a:p>
          <a:endParaRPr lang="es-ES"/>
        </a:p>
      </dgm:t>
    </dgm:pt>
    <dgm:pt modelId="{BC4FBD80-6F5A-9F48-B9CD-3D9CD17D5DB1}" type="sibTrans" cxnId="{F1F4E01F-780A-E547-8556-0E9EFBEFE166}">
      <dgm:prSet/>
      <dgm:spPr/>
      <dgm:t>
        <a:bodyPr/>
        <a:lstStyle/>
        <a:p>
          <a:endParaRPr lang="es-ES"/>
        </a:p>
      </dgm:t>
    </dgm:pt>
    <dgm:pt modelId="{9956CECC-8C21-5345-AFFF-FA3B0254F9A8}">
      <dgm:prSet/>
      <dgm:spPr/>
      <dgm:t>
        <a:bodyPr/>
        <a:lstStyle/>
        <a:p>
          <a:pPr rtl="0"/>
          <a:r>
            <a:rPr lang="es-ES" dirty="0" smtClean="0"/>
            <a:t>La diversidad  de intereses de los grupos puede provocar conflictos y varían en el tiempo.</a:t>
          </a:r>
          <a:endParaRPr lang="es-ES" dirty="0"/>
        </a:p>
      </dgm:t>
    </dgm:pt>
    <dgm:pt modelId="{9BF1A566-3266-224D-A54E-E9325A62D545}" type="parTrans" cxnId="{99292AB7-8962-0645-9E2C-EE5244190D75}">
      <dgm:prSet/>
      <dgm:spPr/>
      <dgm:t>
        <a:bodyPr/>
        <a:lstStyle/>
        <a:p>
          <a:endParaRPr lang="es-ES"/>
        </a:p>
      </dgm:t>
    </dgm:pt>
    <dgm:pt modelId="{8CEF4672-8DEF-4C47-8489-621BC253F960}" type="sibTrans" cxnId="{99292AB7-8962-0645-9E2C-EE5244190D75}">
      <dgm:prSet/>
      <dgm:spPr/>
      <dgm:t>
        <a:bodyPr/>
        <a:lstStyle/>
        <a:p>
          <a:endParaRPr lang="es-ES"/>
        </a:p>
      </dgm:t>
    </dgm:pt>
    <dgm:pt modelId="{47915F74-AE05-D740-B039-3EB7D252C99A}" type="pres">
      <dgm:prSet presAssocID="{949CF712-3E05-5342-A567-71A4F704E217}" presName="Name0" presStyleCnt="0">
        <dgm:presLayoutVars>
          <dgm:dir/>
          <dgm:resizeHandles val="exact"/>
        </dgm:presLayoutVars>
      </dgm:prSet>
      <dgm:spPr/>
      <dgm:t>
        <a:bodyPr/>
        <a:lstStyle/>
        <a:p>
          <a:endParaRPr lang="es-ES"/>
        </a:p>
      </dgm:t>
    </dgm:pt>
    <dgm:pt modelId="{E0FA9A07-B1DD-1E42-840D-8050A0101861}" type="pres">
      <dgm:prSet presAssocID="{949CF712-3E05-5342-A567-71A4F704E217}" presName="fgShape" presStyleLbl="fgShp" presStyleIdx="0" presStyleCnt="1"/>
      <dgm:spPr/>
    </dgm:pt>
    <dgm:pt modelId="{B6D4CCDE-DF20-BD47-A031-58355CF32609}" type="pres">
      <dgm:prSet presAssocID="{949CF712-3E05-5342-A567-71A4F704E217}" presName="linComp" presStyleCnt="0"/>
      <dgm:spPr/>
    </dgm:pt>
    <dgm:pt modelId="{90421264-1A09-0F45-86BE-3D7F72976CF0}" type="pres">
      <dgm:prSet presAssocID="{6E0ED62E-F665-7543-8F08-11341110F4A2}" presName="compNode" presStyleCnt="0"/>
      <dgm:spPr/>
    </dgm:pt>
    <dgm:pt modelId="{ABB3965E-9145-7A4A-AE80-5560068E4F9E}" type="pres">
      <dgm:prSet presAssocID="{6E0ED62E-F665-7543-8F08-11341110F4A2}" presName="bkgdShape" presStyleLbl="node1" presStyleIdx="0" presStyleCnt="3"/>
      <dgm:spPr/>
      <dgm:t>
        <a:bodyPr/>
        <a:lstStyle/>
        <a:p>
          <a:endParaRPr lang="es-ES"/>
        </a:p>
      </dgm:t>
    </dgm:pt>
    <dgm:pt modelId="{C4CF6A6C-9BD4-8840-8C3C-200ACE8D9B99}" type="pres">
      <dgm:prSet presAssocID="{6E0ED62E-F665-7543-8F08-11341110F4A2}" presName="nodeTx" presStyleLbl="node1" presStyleIdx="0" presStyleCnt="3">
        <dgm:presLayoutVars>
          <dgm:bulletEnabled val="1"/>
        </dgm:presLayoutVars>
      </dgm:prSet>
      <dgm:spPr/>
      <dgm:t>
        <a:bodyPr/>
        <a:lstStyle/>
        <a:p>
          <a:endParaRPr lang="es-ES"/>
        </a:p>
      </dgm:t>
    </dgm:pt>
    <dgm:pt modelId="{95075989-5B52-0D4E-9CC2-D1D3C0FA87FB}" type="pres">
      <dgm:prSet presAssocID="{6E0ED62E-F665-7543-8F08-11341110F4A2}" presName="invisiNode" presStyleLbl="node1" presStyleIdx="0" presStyleCnt="3"/>
      <dgm:spPr/>
    </dgm:pt>
    <dgm:pt modelId="{21AC9D1A-14D8-AF44-B319-127FD0EC2569}" type="pres">
      <dgm:prSet presAssocID="{6E0ED62E-F665-7543-8F08-11341110F4A2}"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5000" r="-45000"/>
          </a:stretch>
        </a:blipFill>
      </dgm:spPr>
    </dgm:pt>
    <dgm:pt modelId="{46F5B05D-2AF9-0242-865E-AE3A4A1E1138}" type="pres">
      <dgm:prSet presAssocID="{DE72179C-97EC-4744-997E-27843FAF6A98}" presName="sibTrans" presStyleLbl="sibTrans2D1" presStyleIdx="0" presStyleCnt="0"/>
      <dgm:spPr/>
      <dgm:t>
        <a:bodyPr/>
        <a:lstStyle/>
        <a:p>
          <a:endParaRPr lang="es-ES"/>
        </a:p>
      </dgm:t>
    </dgm:pt>
    <dgm:pt modelId="{62A130F7-707F-7340-819B-96A0029108F8}" type="pres">
      <dgm:prSet presAssocID="{288FA947-3421-0440-9D36-FB2B91F3C45F}" presName="compNode" presStyleCnt="0"/>
      <dgm:spPr/>
    </dgm:pt>
    <dgm:pt modelId="{FC403B9C-866A-2942-82C7-B5CFBBF852A3}" type="pres">
      <dgm:prSet presAssocID="{288FA947-3421-0440-9D36-FB2B91F3C45F}" presName="bkgdShape" presStyleLbl="node1" presStyleIdx="1" presStyleCnt="3" custLinFactNeighborX="2264" custLinFactNeighborY="-5267"/>
      <dgm:spPr/>
      <dgm:t>
        <a:bodyPr/>
        <a:lstStyle/>
        <a:p>
          <a:endParaRPr lang="es-ES"/>
        </a:p>
      </dgm:t>
    </dgm:pt>
    <dgm:pt modelId="{28791BA3-F26A-E04C-82AD-FD44630F56BB}" type="pres">
      <dgm:prSet presAssocID="{288FA947-3421-0440-9D36-FB2B91F3C45F}" presName="nodeTx" presStyleLbl="node1" presStyleIdx="1" presStyleCnt="3">
        <dgm:presLayoutVars>
          <dgm:bulletEnabled val="1"/>
        </dgm:presLayoutVars>
      </dgm:prSet>
      <dgm:spPr/>
      <dgm:t>
        <a:bodyPr/>
        <a:lstStyle/>
        <a:p>
          <a:endParaRPr lang="es-ES"/>
        </a:p>
      </dgm:t>
    </dgm:pt>
    <dgm:pt modelId="{6C29DEBF-2AD3-0E49-B1B4-8B5FDA2113B4}" type="pres">
      <dgm:prSet presAssocID="{288FA947-3421-0440-9D36-FB2B91F3C45F}" presName="invisiNode" presStyleLbl="node1" presStyleIdx="1" presStyleCnt="3"/>
      <dgm:spPr/>
    </dgm:pt>
    <dgm:pt modelId="{AFC34C52-B28D-C046-B6E1-1BD40958A449}" type="pres">
      <dgm:prSet presAssocID="{288FA947-3421-0440-9D36-FB2B91F3C45F}"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F6C20BBD-57A6-814B-9ECF-4A0836FA24F2}" type="pres">
      <dgm:prSet presAssocID="{BC4FBD80-6F5A-9F48-B9CD-3D9CD17D5DB1}" presName="sibTrans" presStyleLbl="sibTrans2D1" presStyleIdx="0" presStyleCnt="0"/>
      <dgm:spPr/>
      <dgm:t>
        <a:bodyPr/>
        <a:lstStyle/>
        <a:p>
          <a:endParaRPr lang="es-ES"/>
        </a:p>
      </dgm:t>
    </dgm:pt>
    <dgm:pt modelId="{FB022891-860B-A747-AE40-637F5094769B}" type="pres">
      <dgm:prSet presAssocID="{9956CECC-8C21-5345-AFFF-FA3B0254F9A8}" presName="compNode" presStyleCnt="0"/>
      <dgm:spPr/>
    </dgm:pt>
    <dgm:pt modelId="{059978BA-44EC-4844-A974-7EA34345BBE4}" type="pres">
      <dgm:prSet presAssocID="{9956CECC-8C21-5345-AFFF-FA3B0254F9A8}" presName="bkgdShape" presStyleLbl="node1" presStyleIdx="2" presStyleCnt="3"/>
      <dgm:spPr/>
      <dgm:t>
        <a:bodyPr/>
        <a:lstStyle/>
        <a:p>
          <a:endParaRPr lang="es-ES"/>
        </a:p>
      </dgm:t>
    </dgm:pt>
    <dgm:pt modelId="{F9569A78-6786-9C4C-BA75-8AADBCDC7E13}" type="pres">
      <dgm:prSet presAssocID="{9956CECC-8C21-5345-AFFF-FA3B0254F9A8}" presName="nodeTx" presStyleLbl="node1" presStyleIdx="2" presStyleCnt="3">
        <dgm:presLayoutVars>
          <dgm:bulletEnabled val="1"/>
        </dgm:presLayoutVars>
      </dgm:prSet>
      <dgm:spPr/>
      <dgm:t>
        <a:bodyPr/>
        <a:lstStyle/>
        <a:p>
          <a:endParaRPr lang="es-ES"/>
        </a:p>
      </dgm:t>
    </dgm:pt>
    <dgm:pt modelId="{4CA9D77F-51A9-A647-B00F-2D96010860DD}" type="pres">
      <dgm:prSet presAssocID="{9956CECC-8C21-5345-AFFF-FA3B0254F9A8}" presName="invisiNode" presStyleLbl="node1" presStyleIdx="2" presStyleCnt="3"/>
      <dgm:spPr/>
    </dgm:pt>
    <dgm:pt modelId="{2520A07B-0CF3-D146-BFD2-F86A8A0F38A4}" type="pres">
      <dgm:prSet presAssocID="{9956CECC-8C21-5345-AFFF-FA3B0254F9A8}"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Lst>
  <dgm:cxnLst>
    <dgm:cxn modelId="{C32EDB0A-9C2A-4C43-AD43-1CB5D2F46EE6}" type="presOf" srcId="{288FA947-3421-0440-9D36-FB2B91F3C45F}" destId="{FC403B9C-866A-2942-82C7-B5CFBBF852A3}" srcOrd="0" destOrd="0" presId="urn:microsoft.com/office/officeart/2005/8/layout/hList7"/>
    <dgm:cxn modelId="{25062939-4DFC-7741-832D-B3AA9262D403}" type="presOf" srcId="{9956CECC-8C21-5345-AFFF-FA3B0254F9A8}" destId="{F9569A78-6786-9C4C-BA75-8AADBCDC7E13}" srcOrd="1" destOrd="0" presId="urn:microsoft.com/office/officeart/2005/8/layout/hList7"/>
    <dgm:cxn modelId="{D20E1322-ECEA-9540-92E7-DFCD4B813CF0}" type="presOf" srcId="{949CF712-3E05-5342-A567-71A4F704E217}" destId="{47915F74-AE05-D740-B039-3EB7D252C99A}" srcOrd="0" destOrd="0" presId="urn:microsoft.com/office/officeart/2005/8/layout/hList7"/>
    <dgm:cxn modelId="{F1F4E01F-780A-E547-8556-0E9EFBEFE166}" srcId="{949CF712-3E05-5342-A567-71A4F704E217}" destId="{288FA947-3421-0440-9D36-FB2B91F3C45F}" srcOrd="1" destOrd="0" parTransId="{17F2068D-2927-3E4F-BF87-6666357E7144}" sibTransId="{BC4FBD80-6F5A-9F48-B9CD-3D9CD17D5DB1}"/>
    <dgm:cxn modelId="{4FBC6230-51DB-E943-A4D0-FE5160FCDF5C}" type="presOf" srcId="{9956CECC-8C21-5345-AFFF-FA3B0254F9A8}" destId="{059978BA-44EC-4844-A974-7EA34345BBE4}" srcOrd="0" destOrd="0" presId="urn:microsoft.com/office/officeart/2005/8/layout/hList7"/>
    <dgm:cxn modelId="{6449DF1B-C8C4-CE43-9A39-ABB5E7E5149C}" srcId="{949CF712-3E05-5342-A567-71A4F704E217}" destId="{6E0ED62E-F665-7543-8F08-11341110F4A2}" srcOrd="0" destOrd="0" parTransId="{56EF242D-10A4-F84B-81C1-7767A378AAB2}" sibTransId="{DE72179C-97EC-4744-997E-27843FAF6A98}"/>
    <dgm:cxn modelId="{9ABE7551-B7B3-3B4C-B82F-D6032CE286F8}" type="presOf" srcId="{DE72179C-97EC-4744-997E-27843FAF6A98}" destId="{46F5B05D-2AF9-0242-865E-AE3A4A1E1138}" srcOrd="0" destOrd="0" presId="urn:microsoft.com/office/officeart/2005/8/layout/hList7"/>
    <dgm:cxn modelId="{23B16B97-5917-3241-897B-1318FE33EF5D}" type="presOf" srcId="{288FA947-3421-0440-9D36-FB2B91F3C45F}" destId="{28791BA3-F26A-E04C-82AD-FD44630F56BB}" srcOrd="1" destOrd="0" presId="urn:microsoft.com/office/officeart/2005/8/layout/hList7"/>
    <dgm:cxn modelId="{05A67FD2-6A8C-6B43-A560-DC2BF9D6B255}" type="presOf" srcId="{6E0ED62E-F665-7543-8F08-11341110F4A2}" destId="{C4CF6A6C-9BD4-8840-8C3C-200ACE8D9B99}" srcOrd="1" destOrd="0" presId="urn:microsoft.com/office/officeart/2005/8/layout/hList7"/>
    <dgm:cxn modelId="{99292AB7-8962-0645-9E2C-EE5244190D75}" srcId="{949CF712-3E05-5342-A567-71A4F704E217}" destId="{9956CECC-8C21-5345-AFFF-FA3B0254F9A8}" srcOrd="2" destOrd="0" parTransId="{9BF1A566-3266-224D-A54E-E9325A62D545}" sibTransId="{8CEF4672-8DEF-4C47-8489-621BC253F960}"/>
    <dgm:cxn modelId="{BA08BCE4-2794-CD40-9473-59CF6BC45DDF}" type="presOf" srcId="{6E0ED62E-F665-7543-8F08-11341110F4A2}" destId="{ABB3965E-9145-7A4A-AE80-5560068E4F9E}" srcOrd="0" destOrd="0" presId="urn:microsoft.com/office/officeart/2005/8/layout/hList7"/>
    <dgm:cxn modelId="{0D0EBAC4-94F1-EF49-B546-EFE6B5A3DD76}" type="presOf" srcId="{BC4FBD80-6F5A-9F48-B9CD-3D9CD17D5DB1}" destId="{F6C20BBD-57A6-814B-9ECF-4A0836FA24F2}" srcOrd="0" destOrd="0" presId="urn:microsoft.com/office/officeart/2005/8/layout/hList7"/>
    <dgm:cxn modelId="{4F8EBBC6-F124-AC47-A1BD-70E436455E72}" type="presParOf" srcId="{47915F74-AE05-D740-B039-3EB7D252C99A}" destId="{E0FA9A07-B1DD-1E42-840D-8050A0101861}" srcOrd="0" destOrd="0" presId="urn:microsoft.com/office/officeart/2005/8/layout/hList7"/>
    <dgm:cxn modelId="{A2DDA719-B683-9945-88C3-284FE01722F3}" type="presParOf" srcId="{47915F74-AE05-D740-B039-3EB7D252C99A}" destId="{B6D4CCDE-DF20-BD47-A031-58355CF32609}" srcOrd="1" destOrd="0" presId="urn:microsoft.com/office/officeart/2005/8/layout/hList7"/>
    <dgm:cxn modelId="{77D0A943-BE0C-734A-816B-1B13CED12280}" type="presParOf" srcId="{B6D4CCDE-DF20-BD47-A031-58355CF32609}" destId="{90421264-1A09-0F45-86BE-3D7F72976CF0}" srcOrd="0" destOrd="0" presId="urn:microsoft.com/office/officeart/2005/8/layout/hList7"/>
    <dgm:cxn modelId="{353DBAF9-27DC-F54E-9878-A1E05303BF4B}" type="presParOf" srcId="{90421264-1A09-0F45-86BE-3D7F72976CF0}" destId="{ABB3965E-9145-7A4A-AE80-5560068E4F9E}" srcOrd="0" destOrd="0" presId="urn:microsoft.com/office/officeart/2005/8/layout/hList7"/>
    <dgm:cxn modelId="{4D5FF6C2-800E-5B4B-87C6-E9AFAA7CB421}" type="presParOf" srcId="{90421264-1A09-0F45-86BE-3D7F72976CF0}" destId="{C4CF6A6C-9BD4-8840-8C3C-200ACE8D9B99}" srcOrd="1" destOrd="0" presId="urn:microsoft.com/office/officeart/2005/8/layout/hList7"/>
    <dgm:cxn modelId="{112D2A68-766A-7743-AE1A-F3166D55012F}" type="presParOf" srcId="{90421264-1A09-0F45-86BE-3D7F72976CF0}" destId="{95075989-5B52-0D4E-9CC2-D1D3C0FA87FB}" srcOrd="2" destOrd="0" presId="urn:microsoft.com/office/officeart/2005/8/layout/hList7"/>
    <dgm:cxn modelId="{75D383EB-B117-2A43-A52B-2E05E978152A}" type="presParOf" srcId="{90421264-1A09-0F45-86BE-3D7F72976CF0}" destId="{21AC9D1A-14D8-AF44-B319-127FD0EC2569}" srcOrd="3" destOrd="0" presId="urn:microsoft.com/office/officeart/2005/8/layout/hList7"/>
    <dgm:cxn modelId="{F96CCDE5-6DFC-3F40-A14F-E25F262E7A55}" type="presParOf" srcId="{B6D4CCDE-DF20-BD47-A031-58355CF32609}" destId="{46F5B05D-2AF9-0242-865E-AE3A4A1E1138}" srcOrd="1" destOrd="0" presId="urn:microsoft.com/office/officeart/2005/8/layout/hList7"/>
    <dgm:cxn modelId="{8060F1FB-E9ED-2D4A-B600-5D7D667842D4}" type="presParOf" srcId="{B6D4CCDE-DF20-BD47-A031-58355CF32609}" destId="{62A130F7-707F-7340-819B-96A0029108F8}" srcOrd="2" destOrd="0" presId="urn:microsoft.com/office/officeart/2005/8/layout/hList7"/>
    <dgm:cxn modelId="{F35067F8-E53D-0C4D-8D9F-B1815538AC4F}" type="presParOf" srcId="{62A130F7-707F-7340-819B-96A0029108F8}" destId="{FC403B9C-866A-2942-82C7-B5CFBBF852A3}" srcOrd="0" destOrd="0" presId="urn:microsoft.com/office/officeart/2005/8/layout/hList7"/>
    <dgm:cxn modelId="{581FF3BD-5690-6A4C-9DF1-BF5E54AB1F9C}" type="presParOf" srcId="{62A130F7-707F-7340-819B-96A0029108F8}" destId="{28791BA3-F26A-E04C-82AD-FD44630F56BB}" srcOrd="1" destOrd="0" presId="urn:microsoft.com/office/officeart/2005/8/layout/hList7"/>
    <dgm:cxn modelId="{23A8AA32-513E-1144-8C43-271BE8784C6C}" type="presParOf" srcId="{62A130F7-707F-7340-819B-96A0029108F8}" destId="{6C29DEBF-2AD3-0E49-B1B4-8B5FDA2113B4}" srcOrd="2" destOrd="0" presId="urn:microsoft.com/office/officeart/2005/8/layout/hList7"/>
    <dgm:cxn modelId="{035CB441-8954-F141-8093-BBB51E35497C}" type="presParOf" srcId="{62A130F7-707F-7340-819B-96A0029108F8}" destId="{AFC34C52-B28D-C046-B6E1-1BD40958A449}" srcOrd="3" destOrd="0" presId="urn:microsoft.com/office/officeart/2005/8/layout/hList7"/>
    <dgm:cxn modelId="{2FBA9CFA-A1D0-B046-A2AD-BB6F061B3F34}" type="presParOf" srcId="{B6D4CCDE-DF20-BD47-A031-58355CF32609}" destId="{F6C20BBD-57A6-814B-9ECF-4A0836FA24F2}" srcOrd="3" destOrd="0" presId="urn:microsoft.com/office/officeart/2005/8/layout/hList7"/>
    <dgm:cxn modelId="{C28FF609-C72E-5B4B-A16B-A3263387E385}" type="presParOf" srcId="{B6D4CCDE-DF20-BD47-A031-58355CF32609}" destId="{FB022891-860B-A747-AE40-637F5094769B}" srcOrd="4" destOrd="0" presId="urn:microsoft.com/office/officeart/2005/8/layout/hList7"/>
    <dgm:cxn modelId="{D267872F-3B9B-BE4F-BB77-FE9D4963AC09}" type="presParOf" srcId="{FB022891-860B-A747-AE40-637F5094769B}" destId="{059978BA-44EC-4844-A974-7EA34345BBE4}" srcOrd="0" destOrd="0" presId="urn:microsoft.com/office/officeart/2005/8/layout/hList7"/>
    <dgm:cxn modelId="{F6B3502C-8E9D-E04E-9A5C-28B3FB4D24EE}" type="presParOf" srcId="{FB022891-860B-A747-AE40-637F5094769B}" destId="{F9569A78-6786-9C4C-BA75-8AADBCDC7E13}" srcOrd="1" destOrd="0" presId="urn:microsoft.com/office/officeart/2005/8/layout/hList7"/>
    <dgm:cxn modelId="{5EFE7875-DB06-1343-8FE4-6C58079966F5}" type="presParOf" srcId="{FB022891-860B-A747-AE40-637F5094769B}" destId="{4CA9D77F-51A9-A647-B00F-2D96010860DD}" srcOrd="2" destOrd="0" presId="urn:microsoft.com/office/officeart/2005/8/layout/hList7"/>
    <dgm:cxn modelId="{285E2BB5-2CF3-D24A-9C0F-FF42EB57D9BA}" type="presParOf" srcId="{FB022891-860B-A747-AE40-637F5094769B}" destId="{2520A07B-0CF3-D146-BFD2-F86A8A0F38A4}" srcOrd="3" destOrd="0" presId="urn:microsoft.com/office/officeart/2005/8/layout/hList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8A712FF-58D3-4C75-B7A1-97E75F9513DA}" type="doc">
      <dgm:prSet loTypeId="urn:microsoft.com/office/officeart/2005/8/layout/hList7#2" loCatId="list" qsTypeId="urn:microsoft.com/office/officeart/2005/8/quickstyle/simple1" qsCatId="simple" csTypeId="urn:microsoft.com/office/officeart/2005/8/colors/colorful3" csCatId="colorful" phldr="1"/>
      <dgm:spPr/>
      <dgm:t>
        <a:bodyPr/>
        <a:lstStyle/>
        <a:p>
          <a:endParaRPr lang="es-MX"/>
        </a:p>
      </dgm:t>
    </dgm:pt>
    <dgm:pt modelId="{1C4C2339-C3D9-48D9-9ECA-7E50265EC384}">
      <dgm:prSet/>
      <dgm:spPr>
        <a:solidFill>
          <a:schemeClr val="accent6">
            <a:lumMod val="20000"/>
            <a:lumOff val="80000"/>
          </a:schemeClr>
        </a:solidFill>
        <a:ln>
          <a:solidFill>
            <a:schemeClr val="accent6">
              <a:lumMod val="20000"/>
              <a:lumOff val="80000"/>
            </a:schemeClr>
          </a:solidFill>
        </a:ln>
      </dgm:spPr>
      <dgm:t>
        <a:bodyPr/>
        <a:lstStyle/>
        <a:p>
          <a:pPr rtl="0"/>
          <a:r>
            <a:rPr lang="es-ES_tradnl" b="1" dirty="0" smtClean="0">
              <a:solidFill>
                <a:schemeClr val="tx1"/>
              </a:solidFill>
            </a:rPr>
            <a:t>Pasiva</a:t>
          </a:r>
          <a:endParaRPr lang="es-MX" b="1" dirty="0">
            <a:solidFill>
              <a:schemeClr val="tx1"/>
            </a:solidFill>
          </a:endParaRPr>
        </a:p>
      </dgm:t>
    </dgm:pt>
    <dgm:pt modelId="{C0298CE3-DA73-43C9-B379-781A695E2DE9}" type="parTrans" cxnId="{5AFB6250-D568-4EDA-A1B6-7400E961FDCB}">
      <dgm:prSet/>
      <dgm:spPr/>
      <dgm:t>
        <a:bodyPr/>
        <a:lstStyle/>
        <a:p>
          <a:endParaRPr lang="es-MX"/>
        </a:p>
      </dgm:t>
    </dgm:pt>
    <dgm:pt modelId="{F16D89D1-7503-43F2-92CF-7EFB9FABB960}" type="sibTrans" cxnId="{5AFB6250-D568-4EDA-A1B6-7400E961FDCB}">
      <dgm:prSet/>
      <dgm:spPr/>
      <dgm:t>
        <a:bodyPr/>
        <a:lstStyle/>
        <a:p>
          <a:endParaRPr lang="es-MX"/>
        </a:p>
      </dgm:t>
    </dgm:pt>
    <dgm:pt modelId="{BE10D421-10F6-41FE-A070-297DF568E642}">
      <dgm:prSet/>
      <dgm:spPr/>
      <dgm:t>
        <a:bodyPr/>
        <a:lstStyle/>
        <a:p>
          <a:pPr rtl="0"/>
          <a:r>
            <a:rPr lang="es-ES_tradnl" b="1" dirty="0" smtClean="0"/>
            <a:t>Asertiva</a:t>
          </a:r>
          <a:endParaRPr lang="es-MX" b="1" dirty="0"/>
        </a:p>
      </dgm:t>
    </dgm:pt>
    <dgm:pt modelId="{4EF0D8AE-252D-452C-A48B-864D3DBFFDAE}" type="parTrans" cxnId="{B9260551-D001-4C88-8198-5B5FEA65B2DE}">
      <dgm:prSet/>
      <dgm:spPr/>
      <dgm:t>
        <a:bodyPr/>
        <a:lstStyle/>
        <a:p>
          <a:endParaRPr lang="es-MX"/>
        </a:p>
      </dgm:t>
    </dgm:pt>
    <dgm:pt modelId="{75CAEC65-F96F-4E10-8DFB-9AE3F937E036}" type="sibTrans" cxnId="{B9260551-D001-4C88-8198-5B5FEA65B2DE}">
      <dgm:prSet/>
      <dgm:spPr/>
      <dgm:t>
        <a:bodyPr/>
        <a:lstStyle/>
        <a:p>
          <a:endParaRPr lang="es-MX"/>
        </a:p>
      </dgm:t>
    </dgm:pt>
    <dgm:pt modelId="{EABBE8F1-3026-46A5-B593-75B830611CA9}">
      <dgm:prSet/>
      <dgm:spPr>
        <a:solidFill>
          <a:srgbClr val="FF0000"/>
        </a:solidFill>
      </dgm:spPr>
      <dgm:t>
        <a:bodyPr/>
        <a:lstStyle/>
        <a:p>
          <a:pPr rtl="0"/>
          <a:r>
            <a:rPr lang="es-ES_tradnl" b="1" dirty="0" smtClean="0"/>
            <a:t>Agresiva</a:t>
          </a:r>
          <a:endParaRPr lang="es-MX" b="1" dirty="0"/>
        </a:p>
      </dgm:t>
    </dgm:pt>
    <dgm:pt modelId="{8BCB366E-0968-4250-A605-C0C8E8C1C966}" type="parTrans" cxnId="{C97F4671-C5EA-4EF9-B81F-8AE04F360790}">
      <dgm:prSet/>
      <dgm:spPr/>
      <dgm:t>
        <a:bodyPr/>
        <a:lstStyle/>
        <a:p>
          <a:endParaRPr lang="es-MX"/>
        </a:p>
      </dgm:t>
    </dgm:pt>
    <dgm:pt modelId="{1614261E-4D91-4003-AD96-E39012709562}" type="sibTrans" cxnId="{C97F4671-C5EA-4EF9-B81F-8AE04F360790}">
      <dgm:prSet/>
      <dgm:spPr/>
      <dgm:t>
        <a:bodyPr/>
        <a:lstStyle/>
        <a:p>
          <a:endParaRPr lang="es-MX"/>
        </a:p>
      </dgm:t>
    </dgm:pt>
    <dgm:pt modelId="{63CE82FE-12D4-4A64-BDE5-6F3B42D32502}" type="pres">
      <dgm:prSet presAssocID="{38A712FF-58D3-4C75-B7A1-97E75F9513DA}" presName="Name0" presStyleCnt="0">
        <dgm:presLayoutVars>
          <dgm:dir/>
          <dgm:resizeHandles val="exact"/>
        </dgm:presLayoutVars>
      </dgm:prSet>
      <dgm:spPr/>
      <dgm:t>
        <a:bodyPr/>
        <a:lstStyle/>
        <a:p>
          <a:endParaRPr lang="es-MX"/>
        </a:p>
      </dgm:t>
    </dgm:pt>
    <dgm:pt modelId="{6218D1BA-2F69-4ED5-A575-63E7E737E2DC}" type="pres">
      <dgm:prSet presAssocID="{38A712FF-58D3-4C75-B7A1-97E75F9513DA}" presName="fgShape" presStyleLbl="fgShp" presStyleIdx="0" presStyleCnt="1"/>
      <dgm:spPr>
        <a:blipFill rotWithShape="0">
          <a:blip xmlns:r="http://schemas.openxmlformats.org/officeDocument/2006/relationships" r:embed="rId1"/>
          <a:tile tx="0" ty="0" sx="100000" sy="100000" flip="none" algn="tl"/>
        </a:blipFill>
        <a:ln>
          <a:solidFill>
            <a:srgbClr val="FFC000"/>
          </a:solidFill>
        </a:ln>
      </dgm:spPr>
    </dgm:pt>
    <dgm:pt modelId="{468C7101-8922-42EA-9630-FA769CC7B91D}" type="pres">
      <dgm:prSet presAssocID="{38A712FF-58D3-4C75-B7A1-97E75F9513DA}" presName="linComp" presStyleCnt="0"/>
      <dgm:spPr/>
    </dgm:pt>
    <dgm:pt modelId="{3AE3918C-CC1B-4047-A678-CF90C7CBA57A}" type="pres">
      <dgm:prSet presAssocID="{1C4C2339-C3D9-48D9-9ECA-7E50265EC384}" presName="compNode" presStyleCnt="0"/>
      <dgm:spPr/>
    </dgm:pt>
    <dgm:pt modelId="{02FDF5AA-B752-4107-9D0E-2F991F2A4235}" type="pres">
      <dgm:prSet presAssocID="{1C4C2339-C3D9-48D9-9ECA-7E50265EC384}" presName="bkgdShape" presStyleLbl="node1" presStyleIdx="0" presStyleCnt="3" custLinFactNeighborX="-64"/>
      <dgm:spPr/>
      <dgm:t>
        <a:bodyPr/>
        <a:lstStyle/>
        <a:p>
          <a:endParaRPr lang="es-MX"/>
        </a:p>
      </dgm:t>
    </dgm:pt>
    <dgm:pt modelId="{824CA700-CF69-4576-AD68-246F96A95894}" type="pres">
      <dgm:prSet presAssocID="{1C4C2339-C3D9-48D9-9ECA-7E50265EC384}" presName="nodeTx" presStyleLbl="node1" presStyleIdx="0" presStyleCnt="3">
        <dgm:presLayoutVars>
          <dgm:bulletEnabled val="1"/>
        </dgm:presLayoutVars>
      </dgm:prSet>
      <dgm:spPr/>
      <dgm:t>
        <a:bodyPr/>
        <a:lstStyle/>
        <a:p>
          <a:endParaRPr lang="es-MX"/>
        </a:p>
      </dgm:t>
    </dgm:pt>
    <dgm:pt modelId="{06FBF1E3-6EB5-4319-99B3-9791BC0E4DEB}" type="pres">
      <dgm:prSet presAssocID="{1C4C2339-C3D9-48D9-9ECA-7E50265EC384}" presName="invisiNode" presStyleLbl="node1" presStyleIdx="0" presStyleCnt="3"/>
      <dgm:spPr/>
    </dgm:pt>
    <dgm:pt modelId="{D8950533-0C49-4D04-9CD1-5DE49C37CC96}" type="pres">
      <dgm:prSet presAssocID="{1C4C2339-C3D9-48D9-9ECA-7E50265EC384}" presName="imagNode" presStyleLbl="fgImgPlace1" presStyleIdx="0" presStyleCnt="3"/>
      <dgm:spPr/>
    </dgm:pt>
    <dgm:pt modelId="{B826E638-9261-409E-A568-F86292337C72}" type="pres">
      <dgm:prSet presAssocID="{F16D89D1-7503-43F2-92CF-7EFB9FABB960}" presName="sibTrans" presStyleLbl="sibTrans2D1" presStyleIdx="0" presStyleCnt="0"/>
      <dgm:spPr/>
      <dgm:t>
        <a:bodyPr/>
        <a:lstStyle/>
        <a:p>
          <a:endParaRPr lang="es-MX"/>
        </a:p>
      </dgm:t>
    </dgm:pt>
    <dgm:pt modelId="{18A729E9-B40C-4B6E-BA1D-E6A2A15C7445}" type="pres">
      <dgm:prSet presAssocID="{BE10D421-10F6-41FE-A070-297DF568E642}" presName="compNode" presStyleCnt="0"/>
      <dgm:spPr/>
    </dgm:pt>
    <dgm:pt modelId="{88BABA66-274A-4037-80F4-00FF2518F265}" type="pres">
      <dgm:prSet presAssocID="{BE10D421-10F6-41FE-A070-297DF568E642}" presName="bkgdShape" presStyleLbl="node1" presStyleIdx="1" presStyleCnt="3" custLinFactNeighborX="-1135"/>
      <dgm:spPr/>
      <dgm:t>
        <a:bodyPr/>
        <a:lstStyle/>
        <a:p>
          <a:endParaRPr lang="es-MX"/>
        </a:p>
      </dgm:t>
    </dgm:pt>
    <dgm:pt modelId="{17E9374E-1CFA-4970-84F1-82D3DC6E373F}" type="pres">
      <dgm:prSet presAssocID="{BE10D421-10F6-41FE-A070-297DF568E642}" presName="nodeTx" presStyleLbl="node1" presStyleIdx="1" presStyleCnt="3">
        <dgm:presLayoutVars>
          <dgm:bulletEnabled val="1"/>
        </dgm:presLayoutVars>
      </dgm:prSet>
      <dgm:spPr/>
      <dgm:t>
        <a:bodyPr/>
        <a:lstStyle/>
        <a:p>
          <a:endParaRPr lang="es-MX"/>
        </a:p>
      </dgm:t>
    </dgm:pt>
    <dgm:pt modelId="{32542141-2AD0-40AD-A33B-9DCDD118B56B}" type="pres">
      <dgm:prSet presAssocID="{BE10D421-10F6-41FE-A070-297DF568E642}" presName="invisiNode" presStyleLbl="node1" presStyleIdx="1" presStyleCnt="3"/>
      <dgm:spPr/>
    </dgm:pt>
    <dgm:pt modelId="{AAF628B9-3AA7-42D6-9E76-0BE1A93A8BBE}" type="pres">
      <dgm:prSet presAssocID="{BE10D421-10F6-41FE-A070-297DF568E642}" presName="imagNode" presStyleLbl="fgImgPlace1" presStyleIdx="1" presStyleCnt="3"/>
      <dgm:spPr/>
    </dgm:pt>
    <dgm:pt modelId="{255124B9-6EDA-40D3-BF46-1E338CFFC2C2}" type="pres">
      <dgm:prSet presAssocID="{75CAEC65-F96F-4E10-8DFB-9AE3F937E036}" presName="sibTrans" presStyleLbl="sibTrans2D1" presStyleIdx="0" presStyleCnt="0"/>
      <dgm:spPr/>
      <dgm:t>
        <a:bodyPr/>
        <a:lstStyle/>
        <a:p>
          <a:endParaRPr lang="es-MX"/>
        </a:p>
      </dgm:t>
    </dgm:pt>
    <dgm:pt modelId="{A28B6EE2-A69C-487F-9877-3FB4E63BA202}" type="pres">
      <dgm:prSet presAssocID="{EABBE8F1-3026-46A5-B593-75B830611CA9}" presName="compNode" presStyleCnt="0"/>
      <dgm:spPr/>
    </dgm:pt>
    <dgm:pt modelId="{0D7CB7B4-6122-4F8F-8BAF-6F19C03B10FA}" type="pres">
      <dgm:prSet presAssocID="{EABBE8F1-3026-46A5-B593-75B830611CA9}" presName="bkgdShape" presStyleLbl="node1" presStyleIdx="2" presStyleCnt="3" custLinFactNeighborX="1023"/>
      <dgm:spPr/>
      <dgm:t>
        <a:bodyPr/>
        <a:lstStyle/>
        <a:p>
          <a:endParaRPr lang="es-MX"/>
        </a:p>
      </dgm:t>
    </dgm:pt>
    <dgm:pt modelId="{4B42C6C9-070B-4A95-B356-79B6E0DCF272}" type="pres">
      <dgm:prSet presAssocID="{EABBE8F1-3026-46A5-B593-75B830611CA9}" presName="nodeTx" presStyleLbl="node1" presStyleIdx="2" presStyleCnt="3">
        <dgm:presLayoutVars>
          <dgm:bulletEnabled val="1"/>
        </dgm:presLayoutVars>
      </dgm:prSet>
      <dgm:spPr/>
      <dgm:t>
        <a:bodyPr/>
        <a:lstStyle/>
        <a:p>
          <a:endParaRPr lang="es-MX"/>
        </a:p>
      </dgm:t>
    </dgm:pt>
    <dgm:pt modelId="{478FF275-4EFC-4FA9-94FB-FB7C57169BF2}" type="pres">
      <dgm:prSet presAssocID="{EABBE8F1-3026-46A5-B593-75B830611CA9}" presName="invisiNode" presStyleLbl="node1" presStyleIdx="2" presStyleCnt="3"/>
      <dgm:spPr/>
    </dgm:pt>
    <dgm:pt modelId="{F35A5690-E144-46A3-9331-CCC0BC784392}" type="pres">
      <dgm:prSet presAssocID="{EABBE8F1-3026-46A5-B593-75B830611CA9}" presName="imagNode" presStyleLbl="fgImgPlace1" presStyleIdx="2" presStyleCnt="3"/>
      <dgm:spPr/>
    </dgm:pt>
  </dgm:ptLst>
  <dgm:cxnLst>
    <dgm:cxn modelId="{D911FD18-FBD6-4643-8F96-C77302837F2F}" type="presOf" srcId="{F16D89D1-7503-43F2-92CF-7EFB9FABB960}" destId="{B826E638-9261-409E-A568-F86292337C72}" srcOrd="0" destOrd="0" presId="urn:microsoft.com/office/officeart/2005/8/layout/hList7#2"/>
    <dgm:cxn modelId="{CFEFE250-F026-9F42-8504-755342FB15FB}" type="presOf" srcId="{EABBE8F1-3026-46A5-B593-75B830611CA9}" destId="{0D7CB7B4-6122-4F8F-8BAF-6F19C03B10FA}" srcOrd="0" destOrd="0" presId="urn:microsoft.com/office/officeart/2005/8/layout/hList7#2"/>
    <dgm:cxn modelId="{F72B8646-5814-084C-859B-607526A2F9C2}" type="presOf" srcId="{1C4C2339-C3D9-48D9-9ECA-7E50265EC384}" destId="{02FDF5AA-B752-4107-9D0E-2F991F2A4235}" srcOrd="0" destOrd="0" presId="urn:microsoft.com/office/officeart/2005/8/layout/hList7#2"/>
    <dgm:cxn modelId="{C19010FB-9DBA-CB49-BFC9-82604CA036C9}" type="presOf" srcId="{EABBE8F1-3026-46A5-B593-75B830611CA9}" destId="{4B42C6C9-070B-4A95-B356-79B6E0DCF272}" srcOrd="1" destOrd="0" presId="urn:microsoft.com/office/officeart/2005/8/layout/hList7#2"/>
    <dgm:cxn modelId="{6016DEA0-BF17-534D-9B32-8E7E9910236C}" type="presOf" srcId="{1C4C2339-C3D9-48D9-9ECA-7E50265EC384}" destId="{824CA700-CF69-4576-AD68-246F96A95894}" srcOrd="1" destOrd="0" presId="urn:microsoft.com/office/officeart/2005/8/layout/hList7#2"/>
    <dgm:cxn modelId="{4E9FEFC3-1635-2148-AFF7-95A1F298E161}" type="presOf" srcId="{75CAEC65-F96F-4E10-8DFB-9AE3F937E036}" destId="{255124B9-6EDA-40D3-BF46-1E338CFFC2C2}" srcOrd="0" destOrd="0" presId="urn:microsoft.com/office/officeart/2005/8/layout/hList7#2"/>
    <dgm:cxn modelId="{AFEBD233-7FEA-694D-B797-B97D31979102}" type="presOf" srcId="{38A712FF-58D3-4C75-B7A1-97E75F9513DA}" destId="{63CE82FE-12D4-4A64-BDE5-6F3B42D32502}" srcOrd="0" destOrd="0" presId="urn:microsoft.com/office/officeart/2005/8/layout/hList7#2"/>
    <dgm:cxn modelId="{B9260551-D001-4C88-8198-5B5FEA65B2DE}" srcId="{38A712FF-58D3-4C75-B7A1-97E75F9513DA}" destId="{BE10D421-10F6-41FE-A070-297DF568E642}" srcOrd="1" destOrd="0" parTransId="{4EF0D8AE-252D-452C-A48B-864D3DBFFDAE}" sibTransId="{75CAEC65-F96F-4E10-8DFB-9AE3F937E036}"/>
    <dgm:cxn modelId="{11985A2A-ECCE-8745-8E91-E602769EC33C}" type="presOf" srcId="{BE10D421-10F6-41FE-A070-297DF568E642}" destId="{88BABA66-274A-4037-80F4-00FF2518F265}" srcOrd="0" destOrd="0" presId="urn:microsoft.com/office/officeart/2005/8/layout/hList7#2"/>
    <dgm:cxn modelId="{C97F4671-C5EA-4EF9-B81F-8AE04F360790}" srcId="{38A712FF-58D3-4C75-B7A1-97E75F9513DA}" destId="{EABBE8F1-3026-46A5-B593-75B830611CA9}" srcOrd="2" destOrd="0" parTransId="{8BCB366E-0968-4250-A605-C0C8E8C1C966}" sibTransId="{1614261E-4D91-4003-AD96-E39012709562}"/>
    <dgm:cxn modelId="{0FDF236D-F2AA-7749-A038-603EC7F1C2C5}" type="presOf" srcId="{BE10D421-10F6-41FE-A070-297DF568E642}" destId="{17E9374E-1CFA-4970-84F1-82D3DC6E373F}" srcOrd="1" destOrd="0" presId="urn:microsoft.com/office/officeart/2005/8/layout/hList7#2"/>
    <dgm:cxn modelId="{5AFB6250-D568-4EDA-A1B6-7400E961FDCB}" srcId="{38A712FF-58D3-4C75-B7A1-97E75F9513DA}" destId="{1C4C2339-C3D9-48D9-9ECA-7E50265EC384}" srcOrd="0" destOrd="0" parTransId="{C0298CE3-DA73-43C9-B379-781A695E2DE9}" sibTransId="{F16D89D1-7503-43F2-92CF-7EFB9FABB960}"/>
    <dgm:cxn modelId="{09504982-56CB-734A-84A1-21C5D5F85894}" type="presParOf" srcId="{63CE82FE-12D4-4A64-BDE5-6F3B42D32502}" destId="{6218D1BA-2F69-4ED5-A575-63E7E737E2DC}" srcOrd="0" destOrd="0" presId="urn:microsoft.com/office/officeart/2005/8/layout/hList7#2"/>
    <dgm:cxn modelId="{ECE2E290-4616-824C-99C2-18F3C1AEA937}" type="presParOf" srcId="{63CE82FE-12D4-4A64-BDE5-6F3B42D32502}" destId="{468C7101-8922-42EA-9630-FA769CC7B91D}" srcOrd="1" destOrd="0" presId="urn:microsoft.com/office/officeart/2005/8/layout/hList7#2"/>
    <dgm:cxn modelId="{275ACC97-F364-5142-8548-1B3FF0EA755F}" type="presParOf" srcId="{468C7101-8922-42EA-9630-FA769CC7B91D}" destId="{3AE3918C-CC1B-4047-A678-CF90C7CBA57A}" srcOrd="0" destOrd="0" presId="urn:microsoft.com/office/officeart/2005/8/layout/hList7#2"/>
    <dgm:cxn modelId="{6503E5EE-52E3-884A-BE69-62A21A9E062B}" type="presParOf" srcId="{3AE3918C-CC1B-4047-A678-CF90C7CBA57A}" destId="{02FDF5AA-B752-4107-9D0E-2F991F2A4235}" srcOrd="0" destOrd="0" presId="urn:microsoft.com/office/officeart/2005/8/layout/hList7#2"/>
    <dgm:cxn modelId="{D5D9C024-6F1A-484D-9349-8D7F7F90203F}" type="presParOf" srcId="{3AE3918C-CC1B-4047-A678-CF90C7CBA57A}" destId="{824CA700-CF69-4576-AD68-246F96A95894}" srcOrd="1" destOrd="0" presId="urn:microsoft.com/office/officeart/2005/8/layout/hList7#2"/>
    <dgm:cxn modelId="{8CC8AFA1-9CC4-914A-9221-9CDA85B5531B}" type="presParOf" srcId="{3AE3918C-CC1B-4047-A678-CF90C7CBA57A}" destId="{06FBF1E3-6EB5-4319-99B3-9791BC0E4DEB}" srcOrd="2" destOrd="0" presId="urn:microsoft.com/office/officeart/2005/8/layout/hList7#2"/>
    <dgm:cxn modelId="{599AF5C9-B1D2-A04A-AFF4-C21A1D4882CD}" type="presParOf" srcId="{3AE3918C-CC1B-4047-A678-CF90C7CBA57A}" destId="{D8950533-0C49-4D04-9CD1-5DE49C37CC96}" srcOrd="3" destOrd="0" presId="urn:microsoft.com/office/officeart/2005/8/layout/hList7#2"/>
    <dgm:cxn modelId="{D8137AE7-B493-7847-B14D-75FDD49F29DD}" type="presParOf" srcId="{468C7101-8922-42EA-9630-FA769CC7B91D}" destId="{B826E638-9261-409E-A568-F86292337C72}" srcOrd="1" destOrd="0" presId="urn:microsoft.com/office/officeart/2005/8/layout/hList7#2"/>
    <dgm:cxn modelId="{3A253901-FE5A-5D4E-AC06-227F077474D9}" type="presParOf" srcId="{468C7101-8922-42EA-9630-FA769CC7B91D}" destId="{18A729E9-B40C-4B6E-BA1D-E6A2A15C7445}" srcOrd="2" destOrd="0" presId="urn:microsoft.com/office/officeart/2005/8/layout/hList7#2"/>
    <dgm:cxn modelId="{8C9D33F1-3001-AC4E-B66A-7FB47B3F7321}" type="presParOf" srcId="{18A729E9-B40C-4B6E-BA1D-E6A2A15C7445}" destId="{88BABA66-274A-4037-80F4-00FF2518F265}" srcOrd="0" destOrd="0" presId="urn:microsoft.com/office/officeart/2005/8/layout/hList7#2"/>
    <dgm:cxn modelId="{75461CD4-5EE8-014F-A30A-68A30CAF6525}" type="presParOf" srcId="{18A729E9-B40C-4B6E-BA1D-E6A2A15C7445}" destId="{17E9374E-1CFA-4970-84F1-82D3DC6E373F}" srcOrd="1" destOrd="0" presId="urn:microsoft.com/office/officeart/2005/8/layout/hList7#2"/>
    <dgm:cxn modelId="{622BA06E-8BA2-FB4A-8B72-C3E5D44D4104}" type="presParOf" srcId="{18A729E9-B40C-4B6E-BA1D-E6A2A15C7445}" destId="{32542141-2AD0-40AD-A33B-9DCDD118B56B}" srcOrd="2" destOrd="0" presId="urn:microsoft.com/office/officeart/2005/8/layout/hList7#2"/>
    <dgm:cxn modelId="{BE763F69-D09D-2947-A4AB-2A6A882A9E87}" type="presParOf" srcId="{18A729E9-B40C-4B6E-BA1D-E6A2A15C7445}" destId="{AAF628B9-3AA7-42D6-9E76-0BE1A93A8BBE}" srcOrd="3" destOrd="0" presId="urn:microsoft.com/office/officeart/2005/8/layout/hList7#2"/>
    <dgm:cxn modelId="{62124FA6-34E2-9844-B88F-E888CFE156F2}" type="presParOf" srcId="{468C7101-8922-42EA-9630-FA769CC7B91D}" destId="{255124B9-6EDA-40D3-BF46-1E338CFFC2C2}" srcOrd="3" destOrd="0" presId="urn:microsoft.com/office/officeart/2005/8/layout/hList7#2"/>
    <dgm:cxn modelId="{1196BA7B-4D05-744A-A309-BD1D0E29E8CE}" type="presParOf" srcId="{468C7101-8922-42EA-9630-FA769CC7B91D}" destId="{A28B6EE2-A69C-487F-9877-3FB4E63BA202}" srcOrd="4" destOrd="0" presId="urn:microsoft.com/office/officeart/2005/8/layout/hList7#2"/>
    <dgm:cxn modelId="{7259DEEB-963F-5947-864C-CF45C0D196CC}" type="presParOf" srcId="{A28B6EE2-A69C-487F-9877-3FB4E63BA202}" destId="{0D7CB7B4-6122-4F8F-8BAF-6F19C03B10FA}" srcOrd="0" destOrd="0" presId="urn:microsoft.com/office/officeart/2005/8/layout/hList7#2"/>
    <dgm:cxn modelId="{398F2675-DA13-B14A-B5F5-CD0EE30748A2}" type="presParOf" srcId="{A28B6EE2-A69C-487F-9877-3FB4E63BA202}" destId="{4B42C6C9-070B-4A95-B356-79B6E0DCF272}" srcOrd="1" destOrd="0" presId="urn:microsoft.com/office/officeart/2005/8/layout/hList7#2"/>
    <dgm:cxn modelId="{FEF32AAA-0473-5F4E-9680-DA1A492A5FA5}" type="presParOf" srcId="{A28B6EE2-A69C-487F-9877-3FB4E63BA202}" destId="{478FF275-4EFC-4FA9-94FB-FB7C57169BF2}" srcOrd="2" destOrd="0" presId="urn:microsoft.com/office/officeart/2005/8/layout/hList7#2"/>
    <dgm:cxn modelId="{4B3DF922-ED98-AB49-8CB3-94EDF857AA31}" type="presParOf" srcId="{A28B6EE2-A69C-487F-9877-3FB4E63BA202}" destId="{F35A5690-E144-46A3-9331-CCC0BC784392}" srcOrd="3" destOrd="0" presId="urn:microsoft.com/office/officeart/2005/8/layout/hList7#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F950DC1-B7B6-4B6A-ADA8-50E1786467CB}" type="doc">
      <dgm:prSet loTypeId="urn:microsoft.com/office/officeart/2005/8/layout/vList6" loCatId="list" qsTypeId="urn:microsoft.com/office/officeart/2005/8/quickstyle/simple4" qsCatId="simple" csTypeId="urn:microsoft.com/office/officeart/2005/8/colors/colorful5" csCatId="colorful" phldr="1"/>
      <dgm:spPr/>
      <dgm:t>
        <a:bodyPr/>
        <a:lstStyle/>
        <a:p>
          <a:endParaRPr lang="es-MX"/>
        </a:p>
      </dgm:t>
    </dgm:pt>
    <dgm:pt modelId="{1FD0A230-0426-4838-99E0-A440FBE2F232}">
      <dgm:prSet custT="1"/>
      <dgm:spPr/>
      <dgm:t>
        <a:bodyPr/>
        <a:lstStyle/>
        <a:p>
          <a:pPr rtl="0"/>
          <a:r>
            <a:rPr lang="es-MX" sz="2400" b="1" i="0" baseline="0" dirty="0" smtClean="0"/>
            <a:t>Competición</a:t>
          </a:r>
          <a:r>
            <a:rPr lang="es-MX" sz="1900" b="1" i="0" baseline="0" dirty="0" smtClean="0"/>
            <a:t>                      </a:t>
          </a:r>
          <a:r>
            <a:rPr lang="es-MX" sz="1900" b="0" i="0" baseline="0" dirty="0" smtClean="0"/>
            <a:t>Ganar-Perder</a:t>
          </a:r>
          <a:endParaRPr lang="es-MX" sz="1900" b="0" i="0" baseline="0" dirty="0"/>
        </a:p>
      </dgm:t>
    </dgm:pt>
    <dgm:pt modelId="{88ADB8B1-27C3-4EB0-83DF-0535045520C7}" type="parTrans" cxnId="{93481ED5-0FDC-495F-8DF5-ACCC6C209561}">
      <dgm:prSet/>
      <dgm:spPr/>
      <dgm:t>
        <a:bodyPr/>
        <a:lstStyle/>
        <a:p>
          <a:endParaRPr lang="es-MX"/>
        </a:p>
      </dgm:t>
    </dgm:pt>
    <dgm:pt modelId="{A1585B38-AB3B-4BFF-978C-27CF127A01B5}" type="sibTrans" cxnId="{93481ED5-0FDC-495F-8DF5-ACCC6C209561}">
      <dgm:prSet/>
      <dgm:spPr/>
      <dgm:t>
        <a:bodyPr/>
        <a:lstStyle/>
        <a:p>
          <a:endParaRPr lang="es-MX"/>
        </a:p>
      </dgm:t>
    </dgm:pt>
    <dgm:pt modelId="{EC3046FC-20C7-49F0-8BA6-12C14157429D}">
      <dgm:prSet custT="1"/>
      <dgm:spPr/>
      <dgm:t>
        <a:bodyPr/>
        <a:lstStyle/>
        <a:p>
          <a:pPr rtl="0"/>
          <a:r>
            <a:rPr lang="es-MX" sz="2400" b="1" i="0" baseline="0" dirty="0" smtClean="0"/>
            <a:t>Acomodar</a:t>
          </a:r>
          <a:endParaRPr lang="es-MX" sz="2400" dirty="0"/>
        </a:p>
      </dgm:t>
    </dgm:pt>
    <dgm:pt modelId="{D76F789F-2CFB-40BB-8968-326594287CB4}" type="parTrans" cxnId="{24B2FFE5-59FF-45BA-994B-D58665C76B1E}">
      <dgm:prSet/>
      <dgm:spPr/>
      <dgm:t>
        <a:bodyPr/>
        <a:lstStyle/>
        <a:p>
          <a:endParaRPr lang="es-MX"/>
        </a:p>
      </dgm:t>
    </dgm:pt>
    <dgm:pt modelId="{1D5259D0-08AA-4E4F-A27F-A7B583AB4790}" type="sibTrans" cxnId="{24B2FFE5-59FF-45BA-994B-D58665C76B1E}">
      <dgm:prSet/>
      <dgm:spPr/>
      <dgm:t>
        <a:bodyPr/>
        <a:lstStyle/>
        <a:p>
          <a:endParaRPr lang="es-MX"/>
        </a:p>
      </dgm:t>
    </dgm:pt>
    <dgm:pt modelId="{7FE82668-9FE3-4F82-8BA4-C1FD0DA9565F}">
      <dgm:prSet custT="1"/>
      <dgm:spPr/>
      <dgm:t>
        <a:bodyPr/>
        <a:lstStyle/>
        <a:p>
          <a:pPr rtl="0"/>
          <a:r>
            <a:rPr lang="es-MX" sz="2400" b="1" i="0" baseline="0" dirty="0" smtClean="0"/>
            <a:t>Colaboración           </a:t>
          </a:r>
          <a:r>
            <a:rPr lang="es-MX" sz="2000" b="1" i="0" baseline="0" dirty="0" smtClean="0"/>
            <a:t> </a:t>
          </a:r>
          <a:r>
            <a:rPr lang="es-MX" sz="2000" b="0" i="0" baseline="0" dirty="0" smtClean="0"/>
            <a:t>Ganar-Ganar</a:t>
          </a:r>
          <a:endParaRPr lang="es-MX" sz="2000" b="0" i="0" baseline="0" dirty="0"/>
        </a:p>
      </dgm:t>
    </dgm:pt>
    <dgm:pt modelId="{EEC78E92-5613-4493-AA96-EFD7EBCB061A}" type="parTrans" cxnId="{BAFAEBD2-09C1-473E-B019-79B154B403D9}">
      <dgm:prSet/>
      <dgm:spPr/>
      <dgm:t>
        <a:bodyPr/>
        <a:lstStyle/>
        <a:p>
          <a:endParaRPr lang="es-MX"/>
        </a:p>
      </dgm:t>
    </dgm:pt>
    <dgm:pt modelId="{AB8C95B2-9DE0-43B6-907F-608C372E1D6F}" type="sibTrans" cxnId="{BAFAEBD2-09C1-473E-B019-79B154B403D9}">
      <dgm:prSet/>
      <dgm:spPr/>
      <dgm:t>
        <a:bodyPr/>
        <a:lstStyle/>
        <a:p>
          <a:endParaRPr lang="es-MX"/>
        </a:p>
      </dgm:t>
    </dgm:pt>
    <dgm:pt modelId="{A972EFDE-D977-4537-B3C8-68AEB40B8C82}">
      <dgm:prSet custT="1"/>
      <dgm:spPr/>
      <dgm:t>
        <a:bodyPr/>
        <a:lstStyle/>
        <a:p>
          <a:pPr rtl="0"/>
          <a:r>
            <a:rPr lang="es-MX" sz="2400" b="1" i="0" baseline="0" dirty="0" smtClean="0"/>
            <a:t>Compromiso</a:t>
          </a:r>
          <a:endParaRPr lang="es-MX" sz="2400" b="0" i="0" baseline="0" dirty="0"/>
        </a:p>
      </dgm:t>
    </dgm:pt>
    <dgm:pt modelId="{A1ACC5D5-D8FB-4887-939C-87AFCEB4E4DD}" type="parTrans" cxnId="{8CC2EF31-CFFB-40B1-B58B-700FBCA57004}">
      <dgm:prSet/>
      <dgm:spPr/>
      <dgm:t>
        <a:bodyPr/>
        <a:lstStyle/>
        <a:p>
          <a:endParaRPr lang="es-MX"/>
        </a:p>
      </dgm:t>
    </dgm:pt>
    <dgm:pt modelId="{6B0E4B9C-8434-472D-8752-C16EB23D2F71}" type="sibTrans" cxnId="{8CC2EF31-CFFB-40B1-B58B-700FBCA57004}">
      <dgm:prSet/>
      <dgm:spPr/>
      <dgm:t>
        <a:bodyPr/>
        <a:lstStyle/>
        <a:p>
          <a:endParaRPr lang="es-MX"/>
        </a:p>
      </dgm:t>
    </dgm:pt>
    <dgm:pt modelId="{1EE43F5C-74D5-46BD-9794-1166E3F00080}">
      <dgm:prSet custT="1"/>
      <dgm:spPr/>
      <dgm:t>
        <a:bodyPr/>
        <a:lstStyle/>
        <a:p>
          <a:pPr rtl="0"/>
          <a:r>
            <a:rPr lang="es-MX" sz="2000" b="1" i="0" baseline="0" dirty="0" smtClean="0"/>
            <a:t> </a:t>
          </a:r>
          <a:r>
            <a:rPr lang="es-MX" sz="2400" b="1" i="0" baseline="0" dirty="0" smtClean="0"/>
            <a:t>Evitar</a:t>
          </a:r>
          <a:endParaRPr lang="es-MX" sz="2000" b="0" i="0" baseline="0" dirty="0"/>
        </a:p>
      </dgm:t>
    </dgm:pt>
    <dgm:pt modelId="{65CB207D-65D8-4AFA-956A-380057E28CD1}" type="parTrans" cxnId="{5347145E-5939-4263-B5CA-B1D11582BB3F}">
      <dgm:prSet/>
      <dgm:spPr/>
      <dgm:t>
        <a:bodyPr/>
        <a:lstStyle/>
        <a:p>
          <a:endParaRPr lang="es-MX"/>
        </a:p>
      </dgm:t>
    </dgm:pt>
    <dgm:pt modelId="{0306E6B5-24C1-4C9A-BEA9-000771D2CCCA}" type="sibTrans" cxnId="{5347145E-5939-4263-B5CA-B1D11582BB3F}">
      <dgm:prSet/>
      <dgm:spPr/>
      <dgm:t>
        <a:bodyPr/>
        <a:lstStyle/>
        <a:p>
          <a:endParaRPr lang="es-MX"/>
        </a:p>
      </dgm:t>
    </dgm:pt>
    <dgm:pt modelId="{A43A5300-043B-4CF3-85CF-DFEC9237D7E4}">
      <dgm:prSet custT="1"/>
      <dgm:spPr/>
      <dgm:t>
        <a:bodyPr/>
        <a:lstStyle/>
        <a:p>
          <a:pPr rtl="0"/>
          <a:r>
            <a:rPr lang="es-MX" sz="1800" dirty="0" smtClean="0">
              <a:latin typeface="+mn-lt"/>
              <a:ea typeface="+mn-ea"/>
              <a:cs typeface="+mn-cs"/>
            </a:rPr>
            <a:t>Satisfacer sus necesidades es importante; satisfacer las de los demás no lo es.</a:t>
          </a:r>
          <a:endParaRPr lang="es-MX" sz="1800" b="0" i="0" baseline="0" dirty="0"/>
        </a:p>
      </dgm:t>
    </dgm:pt>
    <dgm:pt modelId="{13807C9F-24E8-4D78-B174-4427EA11A30A}" type="parTrans" cxnId="{73435B51-EC82-4FEC-A1C0-E4CB3A09B4DF}">
      <dgm:prSet/>
      <dgm:spPr/>
      <dgm:t>
        <a:bodyPr/>
        <a:lstStyle/>
        <a:p>
          <a:endParaRPr lang="es-MX"/>
        </a:p>
      </dgm:t>
    </dgm:pt>
    <dgm:pt modelId="{94094CFC-C60A-421B-9FD1-D1C85D58DAC6}" type="sibTrans" cxnId="{73435B51-EC82-4FEC-A1C0-E4CB3A09B4DF}">
      <dgm:prSet/>
      <dgm:spPr/>
      <dgm:t>
        <a:bodyPr/>
        <a:lstStyle/>
        <a:p>
          <a:endParaRPr lang="es-MX"/>
        </a:p>
      </dgm:t>
    </dgm:pt>
    <dgm:pt modelId="{1EA9D693-7F1C-4E61-BAD3-AD63EB72ED93}">
      <dgm:prSet custT="1"/>
      <dgm:spPr/>
      <dgm:t>
        <a:bodyPr/>
        <a:lstStyle/>
        <a:p>
          <a:r>
            <a:rPr lang="es-MX" sz="1800" smtClean="0">
              <a:latin typeface="+mn-lt"/>
              <a:ea typeface="+mn-ea"/>
              <a:cs typeface="+mn-cs"/>
            </a:rPr>
            <a:t>Satisfacer sus necesidades y las de su contraparte es importante</a:t>
          </a:r>
          <a:r>
            <a:rPr lang="es-MX" sz="1100" smtClean="0">
              <a:latin typeface="+mn-lt"/>
              <a:ea typeface="+mn-ea"/>
              <a:cs typeface="+mn-cs"/>
            </a:rPr>
            <a:t>. </a:t>
          </a:r>
          <a:endParaRPr lang="es-MX" sz="1100" dirty="0"/>
        </a:p>
      </dgm:t>
    </dgm:pt>
    <dgm:pt modelId="{8E7D5838-2E4B-4A04-8BB5-97D1FB09847C}" type="parTrans" cxnId="{1B7A5B44-1D57-49A0-B86B-3A58C6C428D9}">
      <dgm:prSet/>
      <dgm:spPr/>
      <dgm:t>
        <a:bodyPr/>
        <a:lstStyle/>
        <a:p>
          <a:endParaRPr lang="es-MX"/>
        </a:p>
      </dgm:t>
    </dgm:pt>
    <dgm:pt modelId="{6886BE55-F1CF-46F0-B996-D84BC2FEF708}" type="sibTrans" cxnId="{1B7A5B44-1D57-49A0-B86B-3A58C6C428D9}">
      <dgm:prSet/>
      <dgm:spPr/>
      <dgm:t>
        <a:bodyPr/>
        <a:lstStyle/>
        <a:p>
          <a:endParaRPr lang="es-MX"/>
        </a:p>
      </dgm:t>
    </dgm:pt>
    <dgm:pt modelId="{F83BB098-B201-4CCD-B443-A7F835D4D973}">
      <dgm:prSet/>
      <dgm:spPr/>
      <dgm:t>
        <a:bodyPr/>
        <a:lstStyle/>
        <a:p>
          <a:r>
            <a:rPr lang="es-MX" dirty="0" smtClean="0">
              <a:latin typeface="+mn-lt"/>
              <a:ea typeface="+mn-ea"/>
              <a:cs typeface="+mn-cs"/>
            </a:rPr>
            <a:t>Satisfacer las necesidades suyas y las de su contraparte es moderadamente importante. </a:t>
          </a:r>
          <a:endParaRPr lang="es-MX" dirty="0"/>
        </a:p>
      </dgm:t>
    </dgm:pt>
    <dgm:pt modelId="{DDCA6D27-0D9C-4CFA-AF6E-AEEBCA186C5A}" type="parTrans" cxnId="{D9099FE0-0443-4595-81B2-ED3BCF0D175E}">
      <dgm:prSet/>
      <dgm:spPr/>
      <dgm:t>
        <a:bodyPr/>
        <a:lstStyle/>
        <a:p>
          <a:endParaRPr lang="es-MX"/>
        </a:p>
      </dgm:t>
    </dgm:pt>
    <dgm:pt modelId="{E256B266-B7AE-42ED-98FC-C7AC7870158B}" type="sibTrans" cxnId="{D9099FE0-0443-4595-81B2-ED3BCF0D175E}">
      <dgm:prSet/>
      <dgm:spPr/>
      <dgm:t>
        <a:bodyPr/>
        <a:lstStyle/>
        <a:p>
          <a:endParaRPr lang="es-MX"/>
        </a:p>
      </dgm:t>
    </dgm:pt>
    <dgm:pt modelId="{D4283133-412F-418F-85D4-71A6AEF18789}">
      <dgm:prSet custT="1"/>
      <dgm:spPr/>
      <dgm:t>
        <a:bodyPr/>
        <a:lstStyle/>
        <a:p>
          <a:r>
            <a:rPr lang="es-MX" sz="1800" dirty="0" smtClean="0">
              <a:latin typeface="+mn-lt"/>
              <a:ea typeface="+mn-ea"/>
              <a:cs typeface="+mn-cs"/>
            </a:rPr>
            <a:t>Usted es indiferente tanto a sus necesidades como a las de los demás.  </a:t>
          </a:r>
          <a:endParaRPr lang="es-MX" sz="1800" dirty="0"/>
        </a:p>
      </dgm:t>
    </dgm:pt>
    <dgm:pt modelId="{BC7DC46E-A192-41C5-A885-0DD50B814B7B}" type="parTrans" cxnId="{57914850-DE18-47F4-B755-F7C9BF2D7D3C}">
      <dgm:prSet/>
      <dgm:spPr/>
      <dgm:t>
        <a:bodyPr/>
        <a:lstStyle/>
        <a:p>
          <a:endParaRPr lang="es-MX"/>
        </a:p>
      </dgm:t>
    </dgm:pt>
    <dgm:pt modelId="{6933B090-43CD-438E-93E0-3FB68BD2B086}" type="sibTrans" cxnId="{57914850-DE18-47F4-B755-F7C9BF2D7D3C}">
      <dgm:prSet/>
      <dgm:spPr/>
      <dgm:t>
        <a:bodyPr/>
        <a:lstStyle/>
        <a:p>
          <a:endParaRPr lang="es-MX"/>
        </a:p>
      </dgm:t>
    </dgm:pt>
    <dgm:pt modelId="{D6D9D6F1-A93D-4E44-A4AA-D5AB7C6923EA}">
      <dgm:prSet custT="1"/>
      <dgm:spPr/>
      <dgm:t>
        <a:bodyPr/>
        <a:lstStyle/>
        <a:p>
          <a:r>
            <a:rPr lang="es-MX" sz="1800" dirty="0" smtClean="0">
              <a:latin typeface="+mn-lt"/>
              <a:ea typeface="+mn-ea"/>
              <a:cs typeface="+mn-cs"/>
            </a:rPr>
            <a:t>No es su problema  pero si  los es de la otra persona.</a:t>
          </a:r>
          <a:endParaRPr lang="es-MX" sz="1800" dirty="0"/>
        </a:p>
      </dgm:t>
    </dgm:pt>
    <dgm:pt modelId="{6AAA5233-BAD3-4FFF-8111-768F0D0E68A0}" type="parTrans" cxnId="{E7E39171-08CD-4421-8CF1-F05F2F749E6B}">
      <dgm:prSet/>
      <dgm:spPr/>
      <dgm:t>
        <a:bodyPr/>
        <a:lstStyle/>
        <a:p>
          <a:endParaRPr lang="es-MX"/>
        </a:p>
      </dgm:t>
    </dgm:pt>
    <dgm:pt modelId="{67EA657B-40AF-45A7-83A0-75F42B4B7927}" type="sibTrans" cxnId="{E7E39171-08CD-4421-8CF1-F05F2F749E6B}">
      <dgm:prSet/>
      <dgm:spPr/>
      <dgm:t>
        <a:bodyPr/>
        <a:lstStyle/>
        <a:p>
          <a:endParaRPr lang="es-MX"/>
        </a:p>
      </dgm:t>
    </dgm:pt>
    <dgm:pt modelId="{F6D4E437-B669-47B0-B1CE-6982DE4AC893}" type="pres">
      <dgm:prSet presAssocID="{9F950DC1-B7B6-4B6A-ADA8-50E1786467CB}" presName="Name0" presStyleCnt="0">
        <dgm:presLayoutVars>
          <dgm:dir/>
          <dgm:animLvl val="lvl"/>
          <dgm:resizeHandles/>
        </dgm:presLayoutVars>
      </dgm:prSet>
      <dgm:spPr/>
      <dgm:t>
        <a:bodyPr/>
        <a:lstStyle/>
        <a:p>
          <a:endParaRPr lang="es-MX"/>
        </a:p>
      </dgm:t>
    </dgm:pt>
    <dgm:pt modelId="{DF61F815-2B39-4B4B-9411-E6CE3E45D615}" type="pres">
      <dgm:prSet presAssocID="{1FD0A230-0426-4838-99E0-A440FBE2F232}" presName="linNode" presStyleCnt="0"/>
      <dgm:spPr/>
    </dgm:pt>
    <dgm:pt modelId="{B23F5CE4-CC90-4733-B5EE-5CB9EB981441}" type="pres">
      <dgm:prSet presAssocID="{1FD0A230-0426-4838-99E0-A440FBE2F232}" presName="parentShp" presStyleLbl="node1" presStyleIdx="0" presStyleCnt="5">
        <dgm:presLayoutVars>
          <dgm:bulletEnabled val="1"/>
        </dgm:presLayoutVars>
      </dgm:prSet>
      <dgm:spPr/>
      <dgm:t>
        <a:bodyPr/>
        <a:lstStyle/>
        <a:p>
          <a:endParaRPr lang="es-MX"/>
        </a:p>
      </dgm:t>
    </dgm:pt>
    <dgm:pt modelId="{68397EF4-2944-4F6F-BBDB-E7DB1BAE6BC2}" type="pres">
      <dgm:prSet presAssocID="{1FD0A230-0426-4838-99E0-A440FBE2F232}" presName="childShp" presStyleLbl="bgAccFollowNode1" presStyleIdx="0" presStyleCnt="5">
        <dgm:presLayoutVars>
          <dgm:bulletEnabled val="1"/>
        </dgm:presLayoutVars>
      </dgm:prSet>
      <dgm:spPr/>
      <dgm:t>
        <a:bodyPr/>
        <a:lstStyle/>
        <a:p>
          <a:endParaRPr lang="es-MX"/>
        </a:p>
      </dgm:t>
    </dgm:pt>
    <dgm:pt modelId="{F57AB775-4D15-4D5B-ADCC-0920E6D180B9}" type="pres">
      <dgm:prSet presAssocID="{A1585B38-AB3B-4BFF-978C-27CF127A01B5}" presName="spacing" presStyleCnt="0"/>
      <dgm:spPr/>
    </dgm:pt>
    <dgm:pt modelId="{3A091C81-CBF9-48F2-A295-F05132C79C12}" type="pres">
      <dgm:prSet presAssocID="{7FE82668-9FE3-4F82-8BA4-C1FD0DA9565F}" presName="linNode" presStyleCnt="0"/>
      <dgm:spPr/>
    </dgm:pt>
    <dgm:pt modelId="{181809B0-FED5-4F16-8881-923D5A8DBAF3}" type="pres">
      <dgm:prSet presAssocID="{7FE82668-9FE3-4F82-8BA4-C1FD0DA9565F}" presName="parentShp" presStyleLbl="node1" presStyleIdx="1" presStyleCnt="5">
        <dgm:presLayoutVars>
          <dgm:bulletEnabled val="1"/>
        </dgm:presLayoutVars>
      </dgm:prSet>
      <dgm:spPr/>
      <dgm:t>
        <a:bodyPr/>
        <a:lstStyle/>
        <a:p>
          <a:endParaRPr lang="es-MX"/>
        </a:p>
      </dgm:t>
    </dgm:pt>
    <dgm:pt modelId="{11039C3B-2158-45E7-950E-57106DAF1953}" type="pres">
      <dgm:prSet presAssocID="{7FE82668-9FE3-4F82-8BA4-C1FD0DA9565F}" presName="childShp" presStyleLbl="bgAccFollowNode1" presStyleIdx="1" presStyleCnt="5">
        <dgm:presLayoutVars>
          <dgm:bulletEnabled val="1"/>
        </dgm:presLayoutVars>
      </dgm:prSet>
      <dgm:spPr/>
      <dgm:t>
        <a:bodyPr/>
        <a:lstStyle/>
        <a:p>
          <a:endParaRPr lang="es-MX"/>
        </a:p>
      </dgm:t>
    </dgm:pt>
    <dgm:pt modelId="{6572A2B8-F905-4DA1-94AA-CFDA63985935}" type="pres">
      <dgm:prSet presAssocID="{AB8C95B2-9DE0-43B6-907F-608C372E1D6F}" presName="spacing" presStyleCnt="0"/>
      <dgm:spPr/>
    </dgm:pt>
    <dgm:pt modelId="{CEDC4478-0FFC-418B-A649-874F31A51466}" type="pres">
      <dgm:prSet presAssocID="{A972EFDE-D977-4537-B3C8-68AEB40B8C82}" presName="linNode" presStyleCnt="0"/>
      <dgm:spPr/>
    </dgm:pt>
    <dgm:pt modelId="{9C605B16-33CA-4043-993B-9BB32BBF1F4D}" type="pres">
      <dgm:prSet presAssocID="{A972EFDE-D977-4537-B3C8-68AEB40B8C82}" presName="parentShp" presStyleLbl="node1" presStyleIdx="2" presStyleCnt="5">
        <dgm:presLayoutVars>
          <dgm:bulletEnabled val="1"/>
        </dgm:presLayoutVars>
      </dgm:prSet>
      <dgm:spPr/>
      <dgm:t>
        <a:bodyPr/>
        <a:lstStyle/>
        <a:p>
          <a:endParaRPr lang="es-MX"/>
        </a:p>
      </dgm:t>
    </dgm:pt>
    <dgm:pt modelId="{5EFEF084-C6B5-447D-B91B-06064B6FDA5E}" type="pres">
      <dgm:prSet presAssocID="{A972EFDE-D977-4537-B3C8-68AEB40B8C82}" presName="childShp" presStyleLbl="bgAccFollowNode1" presStyleIdx="2" presStyleCnt="5">
        <dgm:presLayoutVars>
          <dgm:bulletEnabled val="1"/>
        </dgm:presLayoutVars>
      </dgm:prSet>
      <dgm:spPr/>
      <dgm:t>
        <a:bodyPr/>
        <a:lstStyle/>
        <a:p>
          <a:endParaRPr lang="es-MX"/>
        </a:p>
      </dgm:t>
    </dgm:pt>
    <dgm:pt modelId="{15C3819B-8998-4B90-B97E-B2A950762A2F}" type="pres">
      <dgm:prSet presAssocID="{6B0E4B9C-8434-472D-8752-C16EB23D2F71}" presName="spacing" presStyleCnt="0"/>
      <dgm:spPr/>
    </dgm:pt>
    <dgm:pt modelId="{A1157A33-2CFC-408A-897C-867A0A9E93BE}" type="pres">
      <dgm:prSet presAssocID="{1EE43F5C-74D5-46BD-9794-1166E3F00080}" presName="linNode" presStyleCnt="0"/>
      <dgm:spPr/>
    </dgm:pt>
    <dgm:pt modelId="{81740E7C-DF6B-46B6-B9AE-79F811F0F029}" type="pres">
      <dgm:prSet presAssocID="{1EE43F5C-74D5-46BD-9794-1166E3F00080}" presName="parentShp" presStyleLbl="node1" presStyleIdx="3" presStyleCnt="5">
        <dgm:presLayoutVars>
          <dgm:bulletEnabled val="1"/>
        </dgm:presLayoutVars>
      </dgm:prSet>
      <dgm:spPr/>
      <dgm:t>
        <a:bodyPr/>
        <a:lstStyle/>
        <a:p>
          <a:endParaRPr lang="es-MX"/>
        </a:p>
      </dgm:t>
    </dgm:pt>
    <dgm:pt modelId="{02280F77-4BFC-426E-A566-EE08D534E74D}" type="pres">
      <dgm:prSet presAssocID="{1EE43F5C-74D5-46BD-9794-1166E3F00080}" presName="childShp" presStyleLbl="bgAccFollowNode1" presStyleIdx="3" presStyleCnt="5">
        <dgm:presLayoutVars>
          <dgm:bulletEnabled val="1"/>
        </dgm:presLayoutVars>
      </dgm:prSet>
      <dgm:spPr/>
      <dgm:t>
        <a:bodyPr/>
        <a:lstStyle/>
        <a:p>
          <a:endParaRPr lang="es-MX"/>
        </a:p>
      </dgm:t>
    </dgm:pt>
    <dgm:pt modelId="{CCEBE192-61D6-4024-8476-AB73EB5E698A}" type="pres">
      <dgm:prSet presAssocID="{0306E6B5-24C1-4C9A-BEA9-000771D2CCCA}" presName="spacing" presStyleCnt="0"/>
      <dgm:spPr/>
    </dgm:pt>
    <dgm:pt modelId="{2F30E61B-4CB7-4E07-9A44-D95B754465BA}" type="pres">
      <dgm:prSet presAssocID="{EC3046FC-20C7-49F0-8BA6-12C14157429D}" presName="linNode" presStyleCnt="0"/>
      <dgm:spPr/>
    </dgm:pt>
    <dgm:pt modelId="{57AEE0DE-3607-4BA5-9CAB-5EABA1618150}" type="pres">
      <dgm:prSet presAssocID="{EC3046FC-20C7-49F0-8BA6-12C14157429D}" presName="parentShp" presStyleLbl="node1" presStyleIdx="4" presStyleCnt="5">
        <dgm:presLayoutVars>
          <dgm:bulletEnabled val="1"/>
        </dgm:presLayoutVars>
      </dgm:prSet>
      <dgm:spPr/>
      <dgm:t>
        <a:bodyPr/>
        <a:lstStyle/>
        <a:p>
          <a:endParaRPr lang="es-MX"/>
        </a:p>
      </dgm:t>
    </dgm:pt>
    <dgm:pt modelId="{44D70A1E-E3F4-4FA4-90A8-77D90DE5F831}" type="pres">
      <dgm:prSet presAssocID="{EC3046FC-20C7-49F0-8BA6-12C14157429D}" presName="childShp" presStyleLbl="bgAccFollowNode1" presStyleIdx="4" presStyleCnt="5">
        <dgm:presLayoutVars>
          <dgm:bulletEnabled val="1"/>
        </dgm:presLayoutVars>
      </dgm:prSet>
      <dgm:spPr/>
      <dgm:t>
        <a:bodyPr/>
        <a:lstStyle/>
        <a:p>
          <a:endParaRPr lang="es-MX"/>
        </a:p>
      </dgm:t>
    </dgm:pt>
  </dgm:ptLst>
  <dgm:cxnLst>
    <dgm:cxn modelId="{8CC2EF31-CFFB-40B1-B58B-700FBCA57004}" srcId="{9F950DC1-B7B6-4B6A-ADA8-50E1786467CB}" destId="{A972EFDE-D977-4537-B3C8-68AEB40B8C82}" srcOrd="2" destOrd="0" parTransId="{A1ACC5D5-D8FB-4887-939C-87AFCEB4E4DD}" sibTransId="{6B0E4B9C-8434-472D-8752-C16EB23D2F71}"/>
    <dgm:cxn modelId="{E7E39171-08CD-4421-8CF1-F05F2F749E6B}" srcId="{EC3046FC-20C7-49F0-8BA6-12C14157429D}" destId="{D6D9D6F1-A93D-4E44-A4AA-D5AB7C6923EA}" srcOrd="0" destOrd="0" parTransId="{6AAA5233-BAD3-4FFF-8111-768F0D0E68A0}" sibTransId="{67EA657B-40AF-45A7-83A0-75F42B4B7927}"/>
    <dgm:cxn modelId="{11F5C6CC-3825-CD4A-9061-519320CEDD55}" type="presOf" srcId="{1EE43F5C-74D5-46BD-9794-1166E3F00080}" destId="{81740E7C-DF6B-46B6-B9AE-79F811F0F029}" srcOrd="0" destOrd="0" presId="urn:microsoft.com/office/officeart/2005/8/layout/vList6"/>
    <dgm:cxn modelId="{CBBFA7D5-5A7E-FF4C-AEB2-072D91FAC458}" type="presOf" srcId="{EC3046FC-20C7-49F0-8BA6-12C14157429D}" destId="{57AEE0DE-3607-4BA5-9CAB-5EABA1618150}" srcOrd="0" destOrd="0" presId="urn:microsoft.com/office/officeart/2005/8/layout/vList6"/>
    <dgm:cxn modelId="{7043B93F-DC2C-DB46-BDE6-54D94AF79D9F}" type="presOf" srcId="{7FE82668-9FE3-4F82-8BA4-C1FD0DA9565F}" destId="{181809B0-FED5-4F16-8881-923D5A8DBAF3}" srcOrd="0" destOrd="0" presId="urn:microsoft.com/office/officeart/2005/8/layout/vList6"/>
    <dgm:cxn modelId="{D9099FE0-0443-4595-81B2-ED3BCF0D175E}" srcId="{A972EFDE-D977-4537-B3C8-68AEB40B8C82}" destId="{F83BB098-B201-4CCD-B443-A7F835D4D973}" srcOrd="0" destOrd="0" parTransId="{DDCA6D27-0D9C-4CFA-AF6E-AEEBCA186C5A}" sibTransId="{E256B266-B7AE-42ED-98FC-C7AC7870158B}"/>
    <dgm:cxn modelId="{24B2FFE5-59FF-45BA-994B-D58665C76B1E}" srcId="{9F950DC1-B7B6-4B6A-ADA8-50E1786467CB}" destId="{EC3046FC-20C7-49F0-8BA6-12C14157429D}" srcOrd="4" destOrd="0" parTransId="{D76F789F-2CFB-40BB-8968-326594287CB4}" sibTransId="{1D5259D0-08AA-4E4F-A27F-A7B583AB4790}"/>
    <dgm:cxn modelId="{9476F333-96E8-2A43-973B-D3F077CBC309}" type="presOf" srcId="{F83BB098-B201-4CCD-B443-A7F835D4D973}" destId="{5EFEF084-C6B5-447D-B91B-06064B6FDA5E}" srcOrd="0" destOrd="0" presId="urn:microsoft.com/office/officeart/2005/8/layout/vList6"/>
    <dgm:cxn modelId="{5347145E-5939-4263-B5CA-B1D11582BB3F}" srcId="{9F950DC1-B7B6-4B6A-ADA8-50E1786467CB}" destId="{1EE43F5C-74D5-46BD-9794-1166E3F00080}" srcOrd="3" destOrd="0" parTransId="{65CB207D-65D8-4AFA-956A-380057E28CD1}" sibTransId="{0306E6B5-24C1-4C9A-BEA9-000771D2CCCA}"/>
    <dgm:cxn modelId="{F7E641AE-3A98-6946-8721-3C345CAC1175}" type="presOf" srcId="{9F950DC1-B7B6-4B6A-ADA8-50E1786467CB}" destId="{F6D4E437-B669-47B0-B1CE-6982DE4AC893}" srcOrd="0" destOrd="0" presId="urn:microsoft.com/office/officeart/2005/8/layout/vList6"/>
    <dgm:cxn modelId="{73435B51-EC82-4FEC-A1C0-E4CB3A09B4DF}" srcId="{1FD0A230-0426-4838-99E0-A440FBE2F232}" destId="{A43A5300-043B-4CF3-85CF-DFEC9237D7E4}" srcOrd="0" destOrd="0" parTransId="{13807C9F-24E8-4D78-B174-4427EA11A30A}" sibTransId="{94094CFC-C60A-421B-9FD1-D1C85D58DAC6}"/>
    <dgm:cxn modelId="{CBE7A7EF-0A8E-C349-AE56-E844EC016B06}" type="presOf" srcId="{D6D9D6F1-A93D-4E44-A4AA-D5AB7C6923EA}" destId="{44D70A1E-E3F4-4FA4-90A8-77D90DE5F831}" srcOrd="0" destOrd="0" presId="urn:microsoft.com/office/officeart/2005/8/layout/vList6"/>
    <dgm:cxn modelId="{BAFAEBD2-09C1-473E-B019-79B154B403D9}" srcId="{9F950DC1-B7B6-4B6A-ADA8-50E1786467CB}" destId="{7FE82668-9FE3-4F82-8BA4-C1FD0DA9565F}" srcOrd="1" destOrd="0" parTransId="{EEC78E92-5613-4493-AA96-EFD7EBCB061A}" sibTransId="{AB8C95B2-9DE0-43B6-907F-608C372E1D6F}"/>
    <dgm:cxn modelId="{0E2EBF7B-FDE5-2542-AD95-55339A96D949}" type="presOf" srcId="{A43A5300-043B-4CF3-85CF-DFEC9237D7E4}" destId="{68397EF4-2944-4F6F-BBDB-E7DB1BAE6BC2}" srcOrd="0" destOrd="0" presId="urn:microsoft.com/office/officeart/2005/8/layout/vList6"/>
    <dgm:cxn modelId="{1B7A5B44-1D57-49A0-B86B-3A58C6C428D9}" srcId="{7FE82668-9FE3-4F82-8BA4-C1FD0DA9565F}" destId="{1EA9D693-7F1C-4E61-BAD3-AD63EB72ED93}" srcOrd="0" destOrd="0" parTransId="{8E7D5838-2E4B-4A04-8BB5-97D1FB09847C}" sibTransId="{6886BE55-F1CF-46F0-B996-D84BC2FEF708}"/>
    <dgm:cxn modelId="{F2DB6481-D6B3-EC48-B1B8-3B8D82ADB4AE}" type="presOf" srcId="{A972EFDE-D977-4537-B3C8-68AEB40B8C82}" destId="{9C605B16-33CA-4043-993B-9BB32BBF1F4D}" srcOrd="0" destOrd="0" presId="urn:microsoft.com/office/officeart/2005/8/layout/vList6"/>
    <dgm:cxn modelId="{5EF739A7-4213-0B47-92EB-0144CF442370}" type="presOf" srcId="{1FD0A230-0426-4838-99E0-A440FBE2F232}" destId="{B23F5CE4-CC90-4733-B5EE-5CB9EB981441}" srcOrd="0" destOrd="0" presId="urn:microsoft.com/office/officeart/2005/8/layout/vList6"/>
    <dgm:cxn modelId="{57914850-DE18-47F4-B755-F7C9BF2D7D3C}" srcId="{1EE43F5C-74D5-46BD-9794-1166E3F00080}" destId="{D4283133-412F-418F-85D4-71A6AEF18789}" srcOrd="0" destOrd="0" parTransId="{BC7DC46E-A192-41C5-A885-0DD50B814B7B}" sibTransId="{6933B090-43CD-438E-93E0-3FB68BD2B086}"/>
    <dgm:cxn modelId="{F0A9CEE8-A828-E54C-82C4-40D2A9A49653}" type="presOf" srcId="{D4283133-412F-418F-85D4-71A6AEF18789}" destId="{02280F77-4BFC-426E-A566-EE08D534E74D}" srcOrd="0" destOrd="0" presId="urn:microsoft.com/office/officeart/2005/8/layout/vList6"/>
    <dgm:cxn modelId="{93481ED5-0FDC-495F-8DF5-ACCC6C209561}" srcId="{9F950DC1-B7B6-4B6A-ADA8-50E1786467CB}" destId="{1FD0A230-0426-4838-99E0-A440FBE2F232}" srcOrd="0" destOrd="0" parTransId="{88ADB8B1-27C3-4EB0-83DF-0535045520C7}" sibTransId="{A1585B38-AB3B-4BFF-978C-27CF127A01B5}"/>
    <dgm:cxn modelId="{49E8730D-D893-0C4A-B1A7-CB46E01A0D3E}" type="presOf" srcId="{1EA9D693-7F1C-4E61-BAD3-AD63EB72ED93}" destId="{11039C3B-2158-45E7-950E-57106DAF1953}" srcOrd="0" destOrd="0" presId="urn:microsoft.com/office/officeart/2005/8/layout/vList6"/>
    <dgm:cxn modelId="{BE6AD20F-BB0C-EA47-AE20-1B5DC39F4941}" type="presParOf" srcId="{F6D4E437-B669-47B0-B1CE-6982DE4AC893}" destId="{DF61F815-2B39-4B4B-9411-E6CE3E45D615}" srcOrd="0" destOrd="0" presId="urn:microsoft.com/office/officeart/2005/8/layout/vList6"/>
    <dgm:cxn modelId="{74CC6AEF-50E9-884F-B52F-3A59ABE76A8A}" type="presParOf" srcId="{DF61F815-2B39-4B4B-9411-E6CE3E45D615}" destId="{B23F5CE4-CC90-4733-B5EE-5CB9EB981441}" srcOrd="0" destOrd="0" presId="urn:microsoft.com/office/officeart/2005/8/layout/vList6"/>
    <dgm:cxn modelId="{EBF5F52C-8D3D-644C-BF0C-BE2AA7DDBBD9}" type="presParOf" srcId="{DF61F815-2B39-4B4B-9411-E6CE3E45D615}" destId="{68397EF4-2944-4F6F-BBDB-E7DB1BAE6BC2}" srcOrd="1" destOrd="0" presId="urn:microsoft.com/office/officeart/2005/8/layout/vList6"/>
    <dgm:cxn modelId="{02B80EC5-6538-844A-9528-9CEA8547A3B1}" type="presParOf" srcId="{F6D4E437-B669-47B0-B1CE-6982DE4AC893}" destId="{F57AB775-4D15-4D5B-ADCC-0920E6D180B9}" srcOrd="1" destOrd="0" presId="urn:microsoft.com/office/officeart/2005/8/layout/vList6"/>
    <dgm:cxn modelId="{2DD49996-607C-304E-A286-99360E94546D}" type="presParOf" srcId="{F6D4E437-B669-47B0-B1CE-6982DE4AC893}" destId="{3A091C81-CBF9-48F2-A295-F05132C79C12}" srcOrd="2" destOrd="0" presId="urn:microsoft.com/office/officeart/2005/8/layout/vList6"/>
    <dgm:cxn modelId="{2B591BDB-551F-6046-A4A5-B371EC942821}" type="presParOf" srcId="{3A091C81-CBF9-48F2-A295-F05132C79C12}" destId="{181809B0-FED5-4F16-8881-923D5A8DBAF3}" srcOrd="0" destOrd="0" presId="urn:microsoft.com/office/officeart/2005/8/layout/vList6"/>
    <dgm:cxn modelId="{7CF85C52-FD03-8242-97F7-ECF20675ADA7}" type="presParOf" srcId="{3A091C81-CBF9-48F2-A295-F05132C79C12}" destId="{11039C3B-2158-45E7-950E-57106DAF1953}" srcOrd="1" destOrd="0" presId="urn:microsoft.com/office/officeart/2005/8/layout/vList6"/>
    <dgm:cxn modelId="{5C5BC8DF-3DE6-C445-B718-8AB14E3E890A}" type="presParOf" srcId="{F6D4E437-B669-47B0-B1CE-6982DE4AC893}" destId="{6572A2B8-F905-4DA1-94AA-CFDA63985935}" srcOrd="3" destOrd="0" presId="urn:microsoft.com/office/officeart/2005/8/layout/vList6"/>
    <dgm:cxn modelId="{14048A51-23E2-8645-ADD2-D58B5087645B}" type="presParOf" srcId="{F6D4E437-B669-47B0-B1CE-6982DE4AC893}" destId="{CEDC4478-0FFC-418B-A649-874F31A51466}" srcOrd="4" destOrd="0" presId="urn:microsoft.com/office/officeart/2005/8/layout/vList6"/>
    <dgm:cxn modelId="{B4B485CC-2ABA-2F42-AE3A-84EA3F2237E8}" type="presParOf" srcId="{CEDC4478-0FFC-418B-A649-874F31A51466}" destId="{9C605B16-33CA-4043-993B-9BB32BBF1F4D}" srcOrd="0" destOrd="0" presId="urn:microsoft.com/office/officeart/2005/8/layout/vList6"/>
    <dgm:cxn modelId="{1B80EBA7-BD41-AE44-9328-434C7F3AD9BF}" type="presParOf" srcId="{CEDC4478-0FFC-418B-A649-874F31A51466}" destId="{5EFEF084-C6B5-447D-B91B-06064B6FDA5E}" srcOrd="1" destOrd="0" presId="urn:microsoft.com/office/officeart/2005/8/layout/vList6"/>
    <dgm:cxn modelId="{89FD8844-5273-AE46-9BDF-3DFB24C3236A}" type="presParOf" srcId="{F6D4E437-B669-47B0-B1CE-6982DE4AC893}" destId="{15C3819B-8998-4B90-B97E-B2A950762A2F}" srcOrd="5" destOrd="0" presId="urn:microsoft.com/office/officeart/2005/8/layout/vList6"/>
    <dgm:cxn modelId="{F062A77F-77BC-9347-8DEF-55B37851C270}" type="presParOf" srcId="{F6D4E437-B669-47B0-B1CE-6982DE4AC893}" destId="{A1157A33-2CFC-408A-897C-867A0A9E93BE}" srcOrd="6" destOrd="0" presId="urn:microsoft.com/office/officeart/2005/8/layout/vList6"/>
    <dgm:cxn modelId="{21EAF487-2AEF-3349-8C42-DFF0D7510A47}" type="presParOf" srcId="{A1157A33-2CFC-408A-897C-867A0A9E93BE}" destId="{81740E7C-DF6B-46B6-B9AE-79F811F0F029}" srcOrd="0" destOrd="0" presId="urn:microsoft.com/office/officeart/2005/8/layout/vList6"/>
    <dgm:cxn modelId="{5BD9F388-084E-4443-8012-BA3788FC17DA}" type="presParOf" srcId="{A1157A33-2CFC-408A-897C-867A0A9E93BE}" destId="{02280F77-4BFC-426E-A566-EE08D534E74D}" srcOrd="1" destOrd="0" presId="urn:microsoft.com/office/officeart/2005/8/layout/vList6"/>
    <dgm:cxn modelId="{23B542D5-5B19-684F-A848-58C3ECE41F61}" type="presParOf" srcId="{F6D4E437-B669-47B0-B1CE-6982DE4AC893}" destId="{CCEBE192-61D6-4024-8476-AB73EB5E698A}" srcOrd="7" destOrd="0" presId="urn:microsoft.com/office/officeart/2005/8/layout/vList6"/>
    <dgm:cxn modelId="{4251D057-A881-194D-BB12-A709D329661E}" type="presParOf" srcId="{F6D4E437-B669-47B0-B1CE-6982DE4AC893}" destId="{2F30E61B-4CB7-4E07-9A44-D95B754465BA}" srcOrd="8" destOrd="0" presId="urn:microsoft.com/office/officeart/2005/8/layout/vList6"/>
    <dgm:cxn modelId="{17BBAA8B-4E07-254A-B4F7-3988AC94E97E}" type="presParOf" srcId="{2F30E61B-4CB7-4E07-9A44-D95B754465BA}" destId="{57AEE0DE-3607-4BA5-9CAB-5EABA1618150}" srcOrd="0" destOrd="0" presId="urn:microsoft.com/office/officeart/2005/8/layout/vList6"/>
    <dgm:cxn modelId="{B011CE4E-EE30-F84C-8F38-781DC0998562}" type="presParOf" srcId="{2F30E61B-4CB7-4E07-9A44-D95B754465BA}" destId="{44D70A1E-E3F4-4FA4-90A8-77D90DE5F83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9852118-B9AF-40D1-8992-D927DB3651C0}" type="doc">
      <dgm:prSet loTypeId="urn:microsoft.com/office/officeart/2005/8/layout/vList5" loCatId="list" qsTypeId="urn:microsoft.com/office/officeart/2005/8/quickstyle/3D3" qsCatId="3D" csTypeId="urn:microsoft.com/office/officeart/2005/8/colors/colorful4" csCatId="colorful" phldr="1"/>
      <dgm:spPr/>
      <dgm:t>
        <a:bodyPr/>
        <a:lstStyle/>
        <a:p>
          <a:endParaRPr lang="es-MX"/>
        </a:p>
      </dgm:t>
    </dgm:pt>
    <dgm:pt modelId="{12C501F1-C326-4360-807C-8474189B4D99}">
      <dgm:prSet/>
      <dgm:spPr/>
      <dgm:t>
        <a:bodyPr/>
        <a:lstStyle/>
        <a:p>
          <a:pPr rtl="0"/>
          <a:r>
            <a:rPr lang="es-MX" dirty="0" smtClean="0"/>
            <a:t>Los buenos negociadores tratarán una negociación ganar-ganar. Contribuirán a una situación donde ambas partes se sientan ganadores, “creando valor” </a:t>
          </a:r>
          <a:endParaRPr lang="es-MX" dirty="0"/>
        </a:p>
      </dgm:t>
    </dgm:pt>
    <dgm:pt modelId="{4495C089-0412-4E5C-8967-451B416E8842}" type="parTrans" cxnId="{822E5D8D-2B4E-48E5-AEBA-47120B497BDC}">
      <dgm:prSet/>
      <dgm:spPr/>
      <dgm:t>
        <a:bodyPr/>
        <a:lstStyle/>
        <a:p>
          <a:endParaRPr lang="es-MX"/>
        </a:p>
      </dgm:t>
    </dgm:pt>
    <dgm:pt modelId="{3F3332A5-790A-484E-8A1A-9E26E3682046}" type="sibTrans" cxnId="{822E5D8D-2B4E-48E5-AEBA-47120B497BDC}">
      <dgm:prSet/>
      <dgm:spPr/>
      <dgm:t>
        <a:bodyPr/>
        <a:lstStyle/>
        <a:p>
          <a:endParaRPr lang="es-MX"/>
        </a:p>
      </dgm:t>
    </dgm:pt>
    <dgm:pt modelId="{9CDC0B10-E6F3-4489-9CF7-B467A18F3706}" type="pres">
      <dgm:prSet presAssocID="{49852118-B9AF-40D1-8992-D927DB3651C0}" presName="Name0" presStyleCnt="0">
        <dgm:presLayoutVars>
          <dgm:dir/>
          <dgm:animLvl val="lvl"/>
          <dgm:resizeHandles val="exact"/>
        </dgm:presLayoutVars>
      </dgm:prSet>
      <dgm:spPr/>
      <dgm:t>
        <a:bodyPr/>
        <a:lstStyle/>
        <a:p>
          <a:endParaRPr lang="es-MX"/>
        </a:p>
      </dgm:t>
    </dgm:pt>
    <dgm:pt modelId="{5DDF4A11-470A-4748-9FA9-BF0362A30574}" type="pres">
      <dgm:prSet presAssocID="{12C501F1-C326-4360-807C-8474189B4D99}" presName="linNode" presStyleCnt="0"/>
      <dgm:spPr/>
      <dgm:t>
        <a:bodyPr/>
        <a:lstStyle/>
        <a:p>
          <a:endParaRPr lang="es-ES"/>
        </a:p>
      </dgm:t>
    </dgm:pt>
    <dgm:pt modelId="{CF8BE98C-6C28-49AE-AD07-D2CEF2CA7827}" type="pres">
      <dgm:prSet presAssocID="{12C501F1-C326-4360-807C-8474189B4D99}" presName="parentText" presStyleLbl="node1" presStyleIdx="0" presStyleCnt="1" custScaleX="277778" custLinFactNeighborX="-8316" custLinFactNeighborY="-12608">
        <dgm:presLayoutVars>
          <dgm:chMax val="1"/>
          <dgm:bulletEnabled val="1"/>
        </dgm:presLayoutVars>
      </dgm:prSet>
      <dgm:spPr/>
      <dgm:t>
        <a:bodyPr/>
        <a:lstStyle/>
        <a:p>
          <a:endParaRPr lang="es-MX"/>
        </a:p>
      </dgm:t>
    </dgm:pt>
  </dgm:ptLst>
  <dgm:cxnLst>
    <dgm:cxn modelId="{822E5D8D-2B4E-48E5-AEBA-47120B497BDC}" srcId="{49852118-B9AF-40D1-8992-D927DB3651C0}" destId="{12C501F1-C326-4360-807C-8474189B4D99}" srcOrd="0" destOrd="0" parTransId="{4495C089-0412-4E5C-8967-451B416E8842}" sibTransId="{3F3332A5-790A-484E-8A1A-9E26E3682046}"/>
    <dgm:cxn modelId="{769CC0F6-F4C6-8B47-BFB9-4C7497AD236C}" type="presOf" srcId="{49852118-B9AF-40D1-8992-D927DB3651C0}" destId="{9CDC0B10-E6F3-4489-9CF7-B467A18F3706}" srcOrd="0" destOrd="0" presId="urn:microsoft.com/office/officeart/2005/8/layout/vList5"/>
    <dgm:cxn modelId="{57AE6F0F-4CFE-6F44-849F-FAFEAD5BE44C}" type="presOf" srcId="{12C501F1-C326-4360-807C-8474189B4D99}" destId="{CF8BE98C-6C28-49AE-AD07-D2CEF2CA7827}" srcOrd="0" destOrd="0" presId="urn:microsoft.com/office/officeart/2005/8/layout/vList5"/>
    <dgm:cxn modelId="{A36B7E00-9948-EF46-B1A5-473454C4AD39}" type="presParOf" srcId="{9CDC0B10-E6F3-4489-9CF7-B467A18F3706}" destId="{5DDF4A11-470A-4748-9FA9-BF0362A30574}" srcOrd="0" destOrd="0" presId="urn:microsoft.com/office/officeart/2005/8/layout/vList5"/>
    <dgm:cxn modelId="{E0BD3C88-787F-0E4C-83CD-7A69E64D76F3}" type="presParOf" srcId="{5DDF4A11-470A-4748-9FA9-BF0362A30574}" destId="{CF8BE98C-6C28-49AE-AD07-D2CEF2CA7827}"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495CFBE-2F31-4A85-80B5-A23917E20E0A}"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es-MX"/>
        </a:p>
      </dgm:t>
    </dgm:pt>
    <dgm:pt modelId="{12964698-6A90-4D37-A06C-9BA96813B4EA}">
      <dgm:prSet/>
      <dgm:spPr/>
      <dgm:t>
        <a:bodyPr/>
        <a:lstStyle/>
        <a:p>
          <a:pPr rtl="0"/>
          <a:r>
            <a:rPr lang="es-ES" dirty="0" smtClean="0"/>
            <a:t>Respetar a los demás como a nosotros mismos</a:t>
          </a:r>
          <a:endParaRPr lang="es-MX" dirty="0"/>
        </a:p>
      </dgm:t>
    </dgm:pt>
    <dgm:pt modelId="{F0A60227-A69A-48F3-AE6D-612FB4C990A8}" type="parTrans" cxnId="{083FE8C6-D9C3-4F65-946E-7F88FCDAC3CA}">
      <dgm:prSet/>
      <dgm:spPr/>
      <dgm:t>
        <a:bodyPr/>
        <a:lstStyle/>
        <a:p>
          <a:endParaRPr lang="es-MX"/>
        </a:p>
      </dgm:t>
    </dgm:pt>
    <dgm:pt modelId="{AE3C6E5A-FF04-4293-A18D-DAD0C794DC60}" type="sibTrans" cxnId="{083FE8C6-D9C3-4F65-946E-7F88FCDAC3CA}">
      <dgm:prSet/>
      <dgm:spPr/>
      <dgm:t>
        <a:bodyPr/>
        <a:lstStyle/>
        <a:p>
          <a:endParaRPr lang="es-MX"/>
        </a:p>
      </dgm:t>
    </dgm:pt>
    <dgm:pt modelId="{66152809-8412-4ABD-85C9-BCFF2937FA07}">
      <dgm:prSet custT="1"/>
      <dgm:spPr/>
      <dgm:t>
        <a:bodyPr/>
        <a:lstStyle/>
        <a:p>
          <a:pPr rtl="0"/>
          <a:r>
            <a:rPr lang="es-ES" sz="1800" dirty="0" smtClean="0"/>
            <a:t>Convergencia versus divergencia (concepto de enemigo)</a:t>
          </a:r>
          <a:endParaRPr lang="es-MX" sz="1800" dirty="0"/>
        </a:p>
      </dgm:t>
    </dgm:pt>
    <dgm:pt modelId="{70FDA3FA-B588-4FAF-9E17-5C2FF554BB5D}" type="parTrans" cxnId="{2767E965-513F-4F18-BE26-33D9224DEDFD}">
      <dgm:prSet/>
      <dgm:spPr/>
      <dgm:t>
        <a:bodyPr/>
        <a:lstStyle/>
        <a:p>
          <a:endParaRPr lang="es-MX"/>
        </a:p>
      </dgm:t>
    </dgm:pt>
    <dgm:pt modelId="{578D024A-78ED-4004-A9A7-3748A289A60E}" type="sibTrans" cxnId="{2767E965-513F-4F18-BE26-33D9224DEDFD}">
      <dgm:prSet/>
      <dgm:spPr/>
      <dgm:t>
        <a:bodyPr/>
        <a:lstStyle/>
        <a:p>
          <a:endParaRPr lang="es-MX"/>
        </a:p>
      </dgm:t>
    </dgm:pt>
    <dgm:pt modelId="{4168878E-D35E-498E-BCBA-EA43CF117234}">
      <dgm:prSet custT="1"/>
      <dgm:spPr/>
      <dgm:t>
        <a:bodyPr/>
        <a:lstStyle/>
        <a:p>
          <a:pPr rtl="0"/>
          <a:r>
            <a:rPr lang="es-ES" sz="1800" dirty="0" smtClean="0"/>
            <a:t>Convivencia  versus conflicto social</a:t>
          </a:r>
          <a:endParaRPr lang="es-MX" sz="1800" dirty="0"/>
        </a:p>
      </dgm:t>
    </dgm:pt>
    <dgm:pt modelId="{7EA6AF47-8D40-4DC7-9CCE-3554452849EA}" type="parTrans" cxnId="{DA7A85F5-19EA-490F-86E0-AB592EC94325}">
      <dgm:prSet/>
      <dgm:spPr/>
      <dgm:t>
        <a:bodyPr/>
        <a:lstStyle/>
        <a:p>
          <a:endParaRPr lang="es-MX"/>
        </a:p>
      </dgm:t>
    </dgm:pt>
    <dgm:pt modelId="{668FF54E-02C3-444F-AAA5-D358AACF230A}" type="sibTrans" cxnId="{DA7A85F5-19EA-490F-86E0-AB592EC94325}">
      <dgm:prSet/>
      <dgm:spPr/>
      <dgm:t>
        <a:bodyPr/>
        <a:lstStyle/>
        <a:p>
          <a:endParaRPr lang="es-MX"/>
        </a:p>
      </dgm:t>
    </dgm:pt>
    <dgm:pt modelId="{3AA246EC-F40C-4AC0-A62E-2FD7CAC60295}">
      <dgm:prSet/>
      <dgm:spPr/>
      <dgm:t>
        <a:bodyPr/>
        <a:lstStyle/>
        <a:p>
          <a:pPr rtl="0"/>
          <a:r>
            <a:rPr lang="es-ES" dirty="0" smtClean="0"/>
            <a:t>Dialogar  y comunicar </a:t>
          </a:r>
          <a:endParaRPr lang="es-MX" dirty="0"/>
        </a:p>
      </dgm:t>
    </dgm:pt>
    <dgm:pt modelId="{7E8E25BE-2E48-4552-A6E1-02656B879673}" type="parTrans" cxnId="{87F86E52-1A47-4661-A62D-FE15EE7EB2A5}">
      <dgm:prSet/>
      <dgm:spPr/>
      <dgm:t>
        <a:bodyPr/>
        <a:lstStyle/>
        <a:p>
          <a:endParaRPr lang="es-MX"/>
        </a:p>
      </dgm:t>
    </dgm:pt>
    <dgm:pt modelId="{3A810906-BD37-4A1C-95A1-5D1DB8F90708}" type="sibTrans" cxnId="{87F86E52-1A47-4661-A62D-FE15EE7EB2A5}">
      <dgm:prSet/>
      <dgm:spPr/>
      <dgm:t>
        <a:bodyPr/>
        <a:lstStyle/>
        <a:p>
          <a:endParaRPr lang="es-MX"/>
        </a:p>
      </dgm:t>
    </dgm:pt>
    <dgm:pt modelId="{7ACA04A1-54E3-4D02-80AE-DE6C2A90236D}">
      <dgm:prSet/>
      <dgm:spPr/>
      <dgm:t>
        <a:bodyPr/>
        <a:lstStyle/>
        <a:p>
          <a:pPr rtl="0"/>
          <a:r>
            <a:rPr lang="es-ES" dirty="0" smtClean="0"/>
            <a:t>Conocer y comprender a los demás </a:t>
          </a:r>
          <a:endParaRPr lang="es-MX" dirty="0"/>
        </a:p>
      </dgm:t>
    </dgm:pt>
    <dgm:pt modelId="{96B6AF30-B9D6-4BB2-A6C5-13E90AD274AD}" type="parTrans" cxnId="{BFA9ED17-931A-4DF5-8FA6-C1D97F2615F5}">
      <dgm:prSet/>
      <dgm:spPr/>
      <dgm:t>
        <a:bodyPr/>
        <a:lstStyle/>
        <a:p>
          <a:endParaRPr lang="es-MX"/>
        </a:p>
      </dgm:t>
    </dgm:pt>
    <dgm:pt modelId="{59AAAD5E-5472-4D6E-BFEC-28930E04FCE5}" type="sibTrans" cxnId="{BFA9ED17-931A-4DF5-8FA6-C1D97F2615F5}">
      <dgm:prSet/>
      <dgm:spPr/>
      <dgm:t>
        <a:bodyPr/>
        <a:lstStyle/>
        <a:p>
          <a:endParaRPr lang="es-MX"/>
        </a:p>
      </dgm:t>
    </dgm:pt>
    <dgm:pt modelId="{15E89E02-0F3E-41A3-BFCE-57B6AC60AC56}">
      <dgm:prSet/>
      <dgm:spPr/>
      <dgm:t>
        <a:bodyPr/>
        <a:lstStyle/>
        <a:p>
          <a:pPr rtl="0"/>
          <a:r>
            <a:rPr lang="es-ES" dirty="0" smtClean="0"/>
            <a:t>Comprender situaciones y problemas</a:t>
          </a:r>
          <a:endParaRPr lang="es-MX" dirty="0"/>
        </a:p>
      </dgm:t>
    </dgm:pt>
    <dgm:pt modelId="{F78FA911-8588-4E83-9057-E77FD193F03C}" type="parTrans" cxnId="{55D399DB-272B-46D2-A6DF-E51123E110E8}">
      <dgm:prSet/>
      <dgm:spPr/>
      <dgm:t>
        <a:bodyPr/>
        <a:lstStyle/>
        <a:p>
          <a:endParaRPr lang="es-MX"/>
        </a:p>
      </dgm:t>
    </dgm:pt>
    <dgm:pt modelId="{89C07118-2E35-4708-8D68-10D6CFEBB887}" type="sibTrans" cxnId="{55D399DB-272B-46D2-A6DF-E51123E110E8}">
      <dgm:prSet/>
      <dgm:spPr/>
      <dgm:t>
        <a:bodyPr/>
        <a:lstStyle/>
        <a:p>
          <a:endParaRPr lang="es-MX"/>
        </a:p>
      </dgm:t>
    </dgm:pt>
    <dgm:pt modelId="{DDABDF9A-5D08-43DC-BEE9-CD2B6FA92B00}">
      <dgm:prSet/>
      <dgm:spPr/>
      <dgm:t>
        <a:bodyPr/>
        <a:lstStyle/>
        <a:p>
          <a:pPr rtl="0"/>
          <a:r>
            <a:rPr lang="es-ES" dirty="0" smtClean="0"/>
            <a:t>Favorecer Soluciones alternativas</a:t>
          </a:r>
        </a:p>
        <a:p>
          <a:pPr rtl="0"/>
          <a:endParaRPr lang="es-MX" dirty="0"/>
        </a:p>
      </dgm:t>
    </dgm:pt>
    <dgm:pt modelId="{33A5E0AA-D09C-470D-A6E2-5195B6CB2A02}" type="parTrans" cxnId="{E9730394-05C9-4444-9F44-ABF197C74368}">
      <dgm:prSet/>
      <dgm:spPr/>
      <dgm:t>
        <a:bodyPr/>
        <a:lstStyle/>
        <a:p>
          <a:endParaRPr lang="es-MX"/>
        </a:p>
      </dgm:t>
    </dgm:pt>
    <dgm:pt modelId="{B18E5679-0C28-43C1-9B3C-59E7B9D09B71}" type="sibTrans" cxnId="{E9730394-05C9-4444-9F44-ABF197C74368}">
      <dgm:prSet/>
      <dgm:spPr/>
      <dgm:t>
        <a:bodyPr/>
        <a:lstStyle/>
        <a:p>
          <a:endParaRPr lang="es-MX"/>
        </a:p>
      </dgm:t>
    </dgm:pt>
    <dgm:pt modelId="{5013EA4A-272C-4874-9E7C-3355B4009FA8}">
      <dgm:prSet/>
      <dgm:spPr/>
      <dgm:t>
        <a:bodyPr/>
        <a:lstStyle/>
        <a:p>
          <a:pPr rtl="0"/>
          <a:r>
            <a:rPr lang="es-ES_tradnl" dirty="0" smtClean="0"/>
            <a:t>Pasos a la acción</a:t>
          </a:r>
          <a:endParaRPr lang="es-MX" dirty="0"/>
        </a:p>
      </dgm:t>
    </dgm:pt>
    <dgm:pt modelId="{49977484-69AD-4C45-93C0-E2E4EA65E97A}" type="parTrans" cxnId="{1D57A3B9-CFA6-4B5D-A55E-4B6DFCF38179}">
      <dgm:prSet/>
      <dgm:spPr/>
      <dgm:t>
        <a:bodyPr/>
        <a:lstStyle/>
        <a:p>
          <a:endParaRPr lang="es-MX"/>
        </a:p>
      </dgm:t>
    </dgm:pt>
    <dgm:pt modelId="{6DAF44A9-C3BD-4F2D-BBCC-EFD309D9B78B}" type="sibTrans" cxnId="{1D57A3B9-CFA6-4B5D-A55E-4B6DFCF38179}">
      <dgm:prSet/>
      <dgm:spPr/>
      <dgm:t>
        <a:bodyPr/>
        <a:lstStyle/>
        <a:p>
          <a:endParaRPr lang="es-MX"/>
        </a:p>
      </dgm:t>
    </dgm:pt>
    <dgm:pt modelId="{34AB9142-2095-486A-B231-93F9DAE6079D}">
      <dgm:prSet custT="1"/>
      <dgm:spPr/>
      <dgm:t>
        <a:bodyPr/>
        <a:lstStyle/>
        <a:p>
          <a:pPr rtl="0"/>
          <a:r>
            <a:rPr lang="es-ES" sz="1600" dirty="0" smtClean="0"/>
            <a:t>Comprensión y expresión de pensamientos, sentimientos y comportamientos</a:t>
          </a:r>
          <a:endParaRPr lang="es-MX" sz="1600" dirty="0"/>
        </a:p>
      </dgm:t>
    </dgm:pt>
    <dgm:pt modelId="{F07BC49F-2324-4E10-95D6-83F7B6269D2B}" type="sibTrans" cxnId="{FA9A7DA0-C805-43E1-839B-68955CC0BDFA}">
      <dgm:prSet/>
      <dgm:spPr/>
      <dgm:t>
        <a:bodyPr/>
        <a:lstStyle/>
        <a:p>
          <a:endParaRPr lang="es-MX"/>
        </a:p>
      </dgm:t>
    </dgm:pt>
    <dgm:pt modelId="{E769120C-D49E-4DE0-AA93-BA69CFBE2D30}" type="parTrans" cxnId="{FA9A7DA0-C805-43E1-839B-68955CC0BDFA}">
      <dgm:prSet/>
      <dgm:spPr/>
      <dgm:t>
        <a:bodyPr/>
        <a:lstStyle/>
        <a:p>
          <a:endParaRPr lang="es-MX"/>
        </a:p>
      </dgm:t>
    </dgm:pt>
    <dgm:pt modelId="{FA054419-1565-4498-8F4A-BB5DFD8B898F}" type="pres">
      <dgm:prSet presAssocID="{2495CFBE-2F31-4A85-80B5-A23917E20E0A}" presName="Name0" presStyleCnt="0">
        <dgm:presLayoutVars>
          <dgm:chPref val="1"/>
          <dgm:dir/>
          <dgm:animOne val="branch"/>
          <dgm:animLvl val="lvl"/>
          <dgm:resizeHandles/>
        </dgm:presLayoutVars>
      </dgm:prSet>
      <dgm:spPr/>
      <dgm:t>
        <a:bodyPr/>
        <a:lstStyle/>
        <a:p>
          <a:endParaRPr lang="es-MX"/>
        </a:p>
      </dgm:t>
    </dgm:pt>
    <dgm:pt modelId="{BBEE0000-B639-4761-8D9F-C323401BFAEF}" type="pres">
      <dgm:prSet presAssocID="{5013EA4A-272C-4874-9E7C-3355B4009FA8}" presName="vertOne" presStyleCnt="0"/>
      <dgm:spPr/>
      <dgm:t>
        <a:bodyPr/>
        <a:lstStyle/>
        <a:p>
          <a:endParaRPr lang="es-ES"/>
        </a:p>
      </dgm:t>
    </dgm:pt>
    <dgm:pt modelId="{F76C51E7-6B01-40FD-A167-6E9898D197B7}" type="pres">
      <dgm:prSet presAssocID="{5013EA4A-272C-4874-9E7C-3355B4009FA8}" presName="txOne" presStyleLbl="node0" presStyleIdx="0" presStyleCnt="1" custScaleY="52780">
        <dgm:presLayoutVars>
          <dgm:chPref val="3"/>
        </dgm:presLayoutVars>
      </dgm:prSet>
      <dgm:spPr/>
      <dgm:t>
        <a:bodyPr/>
        <a:lstStyle/>
        <a:p>
          <a:endParaRPr lang="es-MX"/>
        </a:p>
      </dgm:t>
    </dgm:pt>
    <dgm:pt modelId="{CA69E445-975F-4E81-9976-67877707057F}" type="pres">
      <dgm:prSet presAssocID="{5013EA4A-272C-4874-9E7C-3355B4009FA8}" presName="parTransOne" presStyleCnt="0"/>
      <dgm:spPr/>
      <dgm:t>
        <a:bodyPr/>
        <a:lstStyle/>
        <a:p>
          <a:endParaRPr lang="es-ES"/>
        </a:p>
      </dgm:t>
    </dgm:pt>
    <dgm:pt modelId="{AEC4E91F-E142-486C-9D03-58070D070595}" type="pres">
      <dgm:prSet presAssocID="{5013EA4A-272C-4874-9E7C-3355B4009FA8}" presName="horzOne" presStyleCnt="0"/>
      <dgm:spPr/>
      <dgm:t>
        <a:bodyPr/>
        <a:lstStyle/>
        <a:p>
          <a:endParaRPr lang="es-ES"/>
        </a:p>
      </dgm:t>
    </dgm:pt>
    <dgm:pt modelId="{910874C9-4610-46F4-98CE-4844E5BD13CA}" type="pres">
      <dgm:prSet presAssocID="{12964698-6A90-4D37-A06C-9BA96813B4EA}" presName="vertTwo" presStyleCnt="0"/>
      <dgm:spPr/>
      <dgm:t>
        <a:bodyPr/>
        <a:lstStyle/>
        <a:p>
          <a:endParaRPr lang="es-ES"/>
        </a:p>
      </dgm:t>
    </dgm:pt>
    <dgm:pt modelId="{FEF114AA-F405-4C15-9892-2C32C5BDD99C}" type="pres">
      <dgm:prSet presAssocID="{12964698-6A90-4D37-A06C-9BA96813B4EA}" presName="txTwo" presStyleLbl="node2" presStyleIdx="0" presStyleCnt="3">
        <dgm:presLayoutVars>
          <dgm:chPref val="3"/>
        </dgm:presLayoutVars>
      </dgm:prSet>
      <dgm:spPr/>
      <dgm:t>
        <a:bodyPr/>
        <a:lstStyle/>
        <a:p>
          <a:endParaRPr lang="es-MX"/>
        </a:p>
      </dgm:t>
    </dgm:pt>
    <dgm:pt modelId="{4F9856AD-8A1F-47AF-985E-BAC379ECA811}" type="pres">
      <dgm:prSet presAssocID="{12964698-6A90-4D37-A06C-9BA96813B4EA}" presName="parTransTwo" presStyleCnt="0"/>
      <dgm:spPr/>
      <dgm:t>
        <a:bodyPr/>
        <a:lstStyle/>
        <a:p>
          <a:endParaRPr lang="es-ES"/>
        </a:p>
      </dgm:t>
    </dgm:pt>
    <dgm:pt modelId="{2397EB0A-76AC-49AC-AF5A-043CCF59142B}" type="pres">
      <dgm:prSet presAssocID="{12964698-6A90-4D37-A06C-9BA96813B4EA}" presName="horzTwo" presStyleCnt="0"/>
      <dgm:spPr/>
      <dgm:t>
        <a:bodyPr/>
        <a:lstStyle/>
        <a:p>
          <a:endParaRPr lang="es-ES"/>
        </a:p>
      </dgm:t>
    </dgm:pt>
    <dgm:pt modelId="{CAB9CD77-2C31-4B63-9EDB-82C87E78D9E8}" type="pres">
      <dgm:prSet presAssocID="{66152809-8412-4ABD-85C9-BCFF2937FA07}" presName="vertThree" presStyleCnt="0"/>
      <dgm:spPr/>
      <dgm:t>
        <a:bodyPr/>
        <a:lstStyle/>
        <a:p>
          <a:endParaRPr lang="es-ES"/>
        </a:p>
      </dgm:t>
    </dgm:pt>
    <dgm:pt modelId="{4CE7628D-3BDF-4B8E-8EC7-8E9DECEF1103}" type="pres">
      <dgm:prSet presAssocID="{66152809-8412-4ABD-85C9-BCFF2937FA07}" presName="txThree" presStyleLbl="node3" presStyleIdx="0" presStyleCnt="5">
        <dgm:presLayoutVars>
          <dgm:chPref val="3"/>
        </dgm:presLayoutVars>
      </dgm:prSet>
      <dgm:spPr/>
      <dgm:t>
        <a:bodyPr/>
        <a:lstStyle/>
        <a:p>
          <a:endParaRPr lang="es-MX"/>
        </a:p>
      </dgm:t>
    </dgm:pt>
    <dgm:pt modelId="{B4481C9F-3E39-4AA0-B461-9F182E59A49C}" type="pres">
      <dgm:prSet presAssocID="{66152809-8412-4ABD-85C9-BCFF2937FA07}" presName="horzThree" presStyleCnt="0"/>
      <dgm:spPr/>
      <dgm:t>
        <a:bodyPr/>
        <a:lstStyle/>
        <a:p>
          <a:endParaRPr lang="es-ES"/>
        </a:p>
      </dgm:t>
    </dgm:pt>
    <dgm:pt modelId="{2806B607-411F-4AD6-8702-8DF32EF34A68}" type="pres">
      <dgm:prSet presAssocID="{578D024A-78ED-4004-A9A7-3748A289A60E}" presName="sibSpaceThree" presStyleCnt="0"/>
      <dgm:spPr/>
      <dgm:t>
        <a:bodyPr/>
        <a:lstStyle/>
        <a:p>
          <a:endParaRPr lang="es-ES"/>
        </a:p>
      </dgm:t>
    </dgm:pt>
    <dgm:pt modelId="{583CF3EE-6C77-4CAE-82C9-9C37C6ED349C}" type="pres">
      <dgm:prSet presAssocID="{4168878E-D35E-498E-BCBA-EA43CF117234}" presName="vertThree" presStyleCnt="0"/>
      <dgm:spPr/>
      <dgm:t>
        <a:bodyPr/>
        <a:lstStyle/>
        <a:p>
          <a:endParaRPr lang="es-ES"/>
        </a:p>
      </dgm:t>
    </dgm:pt>
    <dgm:pt modelId="{5AA38F12-0F83-46A8-9247-FD57BF5881DB}" type="pres">
      <dgm:prSet presAssocID="{4168878E-D35E-498E-BCBA-EA43CF117234}" presName="txThree" presStyleLbl="node3" presStyleIdx="1" presStyleCnt="5">
        <dgm:presLayoutVars>
          <dgm:chPref val="3"/>
        </dgm:presLayoutVars>
      </dgm:prSet>
      <dgm:spPr/>
      <dgm:t>
        <a:bodyPr/>
        <a:lstStyle/>
        <a:p>
          <a:endParaRPr lang="es-MX"/>
        </a:p>
      </dgm:t>
    </dgm:pt>
    <dgm:pt modelId="{DA8DA5C4-0C28-4D59-985B-057C3E3672D1}" type="pres">
      <dgm:prSet presAssocID="{4168878E-D35E-498E-BCBA-EA43CF117234}" presName="horzThree" presStyleCnt="0"/>
      <dgm:spPr/>
      <dgm:t>
        <a:bodyPr/>
        <a:lstStyle/>
        <a:p>
          <a:endParaRPr lang="es-ES"/>
        </a:p>
      </dgm:t>
    </dgm:pt>
    <dgm:pt modelId="{59B4B21B-5F64-4BD9-AB0E-11B66635C04D}" type="pres">
      <dgm:prSet presAssocID="{AE3C6E5A-FF04-4293-A18D-DAD0C794DC60}" presName="sibSpaceTwo" presStyleCnt="0"/>
      <dgm:spPr/>
      <dgm:t>
        <a:bodyPr/>
        <a:lstStyle/>
        <a:p>
          <a:endParaRPr lang="es-ES"/>
        </a:p>
      </dgm:t>
    </dgm:pt>
    <dgm:pt modelId="{DF051DB5-A939-411E-981A-5F8E276E8485}" type="pres">
      <dgm:prSet presAssocID="{3AA246EC-F40C-4AC0-A62E-2FD7CAC60295}" presName="vertTwo" presStyleCnt="0"/>
      <dgm:spPr/>
      <dgm:t>
        <a:bodyPr/>
        <a:lstStyle/>
        <a:p>
          <a:endParaRPr lang="es-ES"/>
        </a:p>
      </dgm:t>
    </dgm:pt>
    <dgm:pt modelId="{4A5398F0-7B1B-49C8-ABAB-9C5BB35E479A}" type="pres">
      <dgm:prSet presAssocID="{3AA246EC-F40C-4AC0-A62E-2FD7CAC60295}" presName="txTwo" presStyleLbl="node2" presStyleIdx="1" presStyleCnt="3">
        <dgm:presLayoutVars>
          <dgm:chPref val="3"/>
        </dgm:presLayoutVars>
      </dgm:prSet>
      <dgm:spPr/>
      <dgm:t>
        <a:bodyPr/>
        <a:lstStyle/>
        <a:p>
          <a:endParaRPr lang="es-MX"/>
        </a:p>
      </dgm:t>
    </dgm:pt>
    <dgm:pt modelId="{68A190BE-AA7A-4A6D-BA1F-211983BFB1A9}" type="pres">
      <dgm:prSet presAssocID="{3AA246EC-F40C-4AC0-A62E-2FD7CAC60295}" presName="parTransTwo" presStyleCnt="0"/>
      <dgm:spPr/>
      <dgm:t>
        <a:bodyPr/>
        <a:lstStyle/>
        <a:p>
          <a:endParaRPr lang="es-ES"/>
        </a:p>
      </dgm:t>
    </dgm:pt>
    <dgm:pt modelId="{1A908FDA-82C2-4F11-9084-2F456ED04CE6}" type="pres">
      <dgm:prSet presAssocID="{3AA246EC-F40C-4AC0-A62E-2FD7CAC60295}" presName="horzTwo" presStyleCnt="0"/>
      <dgm:spPr/>
      <dgm:t>
        <a:bodyPr/>
        <a:lstStyle/>
        <a:p>
          <a:endParaRPr lang="es-ES"/>
        </a:p>
      </dgm:t>
    </dgm:pt>
    <dgm:pt modelId="{700514FA-3870-491A-93E7-D6CA55EA1F72}" type="pres">
      <dgm:prSet presAssocID="{34AB9142-2095-486A-B231-93F9DAE6079D}" presName="vertThree" presStyleCnt="0"/>
      <dgm:spPr/>
      <dgm:t>
        <a:bodyPr/>
        <a:lstStyle/>
        <a:p>
          <a:endParaRPr lang="es-ES"/>
        </a:p>
      </dgm:t>
    </dgm:pt>
    <dgm:pt modelId="{46D48343-C23C-4A0A-98D9-B4E040D896A1}" type="pres">
      <dgm:prSet presAssocID="{34AB9142-2095-486A-B231-93F9DAE6079D}" presName="txThree" presStyleLbl="node3" presStyleIdx="2" presStyleCnt="5">
        <dgm:presLayoutVars>
          <dgm:chPref val="3"/>
        </dgm:presLayoutVars>
      </dgm:prSet>
      <dgm:spPr/>
      <dgm:t>
        <a:bodyPr/>
        <a:lstStyle/>
        <a:p>
          <a:endParaRPr lang="es-MX"/>
        </a:p>
      </dgm:t>
    </dgm:pt>
    <dgm:pt modelId="{C485EAFE-E90B-447D-AA30-67D0B92E2A7E}" type="pres">
      <dgm:prSet presAssocID="{34AB9142-2095-486A-B231-93F9DAE6079D}" presName="horzThree" presStyleCnt="0"/>
      <dgm:spPr/>
      <dgm:t>
        <a:bodyPr/>
        <a:lstStyle/>
        <a:p>
          <a:endParaRPr lang="es-ES"/>
        </a:p>
      </dgm:t>
    </dgm:pt>
    <dgm:pt modelId="{2A357918-9F6A-4FD2-B633-4293381F6EF8}" type="pres">
      <dgm:prSet presAssocID="{3A810906-BD37-4A1C-95A1-5D1DB8F90708}" presName="sibSpaceTwo" presStyleCnt="0"/>
      <dgm:spPr/>
      <dgm:t>
        <a:bodyPr/>
        <a:lstStyle/>
        <a:p>
          <a:endParaRPr lang="es-ES"/>
        </a:p>
      </dgm:t>
    </dgm:pt>
    <dgm:pt modelId="{C8C1C60F-E9D3-4A65-9296-3E892DA8D78E}" type="pres">
      <dgm:prSet presAssocID="{7ACA04A1-54E3-4D02-80AE-DE6C2A90236D}" presName="vertTwo" presStyleCnt="0"/>
      <dgm:spPr/>
      <dgm:t>
        <a:bodyPr/>
        <a:lstStyle/>
        <a:p>
          <a:endParaRPr lang="es-ES"/>
        </a:p>
      </dgm:t>
    </dgm:pt>
    <dgm:pt modelId="{DE0C2C88-7ECD-4271-A455-CB5B85119239}" type="pres">
      <dgm:prSet presAssocID="{7ACA04A1-54E3-4D02-80AE-DE6C2A90236D}" presName="txTwo" presStyleLbl="node2" presStyleIdx="2" presStyleCnt="3">
        <dgm:presLayoutVars>
          <dgm:chPref val="3"/>
        </dgm:presLayoutVars>
      </dgm:prSet>
      <dgm:spPr/>
      <dgm:t>
        <a:bodyPr/>
        <a:lstStyle/>
        <a:p>
          <a:endParaRPr lang="es-MX"/>
        </a:p>
      </dgm:t>
    </dgm:pt>
    <dgm:pt modelId="{4F4333F9-53CA-4DD8-9999-7392BEDC3871}" type="pres">
      <dgm:prSet presAssocID="{7ACA04A1-54E3-4D02-80AE-DE6C2A90236D}" presName="parTransTwo" presStyleCnt="0"/>
      <dgm:spPr/>
      <dgm:t>
        <a:bodyPr/>
        <a:lstStyle/>
        <a:p>
          <a:endParaRPr lang="es-ES"/>
        </a:p>
      </dgm:t>
    </dgm:pt>
    <dgm:pt modelId="{AD5D637A-EE3B-4CFB-AAE1-9C21F0E7A05C}" type="pres">
      <dgm:prSet presAssocID="{7ACA04A1-54E3-4D02-80AE-DE6C2A90236D}" presName="horzTwo" presStyleCnt="0"/>
      <dgm:spPr/>
      <dgm:t>
        <a:bodyPr/>
        <a:lstStyle/>
        <a:p>
          <a:endParaRPr lang="es-ES"/>
        </a:p>
      </dgm:t>
    </dgm:pt>
    <dgm:pt modelId="{1E030CB1-270D-4392-BC06-A0A246DD1547}" type="pres">
      <dgm:prSet presAssocID="{15E89E02-0F3E-41A3-BFCE-57B6AC60AC56}" presName="vertThree" presStyleCnt="0"/>
      <dgm:spPr/>
      <dgm:t>
        <a:bodyPr/>
        <a:lstStyle/>
        <a:p>
          <a:endParaRPr lang="es-ES"/>
        </a:p>
      </dgm:t>
    </dgm:pt>
    <dgm:pt modelId="{73E2A49A-17F3-4D00-A8EF-60D9F77BAF18}" type="pres">
      <dgm:prSet presAssocID="{15E89E02-0F3E-41A3-BFCE-57B6AC60AC56}" presName="txThree" presStyleLbl="node3" presStyleIdx="3" presStyleCnt="5">
        <dgm:presLayoutVars>
          <dgm:chPref val="3"/>
        </dgm:presLayoutVars>
      </dgm:prSet>
      <dgm:spPr/>
      <dgm:t>
        <a:bodyPr/>
        <a:lstStyle/>
        <a:p>
          <a:endParaRPr lang="es-MX"/>
        </a:p>
      </dgm:t>
    </dgm:pt>
    <dgm:pt modelId="{6EADD98C-49F8-4B93-A4AF-F4A3A94BD203}" type="pres">
      <dgm:prSet presAssocID="{15E89E02-0F3E-41A3-BFCE-57B6AC60AC56}" presName="horzThree" presStyleCnt="0"/>
      <dgm:spPr/>
      <dgm:t>
        <a:bodyPr/>
        <a:lstStyle/>
        <a:p>
          <a:endParaRPr lang="es-ES"/>
        </a:p>
      </dgm:t>
    </dgm:pt>
    <dgm:pt modelId="{76D30BA6-7F8A-4EC4-B734-8111BE92C9E3}" type="pres">
      <dgm:prSet presAssocID="{89C07118-2E35-4708-8D68-10D6CFEBB887}" presName="sibSpaceThree" presStyleCnt="0"/>
      <dgm:spPr/>
      <dgm:t>
        <a:bodyPr/>
        <a:lstStyle/>
        <a:p>
          <a:endParaRPr lang="es-ES"/>
        </a:p>
      </dgm:t>
    </dgm:pt>
    <dgm:pt modelId="{0D46199D-F079-4A20-9652-EFFED2F0CBF5}" type="pres">
      <dgm:prSet presAssocID="{DDABDF9A-5D08-43DC-BEE9-CD2B6FA92B00}" presName="vertThree" presStyleCnt="0"/>
      <dgm:spPr/>
      <dgm:t>
        <a:bodyPr/>
        <a:lstStyle/>
        <a:p>
          <a:endParaRPr lang="es-ES"/>
        </a:p>
      </dgm:t>
    </dgm:pt>
    <dgm:pt modelId="{825AB920-E5FF-4BA1-B1DC-FCF5D983C268}" type="pres">
      <dgm:prSet presAssocID="{DDABDF9A-5D08-43DC-BEE9-CD2B6FA92B00}" presName="txThree" presStyleLbl="node3" presStyleIdx="4" presStyleCnt="5">
        <dgm:presLayoutVars>
          <dgm:chPref val="3"/>
        </dgm:presLayoutVars>
      </dgm:prSet>
      <dgm:spPr/>
      <dgm:t>
        <a:bodyPr/>
        <a:lstStyle/>
        <a:p>
          <a:endParaRPr lang="es-MX"/>
        </a:p>
      </dgm:t>
    </dgm:pt>
    <dgm:pt modelId="{C86C04AA-DD3D-4C2D-9890-A31A58AE7275}" type="pres">
      <dgm:prSet presAssocID="{DDABDF9A-5D08-43DC-BEE9-CD2B6FA92B00}" presName="horzThree" presStyleCnt="0"/>
      <dgm:spPr/>
      <dgm:t>
        <a:bodyPr/>
        <a:lstStyle/>
        <a:p>
          <a:endParaRPr lang="es-ES"/>
        </a:p>
      </dgm:t>
    </dgm:pt>
  </dgm:ptLst>
  <dgm:cxnLst>
    <dgm:cxn modelId="{BFA9ED17-931A-4DF5-8FA6-C1D97F2615F5}" srcId="{5013EA4A-272C-4874-9E7C-3355B4009FA8}" destId="{7ACA04A1-54E3-4D02-80AE-DE6C2A90236D}" srcOrd="2" destOrd="0" parTransId="{96B6AF30-B9D6-4BB2-A6C5-13E90AD274AD}" sibTransId="{59AAAD5E-5472-4D6E-BFEC-28930E04FCE5}"/>
    <dgm:cxn modelId="{F82FE464-0EB1-9D47-B694-C1144C6F1A7E}" type="presOf" srcId="{2495CFBE-2F31-4A85-80B5-A23917E20E0A}" destId="{FA054419-1565-4498-8F4A-BB5DFD8B898F}" srcOrd="0" destOrd="0" presId="urn:microsoft.com/office/officeart/2005/8/layout/hierarchy4"/>
    <dgm:cxn modelId="{D3B13742-9595-5C43-A587-5F474B883653}" type="presOf" srcId="{7ACA04A1-54E3-4D02-80AE-DE6C2A90236D}" destId="{DE0C2C88-7ECD-4271-A455-CB5B85119239}" srcOrd="0" destOrd="0" presId="urn:microsoft.com/office/officeart/2005/8/layout/hierarchy4"/>
    <dgm:cxn modelId="{55D399DB-272B-46D2-A6DF-E51123E110E8}" srcId="{7ACA04A1-54E3-4D02-80AE-DE6C2A90236D}" destId="{15E89E02-0F3E-41A3-BFCE-57B6AC60AC56}" srcOrd="0" destOrd="0" parTransId="{F78FA911-8588-4E83-9057-E77FD193F03C}" sibTransId="{89C07118-2E35-4708-8D68-10D6CFEBB887}"/>
    <dgm:cxn modelId="{E9730394-05C9-4444-9F44-ABF197C74368}" srcId="{7ACA04A1-54E3-4D02-80AE-DE6C2A90236D}" destId="{DDABDF9A-5D08-43DC-BEE9-CD2B6FA92B00}" srcOrd="1" destOrd="0" parTransId="{33A5E0AA-D09C-470D-A6E2-5195B6CB2A02}" sibTransId="{B18E5679-0C28-43C1-9B3C-59E7B9D09B71}"/>
    <dgm:cxn modelId="{41479A82-6DB7-5C47-9DFD-4EC4578C3AC0}" type="presOf" srcId="{DDABDF9A-5D08-43DC-BEE9-CD2B6FA92B00}" destId="{825AB920-E5FF-4BA1-B1DC-FCF5D983C268}" srcOrd="0" destOrd="0" presId="urn:microsoft.com/office/officeart/2005/8/layout/hierarchy4"/>
    <dgm:cxn modelId="{DA7A85F5-19EA-490F-86E0-AB592EC94325}" srcId="{12964698-6A90-4D37-A06C-9BA96813B4EA}" destId="{4168878E-D35E-498E-BCBA-EA43CF117234}" srcOrd="1" destOrd="0" parTransId="{7EA6AF47-8D40-4DC7-9CCE-3554452849EA}" sibTransId="{668FF54E-02C3-444F-AAA5-D358AACF230A}"/>
    <dgm:cxn modelId="{5A2E00C7-E385-6F49-A69C-688C1D6A5315}" type="presOf" srcId="{3AA246EC-F40C-4AC0-A62E-2FD7CAC60295}" destId="{4A5398F0-7B1B-49C8-ABAB-9C5BB35E479A}" srcOrd="0" destOrd="0" presId="urn:microsoft.com/office/officeart/2005/8/layout/hierarchy4"/>
    <dgm:cxn modelId="{44ADD4D8-FC86-1743-BD59-F6A6DF3A7EA7}" type="presOf" srcId="{34AB9142-2095-486A-B231-93F9DAE6079D}" destId="{46D48343-C23C-4A0A-98D9-B4E040D896A1}" srcOrd="0" destOrd="0" presId="urn:microsoft.com/office/officeart/2005/8/layout/hierarchy4"/>
    <dgm:cxn modelId="{F0C0EC5E-E300-D94D-9410-282FCADA28CA}" type="presOf" srcId="{15E89E02-0F3E-41A3-BFCE-57B6AC60AC56}" destId="{73E2A49A-17F3-4D00-A8EF-60D9F77BAF18}" srcOrd="0" destOrd="0" presId="urn:microsoft.com/office/officeart/2005/8/layout/hierarchy4"/>
    <dgm:cxn modelId="{E7675588-86EF-4343-8FF6-8BBC2BFC0375}" type="presOf" srcId="{12964698-6A90-4D37-A06C-9BA96813B4EA}" destId="{FEF114AA-F405-4C15-9892-2C32C5BDD99C}" srcOrd="0" destOrd="0" presId="urn:microsoft.com/office/officeart/2005/8/layout/hierarchy4"/>
    <dgm:cxn modelId="{5F722220-495D-2F46-A5A9-98110BB6D33F}" type="presOf" srcId="{5013EA4A-272C-4874-9E7C-3355B4009FA8}" destId="{F76C51E7-6B01-40FD-A167-6E9898D197B7}" srcOrd="0" destOrd="0" presId="urn:microsoft.com/office/officeart/2005/8/layout/hierarchy4"/>
    <dgm:cxn modelId="{6ED5ACF6-2323-1B40-B7BD-6FBB0015AF19}" type="presOf" srcId="{66152809-8412-4ABD-85C9-BCFF2937FA07}" destId="{4CE7628D-3BDF-4B8E-8EC7-8E9DECEF1103}" srcOrd="0" destOrd="0" presId="urn:microsoft.com/office/officeart/2005/8/layout/hierarchy4"/>
    <dgm:cxn modelId="{083FE8C6-D9C3-4F65-946E-7F88FCDAC3CA}" srcId="{5013EA4A-272C-4874-9E7C-3355B4009FA8}" destId="{12964698-6A90-4D37-A06C-9BA96813B4EA}" srcOrd="0" destOrd="0" parTransId="{F0A60227-A69A-48F3-AE6D-612FB4C990A8}" sibTransId="{AE3C6E5A-FF04-4293-A18D-DAD0C794DC60}"/>
    <dgm:cxn modelId="{87F86E52-1A47-4661-A62D-FE15EE7EB2A5}" srcId="{5013EA4A-272C-4874-9E7C-3355B4009FA8}" destId="{3AA246EC-F40C-4AC0-A62E-2FD7CAC60295}" srcOrd="1" destOrd="0" parTransId="{7E8E25BE-2E48-4552-A6E1-02656B879673}" sibTransId="{3A810906-BD37-4A1C-95A1-5D1DB8F90708}"/>
    <dgm:cxn modelId="{FC857484-B0BC-8346-A8DF-C8E4E1D81641}" type="presOf" srcId="{4168878E-D35E-498E-BCBA-EA43CF117234}" destId="{5AA38F12-0F83-46A8-9247-FD57BF5881DB}" srcOrd="0" destOrd="0" presId="urn:microsoft.com/office/officeart/2005/8/layout/hierarchy4"/>
    <dgm:cxn modelId="{FA9A7DA0-C805-43E1-839B-68955CC0BDFA}" srcId="{3AA246EC-F40C-4AC0-A62E-2FD7CAC60295}" destId="{34AB9142-2095-486A-B231-93F9DAE6079D}" srcOrd="0" destOrd="0" parTransId="{E769120C-D49E-4DE0-AA93-BA69CFBE2D30}" sibTransId="{F07BC49F-2324-4E10-95D6-83F7B6269D2B}"/>
    <dgm:cxn modelId="{1D57A3B9-CFA6-4B5D-A55E-4B6DFCF38179}" srcId="{2495CFBE-2F31-4A85-80B5-A23917E20E0A}" destId="{5013EA4A-272C-4874-9E7C-3355B4009FA8}" srcOrd="0" destOrd="0" parTransId="{49977484-69AD-4C45-93C0-E2E4EA65E97A}" sibTransId="{6DAF44A9-C3BD-4F2D-BBCC-EFD309D9B78B}"/>
    <dgm:cxn modelId="{2767E965-513F-4F18-BE26-33D9224DEDFD}" srcId="{12964698-6A90-4D37-A06C-9BA96813B4EA}" destId="{66152809-8412-4ABD-85C9-BCFF2937FA07}" srcOrd="0" destOrd="0" parTransId="{70FDA3FA-B588-4FAF-9E17-5C2FF554BB5D}" sibTransId="{578D024A-78ED-4004-A9A7-3748A289A60E}"/>
    <dgm:cxn modelId="{86DA5881-2917-7A48-B2BA-0DD10C59C8AE}" type="presParOf" srcId="{FA054419-1565-4498-8F4A-BB5DFD8B898F}" destId="{BBEE0000-B639-4761-8D9F-C323401BFAEF}" srcOrd="0" destOrd="0" presId="urn:microsoft.com/office/officeart/2005/8/layout/hierarchy4"/>
    <dgm:cxn modelId="{6A465E04-A61F-B243-9438-09DB08813941}" type="presParOf" srcId="{BBEE0000-B639-4761-8D9F-C323401BFAEF}" destId="{F76C51E7-6B01-40FD-A167-6E9898D197B7}" srcOrd="0" destOrd="0" presId="urn:microsoft.com/office/officeart/2005/8/layout/hierarchy4"/>
    <dgm:cxn modelId="{3925AE22-30C0-6B43-AEF0-673304384DB1}" type="presParOf" srcId="{BBEE0000-B639-4761-8D9F-C323401BFAEF}" destId="{CA69E445-975F-4E81-9976-67877707057F}" srcOrd="1" destOrd="0" presId="urn:microsoft.com/office/officeart/2005/8/layout/hierarchy4"/>
    <dgm:cxn modelId="{CBE65EBC-041A-3844-A4E6-D7BAC9BD362B}" type="presParOf" srcId="{BBEE0000-B639-4761-8D9F-C323401BFAEF}" destId="{AEC4E91F-E142-486C-9D03-58070D070595}" srcOrd="2" destOrd="0" presId="urn:microsoft.com/office/officeart/2005/8/layout/hierarchy4"/>
    <dgm:cxn modelId="{DCC8DB19-D516-5A40-8ADE-6760D7F45275}" type="presParOf" srcId="{AEC4E91F-E142-486C-9D03-58070D070595}" destId="{910874C9-4610-46F4-98CE-4844E5BD13CA}" srcOrd="0" destOrd="0" presId="urn:microsoft.com/office/officeart/2005/8/layout/hierarchy4"/>
    <dgm:cxn modelId="{371779F3-CCFF-8E43-9675-3B1D87356D16}" type="presParOf" srcId="{910874C9-4610-46F4-98CE-4844E5BD13CA}" destId="{FEF114AA-F405-4C15-9892-2C32C5BDD99C}" srcOrd="0" destOrd="0" presId="urn:microsoft.com/office/officeart/2005/8/layout/hierarchy4"/>
    <dgm:cxn modelId="{F8DBC814-81A0-1D48-8974-871C4894AC60}" type="presParOf" srcId="{910874C9-4610-46F4-98CE-4844E5BD13CA}" destId="{4F9856AD-8A1F-47AF-985E-BAC379ECA811}" srcOrd="1" destOrd="0" presId="urn:microsoft.com/office/officeart/2005/8/layout/hierarchy4"/>
    <dgm:cxn modelId="{E13D5167-CC1A-A344-AB91-DE66F95E5694}" type="presParOf" srcId="{910874C9-4610-46F4-98CE-4844E5BD13CA}" destId="{2397EB0A-76AC-49AC-AF5A-043CCF59142B}" srcOrd="2" destOrd="0" presId="urn:microsoft.com/office/officeart/2005/8/layout/hierarchy4"/>
    <dgm:cxn modelId="{6FA22536-76F8-0E4D-A9C1-CD9AE68F14A0}" type="presParOf" srcId="{2397EB0A-76AC-49AC-AF5A-043CCF59142B}" destId="{CAB9CD77-2C31-4B63-9EDB-82C87E78D9E8}" srcOrd="0" destOrd="0" presId="urn:microsoft.com/office/officeart/2005/8/layout/hierarchy4"/>
    <dgm:cxn modelId="{0E3696BF-8C37-2B48-AFE0-E734AAD39DF7}" type="presParOf" srcId="{CAB9CD77-2C31-4B63-9EDB-82C87E78D9E8}" destId="{4CE7628D-3BDF-4B8E-8EC7-8E9DECEF1103}" srcOrd="0" destOrd="0" presId="urn:microsoft.com/office/officeart/2005/8/layout/hierarchy4"/>
    <dgm:cxn modelId="{12B617A6-62BA-764B-9122-EAD57F34AD36}" type="presParOf" srcId="{CAB9CD77-2C31-4B63-9EDB-82C87E78D9E8}" destId="{B4481C9F-3E39-4AA0-B461-9F182E59A49C}" srcOrd="1" destOrd="0" presId="urn:microsoft.com/office/officeart/2005/8/layout/hierarchy4"/>
    <dgm:cxn modelId="{0B8AAB3A-D42D-8045-B2B8-C68F2514EC4C}" type="presParOf" srcId="{2397EB0A-76AC-49AC-AF5A-043CCF59142B}" destId="{2806B607-411F-4AD6-8702-8DF32EF34A68}" srcOrd="1" destOrd="0" presId="urn:microsoft.com/office/officeart/2005/8/layout/hierarchy4"/>
    <dgm:cxn modelId="{C251B4B8-B0A0-FB4F-83E0-EFA68AA49ADF}" type="presParOf" srcId="{2397EB0A-76AC-49AC-AF5A-043CCF59142B}" destId="{583CF3EE-6C77-4CAE-82C9-9C37C6ED349C}" srcOrd="2" destOrd="0" presId="urn:microsoft.com/office/officeart/2005/8/layout/hierarchy4"/>
    <dgm:cxn modelId="{867F1B87-E889-5E45-AF74-F8EE91C381C6}" type="presParOf" srcId="{583CF3EE-6C77-4CAE-82C9-9C37C6ED349C}" destId="{5AA38F12-0F83-46A8-9247-FD57BF5881DB}" srcOrd="0" destOrd="0" presId="urn:microsoft.com/office/officeart/2005/8/layout/hierarchy4"/>
    <dgm:cxn modelId="{567073D0-9076-D14F-AE3D-36849A77132D}" type="presParOf" srcId="{583CF3EE-6C77-4CAE-82C9-9C37C6ED349C}" destId="{DA8DA5C4-0C28-4D59-985B-057C3E3672D1}" srcOrd="1" destOrd="0" presId="urn:microsoft.com/office/officeart/2005/8/layout/hierarchy4"/>
    <dgm:cxn modelId="{9C53CD6B-D39C-354D-AD93-2F862323DF2E}" type="presParOf" srcId="{AEC4E91F-E142-486C-9D03-58070D070595}" destId="{59B4B21B-5F64-4BD9-AB0E-11B66635C04D}" srcOrd="1" destOrd="0" presId="urn:microsoft.com/office/officeart/2005/8/layout/hierarchy4"/>
    <dgm:cxn modelId="{CAF79C87-24A2-9747-A1DB-937A59F1A0A7}" type="presParOf" srcId="{AEC4E91F-E142-486C-9D03-58070D070595}" destId="{DF051DB5-A939-411E-981A-5F8E276E8485}" srcOrd="2" destOrd="0" presId="urn:microsoft.com/office/officeart/2005/8/layout/hierarchy4"/>
    <dgm:cxn modelId="{75532D93-B38E-C443-B3BE-BF18488FEE2D}" type="presParOf" srcId="{DF051DB5-A939-411E-981A-5F8E276E8485}" destId="{4A5398F0-7B1B-49C8-ABAB-9C5BB35E479A}" srcOrd="0" destOrd="0" presId="urn:microsoft.com/office/officeart/2005/8/layout/hierarchy4"/>
    <dgm:cxn modelId="{C27595EC-9395-1A44-B313-763478FF8F66}" type="presParOf" srcId="{DF051DB5-A939-411E-981A-5F8E276E8485}" destId="{68A190BE-AA7A-4A6D-BA1F-211983BFB1A9}" srcOrd="1" destOrd="0" presId="urn:microsoft.com/office/officeart/2005/8/layout/hierarchy4"/>
    <dgm:cxn modelId="{B402C308-296A-3F4A-A9B7-89A75737CB93}" type="presParOf" srcId="{DF051DB5-A939-411E-981A-5F8E276E8485}" destId="{1A908FDA-82C2-4F11-9084-2F456ED04CE6}" srcOrd="2" destOrd="0" presId="urn:microsoft.com/office/officeart/2005/8/layout/hierarchy4"/>
    <dgm:cxn modelId="{7CBEFA61-DA7B-7549-973E-BCDF489E576D}" type="presParOf" srcId="{1A908FDA-82C2-4F11-9084-2F456ED04CE6}" destId="{700514FA-3870-491A-93E7-D6CA55EA1F72}" srcOrd="0" destOrd="0" presId="urn:microsoft.com/office/officeart/2005/8/layout/hierarchy4"/>
    <dgm:cxn modelId="{754569B9-9DBC-2B46-8983-41C91D890CF9}" type="presParOf" srcId="{700514FA-3870-491A-93E7-D6CA55EA1F72}" destId="{46D48343-C23C-4A0A-98D9-B4E040D896A1}" srcOrd="0" destOrd="0" presId="urn:microsoft.com/office/officeart/2005/8/layout/hierarchy4"/>
    <dgm:cxn modelId="{B7EE9FF6-9600-9848-9644-3E7FCA280839}" type="presParOf" srcId="{700514FA-3870-491A-93E7-D6CA55EA1F72}" destId="{C485EAFE-E90B-447D-AA30-67D0B92E2A7E}" srcOrd="1" destOrd="0" presId="urn:microsoft.com/office/officeart/2005/8/layout/hierarchy4"/>
    <dgm:cxn modelId="{56EC0641-CFD9-F74C-9E9C-46426922DA3B}" type="presParOf" srcId="{AEC4E91F-E142-486C-9D03-58070D070595}" destId="{2A357918-9F6A-4FD2-B633-4293381F6EF8}" srcOrd="3" destOrd="0" presId="urn:microsoft.com/office/officeart/2005/8/layout/hierarchy4"/>
    <dgm:cxn modelId="{FE5D7DD6-5685-5F4C-BB52-0B7FA278E941}" type="presParOf" srcId="{AEC4E91F-E142-486C-9D03-58070D070595}" destId="{C8C1C60F-E9D3-4A65-9296-3E892DA8D78E}" srcOrd="4" destOrd="0" presId="urn:microsoft.com/office/officeart/2005/8/layout/hierarchy4"/>
    <dgm:cxn modelId="{F423AEC0-5BB0-2240-875A-B6AC0FBD7C4A}" type="presParOf" srcId="{C8C1C60F-E9D3-4A65-9296-3E892DA8D78E}" destId="{DE0C2C88-7ECD-4271-A455-CB5B85119239}" srcOrd="0" destOrd="0" presId="urn:microsoft.com/office/officeart/2005/8/layout/hierarchy4"/>
    <dgm:cxn modelId="{CE566722-CE9D-0448-9AD4-9B127E339019}" type="presParOf" srcId="{C8C1C60F-E9D3-4A65-9296-3E892DA8D78E}" destId="{4F4333F9-53CA-4DD8-9999-7392BEDC3871}" srcOrd="1" destOrd="0" presId="urn:microsoft.com/office/officeart/2005/8/layout/hierarchy4"/>
    <dgm:cxn modelId="{58EDF0AC-6245-EE48-A13D-C7F880CD986F}" type="presParOf" srcId="{C8C1C60F-E9D3-4A65-9296-3E892DA8D78E}" destId="{AD5D637A-EE3B-4CFB-AAE1-9C21F0E7A05C}" srcOrd="2" destOrd="0" presId="urn:microsoft.com/office/officeart/2005/8/layout/hierarchy4"/>
    <dgm:cxn modelId="{2F3E98F9-7C87-1B48-8331-DA580CD7DBC7}" type="presParOf" srcId="{AD5D637A-EE3B-4CFB-AAE1-9C21F0E7A05C}" destId="{1E030CB1-270D-4392-BC06-A0A246DD1547}" srcOrd="0" destOrd="0" presId="urn:microsoft.com/office/officeart/2005/8/layout/hierarchy4"/>
    <dgm:cxn modelId="{68D6C091-FF60-1641-A4EE-F302A6E654BE}" type="presParOf" srcId="{1E030CB1-270D-4392-BC06-A0A246DD1547}" destId="{73E2A49A-17F3-4D00-A8EF-60D9F77BAF18}" srcOrd="0" destOrd="0" presId="urn:microsoft.com/office/officeart/2005/8/layout/hierarchy4"/>
    <dgm:cxn modelId="{9693B98B-AEEA-0F42-BA9D-4F85D842F5DD}" type="presParOf" srcId="{1E030CB1-270D-4392-BC06-A0A246DD1547}" destId="{6EADD98C-49F8-4B93-A4AF-F4A3A94BD203}" srcOrd="1" destOrd="0" presId="urn:microsoft.com/office/officeart/2005/8/layout/hierarchy4"/>
    <dgm:cxn modelId="{3F18210C-29A0-C846-8992-AF4982CE13FA}" type="presParOf" srcId="{AD5D637A-EE3B-4CFB-AAE1-9C21F0E7A05C}" destId="{76D30BA6-7F8A-4EC4-B734-8111BE92C9E3}" srcOrd="1" destOrd="0" presId="urn:microsoft.com/office/officeart/2005/8/layout/hierarchy4"/>
    <dgm:cxn modelId="{381548D6-EC27-6845-851D-0F0034903A8B}" type="presParOf" srcId="{AD5D637A-EE3B-4CFB-AAE1-9C21F0E7A05C}" destId="{0D46199D-F079-4A20-9652-EFFED2F0CBF5}" srcOrd="2" destOrd="0" presId="urn:microsoft.com/office/officeart/2005/8/layout/hierarchy4"/>
    <dgm:cxn modelId="{30572A97-712A-EC43-9A15-5AA830B3B3A4}" type="presParOf" srcId="{0D46199D-F079-4A20-9652-EFFED2F0CBF5}" destId="{825AB920-E5FF-4BA1-B1DC-FCF5D983C268}" srcOrd="0" destOrd="0" presId="urn:microsoft.com/office/officeart/2005/8/layout/hierarchy4"/>
    <dgm:cxn modelId="{74B702A0-97BA-3045-A914-8A3C263697FE}" type="presParOf" srcId="{0D46199D-F079-4A20-9652-EFFED2F0CBF5}" destId="{C86C04AA-DD3D-4C2D-9890-A31A58AE727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4A88932-9641-43E9-A026-79935DFD23C6}" type="doc">
      <dgm:prSet loTypeId="urn:microsoft.com/office/officeart/2005/8/layout/process5" loCatId="process" qsTypeId="urn:microsoft.com/office/officeart/2005/8/quickstyle/3d3" qsCatId="3D" csTypeId="urn:microsoft.com/office/officeart/2005/8/colors/colorful2" csCatId="colorful"/>
      <dgm:spPr/>
      <dgm:t>
        <a:bodyPr/>
        <a:lstStyle/>
        <a:p>
          <a:endParaRPr lang="es-MX"/>
        </a:p>
      </dgm:t>
    </dgm:pt>
    <dgm:pt modelId="{D9363BE3-D4DE-4274-9E9E-FAF64BA8B671}">
      <dgm:prSet/>
      <dgm:spPr/>
      <dgm:t>
        <a:bodyPr/>
        <a:lstStyle/>
        <a:p>
          <a:pPr rtl="0"/>
          <a:r>
            <a:rPr lang="es-MX" b="1" dirty="0" smtClean="0"/>
            <a:t>Observe su respuesta frente a un conflicto. </a:t>
          </a:r>
          <a:endParaRPr lang="es-MX" dirty="0"/>
        </a:p>
      </dgm:t>
    </dgm:pt>
    <dgm:pt modelId="{67A4FB90-7CFD-411D-94CC-B23BF784673D}" type="parTrans" cxnId="{3BC49482-708C-40C8-970E-881E096AC5A6}">
      <dgm:prSet/>
      <dgm:spPr/>
      <dgm:t>
        <a:bodyPr/>
        <a:lstStyle/>
        <a:p>
          <a:endParaRPr lang="es-MX"/>
        </a:p>
      </dgm:t>
    </dgm:pt>
    <dgm:pt modelId="{70D5171F-756F-453B-97B5-A7697F6282D1}" type="sibTrans" cxnId="{3BC49482-708C-40C8-970E-881E096AC5A6}">
      <dgm:prSet/>
      <dgm:spPr/>
      <dgm:t>
        <a:bodyPr/>
        <a:lstStyle/>
        <a:p>
          <a:endParaRPr lang="es-MX"/>
        </a:p>
      </dgm:t>
    </dgm:pt>
    <dgm:pt modelId="{A8FED7B5-DC7C-4CC0-A4EA-416A1311965A}">
      <dgm:prSet/>
      <dgm:spPr/>
      <dgm:t>
        <a:bodyPr/>
        <a:lstStyle/>
        <a:p>
          <a:pPr rtl="0"/>
          <a:r>
            <a:rPr lang="es-MX" b="1" dirty="0" smtClean="0"/>
            <a:t>Exprese sus necesidades y defina el problema</a:t>
          </a:r>
          <a:endParaRPr lang="es-MX" dirty="0"/>
        </a:p>
      </dgm:t>
    </dgm:pt>
    <dgm:pt modelId="{53841363-B47E-40DB-B334-4471C30DDED1}" type="parTrans" cxnId="{9CD5AEAD-4E5D-4186-8362-CE5DA6E90B01}">
      <dgm:prSet/>
      <dgm:spPr/>
      <dgm:t>
        <a:bodyPr/>
        <a:lstStyle/>
        <a:p>
          <a:endParaRPr lang="es-MX"/>
        </a:p>
      </dgm:t>
    </dgm:pt>
    <dgm:pt modelId="{1AB856DF-AD0F-42CE-ADDB-1F978A87D436}" type="sibTrans" cxnId="{9CD5AEAD-4E5D-4186-8362-CE5DA6E90B01}">
      <dgm:prSet/>
      <dgm:spPr/>
      <dgm:t>
        <a:bodyPr/>
        <a:lstStyle/>
        <a:p>
          <a:endParaRPr lang="es-MX"/>
        </a:p>
      </dgm:t>
    </dgm:pt>
    <dgm:pt modelId="{EEC16BDD-CD23-40E0-86A1-44C5BE10F09F}">
      <dgm:prSet/>
      <dgm:spPr/>
      <dgm:t>
        <a:bodyPr/>
        <a:lstStyle/>
        <a:p>
          <a:pPr rtl="0"/>
          <a:r>
            <a:rPr lang="es-MX" b="1" dirty="0" smtClean="0"/>
            <a:t>Discusión conjunta de alternativas de solución</a:t>
          </a:r>
          <a:endParaRPr lang="es-MX" dirty="0"/>
        </a:p>
      </dgm:t>
    </dgm:pt>
    <dgm:pt modelId="{3747F1B5-A9B9-4077-8A65-BE55998EC6EA}" type="parTrans" cxnId="{5F94E472-A22F-4F97-99F7-1734ED56A5D1}">
      <dgm:prSet/>
      <dgm:spPr/>
      <dgm:t>
        <a:bodyPr/>
        <a:lstStyle/>
        <a:p>
          <a:endParaRPr lang="es-MX"/>
        </a:p>
      </dgm:t>
    </dgm:pt>
    <dgm:pt modelId="{BFCCFD3B-462A-43B7-BB2A-24D468EF495A}" type="sibTrans" cxnId="{5F94E472-A22F-4F97-99F7-1734ED56A5D1}">
      <dgm:prSet/>
      <dgm:spPr/>
      <dgm:t>
        <a:bodyPr/>
        <a:lstStyle/>
        <a:p>
          <a:endParaRPr lang="es-MX"/>
        </a:p>
      </dgm:t>
    </dgm:pt>
    <dgm:pt modelId="{ED6802F8-B769-461D-A3BF-94D00A9096E1}">
      <dgm:prSet/>
      <dgm:spPr/>
      <dgm:t>
        <a:bodyPr/>
        <a:lstStyle/>
        <a:p>
          <a:pPr rtl="0"/>
          <a:r>
            <a:rPr lang="es-MX" b="1" dirty="0" smtClean="0"/>
            <a:t>Asignen responsabilidades de implementación - retroalimentación</a:t>
          </a:r>
          <a:endParaRPr lang="es-MX" dirty="0"/>
        </a:p>
      </dgm:t>
    </dgm:pt>
    <dgm:pt modelId="{90C90676-4ED1-4580-9615-CE4AD85B2126}" type="parTrans" cxnId="{9A425F33-5AB7-47CB-A214-24F98041335C}">
      <dgm:prSet/>
      <dgm:spPr/>
      <dgm:t>
        <a:bodyPr/>
        <a:lstStyle/>
        <a:p>
          <a:endParaRPr lang="es-MX"/>
        </a:p>
      </dgm:t>
    </dgm:pt>
    <dgm:pt modelId="{8961FA2E-B75E-4BB8-952B-F294074B7C43}" type="sibTrans" cxnId="{9A425F33-5AB7-47CB-A214-24F98041335C}">
      <dgm:prSet/>
      <dgm:spPr/>
      <dgm:t>
        <a:bodyPr/>
        <a:lstStyle/>
        <a:p>
          <a:endParaRPr lang="es-MX"/>
        </a:p>
      </dgm:t>
    </dgm:pt>
    <dgm:pt modelId="{5419556F-004A-41B6-BA1F-61FAA55ABB00}" type="pres">
      <dgm:prSet presAssocID="{B4A88932-9641-43E9-A026-79935DFD23C6}" presName="diagram" presStyleCnt="0">
        <dgm:presLayoutVars>
          <dgm:dir/>
          <dgm:resizeHandles val="exact"/>
        </dgm:presLayoutVars>
      </dgm:prSet>
      <dgm:spPr/>
      <dgm:t>
        <a:bodyPr/>
        <a:lstStyle/>
        <a:p>
          <a:endParaRPr lang="es-MX"/>
        </a:p>
      </dgm:t>
    </dgm:pt>
    <dgm:pt modelId="{CCF4743C-FEE0-494A-B617-1AC1038E67DA}" type="pres">
      <dgm:prSet presAssocID="{D9363BE3-D4DE-4274-9E9E-FAF64BA8B671}" presName="node" presStyleLbl="node1" presStyleIdx="0" presStyleCnt="4">
        <dgm:presLayoutVars>
          <dgm:bulletEnabled val="1"/>
        </dgm:presLayoutVars>
      </dgm:prSet>
      <dgm:spPr/>
      <dgm:t>
        <a:bodyPr/>
        <a:lstStyle/>
        <a:p>
          <a:endParaRPr lang="es-MX"/>
        </a:p>
      </dgm:t>
    </dgm:pt>
    <dgm:pt modelId="{DA5AE1D8-5040-4AD6-A724-8C4C421B5567}" type="pres">
      <dgm:prSet presAssocID="{70D5171F-756F-453B-97B5-A7697F6282D1}" presName="sibTrans" presStyleLbl="sibTrans2D1" presStyleIdx="0" presStyleCnt="3"/>
      <dgm:spPr/>
      <dgm:t>
        <a:bodyPr/>
        <a:lstStyle/>
        <a:p>
          <a:endParaRPr lang="es-MX"/>
        </a:p>
      </dgm:t>
    </dgm:pt>
    <dgm:pt modelId="{AED7ED8C-E43B-4D8C-8E72-782188C1FD34}" type="pres">
      <dgm:prSet presAssocID="{70D5171F-756F-453B-97B5-A7697F6282D1}" presName="connectorText" presStyleLbl="sibTrans2D1" presStyleIdx="0" presStyleCnt="3"/>
      <dgm:spPr/>
      <dgm:t>
        <a:bodyPr/>
        <a:lstStyle/>
        <a:p>
          <a:endParaRPr lang="es-MX"/>
        </a:p>
      </dgm:t>
    </dgm:pt>
    <dgm:pt modelId="{B91EBFB5-8EF3-4281-B2AA-BCC1EB0B5B1E}" type="pres">
      <dgm:prSet presAssocID="{A8FED7B5-DC7C-4CC0-A4EA-416A1311965A}" presName="node" presStyleLbl="node1" presStyleIdx="1" presStyleCnt="4">
        <dgm:presLayoutVars>
          <dgm:bulletEnabled val="1"/>
        </dgm:presLayoutVars>
      </dgm:prSet>
      <dgm:spPr/>
      <dgm:t>
        <a:bodyPr/>
        <a:lstStyle/>
        <a:p>
          <a:endParaRPr lang="es-MX"/>
        </a:p>
      </dgm:t>
    </dgm:pt>
    <dgm:pt modelId="{7A25368B-9353-44DB-905F-F2750ACBA2D2}" type="pres">
      <dgm:prSet presAssocID="{1AB856DF-AD0F-42CE-ADDB-1F978A87D436}" presName="sibTrans" presStyleLbl="sibTrans2D1" presStyleIdx="1" presStyleCnt="3"/>
      <dgm:spPr/>
      <dgm:t>
        <a:bodyPr/>
        <a:lstStyle/>
        <a:p>
          <a:endParaRPr lang="es-MX"/>
        </a:p>
      </dgm:t>
    </dgm:pt>
    <dgm:pt modelId="{0FBF4886-C1DB-4736-8324-ED219177521D}" type="pres">
      <dgm:prSet presAssocID="{1AB856DF-AD0F-42CE-ADDB-1F978A87D436}" presName="connectorText" presStyleLbl="sibTrans2D1" presStyleIdx="1" presStyleCnt="3"/>
      <dgm:spPr/>
      <dgm:t>
        <a:bodyPr/>
        <a:lstStyle/>
        <a:p>
          <a:endParaRPr lang="es-MX"/>
        </a:p>
      </dgm:t>
    </dgm:pt>
    <dgm:pt modelId="{8BE6FE43-5B01-495D-8668-149BDBFB3AAB}" type="pres">
      <dgm:prSet presAssocID="{EEC16BDD-CD23-40E0-86A1-44C5BE10F09F}" presName="node" presStyleLbl="node1" presStyleIdx="2" presStyleCnt="4">
        <dgm:presLayoutVars>
          <dgm:bulletEnabled val="1"/>
        </dgm:presLayoutVars>
      </dgm:prSet>
      <dgm:spPr/>
      <dgm:t>
        <a:bodyPr/>
        <a:lstStyle/>
        <a:p>
          <a:endParaRPr lang="es-MX"/>
        </a:p>
      </dgm:t>
    </dgm:pt>
    <dgm:pt modelId="{0D4A214C-647F-4437-9DB8-73B6272E9C8F}" type="pres">
      <dgm:prSet presAssocID="{BFCCFD3B-462A-43B7-BB2A-24D468EF495A}" presName="sibTrans" presStyleLbl="sibTrans2D1" presStyleIdx="2" presStyleCnt="3"/>
      <dgm:spPr/>
      <dgm:t>
        <a:bodyPr/>
        <a:lstStyle/>
        <a:p>
          <a:endParaRPr lang="es-MX"/>
        </a:p>
      </dgm:t>
    </dgm:pt>
    <dgm:pt modelId="{B2723478-27DF-442E-B4BB-7AD4260522FB}" type="pres">
      <dgm:prSet presAssocID="{BFCCFD3B-462A-43B7-BB2A-24D468EF495A}" presName="connectorText" presStyleLbl="sibTrans2D1" presStyleIdx="2" presStyleCnt="3"/>
      <dgm:spPr/>
      <dgm:t>
        <a:bodyPr/>
        <a:lstStyle/>
        <a:p>
          <a:endParaRPr lang="es-MX"/>
        </a:p>
      </dgm:t>
    </dgm:pt>
    <dgm:pt modelId="{C5FDAE2F-3FB3-4984-99BC-1167AF046C1E}" type="pres">
      <dgm:prSet presAssocID="{ED6802F8-B769-461D-A3BF-94D00A9096E1}" presName="node" presStyleLbl="node1" presStyleIdx="3" presStyleCnt="4">
        <dgm:presLayoutVars>
          <dgm:bulletEnabled val="1"/>
        </dgm:presLayoutVars>
      </dgm:prSet>
      <dgm:spPr/>
      <dgm:t>
        <a:bodyPr/>
        <a:lstStyle/>
        <a:p>
          <a:endParaRPr lang="es-MX"/>
        </a:p>
      </dgm:t>
    </dgm:pt>
  </dgm:ptLst>
  <dgm:cxnLst>
    <dgm:cxn modelId="{FF66639E-2A8C-4540-88B9-EE221735584B}" type="presOf" srcId="{EEC16BDD-CD23-40E0-86A1-44C5BE10F09F}" destId="{8BE6FE43-5B01-495D-8668-149BDBFB3AAB}" srcOrd="0" destOrd="0" presId="urn:microsoft.com/office/officeart/2005/8/layout/process5"/>
    <dgm:cxn modelId="{5F94E472-A22F-4F97-99F7-1734ED56A5D1}" srcId="{B4A88932-9641-43E9-A026-79935DFD23C6}" destId="{EEC16BDD-CD23-40E0-86A1-44C5BE10F09F}" srcOrd="2" destOrd="0" parTransId="{3747F1B5-A9B9-4077-8A65-BE55998EC6EA}" sibTransId="{BFCCFD3B-462A-43B7-BB2A-24D468EF495A}"/>
    <dgm:cxn modelId="{9A425F33-5AB7-47CB-A214-24F98041335C}" srcId="{B4A88932-9641-43E9-A026-79935DFD23C6}" destId="{ED6802F8-B769-461D-A3BF-94D00A9096E1}" srcOrd="3" destOrd="0" parTransId="{90C90676-4ED1-4580-9615-CE4AD85B2126}" sibTransId="{8961FA2E-B75E-4BB8-952B-F294074B7C43}"/>
    <dgm:cxn modelId="{C29A9BB7-FFF2-B644-97FA-08B4DB06F01F}" type="presOf" srcId="{BFCCFD3B-462A-43B7-BB2A-24D468EF495A}" destId="{B2723478-27DF-442E-B4BB-7AD4260522FB}" srcOrd="1" destOrd="0" presId="urn:microsoft.com/office/officeart/2005/8/layout/process5"/>
    <dgm:cxn modelId="{D3FC107A-F4F2-FC42-AC76-F154A5423D67}" type="presOf" srcId="{A8FED7B5-DC7C-4CC0-A4EA-416A1311965A}" destId="{B91EBFB5-8EF3-4281-B2AA-BCC1EB0B5B1E}" srcOrd="0" destOrd="0" presId="urn:microsoft.com/office/officeart/2005/8/layout/process5"/>
    <dgm:cxn modelId="{A6B06976-1711-5842-A5CE-C7634C1FEB4B}" type="presOf" srcId="{70D5171F-756F-453B-97B5-A7697F6282D1}" destId="{AED7ED8C-E43B-4D8C-8E72-782188C1FD34}" srcOrd="1" destOrd="0" presId="urn:microsoft.com/office/officeart/2005/8/layout/process5"/>
    <dgm:cxn modelId="{3BC49482-708C-40C8-970E-881E096AC5A6}" srcId="{B4A88932-9641-43E9-A026-79935DFD23C6}" destId="{D9363BE3-D4DE-4274-9E9E-FAF64BA8B671}" srcOrd="0" destOrd="0" parTransId="{67A4FB90-7CFD-411D-94CC-B23BF784673D}" sibTransId="{70D5171F-756F-453B-97B5-A7697F6282D1}"/>
    <dgm:cxn modelId="{34973E01-47A2-4C40-A3CD-B0AFB5E408CC}" type="presOf" srcId="{BFCCFD3B-462A-43B7-BB2A-24D468EF495A}" destId="{0D4A214C-647F-4437-9DB8-73B6272E9C8F}" srcOrd="0" destOrd="0" presId="urn:microsoft.com/office/officeart/2005/8/layout/process5"/>
    <dgm:cxn modelId="{2B25096D-BE00-D748-AA1C-C7D61034FA22}" type="presOf" srcId="{1AB856DF-AD0F-42CE-ADDB-1F978A87D436}" destId="{7A25368B-9353-44DB-905F-F2750ACBA2D2}" srcOrd="0" destOrd="0" presId="urn:microsoft.com/office/officeart/2005/8/layout/process5"/>
    <dgm:cxn modelId="{4564EAAD-D2DA-3744-9B85-959EF335F6E1}" type="presOf" srcId="{1AB856DF-AD0F-42CE-ADDB-1F978A87D436}" destId="{0FBF4886-C1DB-4736-8324-ED219177521D}" srcOrd="1" destOrd="0" presId="urn:microsoft.com/office/officeart/2005/8/layout/process5"/>
    <dgm:cxn modelId="{83B4D4DF-83FC-AB4C-96D3-45337CDBBD8A}" type="presOf" srcId="{B4A88932-9641-43E9-A026-79935DFD23C6}" destId="{5419556F-004A-41B6-BA1F-61FAA55ABB00}" srcOrd="0" destOrd="0" presId="urn:microsoft.com/office/officeart/2005/8/layout/process5"/>
    <dgm:cxn modelId="{9CD5AEAD-4E5D-4186-8362-CE5DA6E90B01}" srcId="{B4A88932-9641-43E9-A026-79935DFD23C6}" destId="{A8FED7B5-DC7C-4CC0-A4EA-416A1311965A}" srcOrd="1" destOrd="0" parTransId="{53841363-B47E-40DB-B334-4471C30DDED1}" sibTransId="{1AB856DF-AD0F-42CE-ADDB-1F978A87D436}"/>
    <dgm:cxn modelId="{A11648B1-EB62-224E-96FE-D1DF76B138F6}" type="presOf" srcId="{70D5171F-756F-453B-97B5-A7697F6282D1}" destId="{DA5AE1D8-5040-4AD6-A724-8C4C421B5567}" srcOrd="0" destOrd="0" presId="urn:microsoft.com/office/officeart/2005/8/layout/process5"/>
    <dgm:cxn modelId="{000F2D6E-A6CB-BF43-A19B-970D57AE874D}" type="presOf" srcId="{ED6802F8-B769-461D-A3BF-94D00A9096E1}" destId="{C5FDAE2F-3FB3-4984-99BC-1167AF046C1E}" srcOrd="0" destOrd="0" presId="urn:microsoft.com/office/officeart/2005/8/layout/process5"/>
    <dgm:cxn modelId="{461AE158-4AFC-5C44-8C17-49493E453204}" type="presOf" srcId="{D9363BE3-D4DE-4274-9E9E-FAF64BA8B671}" destId="{CCF4743C-FEE0-494A-B617-1AC1038E67DA}" srcOrd="0" destOrd="0" presId="urn:microsoft.com/office/officeart/2005/8/layout/process5"/>
    <dgm:cxn modelId="{D7A754E3-397C-A745-82A4-7EC9C37A2455}" type="presParOf" srcId="{5419556F-004A-41B6-BA1F-61FAA55ABB00}" destId="{CCF4743C-FEE0-494A-B617-1AC1038E67DA}" srcOrd="0" destOrd="0" presId="urn:microsoft.com/office/officeart/2005/8/layout/process5"/>
    <dgm:cxn modelId="{DDCC1F7B-5811-234F-981C-7DD2C2561058}" type="presParOf" srcId="{5419556F-004A-41B6-BA1F-61FAA55ABB00}" destId="{DA5AE1D8-5040-4AD6-A724-8C4C421B5567}" srcOrd="1" destOrd="0" presId="urn:microsoft.com/office/officeart/2005/8/layout/process5"/>
    <dgm:cxn modelId="{F996E157-AACD-DA4C-8588-95EC29C7DE22}" type="presParOf" srcId="{DA5AE1D8-5040-4AD6-A724-8C4C421B5567}" destId="{AED7ED8C-E43B-4D8C-8E72-782188C1FD34}" srcOrd="0" destOrd="0" presId="urn:microsoft.com/office/officeart/2005/8/layout/process5"/>
    <dgm:cxn modelId="{2C7CA1FC-1683-194C-BA73-9042506AE614}" type="presParOf" srcId="{5419556F-004A-41B6-BA1F-61FAA55ABB00}" destId="{B91EBFB5-8EF3-4281-B2AA-BCC1EB0B5B1E}" srcOrd="2" destOrd="0" presId="urn:microsoft.com/office/officeart/2005/8/layout/process5"/>
    <dgm:cxn modelId="{CC09381C-AB5B-9D48-92B2-DE2C773022EA}" type="presParOf" srcId="{5419556F-004A-41B6-BA1F-61FAA55ABB00}" destId="{7A25368B-9353-44DB-905F-F2750ACBA2D2}" srcOrd="3" destOrd="0" presId="urn:microsoft.com/office/officeart/2005/8/layout/process5"/>
    <dgm:cxn modelId="{ECA16FA2-5509-C042-94BE-72B440634868}" type="presParOf" srcId="{7A25368B-9353-44DB-905F-F2750ACBA2D2}" destId="{0FBF4886-C1DB-4736-8324-ED219177521D}" srcOrd="0" destOrd="0" presId="urn:microsoft.com/office/officeart/2005/8/layout/process5"/>
    <dgm:cxn modelId="{4BDA9C31-513D-7F42-BFAE-C7CAA3292706}" type="presParOf" srcId="{5419556F-004A-41B6-BA1F-61FAA55ABB00}" destId="{8BE6FE43-5B01-495D-8668-149BDBFB3AAB}" srcOrd="4" destOrd="0" presId="urn:microsoft.com/office/officeart/2005/8/layout/process5"/>
    <dgm:cxn modelId="{52E41B28-120E-7D49-9802-CE645BB816EE}" type="presParOf" srcId="{5419556F-004A-41B6-BA1F-61FAA55ABB00}" destId="{0D4A214C-647F-4437-9DB8-73B6272E9C8F}" srcOrd="5" destOrd="0" presId="urn:microsoft.com/office/officeart/2005/8/layout/process5"/>
    <dgm:cxn modelId="{C12F5D40-339F-234C-BE8B-BE9D40BA80A3}" type="presParOf" srcId="{0D4A214C-647F-4437-9DB8-73B6272E9C8F}" destId="{B2723478-27DF-442E-B4BB-7AD4260522FB}" srcOrd="0" destOrd="0" presId="urn:microsoft.com/office/officeart/2005/8/layout/process5"/>
    <dgm:cxn modelId="{D88F815D-5BA8-5041-80BB-959BB3513B1B}" type="presParOf" srcId="{5419556F-004A-41B6-BA1F-61FAA55ABB00}" destId="{C5FDAE2F-3FB3-4984-99BC-1167AF046C1E}"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D5E79BD-D7EF-46BA-9694-205FD0673C64}" type="doc">
      <dgm:prSet loTypeId="urn:microsoft.com/office/officeart/2005/8/layout/process5" loCatId="process" qsTypeId="urn:microsoft.com/office/officeart/2005/8/quickstyle/3d2" qsCatId="3D" csTypeId="urn:microsoft.com/office/officeart/2005/8/colors/colorful3" csCatId="colorful"/>
      <dgm:spPr/>
      <dgm:t>
        <a:bodyPr/>
        <a:lstStyle/>
        <a:p>
          <a:endParaRPr lang="es-MX"/>
        </a:p>
      </dgm:t>
    </dgm:pt>
    <dgm:pt modelId="{6FAEFFEB-95A0-4A96-8DB3-4CED592B9618}">
      <dgm:prSet/>
      <dgm:spPr/>
      <dgm:t>
        <a:bodyPr/>
        <a:lstStyle/>
        <a:p>
          <a:pPr rtl="0"/>
          <a:r>
            <a:rPr lang="es-MX" b="1" dirty="0" smtClean="0"/>
            <a:t>1. Preparación</a:t>
          </a:r>
          <a:endParaRPr lang="es-MX" dirty="0"/>
        </a:p>
      </dgm:t>
    </dgm:pt>
    <dgm:pt modelId="{99FC8752-7EAF-4C1D-B9DD-E3261FFB0A10}" type="parTrans" cxnId="{18A0302C-F92E-4D30-A80B-24D6F1C582A5}">
      <dgm:prSet/>
      <dgm:spPr/>
      <dgm:t>
        <a:bodyPr/>
        <a:lstStyle/>
        <a:p>
          <a:endParaRPr lang="es-MX"/>
        </a:p>
      </dgm:t>
    </dgm:pt>
    <dgm:pt modelId="{605F90E6-B6C1-4198-AF9E-F66C0510B1B4}" type="sibTrans" cxnId="{18A0302C-F92E-4D30-A80B-24D6F1C582A5}">
      <dgm:prSet/>
      <dgm:spPr/>
      <dgm:t>
        <a:bodyPr/>
        <a:lstStyle/>
        <a:p>
          <a:endParaRPr lang="es-MX"/>
        </a:p>
      </dgm:t>
    </dgm:pt>
    <dgm:pt modelId="{F131B5A8-5486-451E-9060-E8EA7DF139DB}">
      <dgm:prSet/>
      <dgm:spPr/>
      <dgm:t>
        <a:bodyPr/>
        <a:lstStyle/>
        <a:p>
          <a:pPr rtl="0"/>
          <a:r>
            <a:rPr lang="es-MX" b="1" dirty="0" smtClean="0"/>
            <a:t>2. Conducción de la negociación</a:t>
          </a:r>
          <a:endParaRPr lang="es-MX" dirty="0"/>
        </a:p>
      </dgm:t>
    </dgm:pt>
    <dgm:pt modelId="{1BCFE811-59CF-4964-BE99-4EFF16910291}" type="parTrans" cxnId="{6729E035-736A-4F82-A6CD-6ED939642EE8}">
      <dgm:prSet/>
      <dgm:spPr/>
      <dgm:t>
        <a:bodyPr/>
        <a:lstStyle/>
        <a:p>
          <a:endParaRPr lang="es-MX"/>
        </a:p>
      </dgm:t>
    </dgm:pt>
    <dgm:pt modelId="{3D66576D-AEB2-4DB9-BF3D-4636B83A246B}" type="sibTrans" cxnId="{6729E035-736A-4F82-A6CD-6ED939642EE8}">
      <dgm:prSet/>
      <dgm:spPr/>
      <dgm:t>
        <a:bodyPr/>
        <a:lstStyle/>
        <a:p>
          <a:endParaRPr lang="es-MX"/>
        </a:p>
      </dgm:t>
    </dgm:pt>
    <dgm:pt modelId="{AC4656E9-3A1C-40AD-B082-DD12C879DE18}">
      <dgm:prSet/>
      <dgm:spPr/>
      <dgm:t>
        <a:bodyPr/>
        <a:lstStyle/>
        <a:p>
          <a:pPr rtl="0"/>
          <a:r>
            <a:rPr lang="es-MX" b="1" dirty="0" smtClean="0"/>
            <a:t>3. Implementación</a:t>
          </a:r>
          <a:endParaRPr lang="es-MX" dirty="0"/>
        </a:p>
      </dgm:t>
    </dgm:pt>
    <dgm:pt modelId="{E5379DCB-C92E-4F26-BFDA-E937CEB15902}" type="parTrans" cxnId="{CA8F1B88-C1F3-4842-A496-F01FF0D2C3BF}">
      <dgm:prSet/>
      <dgm:spPr/>
      <dgm:t>
        <a:bodyPr/>
        <a:lstStyle/>
        <a:p>
          <a:endParaRPr lang="es-MX"/>
        </a:p>
      </dgm:t>
    </dgm:pt>
    <dgm:pt modelId="{33B1B7E4-2763-4F6F-9527-7B175765F59A}" type="sibTrans" cxnId="{CA8F1B88-C1F3-4842-A496-F01FF0D2C3BF}">
      <dgm:prSet/>
      <dgm:spPr/>
      <dgm:t>
        <a:bodyPr/>
        <a:lstStyle/>
        <a:p>
          <a:endParaRPr lang="es-MX"/>
        </a:p>
      </dgm:t>
    </dgm:pt>
    <dgm:pt modelId="{2D3CD3E3-1472-45E7-A17E-07D8480C1B33}">
      <dgm:prSet/>
      <dgm:spPr/>
      <dgm:t>
        <a:bodyPr/>
        <a:lstStyle/>
        <a:p>
          <a:pPr rtl="0"/>
          <a:r>
            <a:rPr lang="es-MX" b="1" dirty="0" smtClean="0"/>
            <a:t>4. Renegociación</a:t>
          </a:r>
          <a:endParaRPr lang="es-MX" dirty="0"/>
        </a:p>
      </dgm:t>
    </dgm:pt>
    <dgm:pt modelId="{B8ED24EA-86DD-4604-BFD2-7863C5E9E117}" type="parTrans" cxnId="{8C2A191A-7B6F-49BE-A825-A605411AEF0E}">
      <dgm:prSet/>
      <dgm:spPr/>
      <dgm:t>
        <a:bodyPr/>
        <a:lstStyle/>
        <a:p>
          <a:endParaRPr lang="es-MX"/>
        </a:p>
      </dgm:t>
    </dgm:pt>
    <dgm:pt modelId="{9947697D-303E-45F4-A6FF-C0C1F0579292}" type="sibTrans" cxnId="{8C2A191A-7B6F-49BE-A825-A605411AEF0E}">
      <dgm:prSet/>
      <dgm:spPr/>
      <dgm:t>
        <a:bodyPr/>
        <a:lstStyle/>
        <a:p>
          <a:endParaRPr lang="es-MX"/>
        </a:p>
      </dgm:t>
    </dgm:pt>
    <dgm:pt modelId="{C3DE63F4-6CC4-4FC7-AAFF-6259A9348CD2}" type="pres">
      <dgm:prSet presAssocID="{1D5E79BD-D7EF-46BA-9694-205FD0673C64}" presName="diagram" presStyleCnt="0">
        <dgm:presLayoutVars>
          <dgm:dir/>
          <dgm:resizeHandles val="exact"/>
        </dgm:presLayoutVars>
      </dgm:prSet>
      <dgm:spPr/>
      <dgm:t>
        <a:bodyPr/>
        <a:lstStyle/>
        <a:p>
          <a:endParaRPr lang="es-MX"/>
        </a:p>
      </dgm:t>
    </dgm:pt>
    <dgm:pt modelId="{FBD5F4E4-CB5F-4D9C-8EEA-BAE3F73E5A76}" type="pres">
      <dgm:prSet presAssocID="{6FAEFFEB-95A0-4A96-8DB3-4CED592B9618}" presName="node" presStyleLbl="node1" presStyleIdx="0" presStyleCnt="4">
        <dgm:presLayoutVars>
          <dgm:bulletEnabled val="1"/>
        </dgm:presLayoutVars>
      </dgm:prSet>
      <dgm:spPr/>
      <dgm:t>
        <a:bodyPr/>
        <a:lstStyle/>
        <a:p>
          <a:endParaRPr lang="es-MX"/>
        </a:p>
      </dgm:t>
    </dgm:pt>
    <dgm:pt modelId="{56E8BEAA-EA57-46E9-BC68-EDEBD42118B5}" type="pres">
      <dgm:prSet presAssocID="{605F90E6-B6C1-4198-AF9E-F66C0510B1B4}" presName="sibTrans" presStyleLbl="sibTrans2D1" presStyleIdx="0" presStyleCnt="3"/>
      <dgm:spPr/>
      <dgm:t>
        <a:bodyPr/>
        <a:lstStyle/>
        <a:p>
          <a:endParaRPr lang="es-MX"/>
        </a:p>
      </dgm:t>
    </dgm:pt>
    <dgm:pt modelId="{51CD1DFC-2964-4724-83D1-3AF2CF4C138D}" type="pres">
      <dgm:prSet presAssocID="{605F90E6-B6C1-4198-AF9E-F66C0510B1B4}" presName="connectorText" presStyleLbl="sibTrans2D1" presStyleIdx="0" presStyleCnt="3"/>
      <dgm:spPr/>
      <dgm:t>
        <a:bodyPr/>
        <a:lstStyle/>
        <a:p>
          <a:endParaRPr lang="es-MX"/>
        </a:p>
      </dgm:t>
    </dgm:pt>
    <dgm:pt modelId="{8F7AEB43-1825-4207-B460-02C16767EE12}" type="pres">
      <dgm:prSet presAssocID="{F131B5A8-5486-451E-9060-E8EA7DF139DB}" presName="node" presStyleLbl="node1" presStyleIdx="1" presStyleCnt="4">
        <dgm:presLayoutVars>
          <dgm:bulletEnabled val="1"/>
        </dgm:presLayoutVars>
      </dgm:prSet>
      <dgm:spPr/>
      <dgm:t>
        <a:bodyPr/>
        <a:lstStyle/>
        <a:p>
          <a:endParaRPr lang="es-MX"/>
        </a:p>
      </dgm:t>
    </dgm:pt>
    <dgm:pt modelId="{E386C62C-AFBB-4C05-AAE4-E1D7E477DB90}" type="pres">
      <dgm:prSet presAssocID="{3D66576D-AEB2-4DB9-BF3D-4636B83A246B}" presName="sibTrans" presStyleLbl="sibTrans2D1" presStyleIdx="1" presStyleCnt="3"/>
      <dgm:spPr/>
      <dgm:t>
        <a:bodyPr/>
        <a:lstStyle/>
        <a:p>
          <a:endParaRPr lang="es-MX"/>
        </a:p>
      </dgm:t>
    </dgm:pt>
    <dgm:pt modelId="{B9301207-EC86-4C32-9225-1C623A04C826}" type="pres">
      <dgm:prSet presAssocID="{3D66576D-AEB2-4DB9-BF3D-4636B83A246B}" presName="connectorText" presStyleLbl="sibTrans2D1" presStyleIdx="1" presStyleCnt="3"/>
      <dgm:spPr/>
      <dgm:t>
        <a:bodyPr/>
        <a:lstStyle/>
        <a:p>
          <a:endParaRPr lang="es-MX"/>
        </a:p>
      </dgm:t>
    </dgm:pt>
    <dgm:pt modelId="{5EE37AE3-CE13-4B68-96C7-041965568DFC}" type="pres">
      <dgm:prSet presAssocID="{AC4656E9-3A1C-40AD-B082-DD12C879DE18}" presName="node" presStyleLbl="node1" presStyleIdx="2" presStyleCnt="4">
        <dgm:presLayoutVars>
          <dgm:bulletEnabled val="1"/>
        </dgm:presLayoutVars>
      </dgm:prSet>
      <dgm:spPr/>
      <dgm:t>
        <a:bodyPr/>
        <a:lstStyle/>
        <a:p>
          <a:endParaRPr lang="es-MX"/>
        </a:p>
      </dgm:t>
    </dgm:pt>
    <dgm:pt modelId="{ABDA2840-BF2E-45E5-904F-0D9BB0C17BCC}" type="pres">
      <dgm:prSet presAssocID="{33B1B7E4-2763-4F6F-9527-7B175765F59A}" presName="sibTrans" presStyleLbl="sibTrans2D1" presStyleIdx="2" presStyleCnt="3"/>
      <dgm:spPr/>
      <dgm:t>
        <a:bodyPr/>
        <a:lstStyle/>
        <a:p>
          <a:endParaRPr lang="es-MX"/>
        </a:p>
      </dgm:t>
    </dgm:pt>
    <dgm:pt modelId="{9FC6A42B-047E-407F-8CA3-104FE6517EBE}" type="pres">
      <dgm:prSet presAssocID="{33B1B7E4-2763-4F6F-9527-7B175765F59A}" presName="connectorText" presStyleLbl="sibTrans2D1" presStyleIdx="2" presStyleCnt="3"/>
      <dgm:spPr/>
      <dgm:t>
        <a:bodyPr/>
        <a:lstStyle/>
        <a:p>
          <a:endParaRPr lang="es-MX"/>
        </a:p>
      </dgm:t>
    </dgm:pt>
    <dgm:pt modelId="{1DE71CAF-123F-4052-9DB5-C63C1ED3CE7E}" type="pres">
      <dgm:prSet presAssocID="{2D3CD3E3-1472-45E7-A17E-07D8480C1B33}" presName="node" presStyleLbl="node1" presStyleIdx="3" presStyleCnt="4">
        <dgm:presLayoutVars>
          <dgm:bulletEnabled val="1"/>
        </dgm:presLayoutVars>
      </dgm:prSet>
      <dgm:spPr/>
      <dgm:t>
        <a:bodyPr/>
        <a:lstStyle/>
        <a:p>
          <a:endParaRPr lang="es-MX"/>
        </a:p>
      </dgm:t>
    </dgm:pt>
  </dgm:ptLst>
  <dgm:cxnLst>
    <dgm:cxn modelId="{E6ADF280-7F55-9A43-A320-47714BC2B04F}" type="presOf" srcId="{33B1B7E4-2763-4F6F-9527-7B175765F59A}" destId="{ABDA2840-BF2E-45E5-904F-0D9BB0C17BCC}" srcOrd="0" destOrd="0" presId="urn:microsoft.com/office/officeart/2005/8/layout/process5"/>
    <dgm:cxn modelId="{0A98D4F8-2FDC-BB43-A455-FB2E822A9FF2}" type="presOf" srcId="{1D5E79BD-D7EF-46BA-9694-205FD0673C64}" destId="{C3DE63F4-6CC4-4FC7-AAFF-6259A9348CD2}" srcOrd="0" destOrd="0" presId="urn:microsoft.com/office/officeart/2005/8/layout/process5"/>
    <dgm:cxn modelId="{4F0D9215-9FB7-B444-AB96-D49D112FFA2F}" type="presOf" srcId="{3D66576D-AEB2-4DB9-BF3D-4636B83A246B}" destId="{E386C62C-AFBB-4C05-AAE4-E1D7E477DB90}" srcOrd="0" destOrd="0" presId="urn:microsoft.com/office/officeart/2005/8/layout/process5"/>
    <dgm:cxn modelId="{18A0302C-F92E-4D30-A80B-24D6F1C582A5}" srcId="{1D5E79BD-D7EF-46BA-9694-205FD0673C64}" destId="{6FAEFFEB-95A0-4A96-8DB3-4CED592B9618}" srcOrd="0" destOrd="0" parTransId="{99FC8752-7EAF-4C1D-B9DD-E3261FFB0A10}" sibTransId="{605F90E6-B6C1-4198-AF9E-F66C0510B1B4}"/>
    <dgm:cxn modelId="{8C2A191A-7B6F-49BE-A825-A605411AEF0E}" srcId="{1D5E79BD-D7EF-46BA-9694-205FD0673C64}" destId="{2D3CD3E3-1472-45E7-A17E-07D8480C1B33}" srcOrd="3" destOrd="0" parTransId="{B8ED24EA-86DD-4604-BFD2-7863C5E9E117}" sibTransId="{9947697D-303E-45F4-A6FF-C0C1F0579292}"/>
    <dgm:cxn modelId="{53B55702-B76B-8648-A675-5F2DD279634F}" type="presOf" srcId="{605F90E6-B6C1-4198-AF9E-F66C0510B1B4}" destId="{56E8BEAA-EA57-46E9-BC68-EDEBD42118B5}" srcOrd="0" destOrd="0" presId="urn:microsoft.com/office/officeart/2005/8/layout/process5"/>
    <dgm:cxn modelId="{6729E035-736A-4F82-A6CD-6ED939642EE8}" srcId="{1D5E79BD-D7EF-46BA-9694-205FD0673C64}" destId="{F131B5A8-5486-451E-9060-E8EA7DF139DB}" srcOrd="1" destOrd="0" parTransId="{1BCFE811-59CF-4964-BE99-4EFF16910291}" sibTransId="{3D66576D-AEB2-4DB9-BF3D-4636B83A246B}"/>
    <dgm:cxn modelId="{2545501F-59AF-1D49-B028-B80D30D73B23}" type="presOf" srcId="{2D3CD3E3-1472-45E7-A17E-07D8480C1B33}" destId="{1DE71CAF-123F-4052-9DB5-C63C1ED3CE7E}" srcOrd="0" destOrd="0" presId="urn:microsoft.com/office/officeart/2005/8/layout/process5"/>
    <dgm:cxn modelId="{897BE58B-103F-7643-B149-EACE374D9BBC}" type="presOf" srcId="{AC4656E9-3A1C-40AD-B082-DD12C879DE18}" destId="{5EE37AE3-CE13-4B68-96C7-041965568DFC}" srcOrd="0" destOrd="0" presId="urn:microsoft.com/office/officeart/2005/8/layout/process5"/>
    <dgm:cxn modelId="{69B6C132-7F5C-8B49-AC02-E7C7BB39E1EB}" type="presOf" srcId="{605F90E6-B6C1-4198-AF9E-F66C0510B1B4}" destId="{51CD1DFC-2964-4724-83D1-3AF2CF4C138D}" srcOrd="1" destOrd="0" presId="urn:microsoft.com/office/officeart/2005/8/layout/process5"/>
    <dgm:cxn modelId="{CA8F1B88-C1F3-4842-A496-F01FF0D2C3BF}" srcId="{1D5E79BD-D7EF-46BA-9694-205FD0673C64}" destId="{AC4656E9-3A1C-40AD-B082-DD12C879DE18}" srcOrd="2" destOrd="0" parTransId="{E5379DCB-C92E-4F26-BFDA-E937CEB15902}" sibTransId="{33B1B7E4-2763-4F6F-9527-7B175765F59A}"/>
    <dgm:cxn modelId="{86AE79D8-249D-2343-839E-F41C1C24A766}" type="presOf" srcId="{33B1B7E4-2763-4F6F-9527-7B175765F59A}" destId="{9FC6A42B-047E-407F-8CA3-104FE6517EBE}" srcOrd="1" destOrd="0" presId="urn:microsoft.com/office/officeart/2005/8/layout/process5"/>
    <dgm:cxn modelId="{504B39B6-EBE0-B84C-8223-07F2648F8691}" type="presOf" srcId="{3D66576D-AEB2-4DB9-BF3D-4636B83A246B}" destId="{B9301207-EC86-4C32-9225-1C623A04C826}" srcOrd="1" destOrd="0" presId="urn:microsoft.com/office/officeart/2005/8/layout/process5"/>
    <dgm:cxn modelId="{AF4DE779-E0A0-DD44-A834-E8ECC23C70DC}" type="presOf" srcId="{F131B5A8-5486-451E-9060-E8EA7DF139DB}" destId="{8F7AEB43-1825-4207-B460-02C16767EE12}" srcOrd="0" destOrd="0" presId="urn:microsoft.com/office/officeart/2005/8/layout/process5"/>
    <dgm:cxn modelId="{0A3E0D67-509E-A24F-8CC4-810A600782C4}" type="presOf" srcId="{6FAEFFEB-95A0-4A96-8DB3-4CED592B9618}" destId="{FBD5F4E4-CB5F-4D9C-8EEA-BAE3F73E5A76}" srcOrd="0" destOrd="0" presId="urn:microsoft.com/office/officeart/2005/8/layout/process5"/>
    <dgm:cxn modelId="{C6ECB23C-C591-514B-91B2-56AF79850D50}" type="presParOf" srcId="{C3DE63F4-6CC4-4FC7-AAFF-6259A9348CD2}" destId="{FBD5F4E4-CB5F-4D9C-8EEA-BAE3F73E5A76}" srcOrd="0" destOrd="0" presId="urn:microsoft.com/office/officeart/2005/8/layout/process5"/>
    <dgm:cxn modelId="{613E48DF-5403-3F4C-8477-B88E49E61C2E}" type="presParOf" srcId="{C3DE63F4-6CC4-4FC7-AAFF-6259A9348CD2}" destId="{56E8BEAA-EA57-46E9-BC68-EDEBD42118B5}" srcOrd="1" destOrd="0" presId="urn:microsoft.com/office/officeart/2005/8/layout/process5"/>
    <dgm:cxn modelId="{D997701C-B151-BF4B-A2D3-2FA290C33E5F}" type="presParOf" srcId="{56E8BEAA-EA57-46E9-BC68-EDEBD42118B5}" destId="{51CD1DFC-2964-4724-83D1-3AF2CF4C138D}" srcOrd="0" destOrd="0" presId="urn:microsoft.com/office/officeart/2005/8/layout/process5"/>
    <dgm:cxn modelId="{4CFF76E1-5470-5E44-88FB-0A87FD7FE3A7}" type="presParOf" srcId="{C3DE63F4-6CC4-4FC7-AAFF-6259A9348CD2}" destId="{8F7AEB43-1825-4207-B460-02C16767EE12}" srcOrd="2" destOrd="0" presId="urn:microsoft.com/office/officeart/2005/8/layout/process5"/>
    <dgm:cxn modelId="{27D3C814-0AAF-B347-A99B-16DDBF13035E}" type="presParOf" srcId="{C3DE63F4-6CC4-4FC7-AAFF-6259A9348CD2}" destId="{E386C62C-AFBB-4C05-AAE4-E1D7E477DB90}" srcOrd="3" destOrd="0" presId="urn:microsoft.com/office/officeart/2005/8/layout/process5"/>
    <dgm:cxn modelId="{1F429BEE-17F1-1B4C-B601-3152DE7808B8}" type="presParOf" srcId="{E386C62C-AFBB-4C05-AAE4-E1D7E477DB90}" destId="{B9301207-EC86-4C32-9225-1C623A04C826}" srcOrd="0" destOrd="0" presId="urn:microsoft.com/office/officeart/2005/8/layout/process5"/>
    <dgm:cxn modelId="{B774B19A-DC5D-DE40-93C6-8384E30E8852}" type="presParOf" srcId="{C3DE63F4-6CC4-4FC7-AAFF-6259A9348CD2}" destId="{5EE37AE3-CE13-4B68-96C7-041965568DFC}" srcOrd="4" destOrd="0" presId="urn:microsoft.com/office/officeart/2005/8/layout/process5"/>
    <dgm:cxn modelId="{E2A8A6E7-2D56-8444-8DE8-2235B83769D5}" type="presParOf" srcId="{C3DE63F4-6CC4-4FC7-AAFF-6259A9348CD2}" destId="{ABDA2840-BF2E-45E5-904F-0D9BB0C17BCC}" srcOrd="5" destOrd="0" presId="urn:microsoft.com/office/officeart/2005/8/layout/process5"/>
    <dgm:cxn modelId="{4D0D74EC-6298-4D43-A216-5CA2079A608B}" type="presParOf" srcId="{ABDA2840-BF2E-45E5-904F-0D9BB0C17BCC}" destId="{9FC6A42B-047E-407F-8CA3-104FE6517EBE}" srcOrd="0" destOrd="0" presId="urn:microsoft.com/office/officeart/2005/8/layout/process5"/>
    <dgm:cxn modelId="{763A4C93-830E-AA49-8F08-660A1BA3FC90}" type="presParOf" srcId="{C3DE63F4-6CC4-4FC7-AAFF-6259A9348CD2}" destId="{1DE71CAF-123F-4052-9DB5-C63C1ED3CE7E}"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9741D9-D2E8-E346-83C1-5188DC9887D7}" type="doc">
      <dgm:prSet loTypeId="urn:microsoft.com/office/officeart/2005/8/layout/pList2" loCatId="" qsTypeId="urn:microsoft.com/office/officeart/2005/8/quickstyle/3D3" qsCatId="3D" csTypeId="urn:microsoft.com/office/officeart/2005/8/colors/colorful4" csCatId="colorful" phldr="1"/>
      <dgm:spPr/>
      <dgm:t>
        <a:bodyPr/>
        <a:lstStyle/>
        <a:p>
          <a:endParaRPr lang="es-ES"/>
        </a:p>
      </dgm:t>
    </dgm:pt>
    <dgm:pt modelId="{B1C6B9D3-AF29-DC41-A7DB-23604013F18E}">
      <dgm:prSet phldrT="[Texto]"/>
      <dgm:spPr/>
      <dgm:t>
        <a:bodyPr/>
        <a:lstStyle/>
        <a:p>
          <a:r>
            <a:rPr lang="es-ES" dirty="0" smtClean="0"/>
            <a:t>Primarios </a:t>
          </a:r>
          <a:endParaRPr lang="es-ES" dirty="0"/>
        </a:p>
      </dgm:t>
    </dgm:pt>
    <dgm:pt modelId="{2FB87B06-ADA2-A448-896B-8D654ADD6710}" type="parTrans" cxnId="{3DFC2F77-C135-1849-BE17-541E4BC48379}">
      <dgm:prSet/>
      <dgm:spPr/>
      <dgm:t>
        <a:bodyPr/>
        <a:lstStyle/>
        <a:p>
          <a:endParaRPr lang="es-ES"/>
        </a:p>
      </dgm:t>
    </dgm:pt>
    <dgm:pt modelId="{04F4D412-2512-CA49-BB50-E4050AB1CF95}" type="sibTrans" cxnId="{3DFC2F77-C135-1849-BE17-541E4BC48379}">
      <dgm:prSet/>
      <dgm:spPr/>
      <dgm:t>
        <a:bodyPr/>
        <a:lstStyle/>
        <a:p>
          <a:endParaRPr lang="es-ES"/>
        </a:p>
      </dgm:t>
    </dgm:pt>
    <dgm:pt modelId="{81E23D76-ED37-F144-B941-BDA03344117D}">
      <dgm:prSet phldrT="[Texto]"/>
      <dgm:spPr/>
      <dgm:t>
        <a:bodyPr/>
        <a:lstStyle/>
        <a:p>
          <a:r>
            <a:rPr lang="es-ES" dirty="0" smtClean="0"/>
            <a:t>Inversionistas</a:t>
          </a:r>
          <a:endParaRPr lang="es-ES" dirty="0"/>
        </a:p>
      </dgm:t>
    </dgm:pt>
    <dgm:pt modelId="{8D99DBDA-BB2F-F34C-96CF-2C7E16718664}" type="parTrans" cxnId="{C14AE6C9-4F00-DC42-B3D4-C821772458B6}">
      <dgm:prSet/>
      <dgm:spPr/>
      <dgm:t>
        <a:bodyPr/>
        <a:lstStyle/>
        <a:p>
          <a:endParaRPr lang="es-ES"/>
        </a:p>
      </dgm:t>
    </dgm:pt>
    <dgm:pt modelId="{1574DD3B-73AA-BE4F-AB8A-C046550CCBE3}" type="sibTrans" cxnId="{C14AE6C9-4F00-DC42-B3D4-C821772458B6}">
      <dgm:prSet/>
      <dgm:spPr/>
      <dgm:t>
        <a:bodyPr/>
        <a:lstStyle/>
        <a:p>
          <a:endParaRPr lang="es-ES"/>
        </a:p>
      </dgm:t>
    </dgm:pt>
    <dgm:pt modelId="{1441CA10-545C-944F-A392-B201E9C7DCFD}">
      <dgm:prSet phldrT="[Texto]"/>
      <dgm:spPr/>
      <dgm:t>
        <a:bodyPr/>
        <a:lstStyle/>
        <a:p>
          <a:r>
            <a:rPr lang="es-ES" dirty="0" smtClean="0"/>
            <a:t>Clientes</a:t>
          </a:r>
          <a:endParaRPr lang="es-ES" dirty="0"/>
        </a:p>
      </dgm:t>
    </dgm:pt>
    <dgm:pt modelId="{8E227F81-13D4-AC4A-A904-339628364DD0}" type="parTrans" cxnId="{276F0261-5942-384E-81C9-B006B18A9436}">
      <dgm:prSet/>
      <dgm:spPr/>
      <dgm:t>
        <a:bodyPr/>
        <a:lstStyle/>
        <a:p>
          <a:endParaRPr lang="es-ES"/>
        </a:p>
      </dgm:t>
    </dgm:pt>
    <dgm:pt modelId="{546D8145-ABDD-354D-85E0-7A59CC0ACE25}" type="sibTrans" cxnId="{276F0261-5942-384E-81C9-B006B18A9436}">
      <dgm:prSet/>
      <dgm:spPr/>
      <dgm:t>
        <a:bodyPr/>
        <a:lstStyle/>
        <a:p>
          <a:endParaRPr lang="es-ES"/>
        </a:p>
      </dgm:t>
    </dgm:pt>
    <dgm:pt modelId="{0D6D13DF-D9A9-4F46-8498-7DFC7A87E01B}">
      <dgm:prSet phldrT="[Texto]"/>
      <dgm:spPr/>
      <dgm:t>
        <a:bodyPr/>
        <a:lstStyle/>
        <a:p>
          <a:r>
            <a:rPr lang="es-ES" dirty="0" smtClean="0"/>
            <a:t>Secundarios </a:t>
          </a:r>
          <a:endParaRPr lang="es-ES" dirty="0"/>
        </a:p>
      </dgm:t>
    </dgm:pt>
    <dgm:pt modelId="{EAECD8BB-CA18-814D-9B7C-2A34ED49EA3B}" type="parTrans" cxnId="{374F67FF-4CED-1047-BF97-221D7187E07A}">
      <dgm:prSet/>
      <dgm:spPr/>
      <dgm:t>
        <a:bodyPr/>
        <a:lstStyle/>
        <a:p>
          <a:endParaRPr lang="es-ES"/>
        </a:p>
      </dgm:t>
    </dgm:pt>
    <dgm:pt modelId="{3C2AB4F3-EF69-F940-973F-56C960E519F2}" type="sibTrans" cxnId="{374F67FF-4CED-1047-BF97-221D7187E07A}">
      <dgm:prSet/>
      <dgm:spPr/>
      <dgm:t>
        <a:bodyPr/>
        <a:lstStyle/>
        <a:p>
          <a:endParaRPr lang="es-ES"/>
        </a:p>
      </dgm:t>
    </dgm:pt>
    <dgm:pt modelId="{EDEEE632-2EF3-FF46-AEEB-5C762E469C82}">
      <dgm:prSet phldrT="[Texto]"/>
      <dgm:spPr/>
      <dgm:t>
        <a:bodyPr/>
        <a:lstStyle/>
        <a:p>
          <a:r>
            <a:rPr lang="es-ES" dirty="0" smtClean="0"/>
            <a:t>Gobierno y reguladores</a:t>
          </a:r>
          <a:endParaRPr lang="es-ES" dirty="0"/>
        </a:p>
      </dgm:t>
    </dgm:pt>
    <dgm:pt modelId="{625D2E11-3E61-3240-8D38-2E7856804687}" type="parTrans" cxnId="{CF1456A7-038D-CB47-AE98-B98A9C823F8F}">
      <dgm:prSet/>
      <dgm:spPr/>
      <dgm:t>
        <a:bodyPr/>
        <a:lstStyle/>
        <a:p>
          <a:endParaRPr lang="es-ES"/>
        </a:p>
      </dgm:t>
    </dgm:pt>
    <dgm:pt modelId="{9494E410-98AA-1543-8400-50823A134DAF}" type="sibTrans" cxnId="{CF1456A7-038D-CB47-AE98-B98A9C823F8F}">
      <dgm:prSet/>
      <dgm:spPr/>
      <dgm:t>
        <a:bodyPr/>
        <a:lstStyle/>
        <a:p>
          <a:endParaRPr lang="es-ES"/>
        </a:p>
      </dgm:t>
    </dgm:pt>
    <dgm:pt modelId="{2B845529-34F4-814F-B3D5-F049111C4738}">
      <dgm:prSet phldrT="[Texto]"/>
      <dgm:spPr/>
      <dgm:t>
        <a:bodyPr/>
        <a:lstStyle/>
        <a:p>
          <a:r>
            <a:rPr lang="es-ES" dirty="0" smtClean="0"/>
            <a:t>Competidores</a:t>
          </a:r>
          <a:endParaRPr lang="es-ES" dirty="0"/>
        </a:p>
      </dgm:t>
    </dgm:pt>
    <dgm:pt modelId="{A0E26977-3F00-3940-A7FD-CC27D4831B96}" type="parTrans" cxnId="{813BC94B-D875-264E-B5FE-2400BE8A6351}">
      <dgm:prSet/>
      <dgm:spPr/>
      <dgm:t>
        <a:bodyPr/>
        <a:lstStyle/>
        <a:p>
          <a:endParaRPr lang="es-ES"/>
        </a:p>
      </dgm:t>
    </dgm:pt>
    <dgm:pt modelId="{D376D70A-7E59-4044-A070-58419BE38E12}" type="sibTrans" cxnId="{813BC94B-D875-264E-B5FE-2400BE8A6351}">
      <dgm:prSet/>
      <dgm:spPr/>
      <dgm:t>
        <a:bodyPr/>
        <a:lstStyle/>
        <a:p>
          <a:endParaRPr lang="es-ES"/>
        </a:p>
      </dgm:t>
    </dgm:pt>
    <dgm:pt modelId="{CCC6CC70-96EB-9341-9B5D-ACF0AA8E1489}">
      <dgm:prSet phldrT="[Texto]"/>
      <dgm:spPr/>
      <dgm:t>
        <a:bodyPr/>
        <a:lstStyle/>
        <a:p>
          <a:r>
            <a:rPr lang="es-ES" dirty="0" smtClean="0"/>
            <a:t>Grupos comerciales</a:t>
          </a:r>
          <a:endParaRPr lang="es-ES" dirty="0"/>
        </a:p>
      </dgm:t>
    </dgm:pt>
    <dgm:pt modelId="{D2F4898F-EB16-904D-A68A-CB7A617BB53E}" type="parTrans" cxnId="{67284DD4-9CDE-E643-83D8-6E1EA5C66A3B}">
      <dgm:prSet/>
      <dgm:spPr/>
      <dgm:t>
        <a:bodyPr/>
        <a:lstStyle/>
        <a:p>
          <a:endParaRPr lang="es-ES"/>
        </a:p>
      </dgm:t>
    </dgm:pt>
    <dgm:pt modelId="{FF09BB07-44FA-6C42-9EFD-2E6B501697C3}" type="sibTrans" cxnId="{67284DD4-9CDE-E643-83D8-6E1EA5C66A3B}">
      <dgm:prSet/>
      <dgm:spPr/>
      <dgm:t>
        <a:bodyPr/>
        <a:lstStyle/>
        <a:p>
          <a:endParaRPr lang="es-ES"/>
        </a:p>
      </dgm:t>
    </dgm:pt>
    <dgm:pt modelId="{3465A2E5-AD50-754D-AA0F-69BC75D2A6DA}">
      <dgm:prSet phldrT="[Texto]"/>
      <dgm:spPr/>
      <dgm:t>
        <a:bodyPr/>
        <a:lstStyle/>
        <a:p>
          <a:r>
            <a:rPr lang="es-ES" dirty="0" smtClean="0"/>
            <a:t>Empleados y administradores</a:t>
          </a:r>
          <a:endParaRPr lang="es-ES" dirty="0"/>
        </a:p>
      </dgm:t>
    </dgm:pt>
    <dgm:pt modelId="{E6F3C3A8-FD44-D94D-A35B-77509F75A579}" type="parTrans" cxnId="{00FDC30F-37F5-BB4C-932C-9C3014509CAE}">
      <dgm:prSet/>
      <dgm:spPr/>
      <dgm:t>
        <a:bodyPr/>
        <a:lstStyle/>
        <a:p>
          <a:endParaRPr lang="es-ES"/>
        </a:p>
      </dgm:t>
    </dgm:pt>
    <dgm:pt modelId="{25A61EF7-5FBF-EA48-9935-8E7117D1318F}" type="sibTrans" cxnId="{00FDC30F-37F5-BB4C-932C-9C3014509CAE}">
      <dgm:prSet/>
      <dgm:spPr/>
      <dgm:t>
        <a:bodyPr/>
        <a:lstStyle/>
        <a:p>
          <a:endParaRPr lang="es-ES"/>
        </a:p>
      </dgm:t>
    </dgm:pt>
    <dgm:pt modelId="{194CCD9E-DCBA-924E-B9F3-C9751FE9F4BB}">
      <dgm:prSet phldrT="[Texto]"/>
      <dgm:spPr/>
      <dgm:t>
        <a:bodyPr/>
        <a:lstStyle/>
        <a:p>
          <a:r>
            <a:rPr lang="es-ES" dirty="0" smtClean="0"/>
            <a:t>Proveedores y socios externos</a:t>
          </a:r>
          <a:endParaRPr lang="es-ES" dirty="0"/>
        </a:p>
      </dgm:t>
    </dgm:pt>
    <dgm:pt modelId="{3F3D3DD2-C359-D444-9CEB-5A6EE61E369F}" type="parTrans" cxnId="{DF45DCE2-B52A-AA4A-86F7-ECF9F5194BF9}">
      <dgm:prSet/>
      <dgm:spPr/>
      <dgm:t>
        <a:bodyPr/>
        <a:lstStyle/>
        <a:p>
          <a:endParaRPr lang="es-ES"/>
        </a:p>
      </dgm:t>
    </dgm:pt>
    <dgm:pt modelId="{B3BCDB0A-35B6-5D4C-A4AE-EEEB3ACFB513}" type="sibTrans" cxnId="{DF45DCE2-B52A-AA4A-86F7-ECF9F5194BF9}">
      <dgm:prSet/>
      <dgm:spPr/>
      <dgm:t>
        <a:bodyPr/>
        <a:lstStyle/>
        <a:p>
          <a:endParaRPr lang="es-ES"/>
        </a:p>
      </dgm:t>
    </dgm:pt>
    <dgm:pt modelId="{5C481704-A392-9F47-987C-67ACD9CA51F7}">
      <dgm:prSet phldrT="[Texto]"/>
      <dgm:spPr/>
      <dgm:t>
        <a:bodyPr/>
        <a:lstStyle/>
        <a:p>
          <a:r>
            <a:rPr lang="es-ES" dirty="0" smtClean="0"/>
            <a:t>Comunidades locales</a:t>
          </a:r>
          <a:endParaRPr lang="es-ES" dirty="0"/>
        </a:p>
      </dgm:t>
    </dgm:pt>
    <dgm:pt modelId="{FAE14C0F-6E7C-8445-915B-A8D71600E80E}" type="parTrans" cxnId="{310BD5BA-EFB4-5846-A415-970F8CF93BF4}">
      <dgm:prSet/>
      <dgm:spPr/>
      <dgm:t>
        <a:bodyPr/>
        <a:lstStyle/>
        <a:p>
          <a:endParaRPr lang="es-ES"/>
        </a:p>
      </dgm:t>
    </dgm:pt>
    <dgm:pt modelId="{743988AA-F332-2841-8E7E-D9B16461162B}" type="sibTrans" cxnId="{310BD5BA-EFB4-5846-A415-970F8CF93BF4}">
      <dgm:prSet/>
      <dgm:spPr/>
      <dgm:t>
        <a:bodyPr/>
        <a:lstStyle/>
        <a:p>
          <a:endParaRPr lang="es-ES"/>
        </a:p>
      </dgm:t>
    </dgm:pt>
    <dgm:pt modelId="{7D8BFF46-990C-2F42-B509-FC18ED1812D8}">
      <dgm:prSet phldrT="[Texto]"/>
      <dgm:spPr/>
      <dgm:t>
        <a:bodyPr/>
        <a:lstStyle/>
        <a:p>
          <a:r>
            <a:rPr lang="es-ES" dirty="0" smtClean="0"/>
            <a:t>Sindicatos</a:t>
          </a:r>
          <a:endParaRPr lang="es-ES" dirty="0"/>
        </a:p>
      </dgm:t>
    </dgm:pt>
    <dgm:pt modelId="{C9A43A14-F494-AC4E-8A16-B36BF9BEC63B}" type="parTrans" cxnId="{FC63E7C0-3BC4-5B46-B1A5-EF8C00D8E312}">
      <dgm:prSet/>
      <dgm:spPr/>
      <dgm:t>
        <a:bodyPr/>
        <a:lstStyle/>
        <a:p>
          <a:endParaRPr lang="es-ES"/>
        </a:p>
      </dgm:t>
    </dgm:pt>
    <dgm:pt modelId="{3F33E7AF-5549-8B47-9250-5ED5806FF357}" type="sibTrans" cxnId="{FC63E7C0-3BC4-5B46-B1A5-EF8C00D8E312}">
      <dgm:prSet/>
      <dgm:spPr/>
      <dgm:t>
        <a:bodyPr/>
        <a:lstStyle/>
        <a:p>
          <a:endParaRPr lang="es-ES"/>
        </a:p>
      </dgm:t>
    </dgm:pt>
    <dgm:pt modelId="{BF2D58BC-74E2-E641-A6FE-F1722F2852C7}">
      <dgm:prSet phldrT="[Texto]"/>
      <dgm:spPr/>
      <dgm:t>
        <a:bodyPr/>
        <a:lstStyle/>
        <a:p>
          <a:r>
            <a:rPr lang="es-ES" dirty="0" smtClean="0"/>
            <a:t>Académicos</a:t>
          </a:r>
          <a:endParaRPr lang="es-ES" dirty="0"/>
        </a:p>
      </dgm:t>
    </dgm:pt>
    <dgm:pt modelId="{4D744AE7-2513-984C-91D3-1A2C103BFB36}" type="parTrans" cxnId="{1D4584B7-5DA4-F84C-A16A-92D12538E649}">
      <dgm:prSet/>
      <dgm:spPr/>
      <dgm:t>
        <a:bodyPr/>
        <a:lstStyle/>
        <a:p>
          <a:endParaRPr lang="es-ES"/>
        </a:p>
      </dgm:t>
    </dgm:pt>
    <dgm:pt modelId="{E22F5767-AA76-F143-B8BA-F165A5828FAA}" type="sibTrans" cxnId="{1D4584B7-5DA4-F84C-A16A-92D12538E649}">
      <dgm:prSet/>
      <dgm:spPr/>
      <dgm:t>
        <a:bodyPr/>
        <a:lstStyle/>
        <a:p>
          <a:endParaRPr lang="es-ES"/>
        </a:p>
      </dgm:t>
    </dgm:pt>
    <dgm:pt modelId="{57361F4D-9F18-CF43-AD79-88984C478645}">
      <dgm:prSet phldrT="[Texto]"/>
      <dgm:spPr/>
      <dgm:t>
        <a:bodyPr/>
        <a:lstStyle/>
        <a:p>
          <a:r>
            <a:rPr lang="es-ES" dirty="0" smtClean="0"/>
            <a:t>Representantes de los medios  </a:t>
          </a:r>
          <a:endParaRPr lang="es-ES" dirty="0"/>
        </a:p>
      </dgm:t>
    </dgm:pt>
    <dgm:pt modelId="{61E8C205-2D55-E548-AF32-314FF6768E6C}" type="parTrans" cxnId="{7B43D7B7-8E84-F948-B23B-6EA3F34330A5}">
      <dgm:prSet/>
      <dgm:spPr/>
      <dgm:t>
        <a:bodyPr/>
        <a:lstStyle/>
        <a:p>
          <a:endParaRPr lang="es-ES"/>
        </a:p>
      </dgm:t>
    </dgm:pt>
    <dgm:pt modelId="{74EA5BEB-DF42-B24C-95AC-EBCFE8C66E5F}" type="sibTrans" cxnId="{7B43D7B7-8E84-F948-B23B-6EA3F34330A5}">
      <dgm:prSet/>
      <dgm:spPr/>
      <dgm:t>
        <a:bodyPr/>
        <a:lstStyle/>
        <a:p>
          <a:endParaRPr lang="es-ES"/>
        </a:p>
      </dgm:t>
    </dgm:pt>
    <dgm:pt modelId="{66ED9431-6A9A-9E4D-8648-964DA19EFD6E}">
      <dgm:prSet phldrT="[Texto]"/>
      <dgm:spPr/>
      <dgm:t>
        <a:bodyPr/>
        <a:lstStyle/>
        <a:p>
          <a:r>
            <a:rPr lang="es-ES" dirty="0" smtClean="0"/>
            <a:t>Organizaciones sociedad civil</a:t>
          </a:r>
          <a:endParaRPr lang="es-ES" dirty="0"/>
        </a:p>
      </dgm:t>
    </dgm:pt>
    <dgm:pt modelId="{EB652007-0CAC-2340-830F-995BF3FF2F41}" type="parTrans" cxnId="{635EACBE-FDD9-3C40-AE76-7D19DAF22470}">
      <dgm:prSet/>
      <dgm:spPr/>
      <dgm:t>
        <a:bodyPr/>
        <a:lstStyle/>
        <a:p>
          <a:endParaRPr lang="es-ES"/>
        </a:p>
      </dgm:t>
    </dgm:pt>
    <dgm:pt modelId="{BEBEF897-A048-B74B-9CCC-2DA6F35AEEA9}" type="sibTrans" cxnId="{635EACBE-FDD9-3C40-AE76-7D19DAF22470}">
      <dgm:prSet/>
      <dgm:spPr/>
      <dgm:t>
        <a:bodyPr/>
        <a:lstStyle/>
        <a:p>
          <a:endParaRPr lang="es-ES"/>
        </a:p>
      </dgm:t>
    </dgm:pt>
    <dgm:pt modelId="{A8B82498-A799-2E4C-A35F-62899349517B}" type="pres">
      <dgm:prSet presAssocID="{379741D9-D2E8-E346-83C1-5188DC9887D7}" presName="Name0" presStyleCnt="0">
        <dgm:presLayoutVars>
          <dgm:dir/>
          <dgm:resizeHandles val="exact"/>
        </dgm:presLayoutVars>
      </dgm:prSet>
      <dgm:spPr/>
      <dgm:t>
        <a:bodyPr/>
        <a:lstStyle/>
        <a:p>
          <a:endParaRPr lang="es-ES"/>
        </a:p>
      </dgm:t>
    </dgm:pt>
    <dgm:pt modelId="{BBAD0793-C790-104C-B36A-A848DE43AE48}" type="pres">
      <dgm:prSet presAssocID="{379741D9-D2E8-E346-83C1-5188DC9887D7}" presName="bkgdShp" presStyleLbl="alignAccFollowNode1" presStyleIdx="0" presStyleCnt="1" custLinFactY="100000" custLinFactNeighborX="-50000" custLinFactNeighborY="154125"/>
      <dgm:spPr/>
    </dgm:pt>
    <dgm:pt modelId="{904B6AD1-8EA9-8C41-9536-413A4FF10C03}" type="pres">
      <dgm:prSet presAssocID="{379741D9-D2E8-E346-83C1-5188DC9887D7}" presName="linComp" presStyleCnt="0"/>
      <dgm:spPr/>
    </dgm:pt>
    <dgm:pt modelId="{20E660A7-A919-6A41-839A-B8FC791717B2}" type="pres">
      <dgm:prSet presAssocID="{B1C6B9D3-AF29-DC41-A7DB-23604013F18E}" presName="compNode" presStyleCnt="0"/>
      <dgm:spPr/>
    </dgm:pt>
    <dgm:pt modelId="{A8301013-DD97-084B-9504-A955952572DD}" type="pres">
      <dgm:prSet presAssocID="{B1C6B9D3-AF29-DC41-A7DB-23604013F18E}" presName="node" presStyleLbl="node1" presStyleIdx="0" presStyleCnt="2" custLinFactNeighborX="1981" custLinFactNeighborY="2822">
        <dgm:presLayoutVars>
          <dgm:bulletEnabled val="1"/>
        </dgm:presLayoutVars>
      </dgm:prSet>
      <dgm:spPr/>
      <dgm:t>
        <a:bodyPr/>
        <a:lstStyle/>
        <a:p>
          <a:endParaRPr lang="es-ES"/>
        </a:p>
      </dgm:t>
    </dgm:pt>
    <dgm:pt modelId="{69E80A20-3CFF-9D4F-A546-3093855DBE1B}" type="pres">
      <dgm:prSet presAssocID="{B1C6B9D3-AF29-DC41-A7DB-23604013F18E}" presName="invisiNode" presStyleLbl="node1" presStyleIdx="0" presStyleCnt="2"/>
      <dgm:spPr/>
    </dgm:pt>
    <dgm:pt modelId="{F827AB9A-5993-B749-9159-A7DD7959E87B}" type="pres">
      <dgm:prSet presAssocID="{B1C6B9D3-AF29-DC41-A7DB-23604013F18E}" presName="imagNod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32000" b="-32000"/>
          </a:stretch>
        </a:blipFill>
      </dgm:spPr>
    </dgm:pt>
    <dgm:pt modelId="{7B3C1FAD-EE52-4A48-A591-BEF6B7B15F37}" type="pres">
      <dgm:prSet presAssocID="{04F4D412-2512-CA49-BB50-E4050AB1CF95}" presName="sibTrans" presStyleLbl="sibTrans2D1" presStyleIdx="0" presStyleCnt="0"/>
      <dgm:spPr/>
      <dgm:t>
        <a:bodyPr/>
        <a:lstStyle/>
        <a:p>
          <a:endParaRPr lang="es-ES"/>
        </a:p>
      </dgm:t>
    </dgm:pt>
    <dgm:pt modelId="{95727EDD-5E04-2C42-AD81-8B943FDDC099}" type="pres">
      <dgm:prSet presAssocID="{0D6D13DF-D9A9-4F46-8498-7DFC7A87E01B}" presName="compNode" presStyleCnt="0"/>
      <dgm:spPr/>
    </dgm:pt>
    <dgm:pt modelId="{057AF1E5-214F-7942-B9BA-18E1EDCDBE94}" type="pres">
      <dgm:prSet presAssocID="{0D6D13DF-D9A9-4F46-8498-7DFC7A87E01B}" presName="node" presStyleLbl="node1" presStyleIdx="1" presStyleCnt="2">
        <dgm:presLayoutVars>
          <dgm:bulletEnabled val="1"/>
        </dgm:presLayoutVars>
      </dgm:prSet>
      <dgm:spPr/>
      <dgm:t>
        <a:bodyPr/>
        <a:lstStyle/>
        <a:p>
          <a:endParaRPr lang="es-ES"/>
        </a:p>
      </dgm:t>
    </dgm:pt>
    <dgm:pt modelId="{DBC3B2BE-F36E-854B-95D2-90D26158FC63}" type="pres">
      <dgm:prSet presAssocID="{0D6D13DF-D9A9-4F46-8498-7DFC7A87E01B}" presName="invisiNode" presStyleLbl="node1" presStyleIdx="1" presStyleCnt="2"/>
      <dgm:spPr/>
    </dgm:pt>
    <dgm:pt modelId="{5BFCCCB3-E951-F347-9BEE-9C41C47A83CF}" type="pres">
      <dgm:prSet presAssocID="{0D6D13DF-D9A9-4F46-8498-7DFC7A87E01B}" presName="imagNod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57000" b="-57000"/>
          </a:stretch>
        </a:blipFill>
      </dgm:spPr>
    </dgm:pt>
  </dgm:ptLst>
  <dgm:cxnLst>
    <dgm:cxn modelId="{00FDC30F-37F5-BB4C-932C-9C3014509CAE}" srcId="{B1C6B9D3-AF29-DC41-A7DB-23604013F18E}" destId="{3465A2E5-AD50-754D-AA0F-69BC75D2A6DA}" srcOrd="1" destOrd="0" parTransId="{E6F3C3A8-FD44-D94D-A35B-77509F75A579}" sibTransId="{25A61EF7-5FBF-EA48-9935-8E7117D1318F}"/>
    <dgm:cxn modelId="{EF17DE61-8FB6-8D4D-AC20-01CFCCC7C13C}" type="presOf" srcId="{194CCD9E-DCBA-924E-B9F3-C9751FE9F4BB}" destId="{A8301013-DD97-084B-9504-A955952572DD}" srcOrd="0" destOrd="4" presId="urn:microsoft.com/office/officeart/2005/8/layout/pList2"/>
    <dgm:cxn modelId="{3023AE44-BBAC-074F-A989-031942DD7FA6}" type="presOf" srcId="{57361F4D-9F18-CF43-AD79-88984C478645}" destId="{057AF1E5-214F-7942-B9BA-18E1EDCDBE94}" srcOrd="0" destOrd="7" presId="urn:microsoft.com/office/officeart/2005/8/layout/pList2"/>
    <dgm:cxn modelId="{B4D75D2D-0E53-2540-98DE-ABC192BA9704}" type="presOf" srcId="{B1C6B9D3-AF29-DC41-A7DB-23604013F18E}" destId="{A8301013-DD97-084B-9504-A955952572DD}" srcOrd="0" destOrd="0" presId="urn:microsoft.com/office/officeart/2005/8/layout/pList2"/>
    <dgm:cxn modelId="{7B43D7B7-8E84-F948-B23B-6EA3F34330A5}" srcId="{0D6D13DF-D9A9-4F46-8498-7DFC7A87E01B}" destId="{57361F4D-9F18-CF43-AD79-88984C478645}" srcOrd="6" destOrd="0" parTransId="{61E8C205-2D55-E548-AF32-314FF6768E6C}" sibTransId="{74EA5BEB-DF42-B24C-95AC-EBCFE8C66E5F}"/>
    <dgm:cxn modelId="{310BD5BA-EFB4-5846-A415-970F8CF93BF4}" srcId="{B1C6B9D3-AF29-DC41-A7DB-23604013F18E}" destId="{5C481704-A392-9F47-987C-67ACD9CA51F7}" srcOrd="4" destOrd="0" parTransId="{FAE14C0F-6E7C-8445-915B-A8D71600E80E}" sibTransId="{743988AA-F332-2841-8E7E-D9B16461162B}"/>
    <dgm:cxn modelId="{1D4584B7-5DA4-F84C-A16A-92D12538E649}" srcId="{0D6D13DF-D9A9-4F46-8498-7DFC7A87E01B}" destId="{BF2D58BC-74E2-E641-A6FE-F1722F2852C7}" srcOrd="5" destOrd="0" parTransId="{4D744AE7-2513-984C-91D3-1A2C103BFB36}" sibTransId="{E22F5767-AA76-F143-B8BA-F165A5828FAA}"/>
    <dgm:cxn modelId="{276F0261-5942-384E-81C9-B006B18A9436}" srcId="{B1C6B9D3-AF29-DC41-A7DB-23604013F18E}" destId="{1441CA10-545C-944F-A392-B201E9C7DCFD}" srcOrd="2" destOrd="0" parTransId="{8E227F81-13D4-AC4A-A904-339628364DD0}" sibTransId="{546D8145-ABDD-354D-85E0-7A59CC0ACE25}"/>
    <dgm:cxn modelId="{FCF227AE-6108-1142-8BDB-2C4F4CF156EE}" type="presOf" srcId="{81E23D76-ED37-F144-B941-BDA03344117D}" destId="{A8301013-DD97-084B-9504-A955952572DD}" srcOrd="0" destOrd="1" presId="urn:microsoft.com/office/officeart/2005/8/layout/pList2"/>
    <dgm:cxn modelId="{374F67FF-4CED-1047-BF97-221D7187E07A}" srcId="{379741D9-D2E8-E346-83C1-5188DC9887D7}" destId="{0D6D13DF-D9A9-4F46-8498-7DFC7A87E01B}" srcOrd="1" destOrd="0" parTransId="{EAECD8BB-CA18-814D-9B7C-2A34ED49EA3B}" sibTransId="{3C2AB4F3-EF69-F940-973F-56C960E519F2}"/>
    <dgm:cxn modelId="{CF1456A7-038D-CB47-AE98-B98A9C823F8F}" srcId="{0D6D13DF-D9A9-4F46-8498-7DFC7A87E01B}" destId="{EDEEE632-2EF3-FF46-AEEB-5C762E469C82}" srcOrd="0" destOrd="0" parTransId="{625D2E11-3E61-3240-8D38-2E7856804687}" sibTransId="{9494E410-98AA-1543-8400-50823A134DAF}"/>
    <dgm:cxn modelId="{67284DD4-9CDE-E643-83D8-6E1EA5C66A3B}" srcId="{0D6D13DF-D9A9-4F46-8498-7DFC7A87E01B}" destId="{CCC6CC70-96EB-9341-9B5D-ACF0AA8E1489}" srcOrd="3" destOrd="0" parTransId="{D2F4898F-EB16-904D-A68A-CB7A617BB53E}" sibTransId="{FF09BB07-44FA-6C42-9EFD-2E6B501697C3}"/>
    <dgm:cxn modelId="{B2E9FFC6-6E71-464D-A70D-E9A49E3BF86B}" type="presOf" srcId="{0D6D13DF-D9A9-4F46-8498-7DFC7A87E01B}" destId="{057AF1E5-214F-7942-B9BA-18E1EDCDBE94}" srcOrd="0" destOrd="0" presId="urn:microsoft.com/office/officeart/2005/8/layout/pList2"/>
    <dgm:cxn modelId="{6DEC5BEF-79D1-394C-9009-9130E35B25B3}" type="presOf" srcId="{7D8BFF46-990C-2F42-B509-FC18ED1812D8}" destId="{057AF1E5-214F-7942-B9BA-18E1EDCDBE94}" srcOrd="0" destOrd="5" presId="urn:microsoft.com/office/officeart/2005/8/layout/pList2"/>
    <dgm:cxn modelId="{DF45DCE2-B52A-AA4A-86F7-ECF9F5194BF9}" srcId="{B1C6B9D3-AF29-DC41-A7DB-23604013F18E}" destId="{194CCD9E-DCBA-924E-B9F3-C9751FE9F4BB}" srcOrd="3" destOrd="0" parTransId="{3F3D3DD2-C359-D444-9CEB-5A6EE61E369F}" sibTransId="{B3BCDB0A-35B6-5D4C-A4AE-EEEB3ACFB513}"/>
    <dgm:cxn modelId="{143E002E-3AE5-6C4B-BB79-B8661B755924}" type="presOf" srcId="{EDEEE632-2EF3-FF46-AEEB-5C762E469C82}" destId="{057AF1E5-214F-7942-B9BA-18E1EDCDBE94}" srcOrd="0" destOrd="1" presId="urn:microsoft.com/office/officeart/2005/8/layout/pList2"/>
    <dgm:cxn modelId="{E110BC13-F2D0-1F41-BAE9-B552C294FFA3}" type="presOf" srcId="{04F4D412-2512-CA49-BB50-E4050AB1CF95}" destId="{7B3C1FAD-EE52-4A48-A591-BEF6B7B15F37}" srcOrd="0" destOrd="0" presId="urn:microsoft.com/office/officeart/2005/8/layout/pList2"/>
    <dgm:cxn modelId="{3DFC2F77-C135-1849-BE17-541E4BC48379}" srcId="{379741D9-D2E8-E346-83C1-5188DC9887D7}" destId="{B1C6B9D3-AF29-DC41-A7DB-23604013F18E}" srcOrd="0" destOrd="0" parTransId="{2FB87B06-ADA2-A448-896B-8D654ADD6710}" sibTransId="{04F4D412-2512-CA49-BB50-E4050AB1CF95}"/>
    <dgm:cxn modelId="{FC63E7C0-3BC4-5B46-B1A5-EF8C00D8E312}" srcId="{0D6D13DF-D9A9-4F46-8498-7DFC7A87E01B}" destId="{7D8BFF46-990C-2F42-B509-FC18ED1812D8}" srcOrd="4" destOrd="0" parTransId="{C9A43A14-F494-AC4E-8A16-B36BF9BEC63B}" sibTransId="{3F33E7AF-5549-8B47-9250-5ED5806FF357}"/>
    <dgm:cxn modelId="{D22F8E08-B94B-DD48-8507-C996A8251BAD}" type="presOf" srcId="{379741D9-D2E8-E346-83C1-5188DC9887D7}" destId="{A8B82498-A799-2E4C-A35F-62899349517B}" srcOrd="0" destOrd="0" presId="urn:microsoft.com/office/officeart/2005/8/layout/pList2"/>
    <dgm:cxn modelId="{6795D481-A6FF-4743-A35C-CF11FFF32854}" type="presOf" srcId="{2B845529-34F4-814F-B3D5-F049111C4738}" destId="{057AF1E5-214F-7942-B9BA-18E1EDCDBE94}" srcOrd="0" destOrd="3" presId="urn:microsoft.com/office/officeart/2005/8/layout/pList2"/>
    <dgm:cxn modelId="{813BC94B-D875-264E-B5FE-2400BE8A6351}" srcId="{0D6D13DF-D9A9-4F46-8498-7DFC7A87E01B}" destId="{2B845529-34F4-814F-B3D5-F049111C4738}" srcOrd="2" destOrd="0" parTransId="{A0E26977-3F00-3940-A7FD-CC27D4831B96}" sibTransId="{D376D70A-7E59-4044-A070-58419BE38E12}"/>
    <dgm:cxn modelId="{635EACBE-FDD9-3C40-AE76-7D19DAF22470}" srcId="{0D6D13DF-D9A9-4F46-8498-7DFC7A87E01B}" destId="{66ED9431-6A9A-9E4D-8648-964DA19EFD6E}" srcOrd="1" destOrd="0" parTransId="{EB652007-0CAC-2340-830F-995BF3FF2F41}" sibTransId="{BEBEF897-A048-B74B-9CCC-2DA6F35AEEA9}"/>
    <dgm:cxn modelId="{783CB143-4728-2548-871D-F1E29719D04B}" type="presOf" srcId="{CCC6CC70-96EB-9341-9B5D-ACF0AA8E1489}" destId="{057AF1E5-214F-7942-B9BA-18E1EDCDBE94}" srcOrd="0" destOrd="4" presId="urn:microsoft.com/office/officeart/2005/8/layout/pList2"/>
    <dgm:cxn modelId="{ABD845E6-BF92-C14F-9AB7-7E45B5588D65}" type="presOf" srcId="{BF2D58BC-74E2-E641-A6FE-F1722F2852C7}" destId="{057AF1E5-214F-7942-B9BA-18E1EDCDBE94}" srcOrd="0" destOrd="6" presId="urn:microsoft.com/office/officeart/2005/8/layout/pList2"/>
    <dgm:cxn modelId="{B111D5FF-3637-7947-A2FD-93263C63AB12}" type="presOf" srcId="{3465A2E5-AD50-754D-AA0F-69BC75D2A6DA}" destId="{A8301013-DD97-084B-9504-A955952572DD}" srcOrd="0" destOrd="2" presId="urn:microsoft.com/office/officeart/2005/8/layout/pList2"/>
    <dgm:cxn modelId="{C14AE6C9-4F00-DC42-B3D4-C821772458B6}" srcId="{B1C6B9D3-AF29-DC41-A7DB-23604013F18E}" destId="{81E23D76-ED37-F144-B941-BDA03344117D}" srcOrd="0" destOrd="0" parTransId="{8D99DBDA-BB2F-F34C-96CF-2C7E16718664}" sibTransId="{1574DD3B-73AA-BE4F-AB8A-C046550CCBE3}"/>
    <dgm:cxn modelId="{B9126613-DAB8-5644-8351-17FA216F6C7E}" type="presOf" srcId="{66ED9431-6A9A-9E4D-8648-964DA19EFD6E}" destId="{057AF1E5-214F-7942-B9BA-18E1EDCDBE94}" srcOrd="0" destOrd="2" presId="urn:microsoft.com/office/officeart/2005/8/layout/pList2"/>
    <dgm:cxn modelId="{37C9573B-F240-B748-933A-E92698F2BFEC}" type="presOf" srcId="{1441CA10-545C-944F-A392-B201E9C7DCFD}" destId="{A8301013-DD97-084B-9504-A955952572DD}" srcOrd="0" destOrd="3" presId="urn:microsoft.com/office/officeart/2005/8/layout/pList2"/>
    <dgm:cxn modelId="{16AE2DF0-6ABE-3D44-97A0-E4012FC28486}" type="presOf" srcId="{5C481704-A392-9F47-987C-67ACD9CA51F7}" destId="{A8301013-DD97-084B-9504-A955952572DD}" srcOrd="0" destOrd="5" presId="urn:microsoft.com/office/officeart/2005/8/layout/pList2"/>
    <dgm:cxn modelId="{3FB73E93-36E9-1A4A-AF5B-5B25BF99F2D9}" type="presParOf" srcId="{A8B82498-A799-2E4C-A35F-62899349517B}" destId="{BBAD0793-C790-104C-B36A-A848DE43AE48}" srcOrd="0" destOrd="0" presId="urn:microsoft.com/office/officeart/2005/8/layout/pList2"/>
    <dgm:cxn modelId="{AA8F850E-FF0A-B94B-84B6-1197E6C5B62C}" type="presParOf" srcId="{A8B82498-A799-2E4C-A35F-62899349517B}" destId="{904B6AD1-8EA9-8C41-9536-413A4FF10C03}" srcOrd="1" destOrd="0" presId="urn:microsoft.com/office/officeart/2005/8/layout/pList2"/>
    <dgm:cxn modelId="{7C0BAFA3-EB46-0745-8F23-2EBDC2DFEB0A}" type="presParOf" srcId="{904B6AD1-8EA9-8C41-9536-413A4FF10C03}" destId="{20E660A7-A919-6A41-839A-B8FC791717B2}" srcOrd="0" destOrd="0" presId="urn:microsoft.com/office/officeart/2005/8/layout/pList2"/>
    <dgm:cxn modelId="{E4EF7786-0FA5-CD4F-A396-4E37DEA1ED52}" type="presParOf" srcId="{20E660A7-A919-6A41-839A-B8FC791717B2}" destId="{A8301013-DD97-084B-9504-A955952572DD}" srcOrd="0" destOrd="0" presId="urn:microsoft.com/office/officeart/2005/8/layout/pList2"/>
    <dgm:cxn modelId="{BED05D47-8CA9-D54C-866D-E50640E719BE}" type="presParOf" srcId="{20E660A7-A919-6A41-839A-B8FC791717B2}" destId="{69E80A20-3CFF-9D4F-A546-3093855DBE1B}" srcOrd="1" destOrd="0" presId="urn:microsoft.com/office/officeart/2005/8/layout/pList2"/>
    <dgm:cxn modelId="{E80950A3-96AB-1940-A960-CB84FC121C55}" type="presParOf" srcId="{20E660A7-A919-6A41-839A-B8FC791717B2}" destId="{F827AB9A-5993-B749-9159-A7DD7959E87B}" srcOrd="2" destOrd="0" presId="urn:microsoft.com/office/officeart/2005/8/layout/pList2"/>
    <dgm:cxn modelId="{D286B2AC-4C66-6E4A-A121-2C81EFCB76A6}" type="presParOf" srcId="{904B6AD1-8EA9-8C41-9536-413A4FF10C03}" destId="{7B3C1FAD-EE52-4A48-A591-BEF6B7B15F37}" srcOrd="1" destOrd="0" presId="urn:microsoft.com/office/officeart/2005/8/layout/pList2"/>
    <dgm:cxn modelId="{6D3B2B58-DB10-2F47-AC5D-4A46419ACEDA}" type="presParOf" srcId="{904B6AD1-8EA9-8C41-9536-413A4FF10C03}" destId="{95727EDD-5E04-2C42-AD81-8B943FDDC099}" srcOrd="2" destOrd="0" presId="urn:microsoft.com/office/officeart/2005/8/layout/pList2"/>
    <dgm:cxn modelId="{B593A71F-E044-6D42-8EC8-F6227A41B7A6}" type="presParOf" srcId="{95727EDD-5E04-2C42-AD81-8B943FDDC099}" destId="{057AF1E5-214F-7942-B9BA-18E1EDCDBE94}" srcOrd="0" destOrd="0" presId="urn:microsoft.com/office/officeart/2005/8/layout/pList2"/>
    <dgm:cxn modelId="{6184294C-0371-B74D-B083-23E869BFDF4E}" type="presParOf" srcId="{95727EDD-5E04-2C42-AD81-8B943FDDC099}" destId="{DBC3B2BE-F36E-854B-95D2-90D26158FC63}" srcOrd="1" destOrd="0" presId="urn:microsoft.com/office/officeart/2005/8/layout/pList2"/>
    <dgm:cxn modelId="{DF3D1EE2-B884-A44E-8707-A727A5F2F164}" type="presParOf" srcId="{95727EDD-5E04-2C42-AD81-8B943FDDC099}" destId="{5BFCCCB3-E951-F347-9BEE-9C41C47A83CF}"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9DE8D0-4B93-2842-AD7B-A5ECCF524F97}" type="doc">
      <dgm:prSet loTypeId="urn:microsoft.com/office/officeart/2005/8/layout/vList6" loCatId="" qsTypeId="urn:microsoft.com/office/officeart/2005/8/quickstyle/simple4" qsCatId="simple" csTypeId="urn:microsoft.com/office/officeart/2005/8/colors/colorful1" csCatId="colorful" phldr="1"/>
      <dgm:spPr/>
      <dgm:t>
        <a:bodyPr/>
        <a:lstStyle/>
        <a:p>
          <a:endParaRPr lang="es-ES"/>
        </a:p>
      </dgm:t>
    </dgm:pt>
    <dgm:pt modelId="{EC89BE35-9615-804B-8C68-B9E68C4AE032}">
      <dgm:prSet/>
      <dgm:spPr/>
      <dgm:t>
        <a:bodyPr/>
        <a:lstStyle/>
        <a:p>
          <a:pPr rtl="0"/>
          <a:r>
            <a:rPr lang="es-ES" dirty="0" smtClean="0"/>
            <a:t>Por responsabilidad:</a:t>
          </a:r>
          <a:endParaRPr lang="es-ES" dirty="0"/>
        </a:p>
      </dgm:t>
    </dgm:pt>
    <dgm:pt modelId="{BA79517A-CED0-124C-A445-46A8F497AF0F}" type="parTrans" cxnId="{B3E7B0C9-5CA3-7A40-B046-0C3EBD41179D}">
      <dgm:prSet/>
      <dgm:spPr/>
      <dgm:t>
        <a:bodyPr/>
        <a:lstStyle/>
        <a:p>
          <a:endParaRPr lang="es-ES"/>
        </a:p>
      </dgm:t>
    </dgm:pt>
    <dgm:pt modelId="{17417218-24BA-934E-A159-84C80F987BD5}" type="sibTrans" cxnId="{B3E7B0C9-5CA3-7A40-B046-0C3EBD41179D}">
      <dgm:prSet/>
      <dgm:spPr/>
      <dgm:t>
        <a:bodyPr/>
        <a:lstStyle/>
        <a:p>
          <a:endParaRPr lang="es-ES"/>
        </a:p>
      </dgm:t>
    </dgm:pt>
    <dgm:pt modelId="{67C049D2-A0D9-4F4B-8E5D-3EDE9206246E}">
      <dgm:prSet/>
      <dgm:spPr/>
      <dgm:t>
        <a:bodyPr/>
        <a:lstStyle/>
        <a:p>
          <a:pPr rtl="0"/>
          <a:r>
            <a:rPr lang="es-ES" dirty="0" smtClean="0"/>
            <a:t>Por influencia:</a:t>
          </a:r>
          <a:endParaRPr lang="es-ES" dirty="0"/>
        </a:p>
      </dgm:t>
    </dgm:pt>
    <dgm:pt modelId="{687C3E6A-9F31-0D48-ACE6-A81B2BF32CCD}" type="parTrans" cxnId="{79C40B4B-262C-3741-A77C-F2D707873E9F}">
      <dgm:prSet/>
      <dgm:spPr/>
      <dgm:t>
        <a:bodyPr/>
        <a:lstStyle/>
        <a:p>
          <a:endParaRPr lang="es-ES"/>
        </a:p>
      </dgm:t>
    </dgm:pt>
    <dgm:pt modelId="{67F2FD13-2CD0-9D40-B68A-4FD1BF5F13A9}" type="sibTrans" cxnId="{79C40B4B-262C-3741-A77C-F2D707873E9F}">
      <dgm:prSet/>
      <dgm:spPr/>
      <dgm:t>
        <a:bodyPr/>
        <a:lstStyle/>
        <a:p>
          <a:endParaRPr lang="es-ES"/>
        </a:p>
      </dgm:t>
    </dgm:pt>
    <dgm:pt modelId="{73CC52A7-ED9B-924F-AED5-957B17477EE1}">
      <dgm:prSet/>
      <dgm:spPr/>
      <dgm:t>
        <a:bodyPr/>
        <a:lstStyle/>
        <a:p>
          <a:pPr rtl="0"/>
          <a:r>
            <a:rPr lang="es-ES" dirty="0" smtClean="0"/>
            <a:t>Por dependencia:</a:t>
          </a:r>
          <a:endParaRPr lang="es-ES" dirty="0"/>
        </a:p>
      </dgm:t>
    </dgm:pt>
    <dgm:pt modelId="{88F37D5A-1B7F-1D4A-9172-A3E8B5B87FD0}" type="parTrans" cxnId="{A048625B-49A5-7149-BA9B-EC9152C0E91B}">
      <dgm:prSet/>
      <dgm:spPr/>
      <dgm:t>
        <a:bodyPr/>
        <a:lstStyle/>
        <a:p>
          <a:endParaRPr lang="es-ES"/>
        </a:p>
      </dgm:t>
    </dgm:pt>
    <dgm:pt modelId="{76486FAD-058F-BA45-8396-4A470D540DA7}" type="sibTrans" cxnId="{A048625B-49A5-7149-BA9B-EC9152C0E91B}">
      <dgm:prSet/>
      <dgm:spPr/>
      <dgm:t>
        <a:bodyPr/>
        <a:lstStyle/>
        <a:p>
          <a:endParaRPr lang="es-ES"/>
        </a:p>
      </dgm:t>
    </dgm:pt>
    <dgm:pt modelId="{3B993124-1FEE-EE46-9F7C-5098E17E4601}">
      <dgm:prSet/>
      <dgm:spPr/>
      <dgm:t>
        <a:bodyPr/>
        <a:lstStyle/>
        <a:p>
          <a:pPr rtl="0"/>
          <a:r>
            <a:rPr lang="es-ES" dirty="0" smtClean="0"/>
            <a:t>Por representación:</a:t>
          </a:r>
          <a:endParaRPr lang="es-ES" dirty="0"/>
        </a:p>
      </dgm:t>
    </dgm:pt>
    <dgm:pt modelId="{FDD9E365-43D4-4645-AE76-2314BED6E9CB}" type="parTrans" cxnId="{1FA2F2EE-224D-5443-8BC3-3CA94993AF68}">
      <dgm:prSet/>
      <dgm:spPr/>
      <dgm:t>
        <a:bodyPr/>
        <a:lstStyle/>
        <a:p>
          <a:endParaRPr lang="es-ES"/>
        </a:p>
      </dgm:t>
    </dgm:pt>
    <dgm:pt modelId="{CB0D2B2A-CBC8-A641-AD8E-EF285E2EAE7F}" type="sibTrans" cxnId="{1FA2F2EE-224D-5443-8BC3-3CA94993AF68}">
      <dgm:prSet/>
      <dgm:spPr/>
      <dgm:t>
        <a:bodyPr/>
        <a:lstStyle/>
        <a:p>
          <a:endParaRPr lang="es-ES"/>
        </a:p>
      </dgm:t>
    </dgm:pt>
    <dgm:pt modelId="{ADCEE731-3C28-C04C-B79F-440E7756FE79}">
      <dgm:prSet/>
      <dgm:spPr/>
      <dgm:t>
        <a:bodyPr/>
        <a:lstStyle/>
        <a:p>
          <a:pPr rtl="0"/>
          <a:r>
            <a:rPr lang="es-ES" dirty="0" smtClean="0"/>
            <a:t>Responsabilidades legales, financieras y operativas según reglamentaciones, contratos, políticas o prácticas vigentes.</a:t>
          </a:r>
          <a:endParaRPr lang="es-ES" dirty="0"/>
        </a:p>
      </dgm:t>
    </dgm:pt>
    <dgm:pt modelId="{E78F4948-382F-0649-B6B1-64AAB7C48E36}" type="parTrans" cxnId="{18CFE79C-144C-324E-9582-07CAF4D53B4B}">
      <dgm:prSet/>
      <dgm:spPr/>
      <dgm:t>
        <a:bodyPr/>
        <a:lstStyle/>
        <a:p>
          <a:endParaRPr lang="es-ES"/>
        </a:p>
      </dgm:t>
    </dgm:pt>
    <dgm:pt modelId="{30431939-5585-544B-9656-F93FB7A7DBE7}" type="sibTrans" cxnId="{18CFE79C-144C-324E-9582-07CAF4D53B4B}">
      <dgm:prSet/>
      <dgm:spPr/>
      <dgm:t>
        <a:bodyPr/>
        <a:lstStyle/>
        <a:p>
          <a:endParaRPr lang="es-ES"/>
        </a:p>
      </dgm:t>
    </dgm:pt>
    <dgm:pt modelId="{3ADDD800-AFC5-6745-841F-4F5B194DF7F8}">
      <dgm:prSet/>
      <dgm:spPr/>
      <dgm:t>
        <a:bodyPr/>
        <a:lstStyle/>
        <a:p>
          <a:pPr rtl="0"/>
          <a:r>
            <a:rPr lang="es-ES" dirty="0" smtClean="0"/>
            <a:t>personas que tienen o tendrán posibilidad de influenciar la capacidad de la organización para alcanzar sus metas o impedir su desempeño. </a:t>
          </a:r>
          <a:endParaRPr lang="es-ES" dirty="0"/>
        </a:p>
      </dgm:t>
    </dgm:pt>
    <dgm:pt modelId="{BA571C1C-308D-194E-BBDE-8BC0EDB8ADC0}" type="parTrans" cxnId="{4B40CB38-D43A-7E46-AF83-C33C2CA7079E}">
      <dgm:prSet/>
      <dgm:spPr/>
      <dgm:t>
        <a:bodyPr/>
        <a:lstStyle/>
        <a:p>
          <a:endParaRPr lang="es-ES"/>
        </a:p>
      </dgm:t>
    </dgm:pt>
    <dgm:pt modelId="{604062A6-86F0-2449-B2E0-B5F92DF8FCE1}" type="sibTrans" cxnId="{4B40CB38-D43A-7E46-AF83-C33C2CA7079E}">
      <dgm:prSet/>
      <dgm:spPr/>
      <dgm:t>
        <a:bodyPr/>
        <a:lstStyle/>
        <a:p>
          <a:endParaRPr lang="es-ES"/>
        </a:p>
      </dgm:t>
    </dgm:pt>
    <dgm:pt modelId="{813497B2-4AF1-1847-8DA3-209273B33BA2}">
      <dgm:prSet/>
      <dgm:spPr/>
      <dgm:t>
        <a:bodyPr/>
        <a:lstStyle/>
        <a:p>
          <a:pPr rtl="0"/>
          <a:r>
            <a:rPr lang="es-ES" dirty="0" smtClean="0"/>
            <a:t>personas con las cuales interactúa o depende en sus operaciones cotidianas y los que viven cerca de las plantas de producción.</a:t>
          </a:r>
          <a:endParaRPr lang="es-ES" dirty="0"/>
        </a:p>
      </dgm:t>
    </dgm:pt>
    <dgm:pt modelId="{9C1BC4BB-ACDE-FF46-A544-A9892EA8EB85}" type="parTrans" cxnId="{4A363CD6-DD3F-E347-865A-4C5F1B7C6DEA}">
      <dgm:prSet/>
      <dgm:spPr/>
      <dgm:t>
        <a:bodyPr/>
        <a:lstStyle/>
        <a:p>
          <a:endParaRPr lang="es-ES"/>
        </a:p>
      </dgm:t>
    </dgm:pt>
    <dgm:pt modelId="{C8CE0FD4-1722-1F42-BD04-AB4D615F5E97}" type="sibTrans" cxnId="{4A363CD6-DD3F-E347-865A-4C5F1B7C6DEA}">
      <dgm:prSet/>
      <dgm:spPr/>
      <dgm:t>
        <a:bodyPr/>
        <a:lstStyle/>
        <a:p>
          <a:endParaRPr lang="es-ES"/>
        </a:p>
      </dgm:t>
    </dgm:pt>
    <dgm:pt modelId="{6D589ACE-EE88-AA4B-B58D-7878C7C92343}">
      <dgm:prSet/>
      <dgm:spPr/>
      <dgm:t>
        <a:bodyPr/>
        <a:lstStyle/>
        <a:p>
          <a:pPr rtl="0"/>
          <a:r>
            <a:rPr lang="es-ES" dirty="0" smtClean="0"/>
            <a:t>los empleados y sus familias, los clientes cuya seguridad, sustento, salud o bienestar depende de sus productos, o los proveedores.</a:t>
          </a:r>
          <a:endParaRPr lang="es-ES" dirty="0"/>
        </a:p>
      </dgm:t>
    </dgm:pt>
    <dgm:pt modelId="{B8D7D4F3-B908-664D-B7EF-B4FCE083D4EA}" type="parTrans" cxnId="{75966EE7-E41B-2749-B185-26439835069B}">
      <dgm:prSet/>
      <dgm:spPr/>
      <dgm:t>
        <a:bodyPr/>
        <a:lstStyle/>
        <a:p>
          <a:endParaRPr lang="es-ES"/>
        </a:p>
      </dgm:t>
    </dgm:pt>
    <dgm:pt modelId="{D168677C-C732-BC47-9506-8FB1DD643E21}" type="sibTrans" cxnId="{75966EE7-E41B-2749-B185-26439835069B}">
      <dgm:prSet/>
      <dgm:spPr/>
      <dgm:t>
        <a:bodyPr/>
        <a:lstStyle/>
        <a:p>
          <a:endParaRPr lang="es-ES"/>
        </a:p>
      </dgm:t>
    </dgm:pt>
    <dgm:pt modelId="{0CF00AA6-43C0-A546-88BB-95DA456C9014}">
      <dgm:prSet/>
      <dgm:spPr/>
      <dgm:t>
        <a:bodyPr/>
        <a:lstStyle/>
        <a:p>
          <a:pPr rtl="0"/>
          <a:r>
            <a:rPr lang="es-ES" dirty="0" smtClean="0"/>
            <a:t>estructuras regulatorias o culturales/tradicionales, que representan a otras personas. Por ejemplo, líderes de las comunidades locales, representantes sindicales, consejeros, representantes de organizaciones de miembros, etc.</a:t>
          </a:r>
          <a:endParaRPr lang="es-ES" dirty="0"/>
        </a:p>
      </dgm:t>
    </dgm:pt>
    <dgm:pt modelId="{223E110D-AC23-9B42-8FE3-9CCB7B92FC79}" type="parTrans" cxnId="{17E8628A-174F-A048-93FF-0373024364E1}">
      <dgm:prSet/>
      <dgm:spPr/>
      <dgm:t>
        <a:bodyPr/>
        <a:lstStyle/>
        <a:p>
          <a:endParaRPr lang="es-ES"/>
        </a:p>
      </dgm:t>
    </dgm:pt>
    <dgm:pt modelId="{62D4B5CA-E45E-5C49-A27B-120E1E1BA2B6}" type="sibTrans" cxnId="{17E8628A-174F-A048-93FF-0373024364E1}">
      <dgm:prSet/>
      <dgm:spPr/>
      <dgm:t>
        <a:bodyPr/>
        <a:lstStyle/>
        <a:p>
          <a:endParaRPr lang="es-ES"/>
        </a:p>
      </dgm:t>
    </dgm:pt>
    <dgm:pt modelId="{7FEF6F60-7A61-0244-9B4E-CA9AD86519A1}">
      <dgm:prSet/>
      <dgm:spPr/>
      <dgm:t>
        <a:bodyPr/>
        <a:lstStyle/>
        <a:p>
          <a:pPr rtl="0"/>
          <a:r>
            <a:rPr lang="es-ES" dirty="0" smtClean="0"/>
            <a:t>Por cercanía:</a:t>
          </a:r>
          <a:endParaRPr lang="es-ES" dirty="0"/>
        </a:p>
      </dgm:t>
    </dgm:pt>
    <dgm:pt modelId="{B8772FA8-5B9C-7B40-88D0-ECEF8F1807E5}" type="parTrans" cxnId="{71087719-EB6A-9D4B-B81C-3D56235BDA93}">
      <dgm:prSet/>
      <dgm:spPr/>
      <dgm:t>
        <a:bodyPr/>
        <a:lstStyle/>
        <a:p>
          <a:endParaRPr lang="es-ES"/>
        </a:p>
      </dgm:t>
    </dgm:pt>
    <dgm:pt modelId="{0021909D-3B1C-F94E-8C99-4CA879DB461F}" type="sibTrans" cxnId="{71087719-EB6A-9D4B-B81C-3D56235BDA93}">
      <dgm:prSet/>
      <dgm:spPr/>
      <dgm:t>
        <a:bodyPr/>
        <a:lstStyle/>
        <a:p>
          <a:endParaRPr lang="es-ES"/>
        </a:p>
      </dgm:t>
    </dgm:pt>
    <dgm:pt modelId="{52881E32-99A1-DF47-B619-01D5B6EF88D0}" type="pres">
      <dgm:prSet presAssocID="{249DE8D0-4B93-2842-AD7B-A5ECCF524F97}" presName="Name0" presStyleCnt="0">
        <dgm:presLayoutVars>
          <dgm:dir/>
          <dgm:animLvl val="lvl"/>
          <dgm:resizeHandles/>
        </dgm:presLayoutVars>
      </dgm:prSet>
      <dgm:spPr/>
      <dgm:t>
        <a:bodyPr/>
        <a:lstStyle/>
        <a:p>
          <a:endParaRPr lang="es-ES"/>
        </a:p>
      </dgm:t>
    </dgm:pt>
    <dgm:pt modelId="{D89042AE-3BE9-C447-B8F1-E506116848E2}" type="pres">
      <dgm:prSet presAssocID="{EC89BE35-9615-804B-8C68-B9E68C4AE032}" presName="linNode" presStyleCnt="0"/>
      <dgm:spPr/>
    </dgm:pt>
    <dgm:pt modelId="{2145393D-6D3C-8943-9CF6-BAB315FC2758}" type="pres">
      <dgm:prSet presAssocID="{EC89BE35-9615-804B-8C68-B9E68C4AE032}" presName="parentShp" presStyleLbl="node1" presStyleIdx="0" presStyleCnt="5">
        <dgm:presLayoutVars>
          <dgm:bulletEnabled val="1"/>
        </dgm:presLayoutVars>
      </dgm:prSet>
      <dgm:spPr/>
      <dgm:t>
        <a:bodyPr/>
        <a:lstStyle/>
        <a:p>
          <a:endParaRPr lang="es-ES"/>
        </a:p>
      </dgm:t>
    </dgm:pt>
    <dgm:pt modelId="{87AE89EF-429F-7E4F-96DC-325016BDDDFF}" type="pres">
      <dgm:prSet presAssocID="{EC89BE35-9615-804B-8C68-B9E68C4AE032}" presName="childShp" presStyleLbl="bgAccFollowNode1" presStyleIdx="0" presStyleCnt="5">
        <dgm:presLayoutVars>
          <dgm:bulletEnabled val="1"/>
        </dgm:presLayoutVars>
      </dgm:prSet>
      <dgm:spPr/>
      <dgm:t>
        <a:bodyPr/>
        <a:lstStyle/>
        <a:p>
          <a:endParaRPr lang="es-ES"/>
        </a:p>
      </dgm:t>
    </dgm:pt>
    <dgm:pt modelId="{821F508B-D476-7A44-9DD2-AAEACC8BCE2D}" type="pres">
      <dgm:prSet presAssocID="{17417218-24BA-934E-A159-84C80F987BD5}" presName="spacing" presStyleCnt="0"/>
      <dgm:spPr/>
    </dgm:pt>
    <dgm:pt modelId="{39C4BC3D-0ED7-1741-998B-CD36EEC780A1}" type="pres">
      <dgm:prSet presAssocID="{67C049D2-A0D9-4F4B-8E5D-3EDE9206246E}" presName="linNode" presStyleCnt="0"/>
      <dgm:spPr/>
    </dgm:pt>
    <dgm:pt modelId="{9F4227D4-68E7-9B48-890B-B0A36A390855}" type="pres">
      <dgm:prSet presAssocID="{67C049D2-A0D9-4F4B-8E5D-3EDE9206246E}" presName="parentShp" presStyleLbl="node1" presStyleIdx="1" presStyleCnt="5">
        <dgm:presLayoutVars>
          <dgm:bulletEnabled val="1"/>
        </dgm:presLayoutVars>
      </dgm:prSet>
      <dgm:spPr/>
      <dgm:t>
        <a:bodyPr/>
        <a:lstStyle/>
        <a:p>
          <a:endParaRPr lang="es-ES"/>
        </a:p>
      </dgm:t>
    </dgm:pt>
    <dgm:pt modelId="{92B468A8-BE12-A440-8E4B-36680A2B45F0}" type="pres">
      <dgm:prSet presAssocID="{67C049D2-A0D9-4F4B-8E5D-3EDE9206246E}" presName="childShp" presStyleLbl="bgAccFollowNode1" presStyleIdx="1" presStyleCnt="5">
        <dgm:presLayoutVars>
          <dgm:bulletEnabled val="1"/>
        </dgm:presLayoutVars>
      </dgm:prSet>
      <dgm:spPr/>
      <dgm:t>
        <a:bodyPr/>
        <a:lstStyle/>
        <a:p>
          <a:endParaRPr lang="es-ES"/>
        </a:p>
      </dgm:t>
    </dgm:pt>
    <dgm:pt modelId="{02B98717-8C59-6742-958A-F35828F6CD2A}" type="pres">
      <dgm:prSet presAssocID="{67F2FD13-2CD0-9D40-B68A-4FD1BF5F13A9}" presName="spacing" presStyleCnt="0"/>
      <dgm:spPr/>
    </dgm:pt>
    <dgm:pt modelId="{9CFFEA83-96CA-7B40-AE4F-1DBAC1640A5A}" type="pres">
      <dgm:prSet presAssocID="{7FEF6F60-7A61-0244-9B4E-CA9AD86519A1}" presName="linNode" presStyleCnt="0"/>
      <dgm:spPr/>
    </dgm:pt>
    <dgm:pt modelId="{D8A72465-6C10-0045-9B81-BDED63B65D65}" type="pres">
      <dgm:prSet presAssocID="{7FEF6F60-7A61-0244-9B4E-CA9AD86519A1}" presName="parentShp" presStyleLbl="node1" presStyleIdx="2" presStyleCnt="5">
        <dgm:presLayoutVars>
          <dgm:bulletEnabled val="1"/>
        </dgm:presLayoutVars>
      </dgm:prSet>
      <dgm:spPr/>
      <dgm:t>
        <a:bodyPr/>
        <a:lstStyle/>
        <a:p>
          <a:endParaRPr lang="es-ES"/>
        </a:p>
      </dgm:t>
    </dgm:pt>
    <dgm:pt modelId="{9C71DE1F-DD93-0340-AB2E-98480B1493C8}" type="pres">
      <dgm:prSet presAssocID="{7FEF6F60-7A61-0244-9B4E-CA9AD86519A1}" presName="childShp" presStyleLbl="bgAccFollowNode1" presStyleIdx="2" presStyleCnt="5">
        <dgm:presLayoutVars>
          <dgm:bulletEnabled val="1"/>
        </dgm:presLayoutVars>
      </dgm:prSet>
      <dgm:spPr/>
      <dgm:t>
        <a:bodyPr/>
        <a:lstStyle/>
        <a:p>
          <a:endParaRPr lang="es-ES"/>
        </a:p>
      </dgm:t>
    </dgm:pt>
    <dgm:pt modelId="{D6345C3F-0573-7443-96D1-15DEA3FF9968}" type="pres">
      <dgm:prSet presAssocID="{0021909D-3B1C-F94E-8C99-4CA879DB461F}" presName="spacing" presStyleCnt="0"/>
      <dgm:spPr/>
    </dgm:pt>
    <dgm:pt modelId="{43115259-4FAB-3B40-8743-674C5396EE76}" type="pres">
      <dgm:prSet presAssocID="{73CC52A7-ED9B-924F-AED5-957B17477EE1}" presName="linNode" presStyleCnt="0"/>
      <dgm:spPr/>
    </dgm:pt>
    <dgm:pt modelId="{B83F90BC-27D1-604A-AD8B-F1EF3562C6D6}" type="pres">
      <dgm:prSet presAssocID="{73CC52A7-ED9B-924F-AED5-957B17477EE1}" presName="parentShp" presStyleLbl="node1" presStyleIdx="3" presStyleCnt="5">
        <dgm:presLayoutVars>
          <dgm:bulletEnabled val="1"/>
        </dgm:presLayoutVars>
      </dgm:prSet>
      <dgm:spPr/>
      <dgm:t>
        <a:bodyPr/>
        <a:lstStyle/>
        <a:p>
          <a:endParaRPr lang="es-ES"/>
        </a:p>
      </dgm:t>
    </dgm:pt>
    <dgm:pt modelId="{E917FEB1-D6F8-A242-8BAA-26A6C0A77022}" type="pres">
      <dgm:prSet presAssocID="{73CC52A7-ED9B-924F-AED5-957B17477EE1}" presName="childShp" presStyleLbl="bgAccFollowNode1" presStyleIdx="3" presStyleCnt="5">
        <dgm:presLayoutVars>
          <dgm:bulletEnabled val="1"/>
        </dgm:presLayoutVars>
      </dgm:prSet>
      <dgm:spPr/>
      <dgm:t>
        <a:bodyPr/>
        <a:lstStyle/>
        <a:p>
          <a:endParaRPr lang="es-ES"/>
        </a:p>
      </dgm:t>
    </dgm:pt>
    <dgm:pt modelId="{4167116B-6C9B-4443-9750-38B6438B2D84}" type="pres">
      <dgm:prSet presAssocID="{76486FAD-058F-BA45-8396-4A470D540DA7}" presName="spacing" presStyleCnt="0"/>
      <dgm:spPr/>
    </dgm:pt>
    <dgm:pt modelId="{477EA9B0-8995-1D44-896B-095998C798F5}" type="pres">
      <dgm:prSet presAssocID="{3B993124-1FEE-EE46-9F7C-5098E17E4601}" presName="linNode" presStyleCnt="0"/>
      <dgm:spPr/>
    </dgm:pt>
    <dgm:pt modelId="{A72F2BFF-473F-444B-96FA-4CA752E76993}" type="pres">
      <dgm:prSet presAssocID="{3B993124-1FEE-EE46-9F7C-5098E17E4601}" presName="parentShp" presStyleLbl="node1" presStyleIdx="4" presStyleCnt="5">
        <dgm:presLayoutVars>
          <dgm:bulletEnabled val="1"/>
        </dgm:presLayoutVars>
      </dgm:prSet>
      <dgm:spPr/>
      <dgm:t>
        <a:bodyPr/>
        <a:lstStyle/>
        <a:p>
          <a:endParaRPr lang="es-ES"/>
        </a:p>
      </dgm:t>
    </dgm:pt>
    <dgm:pt modelId="{A32DE0BE-41C5-BF41-AD70-AB66EA2A5FC5}" type="pres">
      <dgm:prSet presAssocID="{3B993124-1FEE-EE46-9F7C-5098E17E4601}" presName="childShp" presStyleLbl="bgAccFollowNode1" presStyleIdx="4" presStyleCnt="5">
        <dgm:presLayoutVars>
          <dgm:bulletEnabled val="1"/>
        </dgm:presLayoutVars>
      </dgm:prSet>
      <dgm:spPr/>
      <dgm:t>
        <a:bodyPr/>
        <a:lstStyle/>
        <a:p>
          <a:endParaRPr lang="es-ES"/>
        </a:p>
      </dgm:t>
    </dgm:pt>
  </dgm:ptLst>
  <dgm:cxnLst>
    <dgm:cxn modelId="{6A1FEB39-1610-EE46-A535-31342036F95E}" type="presOf" srcId="{6D589ACE-EE88-AA4B-B58D-7878C7C92343}" destId="{E917FEB1-D6F8-A242-8BAA-26A6C0A77022}" srcOrd="0" destOrd="0" presId="urn:microsoft.com/office/officeart/2005/8/layout/vList6"/>
    <dgm:cxn modelId="{A67A381A-DE60-D74B-A70B-A1685CF6DCA7}" type="presOf" srcId="{67C049D2-A0D9-4F4B-8E5D-3EDE9206246E}" destId="{9F4227D4-68E7-9B48-890B-B0A36A390855}" srcOrd="0" destOrd="0" presId="urn:microsoft.com/office/officeart/2005/8/layout/vList6"/>
    <dgm:cxn modelId="{0B0FD021-BA92-724D-9872-3AE5B303764D}" type="presOf" srcId="{ADCEE731-3C28-C04C-B79F-440E7756FE79}" destId="{87AE89EF-429F-7E4F-96DC-325016BDDDFF}" srcOrd="0" destOrd="0" presId="urn:microsoft.com/office/officeart/2005/8/layout/vList6"/>
    <dgm:cxn modelId="{FF129AC2-7B54-7C4D-A490-D9D73D30AF65}" type="presOf" srcId="{3ADDD800-AFC5-6745-841F-4F5B194DF7F8}" destId="{92B468A8-BE12-A440-8E4B-36680A2B45F0}" srcOrd="0" destOrd="0" presId="urn:microsoft.com/office/officeart/2005/8/layout/vList6"/>
    <dgm:cxn modelId="{71087719-EB6A-9D4B-B81C-3D56235BDA93}" srcId="{249DE8D0-4B93-2842-AD7B-A5ECCF524F97}" destId="{7FEF6F60-7A61-0244-9B4E-CA9AD86519A1}" srcOrd="2" destOrd="0" parTransId="{B8772FA8-5B9C-7B40-88D0-ECEF8F1807E5}" sibTransId="{0021909D-3B1C-F94E-8C99-4CA879DB461F}"/>
    <dgm:cxn modelId="{4A363CD6-DD3F-E347-865A-4C5F1B7C6DEA}" srcId="{7FEF6F60-7A61-0244-9B4E-CA9AD86519A1}" destId="{813497B2-4AF1-1847-8DA3-209273B33BA2}" srcOrd="0" destOrd="0" parTransId="{9C1BC4BB-ACDE-FF46-A544-A9892EA8EB85}" sibTransId="{C8CE0FD4-1722-1F42-BD04-AB4D615F5E97}"/>
    <dgm:cxn modelId="{1FA2F2EE-224D-5443-8BC3-3CA94993AF68}" srcId="{249DE8D0-4B93-2842-AD7B-A5ECCF524F97}" destId="{3B993124-1FEE-EE46-9F7C-5098E17E4601}" srcOrd="4" destOrd="0" parTransId="{FDD9E365-43D4-4645-AE76-2314BED6E9CB}" sibTransId="{CB0D2B2A-CBC8-A641-AD8E-EF285E2EAE7F}"/>
    <dgm:cxn modelId="{5A4BD99B-F756-6247-9863-4259D46C6882}" type="presOf" srcId="{7FEF6F60-7A61-0244-9B4E-CA9AD86519A1}" destId="{D8A72465-6C10-0045-9B81-BDED63B65D65}" srcOrd="0" destOrd="0" presId="urn:microsoft.com/office/officeart/2005/8/layout/vList6"/>
    <dgm:cxn modelId="{A048625B-49A5-7149-BA9B-EC9152C0E91B}" srcId="{249DE8D0-4B93-2842-AD7B-A5ECCF524F97}" destId="{73CC52A7-ED9B-924F-AED5-957B17477EE1}" srcOrd="3" destOrd="0" parTransId="{88F37D5A-1B7F-1D4A-9172-A3E8B5B87FD0}" sibTransId="{76486FAD-058F-BA45-8396-4A470D540DA7}"/>
    <dgm:cxn modelId="{54AD6487-BCE2-EE44-A958-ECFC0D3B4369}" type="presOf" srcId="{73CC52A7-ED9B-924F-AED5-957B17477EE1}" destId="{B83F90BC-27D1-604A-AD8B-F1EF3562C6D6}" srcOrd="0" destOrd="0" presId="urn:microsoft.com/office/officeart/2005/8/layout/vList6"/>
    <dgm:cxn modelId="{B3E7B0C9-5CA3-7A40-B046-0C3EBD41179D}" srcId="{249DE8D0-4B93-2842-AD7B-A5ECCF524F97}" destId="{EC89BE35-9615-804B-8C68-B9E68C4AE032}" srcOrd="0" destOrd="0" parTransId="{BA79517A-CED0-124C-A445-46A8F497AF0F}" sibTransId="{17417218-24BA-934E-A159-84C80F987BD5}"/>
    <dgm:cxn modelId="{18CFE79C-144C-324E-9582-07CAF4D53B4B}" srcId="{EC89BE35-9615-804B-8C68-B9E68C4AE032}" destId="{ADCEE731-3C28-C04C-B79F-440E7756FE79}" srcOrd="0" destOrd="0" parTransId="{E78F4948-382F-0649-B6B1-64AAB7C48E36}" sibTransId="{30431939-5585-544B-9656-F93FB7A7DBE7}"/>
    <dgm:cxn modelId="{D6BE0381-68C1-B047-B99A-375F28767B89}" type="presOf" srcId="{0CF00AA6-43C0-A546-88BB-95DA456C9014}" destId="{A32DE0BE-41C5-BF41-AD70-AB66EA2A5FC5}" srcOrd="0" destOrd="0" presId="urn:microsoft.com/office/officeart/2005/8/layout/vList6"/>
    <dgm:cxn modelId="{29429599-8F3D-1445-BE46-6D3880EF65BC}" type="presOf" srcId="{3B993124-1FEE-EE46-9F7C-5098E17E4601}" destId="{A72F2BFF-473F-444B-96FA-4CA752E76993}" srcOrd="0" destOrd="0" presId="urn:microsoft.com/office/officeart/2005/8/layout/vList6"/>
    <dgm:cxn modelId="{4B40CB38-D43A-7E46-AF83-C33C2CA7079E}" srcId="{67C049D2-A0D9-4F4B-8E5D-3EDE9206246E}" destId="{3ADDD800-AFC5-6745-841F-4F5B194DF7F8}" srcOrd="0" destOrd="0" parTransId="{BA571C1C-308D-194E-BBDE-8BC0EDB8ADC0}" sibTransId="{604062A6-86F0-2449-B2E0-B5F92DF8FCE1}"/>
    <dgm:cxn modelId="{75966EE7-E41B-2749-B185-26439835069B}" srcId="{73CC52A7-ED9B-924F-AED5-957B17477EE1}" destId="{6D589ACE-EE88-AA4B-B58D-7878C7C92343}" srcOrd="0" destOrd="0" parTransId="{B8D7D4F3-B908-664D-B7EF-B4FCE083D4EA}" sibTransId="{D168677C-C732-BC47-9506-8FB1DD643E21}"/>
    <dgm:cxn modelId="{A311CF6E-FEFB-1F4C-83D3-C70AE56C80A9}" type="presOf" srcId="{249DE8D0-4B93-2842-AD7B-A5ECCF524F97}" destId="{52881E32-99A1-DF47-B619-01D5B6EF88D0}" srcOrd="0" destOrd="0" presId="urn:microsoft.com/office/officeart/2005/8/layout/vList6"/>
    <dgm:cxn modelId="{79C40B4B-262C-3741-A77C-F2D707873E9F}" srcId="{249DE8D0-4B93-2842-AD7B-A5ECCF524F97}" destId="{67C049D2-A0D9-4F4B-8E5D-3EDE9206246E}" srcOrd="1" destOrd="0" parTransId="{687C3E6A-9F31-0D48-ACE6-A81B2BF32CCD}" sibTransId="{67F2FD13-2CD0-9D40-B68A-4FD1BF5F13A9}"/>
    <dgm:cxn modelId="{17E8628A-174F-A048-93FF-0373024364E1}" srcId="{3B993124-1FEE-EE46-9F7C-5098E17E4601}" destId="{0CF00AA6-43C0-A546-88BB-95DA456C9014}" srcOrd="0" destOrd="0" parTransId="{223E110D-AC23-9B42-8FE3-9CCB7B92FC79}" sibTransId="{62D4B5CA-E45E-5C49-A27B-120E1E1BA2B6}"/>
    <dgm:cxn modelId="{8C04FA47-AF70-D645-ADE1-9AF99AA36F52}" type="presOf" srcId="{EC89BE35-9615-804B-8C68-B9E68C4AE032}" destId="{2145393D-6D3C-8943-9CF6-BAB315FC2758}" srcOrd="0" destOrd="0" presId="urn:microsoft.com/office/officeart/2005/8/layout/vList6"/>
    <dgm:cxn modelId="{AE18267F-17D7-904C-B1BE-A9E2321ECA2B}" type="presOf" srcId="{813497B2-4AF1-1847-8DA3-209273B33BA2}" destId="{9C71DE1F-DD93-0340-AB2E-98480B1493C8}" srcOrd="0" destOrd="0" presId="urn:microsoft.com/office/officeart/2005/8/layout/vList6"/>
    <dgm:cxn modelId="{A9E582C1-82AE-3848-BD74-6A57D6BD5E76}" type="presParOf" srcId="{52881E32-99A1-DF47-B619-01D5B6EF88D0}" destId="{D89042AE-3BE9-C447-B8F1-E506116848E2}" srcOrd="0" destOrd="0" presId="urn:microsoft.com/office/officeart/2005/8/layout/vList6"/>
    <dgm:cxn modelId="{EEC53CFC-23FA-964E-B371-BCD68875426C}" type="presParOf" srcId="{D89042AE-3BE9-C447-B8F1-E506116848E2}" destId="{2145393D-6D3C-8943-9CF6-BAB315FC2758}" srcOrd="0" destOrd="0" presId="urn:microsoft.com/office/officeart/2005/8/layout/vList6"/>
    <dgm:cxn modelId="{19457830-8713-C246-B46C-D1C210CE084C}" type="presParOf" srcId="{D89042AE-3BE9-C447-B8F1-E506116848E2}" destId="{87AE89EF-429F-7E4F-96DC-325016BDDDFF}" srcOrd="1" destOrd="0" presId="urn:microsoft.com/office/officeart/2005/8/layout/vList6"/>
    <dgm:cxn modelId="{306537B9-38E8-A042-8D9B-320B0580F49E}" type="presParOf" srcId="{52881E32-99A1-DF47-B619-01D5B6EF88D0}" destId="{821F508B-D476-7A44-9DD2-AAEACC8BCE2D}" srcOrd="1" destOrd="0" presId="urn:microsoft.com/office/officeart/2005/8/layout/vList6"/>
    <dgm:cxn modelId="{0F168B8F-C3A8-9549-BB61-9D3DEB34D257}" type="presParOf" srcId="{52881E32-99A1-DF47-B619-01D5B6EF88D0}" destId="{39C4BC3D-0ED7-1741-998B-CD36EEC780A1}" srcOrd="2" destOrd="0" presId="urn:microsoft.com/office/officeart/2005/8/layout/vList6"/>
    <dgm:cxn modelId="{AAC4D1D7-EDF2-064D-827B-6F9E73274127}" type="presParOf" srcId="{39C4BC3D-0ED7-1741-998B-CD36EEC780A1}" destId="{9F4227D4-68E7-9B48-890B-B0A36A390855}" srcOrd="0" destOrd="0" presId="urn:microsoft.com/office/officeart/2005/8/layout/vList6"/>
    <dgm:cxn modelId="{23CF40F8-EA7B-CB4A-A07F-75666CB85DBB}" type="presParOf" srcId="{39C4BC3D-0ED7-1741-998B-CD36EEC780A1}" destId="{92B468A8-BE12-A440-8E4B-36680A2B45F0}" srcOrd="1" destOrd="0" presId="urn:microsoft.com/office/officeart/2005/8/layout/vList6"/>
    <dgm:cxn modelId="{2CF93E9E-D70B-0242-9C96-053109336749}" type="presParOf" srcId="{52881E32-99A1-DF47-B619-01D5B6EF88D0}" destId="{02B98717-8C59-6742-958A-F35828F6CD2A}" srcOrd="3" destOrd="0" presId="urn:microsoft.com/office/officeart/2005/8/layout/vList6"/>
    <dgm:cxn modelId="{D3E7FB0B-238A-D14E-949F-5746573510FE}" type="presParOf" srcId="{52881E32-99A1-DF47-B619-01D5B6EF88D0}" destId="{9CFFEA83-96CA-7B40-AE4F-1DBAC1640A5A}" srcOrd="4" destOrd="0" presId="urn:microsoft.com/office/officeart/2005/8/layout/vList6"/>
    <dgm:cxn modelId="{A7EAA200-E085-7E47-8850-2EEB1D110E00}" type="presParOf" srcId="{9CFFEA83-96CA-7B40-AE4F-1DBAC1640A5A}" destId="{D8A72465-6C10-0045-9B81-BDED63B65D65}" srcOrd="0" destOrd="0" presId="urn:microsoft.com/office/officeart/2005/8/layout/vList6"/>
    <dgm:cxn modelId="{D3284D12-B2DD-4B4D-81EA-6FE21B7F34DD}" type="presParOf" srcId="{9CFFEA83-96CA-7B40-AE4F-1DBAC1640A5A}" destId="{9C71DE1F-DD93-0340-AB2E-98480B1493C8}" srcOrd="1" destOrd="0" presId="urn:microsoft.com/office/officeart/2005/8/layout/vList6"/>
    <dgm:cxn modelId="{C36EDFBF-B413-984A-B845-044C7708685E}" type="presParOf" srcId="{52881E32-99A1-DF47-B619-01D5B6EF88D0}" destId="{D6345C3F-0573-7443-96D1-15DEA3FF9968}" srcOrd="5" destOrd="0" presId="urn:microsoft.com/office/officeart/2005/8/layout/vList6"/>
    <dgm:cxn modelId="{BDB16576-DF1A-D14A-B68B-8488C9C392E6}" type="presParOf" srcId="{52881E32-99A1-DF47-B619-01D5B6EF88D0}" destId="{43115259-4FAB-3B40-8743-674C5396EE76}" srcOrd="6" destOrd="0" presId="urn:microsoft.com/office/officeart/2005/8/layout/vList6"/>
    <dgm:cxn modelId="{EC795AED-003D-5C41-B92A-4B00CDC53B7D}" type="presParOf" srcId="{43115259-4FAB-3B40-8743-674C5396EE76}" destId="{B83F90BC-27D1-604A-AD8B-F1EF3562C6D6}" srcOrd="0" destOrd="0" presId="urn:microsoft.com/office/officeart/2005/8/layout/vList6"/>
    <dgm:cxn modelId="{CB1CE58E-83DD-DF48-A5BC-886ED9D0327B}" type="presParOf" srcId="{43115259-4FAB-3B40-8743-674C5396EE76}" destId="{E917FEB1-D6F8-A242-8BAA-26A6C0A77022}" srcOrd="1" destOrd="0" presId="urn:microsoft.com/office/officeart/2005/8/layout/vList6"/>
    <dgm:cxn modelId="{7C76D026-B726-CF4E-8BA5-003CDDEC5B18}" type="presParOf" srcId="{52881E32-99A1-DF47-B619-01D5B6EF88D0}" destId="{4167116B-6C9B-4443-9750-38B6438B2D84}" srcOrd="7" destOrd="0" presId="urn:microsoft.com/office/officeart/2005/8/layout/vList6"/>
    <dgm:cxn modelId="{A8CD3981-2696-3343-87BD-806B2ACA119F}" type="presParOf" srcId="{52881E32-99A1-DF47-B619-01D5B6EF88D0}" destId="{477EA9B0-8995-1D44-896B-095998C798F5}" srcOrd="8" destOrd="0" presId="urn:microsoft.com/office/officeart/2005/8/layout/vList6"/>
    <dgm:cxn modelId="{D7C22250-5511-874E-A5EA-3ECEF4466D3F}" type="presParOf" srcId="{477EA9B0-8995-1D44-896B-095998C798F5}" destId="{A72F2BFF-473F-444B-96FA-4CA752E76993}" srcOrd="0" destOrd="0" presId="urn:microsoft.com/office/officeart/2005/8/layout/vList6"/>
    <dgm:cxn modelId="{2AC207B2-2752-2D4B-BA90-6A110CED283E}" type="presParOf" srcId="{477EA9B0-8995-1D44-896B-095998C798F5}" destId="{A32DE0BE-41C5-BF41-AD70-AB66EA2A5FC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6F2E3D-A6B7-E34D-823D-C6C2E2170789}" type="doc">
      <dgm:prSet loTypeId="urn:microsoft.com/office/officeart/2005/8/layout/hList3" loCatId="" qsTypeId="urn:microsoft.com/office/officeart/2005/8/quickstyle/3D3" qsCatId="3D" csTypeId="urn:microsoft.com/office/officeart/2005/8/colors/colorful3" csCatId="colorful" phldr="1"/>
      <dgm:spPr/>
      <dgm:t>
        <a:bodyPr/>
        <a:lstStyle/>
        <a:p>
          <a:endParaRPr lang="es-ES"/>
        </a:p>
      </dgm:t>
    </dgm:pt>
    <dgm:pt modelId="{E71C326E-3ACB-9D4F-926C-04C419DCBE27}">
      <dgm:prSet/>
      <dgm:spPr/>
      <dgm:t>
        <a:bodyPr/>
        <a:lstStyle/>
        <a:p>
          <a:pPr rtl="0"/>
          <a:r>
            <a:rPr lang="es-ES" dirty="0" smtClean="0"/>
            <a:t>Cambio en el rol de las empresas  en la sociedad a consecuencia del aumento de la complejidad y la dinámica del contexto operativo, influenciado por: </a:t>
          </a:r>
          <a:endParaRPr lang="es-ES" dirty="0"/>
        </a:p>
      </dgm:t>
    </dgm:pt>
    <dgm:pt modelId="{7B781F2D-DA8E-314A-8522-BFDB94FE47F1}" type="parTrans" cxnId="{55D50A6D-AFB4-144A-BBFF-EB1E6A16EAFC}">
      <dgm:prSet/>
      <dgm:spPr/>
      <dgm:t>
        <a:bodyPr/>
        <a:lstStyle/>
        <a:p>
          <a:endParaRPr lang="es-ES"/>
        </a:p>
      </dgm:t>
    </dgm:pt>
    <dgm:pt modelId="{90597BB8-F903-964B-9CD6-CE7B5FCD09C7}" type="sibTrans" cxnId="{55D50A6D-AFB4-144A-BBFF-EB1E6A16EAFC}">
      <dgm:prSet/>
      <dgm:spPr/>
      <dgm:t>
        <a:bodyPr/>
        <a:lstStyle/>
        <a:p>
          <a:endParaRPr lang="es-ES"/>
        </a:p>
      </dgm:t>
    </dgm:pt>
    <dgm:pt modelId="{8A104753-2645-A742-8CA4-A300CB824B5D}">
      <dgm:prSet/>
      <dgm:spPr/>
      <dgm:t>
        <a:bodyPr/>
        <a:lstStyle/>
        <a:p>
          <a:pPr rtl="0"/>
          <a:r>
            <a:rPr lang="es-ES" dirty="0" smtClean="0"/>
            <a:t>Globalización de los mercados</a:t>
          </a:r>
          <a:endParaRPr lang="es-ES" dirty="0"/>
        </a:p>
      </dgm:t>
    </dgm:pt>
    <dgm:pt modelId="{36189C9E-795A-994E-8B53-08B385C48950}" type="parTrans" cxnId="{6872AA27-8AF4-2F42-A2D5-DCF8170475BB}">
      <dgm:prSet/>
      <dgm:spPr/>
      <dgm:t>
        <a:bodyPr/>
        <a:lstStyle/>
        <a:p>
          <a:endParaRPr lang="es-ES"/>
        </a:p>
      </dgm:t>
    </dgm:pt>
    <dgm:pt modelId="{B6B42327-6D01-C848-A242-E4419025A373}" type="sibTrans" cxnId="{6872AA27-8AF4-2F42-A2D5-DCF8170475BB}">
      <dgm:prSet/>
      <dgm:spPr/>
      <dgm:t>
        <a:bodyPr/>
        <a:lstStyle/>
        <a:p>
          <a:endParaRPr lang="es-ES"/>
        </a:p>
      </dgm:t>
    </dgm:pt>
    <dgm:pt modelId="{64051464-FC9E-6449-A558-F2589ED2EE2F}">
      <dgm:prSet/>
      <dgm:spPr/>
      <dgm:t>
        <a:bodyPr/>
        <a:lstStyle/>
        <a:p>
          <a:pPr rtl="0"/>
          <a:r>
            <a:rPr lang="es-ES" dirty="0" smtClean="0"/>
            <a:t>desafíos sociales y ambientales a nivel global (como el SIDA y el cambio climático)</a:t>
          </a:r>
          <a:endParaRPr lang="es-ES" dirty="0"/>
        </a:p>
      </dgm:t>
    </dgm:pt>
    <dgm:pt modelId="{E416E5E0-CA34-9F44-ADFE-A9D50054E17F}" type="parTrans" cxnId="{0EDD52C7-AF58-004D-930A-90B36ED95083}">
      <dgm:prSet/>
      <dgm:spPr/>
      <dgm:t>
        <a:bodyPr/>
        <a:lstStyle/>
        <a:p>
          <a:endParaRPr lang="es-ES"/>
        </a:p>
      </dgm:t>
    </dgm:pt>
    <dgm:pt modelId="{ED04A0DA-CA7D-864C-88D3-2DCDC95C143A}" type="sibTrans" cxnId="{0EDD52C7-AF58-004D-930A-90B36ED95083}">
      <dgm:prSet/>
      <dgm:spPr/>
      <dgm:t>
        <a:bodyPr/>
        <a:lstStyle/>
        <a:p>
          <a:endParaRPr lang="es-ES"/>
        </a:p>
      </dgm:t>
    </dgm:pt>
    <dgm:pt modelId="{1B2F96D4-9211-444C-9798-AF572DE350E0}">
      <dgm:prSet/>
      <dgm:spPr/>
      <dgm:t>
        <a:bodyPr/>
        <a:lstStyle/>
        <a:p>
          <a:pPr rtl="0"/>
          <a:r>
            <a:rPr lang="es-ES" dirty="0" smtClean="0"/>
            <a:t>decreciente capacidad de los gobiernos para encarar estos temas en solitario. </a:t>
          </a:r>
          <a:endParaRPr lang="es-ES" dirty="0"/>
        </a:p>
      </dgm:t>
    </dgm:pt>
    <dgm:pt modelId="{B449DD4E-485F-E344-847F-9657F4D21243}" type="parTrans" cxnId="{EDDA68F8-14DB-AD49-A685-C3D8D292AF8D}">
      <dgm:prSet/>
      <dgm:spPr/>
      <dgm:t>
        <a:bodyPr/>
        <a:lstStyle/>
        <a:p>
          <a:endParaRPr lang="es-ES"/>
        </a:p>
      </dgm:t>
    </dgm:pt>
    <dgm:pt modelId="{EB89ACBB-BCB0-4D47-ABFB-ED5F3A2AD2FB}" type="sibTrans" cxnId="{EDDA68F8-14DB-AD49-A685-C3D8D292AF8D}">
      <dgm:prSet/>
      <dgm:spPr/>
      <dgm:t>
        <a:bodyPr/>
        <a:lstStyle/>
        <a:p>
          <a:endParaRPr lang="es-ES"/>
        </a:p>
      </dgm:t>
    </dgm:pt>
    <dgm:pt modelId="{33EB6DD0-0B99-9D4F-8BDD-AB769412E3F5}">
      <dgm:prSet/>
      <dgm:spPr/>
      <dgm:t>
        <a:bodyPr/>
        <a:lstStyle/>
        <a:p>
          <a:pPr rtl="0"/>
          <a:r>
            <a:rPr lang="es-ES" dirty="0" smtClean="0"/>
            <a:t>Aumento de la influencia de las organizaciones de la sociedad civil.</a:t>
          </a:r>
          <a:endParaRPr lang="es-ES" dirty="0"/>
        </a:p>
      </dgm:t>
    </dgm:pt>
    <dgm:pt modelId="{01F950F4-ECB3-4449-8CBB-5B335BF0D1B9}" type="parTrans" cxnId="{7DCDE125-9E0C-A946-85AE-3D5CCDC837C9}">
      <dgm:prSet/>
      <dgm:spPr/>
      <dgm:t>
        <a:bodyPr/>
        <a:lstStyle/>
        <a:p>
          <a:endParaRPr lang="es-ES"/>
        </a:p>
      </dgm:t>
    </dgm:pt>
    <dgm:pt modelId="{2B3D3602-1550-EF4F-8557-48433C748C38}" type="sibTrans" cxnId="{7DCDE125-9E0C-A946-85AE-3D5CCDC837C9}">
      <dgm:prSet/>
      <dgm:spPr/>
      <dgm:t>
        <a:bodyPr/>
        <a:lstStyle/>
        <a:p>
          <a:endParaRPr lang="es-ES"/>
        </a:p>
      </dgm:t>
    </dgm:pt>
    <dgm:pt modelId="{95891271-3150-334B-8DE1-03B0FEB62C32}">
      <dgm:prSet/>
      <dgm:spPr/>
      <dgm:t>
        <a:bodyPr/>
        <a:lstStyle/>
        <a:p>
          <a:pPr rtl="0"/>
          <a:r>
            <a:rPr lang="es-ES" dirty="0" smtClean="0"/>
            <a:t>Profundización del rol del sector privado en la prestación de servicios tradicionalmente considerados públicos. </a:t>
          </a:r>
          <a:endParaRPr lang="es-ES" dirty="0"/>
        </a:p>
      </dgm:t>
    </dgm:pt>
    <dgm:pt modelId="{943A898F-5645-F342-88D7-AD9E88E957A2}" type="parTrans" cxnId="{3ACAD6FB-FAD4-2441-AFA7-152D7C27DD7A}">
      <dgm:prSet/>
      <dgm:spPr/>
      <dgm:t>
        <a:bodyPr/>
        <a:lstStyle/>
        <a:p>
          <a:endParaRPr lang="es-ES"/>
        </a:p>
      </dgm:t>
    </dgm:pt>
    <dgm:pt modelId="{83FC4D0B-9B0E-F24C-85B9-131B6487F146}" type="sibTrans" cxnId="{3ACAD6FB-FAD4-2441-AFA7-152D7C27DD7A}">
      <dgm:prSet/>
      <dgm:spPr/>
      <dgm:t>
        <a:bodyPr/>
        <a:lstStyle/>
        <a:p>
          <a:endParaRPr lang="es-ES"/>
        </a:p>
      </dgm:t>
    </dgm:pt>
    <dgm:pt modelId="{B9ABCBF1-D5E6-984B-A4FA-846170B4DEA7}">
      <dgm:prSet/>
      <dgm:spPr/>
      <dgm:t>
        <a:bodyPr/>
        <a:lstStyle/>
        <a:p>
          <a:pPr rtl="0"/>
          <a:endParaRPr lang="es-ES" dirty="0"/>
        </a:p>
      </dgm:t>
    </dgm:pt>
    <dgm:pt modelId="{F71731C7-7D10-6D48-ACF5-5047D9A56784}" type="parTrans" cxnId="{4C23B9B5-B58E-324C-A00D-C155B2D1CCF1}">
      <dgm:prSet/>
      <dgm:spPr/>
      <dgm:t>
        <a:bodyPr/>
        <a:lstStyle/>
        <a:p>
          <a:endParaRPr lang="es-ES"/>
        </a:p>
      </dgm:t>
    </dgm:pt>
    <dgm:pt modelId="{BDC285B7-F7EB-1D45-B250-84EC2832F269}" type="sibTrans" cxnId="{4C23B9B5-B58E-324C-A00D-C155B2D1CCF1}">
      <dgm:prSet/>
      <dgm:spPr/>
      <dgm:t>
        <a:bodyPr/>
        <a:lstStyle/>
        <a:p>
          <a:endParaRPr lang="es-ES"/>
        </a:p>
      </dgm:t>
    </dgm:pt>
    <dgm:pt modelId="{CC618B06-3AFF-5742-BFE5-CBAE8DBBE1B2}" type="pres">
      <dgm:prSet presAssocID="{1A6F2E3D-A6B7-E34D-823D-C6C2E2170789}" presName="composite" presStyleCnt="0">
        <dgm:presLayoutVars>
          <dgm:chMax val="1"/>
          <dgm:dir/>
          <dgm:resizeHandles val="exact"/>
        </dgm:presLayoutVars>
      </dgm:prSet>
      <dgm:spPr/>
      <dgm:t>
        <a:bodyPr/>
        <a:lstStyle/>
        <a:p>
          <a:endParaRPr lang="es-ES"/>
        </a:p>
      </dgm:t>
    </dgm:pt>
    <dgm:pt modelId="{0EC3E9C9-EAEA-EC44-98A9-1490A8972B10}" type="pres">
      <dgm:prSet presAssocID="{E71C326E-3ACB-9D4F-926C-04C419DCBE27}" presName="roof" presStyleLbl="dkBgShp" presStyleIdx="0" presStyleCnt="2"/>
      <dgm:spPr/>
      <dgm:t>
        <a:bodyPr/>
        <a:lstStyle/>
        <a:p>
          <a:endParaRPr lang="es-ES"/>
        </a:p>
      </dgm:t>
    </dgm:pt>
    <dgm:pt modelId="{5E000D01-99AD-964B-B8B3-5EF35EA75F5E}" type="pres">
      <dgm:prSet presAssocID="{E71C326E-3ACB-9D4F-926C-04C419DCBE27}" presName="pillars" presStyleCnt="0"/>
      <dgm:spPr/>
    </dgm:pt>
    <dgm:pt modelId="{B8706045-7EEB-354D-BA55-739A3CC2BF7D}" type="pres">
      <dgm:prSet presAssocID="{E71C326E-3ACB-9D4F-926C-04C419DCBE27}" presName="pillar1" presStyleLbl="node1" presStyleIdx="0" presStyleCnt="5">
        <dgm:presLayoutVars>
          <dgm:bulletEnabled val="1"/>
        </dgm:presLayoutVars>
      </dgm:prSet>
      <dgm:spPr/>
      <dgm:t>
        <a:bodyPr/>
        <a:lstStyle/>
        <a:p>
          <a:endParaRPr lang="es-ES"/>
        </a:p>
      </dgm:t>
    </dgm:pt>
    <dgm:pt modelId="{68C19804-C901-704A-B74F-6014B0DB03AC}" type="pres">
      <dgm:prSet presAssocID="{64051464-FC9E-6449-A558-F2589ED2EE2F}" presName="pillarX" presStyleLbl="node1" presStyleIdx="1" presStyleCnt="5">
        <dgm:presLayoutVars>
          <dgm:bulletEnabled val="1"/>
        </dgm:presLayoutVars>
      </dgm:prSet>
      <dgm:spPr/>
      <dgm:t>
        <a:bodyPr/>
        <a:lstStyle/>
        <a:p>
          <a:endParaRPr lang="es-ES"/>
        </a:p>
      </dgm:t>
    </dgm:pt>
    <dgm:pt modelId="{A8AFD5D2-D588-FB45-9193-65DE1073D2AF}" type="pres">
      <dgm:prSet presAssocID="{1B2F96D4-9211-444C-9798-AF572DE350E0}" presName="pillarX" presStyleLbl="node1" presStyleIdx="2" presStyleCnt="5">
        <dgm:presLayoutVars>
          <dgm:bulletEnabled val="1"/>
        </dgm:presLayoutVars>
      </dgm:prSet>
      <dgm:spPr/>
      <dgm:t>
        <a:bodyPr/>
        <a:lstStyle/>
        <a:p>
          <a:endParaRPr lang="es-ES"/>
        </a:p>
      </dgm:t>
    </dgm:pt>
    <dgm:pt modelId="{574C568C-A649-D345-9912-FE66CD6BE16E}" type="pres">
      <dgm:prSet presAssocID="{33EB6DD0-0B99-9D4F-8BDD-AB769412E3F5}" presName="pillarX" presStyleLbl="node1" presStyleIdx="3" presStyleCnt="5">
        <dgm:presLayoutVars>
          <dgm:bulletEnabled val="1"/>
        </dgm:presLayoutVars>
      </dgm:prSet>
      <dgm:spPr/>
      <dgm:t>
        <a:bodyPr/>
        <a:lstStyle/>
        <a:p>
          <a:endParaRPr lang="es-ES"/>
        </a:p>
      </dgm:t>
    </dgm:pt>
    <dgm:pt modelId="{2FA87FE9-7C32-924C-8AE4-A0AD032E4961}" type="pres">
      <dgm:prSet presAssocID="{95891271-3150-334B-8DE1-03B0FEB62C32}" presName="pillarX" presStyleLbl="node1" presStyleIdx="4" presStyleCnt="5">
        <dgm:presLayoutVars>
          <dgm:bulletEnabled val="1"/>
        </dgm:presLayoutVars>
      </dgm:prSet>
      <dgm:spPr/>
      <dgm:t>
        <a:bodyPr/>
        <a:lstStyle/>
        <a:p>
          <a:endParaRPr lang="es-ES"/>
        </a:p>
      </dgm:t>
    </dgm:pt>
    <dgm:pt modelId="{89F05800-DFDE-594E-BD91-217C920C9F1B}" type="pres">
      <dgm:prSet presAssocID="{E71C326E-3ACB-9D4F-926C-04C419DCBE27}" presName="base" presStyleLbl="dkBgShp" presStyleIdx="1" presStyleCnt="2"/>
      <dgm:spPr/>
    </dgm:pt>
  </dgm:ptLst>
  <dgm:cxnLst>
    <dgm:cxn modelId="{0EDD52C7-AF58-004D-930A-90B36ED95083}" srcId="{E71C326E-3ACB-9D4F-926C-04C419DCBE27}" destId="{64051464-FC9E-6449-A558-F2589ED2EE2F}" srcOrd="1" destOrd="0" parTransId="{E416E5E0-CA34-9F44-ADFE-A9D50054E17F}" sibTransId="{ED04A0DA-CA7D-864C-88D3-2DCDC95C143A}"/>
    <dgm:cxn modelId="{4C23B9B5-B58E-324C-A00D-C155B2D1CCF1}" srcId="{1A6F2E3D-A6B7-E34D-823D-C6C2E2170789}" destId="{B9ABCBF1-D5E6-984B-A4FA-846170B4DEA7}" srcOrd="1" destOrd="0" parTransId="{F71731C7-7D10-6D48-ACF5-5047D9A56784}" sibTransId="{BDC285B7-F7EB-1D45-B250-84EC2832F269}"/>
    <dgm:cxn modelId="{EDDA68F8-14DB-AD49-A685-C3D8D292AF8D}" srcId="{E71C326E-3ACB-9D4F-926C-04C419DCBE27}" destId="{1B2F96D4-9211-444C-9798-AF572DE350E0}" srcOrd="2" destOrd="0" parTransId="{B449DD4E-485F-E344-847F-9657F4D21243}" sibTransId="{EB89ACBB-BCB0-4D47-ABFB-ED5F3A2AD2FB}"/>
    <dgm:cxn modelId="{EEBC96A5-52D9-6E41-84F3-DC76F022A1F5}" type="presOf" srcId="{1B2F96D4-9211-444C-9798-AF572DE350E0}" destId="{A8AFD5D2-D588-FB45-9193-65DE1073D2AF}" srcOrd="0" destOrd="0" presId="urn:microsoft.com/office/officeart/2005/8/layout/hList3"/>
    <dgm:cxn modelId="{3ACAD6FB-FAD4-2441-AFA7-152D7C27DD7A}" srcId="{E71C326E-3ACB-9D4F-926C-04C419DCBE27}" destId="{95891271-3150-334B-8DE1-03B0FEB62C32}" srcOrd="4" destOrd="0" parTransId="{943A898F-5645-F342-88D7-AD9E88E957A2}" sibTransId="{83FC4D0B-9B0E-F24C-85B9-131B6487F146}"/>
    <dgm:cxn modelId="{67528E34-596A-A74D-BE86-8DFC7951A997}" type="presOf" srcId="{E71C326E-3ACB-9D4F-926C-04C419DCBE27}" destId="{0EC3E9C9-EAEA-EC44-98A9-1490A8972B10}" srcOrd="0" destOrd="0" presId="urn:microsoft.com/office/officeart/2005/8/layout/hList3"/>
    <dgm:cxn modelId="{7DCDE125-9E0C-A946-85AE-3D5CCDC837C9}" srcId="{E71C326E-3ACB-9D4F-926C-04C419DCBE27}" destId="{33EB6DD0-0B99-9D4F-8BDD-AB769412E3F5}" srcOrd="3" destOrd="0" parTransId="{01F950F4-ECB3-4449-8CBB-5B335BF0D1B9}" sibTransId="{2B3D3602-1550-EF4F-8557-48433C748C38}"/>
    <dgm:cxn modelId="{6872AA27-8AF4-2F42-A2D5-DCF8170475BB}" srcId="{E71C326E-3ACB-9D4F-926C-04C419DCBE27}" destId="{8A104753-2645-A742-8CA4-A300CB824B5D}" srcOrd="0" destOrd="0" parTransId="{36189C9E-795A-994E-8B53-08B385C48950}" sibTransId="{B6B42327-6D01-C848-A242-E4419025A373}"/>
    <dgm:cxn modelId="{55D50A6D-AFB4-144A-BBFF-EB1E6A16EAFC}" srcId="{1A6F2E3D-A6B7-E34D-823D-C6C2E2170789}" destId="{E71C326E-3ACB-9D4F-926C-04C419DCBE27}" srcOrd="0" destOrd="0" parTransId="{7B781F2D-DA8E-314A-8522-BFDB94FE47F1}" sibTransId="{90597BB8-F903-964B-9CD6-CE7B5FCD09C7}"/>
    <dgm:cxn modelId="{756DC491-7708-264D-B88B-B4CC216BBB58}" type="presOf" srcId="{64051464-FC9E-6449-A558-F2589ED2EE2F}" destId="{68C19804-C901-704A-B74F-6014B0DB03AC}" srcOrd="0" destOrd="0" presId="urn:microsoft.com/office/officeart/2005/8/layout/hList3"/>
    <dgm:cxn modelId="{F5BB07A5-E27D-B848-B27A-3B19BE54208B}" type="presOf" srcId="{8A104753-2645-A742-8CA4-A300CB824B5D}" destId="{B8706045-7EEB-354D-BA55-739A3CC2BF7D}" srcOrd="0" destOrd="0" presId="urn:microsoft.com/office/officeart/2005/8/layout/hList3"/>
    <dgm:cxn modelId="{48793D8C-61EB-2641-A9D4-185F8FBD42A5}" type="presOf" srcId="{1A6F2E3D-A6B7-E34D-823D-C6C2E2170789}" destId="{CC618B06-3AFF-5742-BFE5-CBAE8DBBE1B2}" srcOrd="0" destOrd="0" presId="urn:microsoft.com/office/officeart/2005/8/layout/hList3"/>
    <dgm:cxn modelId="{C91D601E-69A9-724B-ACC7-248FC128B9B8}" type="presOf" srcId="{33EB6DD0-0B99-9D4F-8BDD-AB769412E3F5}" destId="{574C568C-A649-D345-9912-FE66CD6BE16E}" srcOrd="0" destOrd="0" presId="urn:microsoft.com/office/officeart/2005/8/layout/hList3"/>
    <dgm:cxn modelId="{00E098EB-88F3-1A42-BBD8-BF42ECD918DF}" type="presOf" srcId="{95891271-3150-334B-8DE1-03B0FEB62C32}" destId="{2FA87FE9-7C32-924C-8AE4-A0AD032E4961}" srcOrd="0" destOrd="0" presId="urn:microsoft.com/office/officeart/2005/8/layout/hList3"/>
    <dgm:cxn modelId="{BEF756BA-381D-2A41-9777-15B742DC6A87}" type="presParOf" srcId="{CC618B06-3AFF-5742-BFE5-CBAE8DBBE1B2}" destId="{0EC3E9C9-EAEA-EC44-98A9-1490A8972B10}" srcOrd="0" destOrd="0" presId="urn:microsoft.com/office/officeart/2005/8/layout/hList3"/>
    <dgm:cxn modelId="{C1320FCB-80CF-A24C-8956-631D33215845}" type="presParOf" srcId="{CC618B06-3AFF-5742-BFE5-CBAE8DBBE1B2}" destId="{5E000D01-99AD-964B-B8B3-5EF35EA75F5E}" srcOrd="1" destOrd="0" presId="urn:microsoft.com/office/officeart/2005/8/layout/hList3"/>
    <dgm:cxn modelId="{644FA1E8-AAFD-D344-B0CC-A1099332BD04}" type="presParOf" srcId="{5E000D01-99AD-964B-B8B3-5EF35EA75F5E}" destId="{B8706045-7EEB-354D-BA55-739A3CC2BF7D}" srcOrd="0" destOrd="0" presId="urn:microsoft.com/office/officeart/2005/8/layout/hList3"/>
    <dgm:cxn modelId="{182DFD11-0418-4740-9A13-4378E380C7B0}" type="presParOf" srcId="{5E000D01-99AD-964B-B8B3-5EF35EA75F5E}" destId="{68C19804-C901-704A-B74F-6014B0DB03AC}" srcOrd="1" destOrd="0" presId="urn:microsoft.com/office/officeart/2005/8/layout/hList3"/>
    <dgm:cxn modelId="{439D272A-976F-BA40-B224-9034590F179B}" type="presParOf" srcId="{5E000D01-99AD-964B-B8B3-5EF35EA75F5E}" destId="{A8AFD5D2-D588-FB45-9193-65DE1073D2AF}" srcOrd="2" destOrd="0" presId="urn:microsoft.com/office/officeart/2005/8/layout/hList3"/>
    <dgm:cxn modelId="{EBDB51D1-DE3C-F541-BB50-094D668F377F}" type="presParOf" srcId="{5E000D01-99AD-964B-B8B3-5EF35EA75F5E}" destId="{574C568C-A649-D345-9912-FE66CD6BE16E}" srcOrd="3" destOrd="0" presId="urn:microsoft.com/office/officeart/2005/8/layout/hList3"/>
    <dgm:cxn modelId="{9433D528-82EA-7246-B41D-2C503F4617F2}" type="presParOf" srcId="{5E000D01-99AD-964B-B8B3-5EF35EA75F5E}" destId="{2FA87FE9-7C32-924C-8AE4-A0AD032E4961}" srcOrd="4" destOrd="0" presId="urn:microsoft.com/office/officeart/2005/8/layout/hList3"/>
    <dgm:cxn modelId="{517E670F-7151-574B-9A08-EA0B15352D4C}" type="presParOf" srcId="{CC618B06-3AFF-5742-BFE5-CBAE8DBBE1B2}" destId="{89F05800-DFDE-594E-BD91-217C920C9F1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83A07F-C55C-C24D-817C-FD5034BCB40A}" type="doc">
      <dgm:prSet loTypeId="urn:microsoft.com/office/officeart/2005/8/layout/balance1" loCatId="" qsTypeId="urn:microsoft.com/office/officeart/2005/8/quickstyle/3D3" qsCatId="3D" csTypeId="urn:microsoft.com/office/officeart/2005/8/colors/colorful2" csCatId="colorful" phldr="1"/>
      <dgm:spPr/>
      <dgm:t>
        <a:bodyPr/>
        <a:lstStyle/>
        <a:p>
          <a:endParaRPr lang="es-ES"/>
        </a:p>
      </dgm:t>
    </dgm:pt>
    <dgm:pt modelId="{46D070FF-E545-1548-AAFB-A475AFDA268F}">
      <dgm:prSet/>
      <dgm:spPr/>
      <dgm:t>
        <a:bodyPr/>
        <a:lstStyle/>
        <a:p>
          <a:pPr rtl="0"/>
          <a:r>
            <a:rPr lang="es-ES" dirty="0" smtClean="0"/>
            <a:t>Grupos de interés</a:t>
          </a:r>
          <a:endParaRPr lang="es-ES" dirty="0"/>
        </a:p>
      </dgm:t>
    </dgm:pt>
    <dgm:pt modelId="{C7D4C20E-9F0C-3F42-8A4D-4F63AAE3E99F}" type="parTrans" cxnId="{5ED9CD94-4143-DF4A-8A83-411F51EFD665}">
      <dgm:prSet/>
      <dgm:spPr/>
      <dgm:t>
        <a:bodyPr/>
        <a:lstStyle/>
        <a:p>
          <a:endParaRPr lang="es-ES"/>
        </a:p>
      </dgm:t>
    </dgm:pt>
    <dgm:pt modelId="{1CD63D22-D019-B140-841F-C14B66B60991}" type="sibTrans" cxnId="{5ED9CD94-4143-DF4A-8A83-411F51EFD665}">
      <dgm:prSet/>
      <dgm:spPr/>
      <dgm:t>
        <a:bodyPr/>
        <a:lstStyle/>
        <a:p>
          <a:endParaRPr lang="es-ES"/>
        </a:p>
      </dgm:t>
    </dgm:pt>
    <dgm:pt modelId="{FDB2139D-D6FE-A84C-A7AA-1C7DDF2D2A09}">
      <dgm:prSet/>
      <dgm:spPr/>
      <dgm:t>
        <a:bodyPr/>
        <a:lstStyle/>
        <a:p>
          <a:pPr rtl="0"/>
          <a:r>
            <a:rPr lang="es-ES" dirty="0" smtClean="0"/>
            <a:t>Cambio en legislaciones nacionales</a:t>
          </a:r>
          <a:endParaRPr lang="es-ES" dirty="0"/>
        </a:p>
      </dgm:t>
    </dgm:pt>
    <dgm:pt modelId="{CC8A019B-E776-164B-BD5B-6EF539449195}" type="parTrans" cxnId="{EB0466B7-13ED-2443-9004-7505BCECD837}">
      <dgm:prSet/>
      <dgm:spPr/>
      <dgm:t>
        <a:bodyPr/>
        <a:lstStyle/>
        <a:p>
          <a:endParaRPr lang="es-ES"/>
        </a:p>
      </dgm:t>
    </dgm:pt>
    <dgm:pt modelId="{8DCDBCB2-4CD0-5B4A-A773-003E243769BD}" type="sibTrans" cxnId="{EB0466B7-13ED-2443-9004-7505BCECD837}">
      <dgm:prSet/>
      <dgm:spPr/>
      <dgm:t>
        <a:bodyPr/>
        <a:lstStyle/>
        <a:p>
          <a:endParaRPr lang="es-ES"/>
        </a:p>
      </dgm:t>
    </dgm:pt>
    <dgm:pt modelId="{3737EA6A-6586-3943-A2C9-03CB76BEB55B}">
      <dgm:prSet/>
      <dgm:spPr/>
      <dgm:t>
        <a:bodyPr/>
        <a:lstStyle/>
        <a:p>
          <a:pPr rtl="0"/>
          <a:r>
            <a:rPr lang="es-ES" dirty="0" smtClean="0"/>
            <a:t>Empresas deben consultar a distintos grupos de stakeholders.</a:t>
          </a:r>
          <a:endParaRPr lang="es-ES" dirty="0"/>
        </a:p>
      </dgm:t>
    </dgm:pt>
    <dgm:pt modelId="{1D95AC6F-0885-F840-BB76-81A43AA92198}" type="parTrans" cxnId="{3250777D-C54A-D04B-95EB-9841AC9DEF73}">
      <dgm:prSet/>
      <dgm:spPr/>
      <dgm:t>
        <a:bodyPr/>
        <a:lstStyle/>
        <a:p>
          <a:endParaRPr lang="es-ES"/>
        </a:p>
      </dgm:t>
    </dgm:pt>
    <dgm:pt modelId="{84387633-34A8-4943-864B-949B764F9278}" type="sibTrans" cxnId="{3250777D-C54A-D04B-95EB-9841AC9DEF73}">
      <dgm:prSet/>
      <dgm:spPr/>
      <dgm:t>
        <a:bodyPr/>
        <a:lstStyle/>
        <a:p>
          <a:endParaRPr lang="es-ES"/>
        </a:p>
      </dgm:t>
    </dgm:pt>
    <dgm:pt modelId="{47F6A64E-5F1C-5449-BCEE-EC9938A4C520}">
      <dgm:prSet/>
      <dgm:spPr/>
      <dgm:t>
        <a:bodyPr/>
        <a:lstStyle/>
        <a:p>
          <a:pPr rtl="0"/>
          <a:r>
            <a:rPr lang="es-ES" dirty="0" smtClean="0"/>
            <a:t>ser consultados</a:t>
          </a:r>
          <a:endParaRPr lang="es-ES" dirty="0"/>
        </a:p>
      </dgm:t>
    </dgm:pt>
    <dgm:pt modelId="{C9E4CB3A-F9FE-F940-A6AB-CE8BDBCCF928}" type="parTrans" cxnId="{0CDD61DB-D76D-754F-A5E0-46B697C3E80F}">
      <dgm:prSet/>
      <dgm:spPr/>
      <dgm:t>
        <a:bodyPr/>
        <a:lstStyle/>
        <a:p>
          <a:endParaRPr lang="es-ES"/>
        </a:p>
      </dgm:t>
    </dgm:pt>
    <dgm:pt modelId="{74B8262B-F6CA-FD49-93CD-2710559CD7A1}" type="sibTrans" cxnId="{0CDD61DB-D76D-754F-A5E0-46B697C3E80F}">
      <dgm:prSet/>
      <dgm:spPr/>
      <dgm:t>
        <a:bodyPr/>
        <a:lstStyle/>
        <a:p>
          <a:endParaRPr lang="es-ES"/>
        </a:p>
      </dgm:t>
    </dgm:pt>
    <dgm:pt modelId="{B0A7F149-2A0E-0841-95A6-1F541A0A0C91}">
      <dgm:prSet/>
      <dgm:spPr/>
      <dgm:t>
        <a:bodyPr/>
        <a:lstStyle/>
        <a:p>
          <a:pPr rtl="0"/>
          <a:r>
            <a:rPr lang="es-ES" dirty="0" smtClean="0"/>
            <a:t> participar en las decisiones corporativas.</a:t>
          </a:r>
          <a:endParaRPr lang="es-ES" dirty="0"/>
        </a:p>
      </dgm:t>
    </dgm:pt>
    <dgm:pt modelId="{7DB1BE20-B43C-324E-AAAB-AB0075E71EBD}" type="parTrans" cxnId="{780613C3-CC57-2A41-BD66-E95E2D04C0BF}">
      <dgm:prSet/>
      <dgm:spPr/>
      <dgm:t>
        <a:bodyPr/>
        <a:lstStyle/>
        <a:p>
          <a:endParaRPr lang="es-ES"/>
        </a:p>
      </dgm:t>
    </dgm:pt>
    <dgm:pt modelId="{4E2A5B89-AA1C-9849-91DA-9E50E79F599E}" type="sibTrans" cxnId="{780613C3-CC57-2A41-BD66-E95E2D04C0BF}">
      <dgm:prSet/>
      <dgm:spPr/>
      <dgm:t>
        <a:bodyPr/>
        <a:lstStyle/>
        <a:p>
          <a:endParaRPr lang="es-ES"/>
        </a:p>
      </dgm:t>
    </dgm:pt>
    <dgm:pt modelId="{539EF2DD-7ECF-9A46-899B-A0C591EA55D8}">
      <dgm:prSet/>
      <dgm:spPr/>
      <dgm:t>
        <a:bodyPr/>
        <a:lstStyle/>
        <a:p>
          <a:pPr rtl="0"/>
          <a:r>
            <a:rPr lang="es-ES" dirty="0" smtClean="0"/>
            <a:t>Exigencia por  estar informados, </a:t>
          </a:r>
          <a:endParaRPr lang="es-ES" dirty="0"/>
        </a:p>
      </dgm:t>
    </dgm:pt>
    <dgm:pt modelId="{3F2A6851-75F1-C346-9E5C-529BDE4D376C}" type="parTrans" cxnId="{28E804C2-9A15-3A47-85D7-4E5E2109D6FA}">
      <dgm:prSet/>
      <dgm:spPr/>
      <dgm:t>
        <a:bodyPr/>
        <a:lstStyle/>
        <a:p>
          <a:endParaRPr lang="es-ES"/>
        </a:p>
      </dgm:t>
    </dgm:pt>
    <dgm:pt modelId="{79273512-90F2-704D-8C91-EFB891BACDAF}" type="sibTrans" cxnId="{28E804C2-9A15-3A47-85D7-4E5E2109D6FA}">
      <dgm:prSet/>
      <dgm:spPr/>
      <dgm:t>
        <a:bodyPr/>
        <a:lstStyle/>
        <a:p>
          <a:endParaRPr lang="es-ES"/>
        </a:p>
      </dgm:t>
    </dgm:pt>
    <dgm:pt modelId="{51896618-E08F-CA40-9220-046A9ABD7DC6}" type="pres">
      <dgm:prSet presAssocID="{7183A07F-C55C-C24D-817C-FD5034BCB40A}" presName="outerComposite" presStyleCnt="0">
        <dgm:presLayoutVars>
          <dgm:chMax val="2"/>
          <dgm:animLvl val="lvl"/>
          <dgm:resizeHandles val="exact"/>
        </dgm:presLayoutVars>
      </dgm:prSet>
      <dgm:spPr/>
      <dgm:t>
        <a:bodyPr/>
        <a:lstStyle/>
        <a:p>
          <a:endParaRPr lang="es-ES"/>
        </a:p>
      </dgm:t>
    </dgm:pt>
    <dgm:pt modelId="{BC7310F8-E57F-A04F-A5BB-5C7A1CA601DF}" type="pres">
      <dgm:prSet presAssocID="{7183A07F-C55C-C24D-817C-FD5034BCB40A}" presName="dummyMaxCanvas" presStyleCnt="0"/>
      <dgm:spPr/>
    </dgm:pt>
    <dgm:pt modelId="{083C1825-276F-A942-8559-275B117C5935}" type="pres">
      <dgm:prSet presAssocID="{7183A07F-C55C-C24D-817C-FD5034BCB40A}" presName="parentComposite" presStyleCnt="0"/>
      <dgm:spPr/>
    </dgm:pt>
    <dgm:pt modelId="{8D422155-0E60-D449-9EBD-03A6CC04D8C7}" type="pres">
      <dgm:prSet presAssocID="{7183A07F-C55C-C24D-817C-FD5034BCB40A}" presName="parent1" presStyleLbl="alignAccFollowNode1" presStyleIdx="0" presStyleCnt="4">
        <dgm:presLayoutVars>
          <dgm:chMax val="4"/>
        </dgm:presLayoutVars>
      </dgm:prSet>
      <dgm:spPr/>
      <dgm:t>
        <a:bodyPr/>
        <a:lstStyle/>
        <a:p>
          <a:endParaRPr lang="es-ES"/>
        </a:p>
      </dgm:t>
    </dgm:pt>
    <dgm:pt modelId="{582F93CC-8BB1-D147-8BE0-F7BF6274F24A}" type="pres">
      <dgm:prSet presAssocID="{7183A07F-C55C-C24D-817C-FD5034BCB40A}" presName="parent2" presStyleLbl="alignAccFollowNode1" presStyleIdx="1" presStyleCnt="4">
        <dgm:presLayoutVars>
          <dgm:chMax val="4"/>
        </dgm:presLayoutVars>
      </dgm:prSet>
      <dgm:spPr/>
      <dgm:t>
        <a:bodyPr/>
        <a:lstStyle/>
        <a:p>
          <a:endParaRPr lang="es-ES"/>
        </a:p>
      </dgm:t>
    </dgm:pt>
    <dgm:pt modelId="{5F74303F-8F16-D24A-92A9-2665B3ACB149}" type="pres">
      <dgm:prSet presAssocID="{7183A07F-C55C-C24D-817C-FD5034BCB40A}" presName="childrenComposite" presStyleCnt="0"/>
      <dgm:spPr/>
    </dgm:pt>
    <dgm:pt modelId="{59C2E257-07AC-DD41-86FD-7B12DEFBAE00}" type="pres">
      <dgm:prSet presAssocID="{7183A07F-C55C-C24D-817C-FD5034BCB40A}" presName="dummyMaxCanvas_ChildArea" presStyleCnt="0"/>
      <dgm:spPr/>
    </dgm:pt>
    <dgm:pt modelId="{70D7463C-7056-244D-8812-E4CCAD988DC6}" type="pres">
      <dgm:prSet presAssocID="{7183A07F-C55C-C24D-817C-FD5034BCB40A}" presName="fulcrum" presStyleLbl="alignAccFollowNode1" presStyleIdx="2" presStyleCnt="4"/>
      <dgm:spPr/>
    </dgm:pt>
    <dgm:pt modelId="{CB958171-D95D-8E42-B9AC-88F3AB744913}" type="pres">
      <dgm:prSet presAssocID="{7183A07F-C55C-C24D-817C-FD5034BCB40A}" presName="balance_31" presStyleLbl="alignAccFollowNode1" presStyleIdx="3" presStyleCnt="4">
        <dgm:presLayoutVars>
          <dgm:bulletEnabled val="1"/>
        </dgm:presLayoutVars>
      </dgm:prSet>
      <dgm:spPr/>
    </dgm:pt>
    <dgm:pt modelId="{4540182F-4C22-0748-A403-76CE0CBF2B05}" type="pres">
      <dgm:prSet presAssocID="{7183A07F-C55C-C24D-817C-FD5034BCB40A}" presName="left_31_1" presStyleLbl="node1" presStyleIdx="0" presStyleCnt="4">
        <dgm:presLayoutVars>
          <dgm:bulletEnabled val="1"/>
        </dgm:presLayoutVars>
      </dgm:prSet>
      <dgm:spPr/>
      <dgm:t>
        <a:bodyPr/>
        <a:lstStyle/>
        <a:p>
          <a:endParaRPr lang="es-ES"/>
        </a:p>
      </dgm:t>
    </dgm:pt>
    <dgm:pt modelId="{5363FAC9-DC30-BC49-B979-19982CB667E9}" type="pres">
      <dgm:prSet presAssocID="{7183A07F-C55C-C24D-817C-FD5034BCB40A}" presName="left_31_2" presStyleLbl="node1" presStyleIdx="1" presStyleCnt="4">
        <dgm:presLayoutVars>
          <dgm:bulletEnabled val="1"/>
        </dgm:presLayoutVars>
      </dgm:prSet>
      <dgm:spPr/>
      <dgm:t>
        <a:bodyPr/>
        <a:lstStyle/>
        <a:p>
          <a:endParaRPr lang="es-ES"/>
        </a:p>
      </dgm:t>
    </dgm:pt>
    <dgm:pt modelId="{AA865A36-2E9E-8F48-BE4E-0C98A123F2C1}" type="pres">
      <dgm:prSet presAssocID="{7183A07F-C55C-C24D-817C-FD5034BCB40A}" presName="left_31_3" presStyleLbl="node1" presStyleIdx="2" presStyleCnt="4">
        <dgm:presLayoutVars>
          <dgm:bulletEnabled val="1"/>
        </dgm:presLayoutVars>
      </dgm:prSet>
      <dgm:spPr/>
      <dgm:t>
        <a:bodyPr/>
        <a:lstStyle/>
        <a:p>
          <a:endParaRPr lang="es-ES"/>
        </a:p>
      </dgm:t>
    </dgm:pt>
    <dgm:pt modelId="{4854DC53-9240-524A-9116-77A9B15482AA}" type="pres">
      <dgm:prSet presAssocID="{7183A07F-C55C-C24D-817C-FD5034BCB40A}" presName="right_31_1" presStyleLbl="node1" presStyleIdx="3" presStyleCnt="4">
        <dgm:presLayoutVars>
          <dgm:bulletEnabled val="1"/>
        </dgm:presLayoutVars>
      </dgm:prSet>
      <dgm:spPr/>
      <dgm:t>
        <a:bodyPr/>
        <a:lstStyle/>
        <a:p>
          <a:endParaRPr lang="es-ES"/>
        </a:p>
      </dgm:t>
    </dgm:pt>
  </dgm:ptLst>
  <dgm:cxnLst>
    <dgm:cxn modelId="{EB0466B7-13ED-2443-9004-7505BCECD837}" srcId="{7183A07F-C55C-C24D-817C-FD5034BCB40A}" destId="{FDB2139D-D6FE-A84C-A7AA-1C7DDF2D2A09}" srcOrd="1" destOrd="0" parTransId="{CC8A019B-E776-164B-BD5B-6EF539449195}" sibTransId="{8DCDBCB2-4CD0-5B4A-A773-003E243769BD}"/>
    <dgm:cxn modelId="{643DD230-7B64-254C-AF7A-DEB4DE062788}" type="presOf" srcId="{FDB2139D-D6FE-A84C-A7AA-1C7DDF2D2A09}" destId="{582F93CC-8BB1-D147-8BE0-F7BF6274F24A}" srcOrd="0" destOrd="0" presId="urn:microsoft.com/office/officeart/2005/8/layout/balance1"/>
    <dgm:cxn modelId="{28E804C2-9A15-3A47-85D7-4E5E2109D6FA}" srcId="{46D070FF-E545-1548-AAFB-A475AFDA268F}" destId="{539EF2DD-7ECF-9A46-899B-A0C591EA55D8}" srcOrd="0" destOrd="0" parTransId="{3F2A6851-75F1-C346-9E5C-529BDE4D376C}" sibTransId="{79273512-90F2-704D-8C91-EFB891BACDAF}"/>
    <dgm:cxn modelId="{63D77666-ED7E-CC48-9EC7-7A2D79CF656C}" type="presOf" srcId="{3737EA6A-6586-3943-A2C9-03CB76BEB55B}" destId="{4854DC53-9240-524A-9116-77A9B15482AA}" srcOrd="0" destOrd="0" presId="urn:microsoft.com/office/officeart/2005/8/layout/balance1"/>
    <dgm:cxn modelId="{3250777D-C54A-D04B-95EB-9841AC9DEF73}" srcId="{FDB2139D-D6FE-A84C-A7AA-1C7DDF2D2A09}" destId="{3737EA6A-6586-3943-A2C9-03CB76BEB55B}" srcOrd="0" destOrd="0" parTransId="{1D95AC6F-0885-F840-BB76-81A43AA92198}" sibTransId="{84387633-34A8-4943-864B-949B764F9278}"/>
    <dgm:cxn modelId="{5ED9CD94-4143-DF4A-8A83-411F51EFD665}" srcId="{7183A07F-C55C-C24D-817C-FD5034BCB40A}" destId="{46D070FF-E545-1548-AAFB-A475AFDA268F}" srcOrd="0" destOrd="0" parTransId="{C7D4C20E-9F0C-3F42-8A4D-4F63AAE3E99F}" sibTransId="{1CD63D22-D019-B140-841F-C14B66B60991}"/>
    <dgm:cxn modelId="{DA67BB8F-AAA7-0D44-9246-F2174B4E6B10}" type="presOf" srcId="{7183A07F-C55C-C24D-817C-FD5034BCB40A}" destId="{51896618-E08F-CA40-9220-046A9ABD7DC6}" srcOrd="0" destOrd="0" presId="urn:microsoft.com/office/officeart/2005/8/layout/balance1"/>
    <dgm:cxn modelId="{56D82C47-1926-D342-BF83-388002EC593B}" type="presOf" srcId="{B0A7F149-2A0E-0841-95A6-1F541A0A0C91}" destId="{AA865A36-2E9E-8F48-BE4E-0C98A123F2C1}" srcOrd="0" destOrd="0" presId="urn:microsoft.com/office/officeart/2005/8/layout/balance1"/>
    <dgm:cxn modelId="{6394CDAE-FA58-F849-8567-C745D91EAD88}" type="presOf" srcId="{539EF2DD-7ECF-9A46-899B-A0C591EA55D8}" destId="{4540182F-4C22-0748-A403-76CE0CBF2B05}" srcOrd="0" destOrd="0" presId="urn:microsoft.com/office/officeart/2005/8/layout/balance1"/>
    <dgm:cxn modelId="{780613C3-CC57-2A41-BD66-E95E2D04C0BF}" srcId="{46D070FF-E545-1548-AAFB-A475AFDA268F}" destId="{B0A7F149-2A0E-0841-95A6-1F541A0A0C91}" srcOrd="2" destOrd="0" parTransId="{7DB1BE20-B43C-324E-AAAB-AB0075E71EBD}" sibTransId="{4E2A5B89-AA1C-9849-91DA-9E50E79F599E}"/>
    <dgm:cxn modelId="{0CDD61DB-D76D-754F-A5E0-46B697C3E80F}" srcId="{46D070FF-E545-1548-AAFB-A475AFDA268F}" destId="{47F6A64E-5F1C-5449-BCEE-EC9938A4C520}" srcOrd="1" destOrd="0" parTransId="{C9E4CB3A-F9FE-F940-A6AB-CE8BDBCCF928}" sibTransId="{74B8262B-F6CA-FD49-93CD-2710559CD7A1}"/>
    <dgm:cxn modelId="{6611183F-0D78-5141-98A3-286272526D75}" type="presOf" srcId="{47F6A64E-5F1C-5449-BCEE-EC9938A4C520}" destId="{5363FAC9-DC30-BC49-B979-19982CB667E9}" srcOrd="0" destOrd="0" presId="urn:microsoft.com/office/officeart/2005/8/layout/balance1"/>
    <dgm:cxn modelId="{1278EC86-1991-DF4F-B99A-E666AB639E8B}" type="presOf" srcId="{46D070FF-E545-1548-AAFB-A475AFDA268F}" destId="{8D422155-0E60-D449-9EBD-03A6CC04D8C7}" srcOrd="0" destOrd="0" presId="urn:microsoft.com/office/officeart/2005/8/layout/balance1"/>
    <dgm:cxn modelId="{11EC62C5-A4D7-D14D-90FE-3F442D8193DD}" type="presParOf" srcId="{51896618-E08F-CA40-9220-046A9ABD7DC6}" destId="{BC7310F8-E57F-A04F-A5BB-5C7A1CA601DF}" srcOrd="0" destOrd="0" presId="urn:microsoft.com/office/officeart/2005/8/layout/balance1"/>
    <dgm:cxn modelId="{8A49AF54-C1DB-2246-B0CF-ACACF9395587}" type="presParOf" srcId="{51896618-E08F-CA40-9220-046A9ABD7DC6}" destId="{083C1825-276F-A942-8559-275B117C5935}" srcOrd="1" destOrd="0" presId="urn:microsoft.com/office/officeart/2005/8/layout/balance1"/>
    <dgm:cxn modelId="{FA4693DE-F95F-0D44-B6D3-F4426987A592}" type="presParOf" srcId="{083C1825-276F-A942-8559-275B117C5935}" destId="{8D422155-0E60-D449-9EBD-03A6CC04D8C7}" srcOrd="0" destOrd="0" presId="urn:microsoft.com/office/officeart/2005/8/layout/balance1"/>
    <dgm:cxn modelId="{C390D1C9-388E-5E49-8657-3A932E6A890B}" type="presParOf" srcId="{083C1825-276F-A942-8559-275B117C5935}" destId="{582F93CC-8BB1-D147-8BE0-F7BF6274F24A}" srcOrd="1" destOrd="0" presId="urn:microsoft.com/office/officeart/2005/8/layout/balance1"/>
    <dgm:cxn modelId="{5798F364-18FC-2348-968C-F33E3F1168BB}" type="presParOf" srcId="{51896618-E08F-CA40-9220-046A9ABD7DC6}" destId="{5F74303F-8F16-D24A-92A9-2665B3ACB149}" srcOrd="2" destOrd="0" presId="urn:microsoft.com/office/officeart/2005/8/layout/balance1"/>
    <dgm:cxn modelId="{B5EFB312-C3DD-2D4D-B901-43E232AAD6DA}" type="presParOf" srcId="{5F74303F-8F16-D24A-92A9-2665B3ACB149}" destId="{59C2E257-07AC-DD41-86FD-7B12DEFBAE00}" srcOrd="0" destOrd="0" presId="urn:microsoft.com/office/officeart/2005/8/layout/balance1"/>
    <dgm:cxn modelId="{A52BFB10-AA71-954F-A797-5DF3B23600FA}" type="presParOf" srcId="{5F74303F-8F16-D24A-92A9-2665B3ACB149}" destId="{70D7463C-7056-244D-8812-E4CCAD988DC6}" srcOrd="1" destOrd="0" presId="urn:microsoft.com/office/officeart/2005/8/layout/balance1"/>
    <dgm:cxn modelId="{E4DB17C0-7886-1243-8E3B-AC89A1844738}" type="presParOf" srcId="{5F74303F-8F16-D24A-92A9-2665B3ACB149}" destId="{CB958171-D95D-8E42-B9AC-88F3AB744913}" srcOrd="2" destOrd="0" presId="urn:microsoft.com/office/officeart/2005/8/layout/balance1"/>
    <dgm:cxn modelId="{76528C94-D000-0F46-9F66-4B2DC3734766}" type="presParOf" srcId="{5F74303F-8F16-D24A-92A9-2665B3ACB149}" destId="{4540182F-4C22-0748-A403-76CE0CBF2B05}" srcOrd="3" destOrd="0" presId="urn:microsoft.com/office/officeart/2005/8/layout/balance1"/>
    <dgm:cxn modelId="{EA075088-BF2D-7D4D-AB90-BBEA1CD4B203}" type="presParOf" srcId="{5F74303F-8F16-D24A-92A9-2665B3ACB149}" destId="{5363FAC9-DC30-BC49-B979-19982CB667E9}" srcOrd="4" destOrd="0" presId="urn:microsoft.com/office/officeart/2005/8/layout/balance1"/>
    <dgm:cxn modelId="{A6B3C3DB-43AA-DA41-BCEA-97ED68CD130B}" type="presParOf" srcId="{5F74303F-8F16-D24A-92A9-2665B3ACB149}" destId="{AA865A36-2E9E-8F48-BE4E-0C98A123F2C1}" srcOrd="5" destOrd="0" presId="urn:microsoft.com/office/officeart/2005/8/layout/balance1"/>
    <dgm:cxn modelId="{DBF69822-8F8D-6E46-963A-74A9909715F0}" type="presParOf" srcId="{5F74303F-8F16-D24A-92A9-2665B3ACB149}" destId="{4854DC53-9240-524A-9116-77A9B15482AA}" srcOrd="6"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AF1B01-E540-7A4C-A410-84EE09A4BD2E}" type="doc">
      <dgm:prSet loTypeId="urn:microsoft.com/office/officeart/2005/8/layout/cycle3" loCatId="" qsTypeId="urn:microsoft.com/office/officeart/2005/8/quickstyle/3D3" qsCatId="3D" csTypeId="urn:microsoft.com/office/officeart/2005/8/colors/colorful1" csCatId="colorful" phldr="1"/>
      <dgm:spPr/>
      <dgm:t>
        <a:bodyPr/>
        <a:lstStyle/>
        <a:p>
          <a:endParaRPr lang="es-ES"/>
        </a:p>
      </dgm:t>
    </dgm:pt>
    <dgm:pt modelId="{1EC98D54-5AD7-AD4E-9E8D-BAB7FCB142F6}">
      <dgm:prSet/>
      <dgm:spPr/>
      <dgm:t>
        <a:bodyPr/>
        <a:lstStyle/>
        <a:p>
          <a:pPr rtl="0"/>
          <a:r>
            <a:rPr lang="es-ES" dirty="0" smtClean="0"/>
            <a:t>1.- Pensar estratégicamente</a:t>
          </a:r>
          <a:endParaRPr lang="es-ES" dirty="0"/>
        </a:p>
      </dgm:t>
    </dgm:pt>
    <dgm:pt modelId="{3C4AE555-4A56-3E4B-8027-D6159058A87A}" type="parTrans" cxnId="{3CDDC23E-6954-B249-B45D-44ECFEA15F92}">
      <dgm:prSet/>
      <dgm:spPr/>
      <dgm:t>
        <a:bodyPr/>
        <a:lstStyle/>
        <a:p>
          <a:endParaRPr lang="es-ES"/>
        </a:p>
      </dgm:t>
    </dgm:pt>
    <dgm:pt modelId="{8E6303B6-784F-3446-8037-EF8B97D853AC}" type="sibTrans" cxnId="{3CDDC23E-6954-B249-B45D-44ECFEA15F92}">
      <dgm:prSet/>
      <dgm:spPr/>
      <dgm:t>
        <a:bodyPr/>
        <a:lstStyle/>
        <a:p>
          <a:endParaRPr lang="es-ES"/>
        </a:p>
      </dgm:t>
    </dgm:pt>
    <dgm:pt modelId="{D45F88CE-9349-8E47-AA50-CD6CFCC843F0}">
      <dgm:prSet/>
      <dgm:spPr/>
      <dgm:t>
        <a:bodyPr/>
        <a:lstStyle/>
        <a:p>
          <a:pPr rtl="0"/>
          <a:r>
            <a:rPr lang="es-ES" dirty="0" smtClean="0"/>
            <a:t>2.- Analizar y planificar </a:t>
          </a:r>
          <a:endParaRPr lang="es-ES" dirty="0"/>
        </a:p>
      </dgm:t>
    </dgm:pt>
    <dgm:pt modelId="{78EDCED9-0AB2-2240-929E-1C527EFF7AF5}" type="parTrans" cxnId="{DDBA0B20-F560-5140-A62F-FD51EFF9933D}">
      <dgm:prSet/>
      <dgm:spPr/>
      <dgm:t>
        <a:bodyPr/>
        <a:lstStyle/>
        <a:p>
          <a:endParaRPr lang="es-ES"/>
        </a:p>
      </dgm:t>
    </dgm:pt>
    <dgm:pt modelId="{CC870758-3850-0E46-81BA-E9E0AAB442C5}" type="sibTrans" cxnId="{DDBA0B20-F560-5140-A62F-FD51EFF9933D}">
      <dgm:prSet/>
      <dgm:spPr/>
      <dgm:t>
        <a:bodyPr/>
        <a:lstStyle/>
        <a:p>
          <a:endParaRPr lang="es-ES"/>
        </a:p>
      </dgm:t>
    </dgm:pt>
    <dgm:pt modelId="{B03C3C06-5731-FF4E-B900-AF4801BB94A6}">
      <dgm:prSet/>
      <dgm:spPr/>
      <dgm:t>
        <a:bodyPr/>
        <a:lstStyle/>
        <a:p>
          <a:pPr rtl="0"/>
          <a:r>
            <a:rPr lang="es-ES" dirty="0" smtClean="0"/>
            <a:t>3.- Fortalecer las capacidades de relación</a:t>
          </a:r>
          <a:endParaRPr lang="es-ES" dirty="0"/>
        </a:p>
      </dgm:t>
    </dgm:pt>
    <dgm:pt modelId="{487A8BDB-4822-9348-8EDC-ED6B70332171}" type="parTrans" cxnId="{0CCAABD5-67DC-2F4E-8355-0F450A5553FD}">
      <dgm:prSet/>
      <dgm:spPr/>
      <dgm:t>
        <a:bodyPr/>
        <a:lstStyle/>
        <a:p>
          <a:endParaRPr lang="es-ES"/>
        </a:p>
      </dgm:t>
    </dgm:pt>
    <dgm:pt modelId="{D9D1534D-B07D-814F-8B3F-7E673BDB00D1}" type="sibTrans" cxnId="{0CCAABD5-67DC-2F4E-8355-0F450A5553FD}">
      <dgm:prSet/>
      <dgm:spPr/>
      <dgm:t>
        <a:bodyPr/>
        <a:lstStyle/>
        <a:p>
          <a:endParaRPr lang="es-ES"/>
        </a:p>
      </dgm:t>
    </dgm:pt>
    <dgm:pt modelId="{9189AF77-C787-3249-A5E6-E88E759F3FB7}">
      <dgm:prSet/>
      <dgm:spPr/>
      <dgm:t>
        <a:bodyPr/>
        <a:lstStyle/>
        <a:p>
          <a:pPr rtl="0"/>
          <a:r>
            <a:rPr lang="es-ES" dirty="0" smtClean="0"/>
            <a:t>4.- Proceso de relación</a:t>
          </a:r>
          <a:endParaRPr lang="es-ES" dirty="0"/>
        </a:p>
      </dgm:t>
    </dgm:pt>
    <dgm:pt modelId="{E4D77671-51EF-1444-BEE5-22F73C5BE916}" type="parTrans" cxnId="{747BE30D-D01C-8E4E-8804-F2AA735BC357}">
      <dgm:prSet/>
      <dgm:spPr/>
      <dgm:t>
        <a:bodyPr/>
        <a:lstStyle/>
        <a:p>
          <a:endParaRPr lang="es-ES"/>
        </a:p>
      </dgm:t>
    </dgm:pt>
    <dgm:pt modelId="{3B857CB3-C104-6249-9E8D-2031DF93B732}" type="sibTrans" cxnId="{747BE30D-D01C-8E4E-8804-F2AA735BC357}">
      <dgm:prSet/>
      <dgm:spPr/>
      <dgm:t>
        <a:bodyPr/>
        <a:lstStyle/>
        <a:p>
          <a:endParaRPr lang="es-ES"/>
        </a:p>
      </dgm:t>
    </dgm:pt>
    <dgm:pt modelId="{2CCF9A72-546D-C44C-8951-47D3ADD3087A}">
      <dgm:prSet/>
      <dgm:spPr/>
      <dgm:t>
        <a:bodyPr/>
        <a:lstStyle/>
        <a:p>
          <a:pPr rtl="0"/>
          <a:r>
            <a:rPr lang="es-ES" dirty="0" smtClean="0"/>
            <a:t>5.- Actuar, revisar e informar</a:t>
          </a:r>
          <a:endParaRPr lang="es-ES" dirty="0"/>
        </a:p>
      </dgm:t>
    </dgm:pt>
    <dgm:pt modelId="{EACCFD01-35C1-0342-8A29-2AB83DF7249E}" type="parTrans" cxnId="{466F0DC2-1E83-5A4B-93F4-633A38885C6D}">
      <dgm:prSet/>
      <dgm:spPr/>
      <dgm:t>
        <a:bodyPr/>
        <a:lstStyle/>
        <a:p>
          <a:endParaRPr lang="es-ES"/>
        </a:p>
      </dgm:t>
    </dgm:pt>
    <dgm:pt modelId="{AF29A5FA-1AD7-7144-8748-9182211F36BD}" type="sibTrans" cxnId="{466F0DC2-1E83-5A4B-93F4-633A38885C6D}">
      <dgm:prSet/>
      <dgm:spPr/>
      <dgm:t>
        <a:bodyPr/>
        <a:lstStyle/>
        <a:p>
          <a:endParaRPr lang="es-ES"/>
        </a:p>
      </dgm:t>
    </dgm:pt>
    <dgm:pt modelId="{B45FFDCE-F3B7-A44B-BC3D-280316A37EA1}">
      <dgm:prSet/>
      <dgm:spPr/>
      <dgm:t>
        <a:bodyPr/>
        <a:lstStyle/>
        <a:p>
          <a:pPr rtl="0"/>
          <a:r>
            <a:rPr lang="es-ES" dirty="0" smtClean="0"/>
            <a:t>Definición de objetivos y prioridades</a:t>
          </a:r>
          <a:endParaRPr lang="es-ES" dirty="0"/>
        </a:p>
      </dgm:t>
    </dgm:pt>
    <dgm:pt modelId="{9AB09C2A-468F-E245-A9C7-4B18119F38BA}" type="parTrans" cxnId="{F11FE5A9-EDAE-894B-A608-16FFB62DA03B}">
      <dgm:prSet/>
      <dgm:spPr/>
      <dgm:t>
        <a:bodyPr/>
        <a:lstStyle/>
        <a:p>
          <a:endParaRPr lang="es-ES"/>
        </a:p>
      </dgm:t>
    </dgm:pt>
    <dgm:pt modelId="{A494CC0D-8F56-4C41-BDD2-EF4D3FA89C27}" type="sibTrans" cxnId="{F11FE5A9-EDAE-894B-A608-16FFB62DA03B}">
      <dgm:prSet/>
      <dgm:spPr/>
      <dgm:t>
        <a:bodyPr/>
        <a:lstStyle/>
        <a:p>
          <a:endParaRPr lang="es-ES"/>
        </a:p>
      </dgm:t>
    </dgm:pt>
    <dgm:pt modelId="{E5EEC0D7-D472-1E4E-9522-47D154078F2F}">
      <dgm:prSet/>
      <dgm:spPr/>
      <dgm:t>
        <a:bodyPr/>
        <a:lstStyle/>
        <a:p>
          <a:pPr rtl="0"/>
          <a:r>
            <a:rPr lang="es-ES" dirty="0" smtClean="0"/>
            <a:t>Identificación de temas</a:t>
          </a:r>
          <a:endParaRPr lang="es-ES" dirty="0"/>
        </a:p>
      </dgm:t>
    </dgm:pt>
    <dgm:pt modelId="{346E35A0-EA10-C541-B580-1EEB306EC53F}" type="parTrans" cxnId="{043FEC30-9BD5-BB44-B1C8-2331C6C73DA3}">
      <dgm:prSet/>
      <dgm:spPr/>
      <dgm:t>
        <a:bodyPr/>
        <a:lstStyle/>
        <a:p>
          <a:endParaRPr lang="es-ES"/>
        </a:p>
      </dgm:t>
    </dgm:pt>
    <dgm:pt modelId="{8A94BF30-C239-674A-87A3-C1EF276E3B07}" type="sibTrans" cxnId="{043FEC30-9BD5-BB44-B1C8-2331C6C73DA3}">
      <dgm:prSet/>
      <dgm:spPr/>
      <dgm:t>
        <a:bodyPr/>
        <a:lstStyle/>
        <a:p>
          <a:endParaRPr lang="es-ES"/>
        </a:p>
      </dgm:t>
    </dgm:pt>
    <dgm:pt modelId="{0B1DFE85-5DDF-7A43-89AA-D4FB31A56F5B}">
      <dgm:prSet/>
      <dgm:spPr/>
      <dgm:t>
        <a:bodyPr/>
        <a:lstStyle/>
        <a:p>
          <a:pPr rtl="0"/>
          <a:r>
            <a:rPr lang="es-ES" dirty="0" smtClean="0"/>
            <a:t>Identificar socios</a:t>
          </a:r>
          <a:endParaRPr lang="es-ES" dirty="0"/>
        </a:p>
      </dgm:t>
    </dgm:pt>
    <dgm:pt modelId="{F65FA48D-D087-1045-9078-DAD1B2DE9A6E}" type="parTrans" cxnId="{C2CF4DE5-1937-6C4F-BEE9-89A605AA1D79}">
      <dgm:prSet/>
      <dgm:spPr/>
      <dgm:t>
        <a:bodyPr/>
        <a:lstStyle/>
        <a:p>
          <a:endParaRPr lang="es-ES"/>
        </a:p>
      </dgm:t>
    </dgm:pt>
    <dgm:pt modelId="{E5CC14BA-8CCC-9843-9FD3-CD822F40C4FF}" type="sibTrans" cxnId="{C2CF4DE5-1937-6C4F-BEE9-89A605AA1D79}">
      <dgm:prSet/>
      <dgm:spPr/>
      <dgm:t>
        <a:bodyPr/>
        <a:lstStyle/>
        <a:p>
          <a:endParaRPr lang="es-ES"/>
        </a:p>
      </dgm:t>
    </dgm:pt>
    <dgm:pt modelId="{18199C9D-138F-354A-92B5-5B3B60F2B00E}">
      <dgm:prSet/>
      <dgm:spPr/>
      <dgm:t>
        <a:bodyPr/>
        <a:lstStyle/>
        <a:p>
          <a:pPr rtl="0"/>
          <a:r>
            <a:rPr lang="es-ES" dirty="0" smtClean="0"/>
            <a:t>Conocer a las contrapartes</a:t>
          </a:r>
          <a:endParaRPr lang="es-ES" dirty="0"/>
        </a:p>
      </dgm:t>
    </dgm:pt>
    <dgm:pt modelId="{CA63B62F-F099-3745-81B5-879BC70AEAFF}" type="parTrans" cxnId="{A174C494-8638-8747-A430-EFD344B85E3D}">
      <dgm:prSet/>
      <dgm:spPr/>
      <dgm:t>
        <a:bodyPr/>
        <a:lstStyle/>
        <a:p>
          <a:endParaRPr lang="es-ES"/>
        </a:p>
      </dgm:t>
    </dgm:pt>
    <dgm:pt modelId="{A1CF0C41-76FF-1A40-B9FE-970CA40AEE09}" type="sibTrans" cxnId="{A174C494-8638-8747-A430-EFD344B85E3D}">
      <dgm:prSet/>
      <dgm:spPr/>
      <dgm:t>
        <a:bodyPr/>
        <a:lstStyle/>
        <a:p>
          <a:endParaRPr lang="es-ES"/>
        </a:p>
      </dgm:t>
    </dgm:pt>
    <dgm:pt modelId="{45FBE219-1E03-CC42-BB1D-11A4811E1A46}">
      <dgm:prSet/>
      <dgm:spPr/>
      <dgm:t>
        <a:bodyPr/>
        <a:lstStyle/>
        <a:p>
          <a:pPr rtl="0"/>
          <a:r>
            <a:rPr lang="es-ES" dirty="0" smtClean="0"/>
            <a:t>Objetivos para los stakeholders</a:t>
          </a:r>
          <a:endParaRPr lang="es-ES" dirty="0"/>
        </a:p>
      </dgm:t>
    </dgm:pt>
    <dgm:pt modelId="{6A7EA92D-C419-3D48-BEFB-B8CB04F82965}" type="parTrans" cxnId="{145A326D-8F46-694E-A3D7-FAF675E22577}">
      <dgm:prSet/>
      <dgm:spPr/>
      <dgm:t>
        <a:bodyPr/>
        <a:lstStyle/>
        <a:p>
          <a:endParaRPr lang="es-ES"/>
        </a:p>
      </dgm:t>
    </dgm:pt>
    <dgm:pt modelId="{99B2B80D-525A-D044-9A7B-620204998EF1}" type="sibTrans" cxnId="{145A326D-8F46-694E-A3D7-FAF675E22577}">
      <dgm:prSet/>
      <dgm:spPr/>
      <dgm:t>
        <a:bodyPr/>
        <a:lstStyle/>
        <a:p>
          <a:endParaRPr lang="es-ES"/>
        </a:p>
      </dgm:t>
    </dgm:pt>
    <dgm:pt modelId="{E3C810DE-9A45-7541-A047-5B7D231C7395}">
      <dgm:prSet/>
      <dgm:spPr/>
      <dgm:t>
        <a:bodyPr/>
        <a:lstStyle/>
        <a:p>
          <a:pPr rtl="0"/>
          <a:r>
            <a:rPr lang="es-ES" dirty="0" smtClean="0"/>
            <a:t>Márgenes de Maniobra</a:t>
          </a:r>
          <a:endParaRPr lang="es-ES" dirty="0"/>
        </a:p>
      </dgm:t>
    </dgm:pt>
    <dgm:pt modelId="{D2186DAF-0E94-DD4C-A5E9-1C5D46F8235B}" type="parTrans" cxnId="{04AC6B4B-F0F8-1B44-8EF2-1875AD92C477}">
      <dgm:prSet/>
      <dgm:spPr/>
      <dgm:t>
        <a:bodyPr/>
        <a:lstStyle/>
        <a:p>
          <a:endParaRPr lang="es-ES"/>
        </a:p>
      </dgm:t>
    </dgm:pt>
    <dgm:pt modelId="{C0A26F19-7779-A44B-BDDE-58B7947C3F64}" type="sibTrans" cxnId="{04AC6B4B-F0F8-1B44-8EF2-1875AD92C477}">
      <dgm:prSet/>
      <dgm:spPr/>
      <dgm:t>
        <a:bodyPr/>
        <a:lstStyle/>
        <a:p>
          <a:endParaRPr lang="es-ES"/>
        </a:p>
      </dgm:t>
    </dgm:pt>
    <dgm:pt modelId="{75FF58CA-466B-684F-BCCE-E9F5BDF41BAB}">
      <dgm:prSet/>
      <dgm:spPr/>
      <dgm:t>
        <a:bodyPr/>
        <a:lstStyle/>
        <a:p>
          <a:pPr rtl="0"/>
          <a:r>
            <a:rPr lang="es-ES" dirty="0" smtClean="0"/>
            <a:t>Responder aun tema</a:t>
          </a:r>
          <a:endParaRPr lang="es-ES" dirty="0"/>
        </a:p>
      </dgm:t>
    </dgm:pt>
    <dgm:pt modelId="{7E7BA929-6EC3-C44E-889A-079BD8A4F2F5}" type="parTrans" cxnId="{E77D323C-E4DD-B14B-9EB4-0BEF5AECCF9F}">
      <dgm:prSet/>
      <dgm:spPr/>
      <dgm:t>
        <a:bodyPr/>
        <a:lstStyle/>
        <a:p>
          <a:endParaRPr lang="es-ES"/>
        </a:p>
      </dgm:t>
    </dgm:pt>
    <dgm:pt modelId="{4B4FA281-EBD4-7E48-A4CD-A5A9BF29E5A5}" type="sibTrans" cxnId="{E77D323C-E4DD-B14B-9EB4-0BEF5AECCF9F}">
      <dgm:prSet/>
      <dgm:spPr/>
      <dgm:t>
        <a:bodyPr/>
        <a:lstStyle/>
        <a:p>
          <a:endParaRPr lang="es-ES"/>
        </a:p>
      </dgm:t>
    </dgm:pt>
    <dgm:pt modelId="{718D0177-56A0-A543-8B62-E690CC6DED1F}">
      <dgm:prSet/>
      <dgm:spPr/>
      <dgm:t>
        <a:bodyPr/>
        <a:lstStyle/>
        <a:p>
          <a:pPr rtl="0"/>
          <a:r>
            <a:rPr lang="es-ES" dirty="0" smtClean="0"/>
            <a:t>Desarrollar habilidades internas</a:t>
          </a:r>
          <a:endParaRPr lang="es-ES" dirty="0"/>
        </a:p>
      </dgm:t>
    </dgm:pt>
    <dgm:pt modelId="{311AD0E2-49E6-8F48-A849-8FDCF7A48F91}" type="parTrans" cxnId="{D3116552-1E6E-3346-A185-663D67F8423E}">
      <dgm:prSet/>
      <dgm:spPr/>
      <dgm:t>
        <a:bodyPr/>
        <a:lstStyle/>
        <a:p>
          <a:endParaRPr lang="es-ES"/>
        </a:p>
      </dgm:t>
    </dgm:pt>
    <dgm:pt modelId="{8388A71A-C122-4C48-9686-75102662170F}" type="sibTrans" cxnId="{D3116552-1E6E-3346-A185-663D67F8423E}">
      <dgm:prSet/>
      <dgm:spPr/>
      <dgm:t>
        <a:bodyPr/>
        <a:lstStyle/>
        <a:p>
          <a:endParaRPr lang="es-ES"/>
        </a:p>
      </dgm:t>
    </dgm:pt>
    <dgm:pt modelId="{73DEC52B-75EE-054E-9099-56FE6577C63C}">
      <dgm:prSet/>
      <dgm:spPr/>
      <dgm:t>
        <a:bodyPr/>
        <a:lstStyle/>
        <a:p>
          <a:pPr rtl="0"/>
          <a:r>
            <a:rPr lang="es-ES" dirty="0" smtClean="0"/>
            <a:t>Desarrollar capacidades de relación </a:t>
          </a:r>
          <a:endParaRPr lang="es-ES" dirty="0"/>
        </a:p>
      </dgm:t>
    </dgm:pt>
    <dgm:pt modelId="{E911AC9B-A5AB-154A-A8DE-89FDCE29AC89}" type="parTrans" cxnId="{EB960F20-1FAD-1546-BE37-49E3E88CDCC4}">
      <dgm:prSet/>
      <dgm:spPr/>
      <dgm:t>
        <a:bodyPr/>
        <a:lstStyle/>
        <a:p>
          <a:endParaRPr lang="es-ES"/>
        </a:p>
      </dgm:t>
    </dgm:pt>
    <dgm:pt modelId="{9C031D07-BA46-F14F-B2D8-3988A34BBC3E}" type="sibTrans" cxnId="{EB960F20-1FAD-1546-BE37-49E3E88CDCC4}">
      <dgm:prSet/>
      <dgm:spPr/>
      <dgm:t>
        <a:bodyPr/>
        <a:lstStyle/>
        <a:p>
          <a:endParaRPr lang="es-ES"/>
        </a:p>
      </dgm:t>
    </dgm:pt>
    <dgm:pt modelId="{7C9D90F8-54F1-894F-A0DD-A1EC9416176F}">
      <dgm:prSet/>
      <dgm:spPr/>
      <dgm:t>
        <a:bodyPr/>
        <a:lstStyle/>
        <a:p>
          <a:pPr rtl="0"/>
          <a:r>
            <a:rPr lang="es-ES" dirty="0" smtClean="0"/>
            <a:t>Identificar formas de relación</a:t>
          </a:r>
          <a:endParaRPr lang="es-ES" dirty="0"/>
        </a:p>
      </dgm:t>
    </dgm:pt>
    <dgm:pt modelId="{3544FC65-E6F6-CD46-8574-E683E3BDA2E4}" type="parTrans" cxnId="{EACB1BED-D3E1-2E41-A645-DF9681EBA325}">
      <dgm:prSet/>
      <dgm:spPr/>
      <dgm:t>
        <a:bodyPr/>
        <a:lstStyle/>
        <a:p>
          <a:endParaRPr lang="es-ES"/>
        </a:p>
      </dgm:t>
    </dgm:pt>
    <dgm:pt modelId="{E209AD2A-B888-8448-A5BF-47F213277F2C}" type="sibTrans" cxnId="{EACB1BED-D3E1-2E41-A645-DF9681EBA325}">
      <dgm:prSet/>
      <dgm:spPr/>
      <dgm:t>
        <a:bodyPr/>
        <a:lstStyle/>
        <a:p>
          <a:endParaRPr lang="es-ES"/>
        </a:p>
      </dgm:t>
    </dgm:pt>
    <dgm:pt modelId="{CD2EE132-4FC7-5C4A-A38E-296BAD2858A0}">
      <dgm:prSet/>
      <dgm:spPr/>
      <dgm:t>
        <a:bodyPr/>
        <a:lstStyle/>
        <a:p>
          <a:pPr rtl="0"/>
          <a:r>
            <a:rPr lang="es-ES" dirty="0" smtClean="0"/>
            <a:t>Diseño del proceso</a:t>
          </a:r>
          <a:endParaRPr lang="es-ES" dirty="0"/>
        </a:p>
      </dgm:t>
    </dgm:pt>
    <dgm:pt modelId="{5E3B1D3D-654D-3649-AB57-F87804AC3544}" type="parTrans" cxnId="{EA120248-D774-3146-A498-B72337F259CA}">
      <dgm:prSet/>
      <dgm:spPr/>
      <dgm:t>
        <a:bodyPr/>
        <a:lstStyle/>
        <a:p>
          <a:endParaRPr lang="es-ES"/>
        </a:p>
      </dgm:t>
    </dgm:pt>
    <dgm:pt modelId="{007EAB78-FE97-224E-81EB-F013879D7B72}" type="sibTrans" cxnId="{EA120248-D774-3146-A498-B72337F259CA}">
      <dgm:prSet/>
      <dgm:spPr/>
      <dgm:t>
        <a:bodyPr/>
        <a:lstStyle/>
        <a:p>
          <a:endParaRPr lang="es-ES"/>
        </a:p>
      </dgm:t>
    </dgm:pt>
    <dgm:pt modelId="{010C7698-7C7D-CE40-9607-53052B219F88}">
      <dgm:prSet/>
      <dgm:spPr/>
      <dgm:t>
        <a:bodyPr/>
        <a:lstStyle/>
        <a:p>
          <a:pPr rtl="0"/>
          <a:r>
            <a:rPr lang="es-ES" dirty="0" smtClean="0"/>
            <a:t>Actividades de seguimiento</a:t>
          </a:r>
          <a:endParaRPr lang="es-ES" dirty="0"/>
        </a:p>
      </dgm:t>
    </dgm:pt>
    <dgm:pt modelId="{17BD5CAC-C820-9C41-8248-9A70FF35E6C0}" type="parTrans" cxnId="{2E064F59-9ED5-8B42-94A1-CC91CD5E0F6E}">
      <dgm:prSet/>
      <dgm:spPr/>
      <dgm:t>
        <a:bodyPr/>
        <a:lstStyle/>
        <a:p>
          <a:endParaRPr lang="es-ES"/>
        </a:p>
      </dgm:t>
    </dgm:pt>
    <dgm:pt modelId="{282639F3-7270-4C47-B6B8-42871932C0F2}" type="sibTrans" cxnId="{2E064F59-9ED5-8B42-94A1-CC91CD5E0F6E}">
      <dgm:prSet/>
      <dgm:spPr/>
      <dgm:t>
        <a:bodyPr/>
        <a:lstStyle/>
        <a:p>
          <a:endParaRPr lang="es-ES"/>
        </a:p>
      </dgm:t>
    </dgm:pt>
    <dgm:pt modelId="{C723785E-A628-BA49-850C-E10D717C1D12}">
      <dgm:prSet/>
      <dgm:spPr/>
      <dgm:t>
        <a:bodyPr/>
        <a:lstStyle/>
        <a:p>
          <a:pPr rtl="0"/>
          <a:r>
            <a:rPr lang="es-ES" dirty="0" smtClean="0"/>
            <a:t>Asegurar el aprendizaje</a:t>
          </a:r>
          <a:endParaRPr lang="es-ES" dirty="0"/>
        </a:p>
      </dgm:t>
    </dgm:pt>
    <dgm:pt modelId="{05146ADD-C57C-6F43-8AAA-05051BC22895}" type="parTrans" cxnId="{DF4B1C98-7C75-ED4A-BCE5-614D899622F1}">
      <dgm:prSet/>
      <dgm:spPr/>
      <dgm:t>
        <a:bodyPr/>
        <a:lstStyle/>
        <a:p>
          <a:endParaRPr lang="es-ES"/>
        </a:p>
      </dgm:t>
    </dgm:pt>
    <dgm:pt modelId="{1A0F34A4-52DF-9B48-A2C2-7766BD0C4829}" type="sibTrans" cxnId="{DF4B1C98-7C75-ED4A-BCE5-614D899622F1}">
      <dgm:prSet/>
      <dgm:spPr/>
      <dgm:t>
        <a:bodyPr/>
        <a:lstStyle/>
        <a:p>
          <a:endParaRPr lang="es-ES"/>
        </a:p>
      </dgm:t>
    </dgm:pt>
    <dgm:pt modelId="{97463037-C26C-2F41-AE9C-2A0BFBEB149C}">
      <dgm:prSet/>
      <dgm:spPr/>
      <dgm:t>
        <a:bodyPr/>
        <a:lstStyle/>
        <a:p>
          <a:pPr rtl="0"/>
          <a:r>
            <a:rPr lang="es-ES" dirty="0" smtClean="0"/>
            <a:t>Consolidar la confianza</a:t>
          </a:r>
          <a:endParaRPr lang="es-ES" dirty="0"/>
        </a:p>
      </dgm:t>
    </dgm:pt>
    <dgm:pt modelId="{D69F0919-B123-0D4C-9352-C54CE8E542CF}" type="parTrans" cxnId="{8C4C52EA-9AF9-D440-B4A0-83CCEB9177C5}">
      <dgm:prSet/>
      <dgm:spPr/>
      <dgm:t>
        <a:bodyPr/>
        <a:lstStyle/>
        <a:p>
          <a:endParaRPr lang="es-ES"/>
        </a:p>
      </dgm:t>
    </dgm:pt>
    <dgm:pt modelId="{A3B23AAE-2046-CA41-B685-CDA15FD4194D}" type="sibTrans" cxnId="{8C4C52EA-9AF9-D440-B4A0-83CCEB9177C5}">
      <dgm:prSet/>
      <dgm:spPr/>
      <dgm:t>
        <a:bodyPr/>
        <a:lstStyle/>
        <a:p>
          <a:endParaRPr lang="es-ES"/>
        </a:p>
      </dgm:t>
    </dgm:pt>
    <dgm:pt modelId="{E7A54910-A207-0E47-9E98-B2B54FD484DC}">
      <dgm:prSet/>
      <dgm:spPr/>
      <dgm:t>
        <a:bodyPr/>
        <a:lstStyle/>
        <a:p>
          <a:pPr rtl="0"/>
          <a:r>
            <a:rPr lang="es-ES" dirty="0" smtClean="0"/>
            <a:t>Revisión de la relación</a:t>
          </a:r>
          <a:endParaRPr lang="es-ES" dirty="0"/>
        </a:p>
      </dgm:t>
    </dgm:pt>
    <dgm:pt modelId="{9E426DA8-2427-1749-B7C8-8F52EE877C4D}" type="parTrans" cxnId="{5A85A42A-D654-1C43-ABC3-458F329A22B2}">
      <dgm:prSet/>
      <dgm:spPr/>
      <dgm:t>
        <a:bodyPr/>
        <a:lstStyle/>
        <a:p>
          <a:endParaRPr lang="es-ES"/>
        </a:p>
      </dgm:t>
    </dgm:pt>
    <dgm:pt modelId="{4F932F94-8F13-3C47-8360-5F444C44E47C}" type="sibTrans" cxnId="{5A85A42A-D654-1C43-ABC3-458F329A22B2}">
      <dgm:prSet/>
      <dgm:spPr/>
      <dgm:t>
        <a:bodyPr/>
        <a:lstStyle/>
        <a:p>
          <a:endParaRPr lang="es-ES"/>
        </a:p>
      </dgm:t>
    </dgm:pt>
    <dgm:pt modelId="{0CA49A6E-EFB6-FE4F-8CFE-3E2659CAF5EA}">
      <dgm:prSet/>
      <dgm:spPr/>
      <dgm:t>
        <a:bodyPr/>
        <a:lstStyle/>
        <a:p>
          <a:pPr rtl="0"/>
          <a:r>
            <a:rPr lang="es-ES" dirty="0" smtClean="0"/>
            <a:t>Establecimiento de la relevancia y selección de stakeholders</a:t>
          </a:r>
          <a:endParaRPr lang="es-ES" dirty="0"/>
        </a:p>
      </dgm:t>
    </dgm:pt>
    <dgm:pt modelId="{049D3009-5CE5-4D43-807A-025A404BB48A}" type="parTrans" cxnId="{BF3747F0-D6D4-A044-8DFF-E11959AEBF16}">
      <dgm:prSet/>
      <dgm:spPr/>
      <dgm:t>
        <a:bodyPr/>
        <a:lstStyle/>
        <a:p>
          <a:endParaRPr lang="es-ES"/>
        </a:p>
      </dgm:t>
    </dgm:pt>
    <dgm:pt modelId="{EB6BFCD0-CCFD-A84B-8263-B168127298FA}" type="sibTrans" cxnId="{BF3747F0-D6D4-A044-8DFF-E11959AEBF16}">
      <dgm:prSet/>
      <dgm:spPr/>
      <dgm:t>
        <a:bodyPr/>
        <a:lstStyle/>
        <a:p>
          <a:endParaRPr lang="es-ES"/>
        </a:p>
      </dgm:t>
    </dgm:pt>
    <dgm:pt modelId="{D0A929E9-57EE-014B-BF15-E4CD5299EDB3}" type="pres">
      <dgm:prSet presAssocID="{7CAF1B01-E540-7A4C-A410-84EE09A4BD2E}" presName="Name0" presStyleCnt="0">
        <dgm:presLayoutVars>
          <dgm:dir/>
          <dgm:resizeHandles val="exact"/>
        </dgm:presLayoutVars>
      </dgm:prSet>
      <dgm:spPr/>
      <dgm:t>
        <a:bodyPr/>
        <a:lstStyle/>
        <a:p>
          <a:endParaRPr lang="es-ES"/>
        </a:p>
      </dgm:t>
    </dgm:pt>
    <dgm:pt modelId="{20E33E74-3E28-AF41-A083-F5D30F8B62EB}" type="pres">
      <dgm:prSet presAssocID="{7CAF1B01-E540-7A4C-A410-84EE09A4BD2E}" presName="cycle" presStyleCnt="0"/>
      <dgm:spPr/>
    </dgm:pt>
    <dgm:pt modelId="{3D3FBCFF-5103-574C-9C82-0A6480B99879}" type="pres">
      <dgm:prSet presAssocID="{1EC98D54-5AD7-AD4E-9E8D-BAB7FCB142F6}" presName="nodeFirstNode" presStyleLbl="node1" presStyleIdx="0" presStyleCnt="5">
        <dgm:presLayoutVars>
          <dgm:bulletEnabled val="1"/>
        </dgm:presLayoutVars>
      </dgm:prSet>
      <dgm:spPr/>
      <dgm:t>
        <a:bodyPr/>
        <a:lstStyle/>
        <a:p>
          <a:endParaRPr lang="es-ES"/>
        </a:p>
      </dgm:t>
    </dgm:pt>
    <dgm:pt modelId="{BB503B01-2B15-8E41-9A95-3972AC4C0391}" type="pres">
      <dgm:prSet presAssocID="{8E6303B6-784F-3446-8037-EF8B97D853AC}" presName="sibTransFirstNode" presStyleLbl="bgShp" presStyleIdx="0" presStyleCnt="1"/>
      <dgm:spPr/>
      <dgm:t>
        <a:bodyPr/>
        <a:lstStyle/>
        <a:p>
          <a:endParaRPr lang="es-ES"/>
        </a:p>
      </dgm:t>
    </dgm:pt>
    <dgm:pt modelId="{0DCAF3C8-1E8E-8145-A96C-B6921D0568A1}" type="pres">
      <dgm:prSet presAssocID="{D45F88CE-9349-8E47-AA50-CD6CFCC843F0}" presName="nodeFollowingNodes" presStyleLbl="node1" presStyleIdx="1" presStyleCnt="5">
        <dgm:presLayoutVars>
          <dgm:bulletEnabled val="1"/>
        </dgm:presLayoutVars>
      </dgm:prSet>
      <dgm:spPr/>
      <dgm:t>
        <a:bodyPr/>
        <a:lstStyle/>
        <a:p>
          <a:endParaRPr lang="es-ES"/>
        </a:p>
      </dgm:t>
    </dgm:pt>
    <dgm:pt modelId="{C0AB8496-B4D6-1343-80B2-5205665555FD}" type="pres">
      <dgm:prSet presAssocID="{B03C3C06-5731-FF4E-B900-AF4801BB94A6}" presName="nodeFollowingNodes" presStyleLbl="node1" presStyleIdx="2" presStyleCnt="5">
        <dgm:presLayoutVars>
          <dgm:bulletEnabled val="1"/>
        </dgm:presLayoutVars>
      </dgm:prSet>
      <dgm:spPr/>
      <dgm:t>
        <a:bodyPr/>
        <a:lstStyle/>
        <a:p>
          <a:endParaRPr lang="es-ES"/>
        </a:p>
      </dgm:t>
    </dgm:pt>
    <dgm:pt modelId="{18D0D270-33C8-C241-AC1C-B5C967485526}" type="pres">
      <dgm:prSet presAssocID="{9189AF77-C787-3249-A5E6-E88E759F3FB7}" presName="nodeFollowingNodes" presStyleLbl="node1" presStyleIdx="3" presStyleCnt="5">
        <dgm:presLayoutVars>
          <dgm:bulletEnabled val="1"/>
        </dgm:presLayoutVars>
      </dgm:prSet>
      <dgm:spPr/>
      <dgm:t>
        <a:bodyPr/>
        <a:lstStyle/>
        <a:p>
          <a:endParaRPr lang="es-ES"/>
        </a:p>
      </dgm:t>
    </dgm:pt>
    <dgm:pt modelId="{E0959322-8B96-F043-977E-8EDDA55761C8}" type="pres">
      <dgm:prSet presAssocID="{2CCF9A72-546D-C44C-8951-47D3ADD3087A}" presName="nodeFollowingNodes" presStyleLbl="node1" presStyleIdx="4" presStyleCnt="5">
        <dgm:presLayoutVars>
          <dgm:bulletEnabled val="1"/>
        </dgm:presLayoutVars>
      </dgm:prSet>
      <dgm:spPr/>
      <dgm:t>
        <a:bodyPr/>
        <a:lstStyle/>
        <a:p>
          <a:endParaRPr lang="es-ES"/>
        </a:p>
      </dgm:t>
    </dgm:pt>
  </dgm:ptLst>
  <dgm:cxnLst>
    <dgm:cxn modelId="{A5067A4F-4F15-3140-B9E8-C58E1C75F011}" type="presOf" srcId="{E5EEC0D7-D472-1E4E-9522-47D154078F2F}" destId="{3D3FBCFF-5103-574C-9C82-0A6480B99879}" srcOrd="0" destOrd="2" presId="urn:microsoft.com/office/officeart/2005/8/layout/cycle3"/>
    <dgm:cxn modelId="{5A85A42A-D654-1C43-ABC3-458F329A22B2}" srcId="{2CCF9A72-546D-C44C-8951-47D3ADD3087A}" destId="{E7A54910-A207-0E47-9E98-B2B54FD484DC}" srcOrd="2" destOrd="0" parTransId="{9E426DA8-2427-1749-B7C8-8F52EE877C4D}" sibTransId="{4F932F94-8F13-3C47-8360-5F444C44E47C}"/>
    <dgm:cxn modelId="{C2CF4DE5-1937-6C4F-BEE9-89A605AA1D79}" srcId="{D45F88CE-9349-8E47-AA50-CD6CFCC843F0}" destId="{0B1DFE85-5DDF-7A43-89AA-D4FB31A56F5B}" srcOrd="0" destOrd="0" parTransId="{F65FA48D-D087-1045-9078-DAD1B2DE9A6E}" sibTransId="{E5CC14BA-8CCC-9843-9FD3-CD822F40C4FF}"/>
    <dgm:cxn modelId="{E77D323C-E4DD-B14B-9EB4-0BEF5AECCF9F}" srcId="{B03C3C06-5731-FF4E-B900-AF4801BB94A6}" destId="{75FF58CA-466B-684F-BCCE-E9F5BDF41BAB}" srcOrd="0" destOrd="0" parTransId="{7E7BA929-6EC3-C44E-889A-079BD8A4F2F5}" sibTransId="{4B4FA281-EBD4-7E48-A4CD-A5A9BF29E5A5}"/>
    <dgm:cxn modelId="{EA120248-D774-3146-A498-B72337F259CA}" srcId="{9189AF77-C787-3249-A5E6-E88E759F3FB7}" destId="{CD2EE132-4FC7-5C4A-A38E-296BAD2858A0}" srcOrd="1" destOrd="0" parTransId="{5E3B1D3D-654D-3649-AB57-F87804AC3544}" sibTransId="{007EAB78-FE97-224E-81EB-F013879D7B72}"/>
    <dgm:cxn modelId="{8E58B5CC-F836-9C4A-92D7-E2235DA7C4D9}" type="presOf" srcId="{E7A54910-A207-0E47-9E98-B2B54FD484DC}" destId="{E0959322-8B96-F043-977E-8EDDA55761C8}" srcOrd="0" destOrd="3" presId="urn:microsoft.com/office/officeart/2005/8/layout/cycle3"/>
    <dgm:cxn modelId="{D2FD1F0E-01C3-FA4E-913C-DB5B32DE1E68}" type="presOf" srcId="{8E6303B6-784F-3446-8037-EF8B97D853AC}" destId="{BB503B01-2B15-8E41-9A95-3972AC4C0391}" srcOrd="0" destOrd="0" presId="urn:microsoft.com/office/officeart/2005/8/layout/cycle3"/>
    <dgm:cxn modelId="{A174C494-8638-8747-A430-EFD344B85E3D}" srcId="{D45F88CE-9349-8E47-AA50-CD6CFCC843F0}" destId="{18199C9D-138F-354A-92B5-5B3B60F2B00E}" srcOrd="1" destOrd="0" parTransId="{CA63B62F-F099-3745-81B5-879BC70AEAFF}" sibTransId="{A1CF0C41-76FF-1A40-B9FE-970CA40AEE09}"/>
    <dgm:cxn modelId="{F11FE5A9-EDAE-894B-A608-16FFB62DA03B}" srcId="{1EC98D54-5AD7-AD4E-9E8D-BAB7FCB142F6}" destId="{B45FFDCE-F3B7-A44B-BC3D-280316A37EA1}" srcOrd="2" destOrd="0" parTransId="{9AB09C2A-468F-E245-A9C7-4B18119F38BA}" sibTransId="{A494CC0D-8F56-4C41-BDD2-EF4D3FA89C27}"/>
    <dgm:cxn modelId="{D691D446-3D70-F24E-A82D-B2CF193C2D6E}" type="presOf" srcId="{D45F88CE-9349-8E47-AA50-CD6CFCC843F0}" destId="{0DCAF3C8-1E8E-8145-A96C-B6921D0568A1}" srcOrd="0" destOrd="0" presId="urn:microsoft.com/office/officeart/2005/8/layout/cycle3"/>
    <dgm:cxn modelId="{97DB5C02-8E31-F642-BBFE-3B2105EF0624}" type="presOf" srcId="{45FBE219-1E03-CC42-BB1D-11A4811E1A46}" destId="{0DCAF3C8-1E8E-8145-A96C-B6921D0568A1}" srcOrd="0" destOrd="3" presId="urn:microsoft.com/office/officeart/2005/8/layout/cycle3"/>
    <dgm:cxn modelId="{04AC6B4B-F0F8-1B44-8EF2-1875AD92C477}" srcId="{D45F88CE-9349-8E47-AA50-CD6CFCC843F0}" destId="{E3C810DE-9A45-7541-A047-5B7D231C7395}" srcOrd="3" destOrd="0" parTransId="{D2186DAF-0E94-DD4C-A5E9-1C5D46F8235B}" sibTransId="{C0A26F19-7779-A44B-BDDE-58B7947C3F64}"/>
    <dgm:cxn modelId="{263BEF08-F608-3048-85B5-3C851FDC79FA}" type="presOf" srcId="{97463037-C26C-2F41-AE9C-2A0BFBEB149C}" destId="{E0959322-8B96-F043-977E-8EDDA55761C8}" srcOrd="0" destOrd="4" presId="urn:microsoft.com/office/officeart/2005/8/layout/cycle3"/>
    <dgm:cxn modelId="{D3116552-1E6E-3346-A185-663D67F8423E}" srcId="{B03C3C06-5731-FF4E-B900-AF4801BB94A6}" destId="{718D0177-56A0-A543-8B62-E690CC6DED1F}" srcOrd="1" destOrd="0" parTransId="{311AD0E2-49E6-8F48-A849-8FDCF7A48F91}" sibTransId="{8388A71A-C122-4C48-9686-75102662170F}"/>
    <dgm:cxn modelId="{187885E2-2A40-E049-9F79-CC022D404E33}" type="presOf" srcId="{CD2EE132-4FC7-5C4A-A38E-296BAD2858A0}" destId="{18D0D270-33C8-C241-AC1C-B5C967485526}" srcOrd="0" destOrd="2" presId="urn:microsoft.com/office/officeart/2005/8/layout/cycle3"/>
    <dgm:cxn modelId="{EACB1BED-D3E1-2E41-A645-DF9681EBA325}" srcId="{9189AF77-C787-3249-A5E6-E88E759F3FB7}" destId="{7C9D90F8-54F1-894F-A0DD-A1EC9416176F}" srcOrd="0" destOrd="0" parTransId="{3544FC65-E6F6-CD46-8574-E683E3BDA2E4}" sibTransId="{E209AD2A-B888-8448-A5BF-47F213277F2C}"/>
    <dgm:cxn modelId="{DF4B1C98-7C75-ED4A-BCE5-614D899622F1}" srcId="{2CCF9A72-546D-C44C-8951-47D3ADD3087A}" destId="{C723785E-A628-BA49-850C-E10D717C1D12}" srcOrd="1" destOrd="0" parTransId="{05146ADD-C57C-6F43-8AAA-05051BC22895}" sibTransId="{1A0F34A4-52DF-9B48-A2C2-7766BD0C4829}"/>
    <dgm:cxn modelId="{ECDE5349-0A56-0E4D-A3E1-34497F0BCA2D}" type="presOf" srcId="{9189AF77-C787-3249-A5E6-E88E759F3FB7}" destId="{18D0D270-33C8-C241-AC1C-B5C967485526}" srcOrd="0" destOrd="0" presId="urn:microsoft.com/office/officeart/2005/8/layout/cycle3"/>
    <dgm:cxn modelId="{466F0DC2-1E83-5A4B-93F4-633A38885C6D}" srcId="{7CAF1B01-E540-7A4C-A410-84EE09A4BD2E}" destId="{2CCF9A72-546D-C44C-8951-47D3ADD3087A}" srcOrd="4" destOrd="0" parTransId="{EACCFD01-35C1-0342-8A29-2AB83DF7249E}" sibTransId="{AF29A5FA-1AD7-7144-8748-9182211F36BD}"/>
    <dgm:cxn modelId="{EB763756-2710-5844-8D05-6EC6200C7708}" type="presOf" srcId="{0CA49A6E-EFB6-FE4F-8CFE-3E2659CAF5EA}" destId="{3D3FBCFF-5103-574C-9C82-0A6480B99879}" srcOrd="0" destOrd="1" presId="urn:microsoft.com/office/officeart/2005/8/layout/cycle3"/>
    <dgm:cxn modelId="{7D2A92E3-55A1-214A-9B59-46C7B8AE58A6}" type="presOf" srcId="{0B1DFE85-5DDF-7A43-89AA-D4FB31A56F5B}" destId="{0DCAF3C8-1E8E-8145-A96C-B6921D0568A1}" srcOrd="0" destOrd="1" presId="urn:microsoft.com/office/officeart/2005/8/layout/cycle3"/>
    <dgm:cxn modelId="{DDBA0B20-F560-5140-A62F-FD51EFF9933D}" srcId="{7CAF1B01-E540-7A4C-A410-84EE09A4BD2E}" destId="{D45F88CE-9349-8E47-AA50-CD6CFCC843F0}" srcOrd="1" destOrd="0" parTransId="{78EDCED9-0AB2-2240-929E-1C527EFF7AF5}" sibTransId="{CC870758-3850-0E46-81BA-E9E0AAB442C5}"/>
    <dgm:cxn modelId="{38043E04-34A6-B944-9A0D-BB1F8D56AB34}" type="presOf" srcId="{E3C810DE-9A45-7541-A047-5B7D231C7395}" destId="{0DCAF3C8-1E8E-8145-A96C-B6921D0568A1}" srcOrd="0" destOrd="4" presId="urn:microsoft.com/office/officeart/2005/8/layout/cycle3"/>
    <dgm:cxn modelId="{B8544D03-9970-2C40-9811-BB167E3E870B}" type="presOf" srcId="{2CCF9A72-546D-C44C-8951-47D3ADD3087A}" destId="{E0959322-8B96-F043-977E-8EDDA55761C8}" srcOrd="0" destOrd="0" presId="urn:microsoft.com/office/officeart/2005/8/layout/cycle3"/>
    <dgm:cxn modelId="{8C4C52EA-9AF9-D440-B4A0-83CCEB9177C5}" srcId="{2CCF9A72-546D-C44C-8951-47D3ADD3087A}" destId="{97463037-C26C-2F41-AE9C-2A0BFBEB149C}" srcOrd="3" destOrd="0" parTransId="{D69F0919-B123-0D4C-9352-C54CE8E542CF}" sibTransId="{A3B23AAE-2046-CA41-B685-CDA15FD4194D}"/>
    <dgm:cxn modelId="{043FEC30-9BD5-BB44-B1C8-2331C6C73DA3}" srcId="{1EC98D54-5AD7-AD4E-9E8D-BAB7FCB142F6}" destId="{E5EEC0D7-D472-1E4E-9522-47D154078F2F}" srcOrd="1" destOrd="0" parTransId="{346E35A0-EA10-C541-B580-1EEB306EC53F}" sibTransId="{8A94BF30-C239-674A-87A3-C1EF276E3B07}"/>
    <dgm:cxn modelId="{7E58CAB7-3CEE-524B-BFE7-6965CFB3777C}" type="presOf" srcId="{1EC98D54-5AD7-AD4E-9E8D-BAB7FCB142F6}" destId="{3D3FBCFF-5103-574C-9C82-0A6480B99879}" srcOrd="0" destOrd="0" presId="urn:microsoft.com/office/officeart/2005/8/layout/cycle3"/>
    <dgm:cxn modelId="{747BE30D-D01C-8E4E-8804-F2AA735BC357}" srcId="{7CAF1B01-E540-7A4C-A410-84EE09A4BD2E}" destId="{9189AF77-C787-3249-A5E6-E88E759F3FB7}" srcOrd="3" destOrd="0" parTransId="{E4D77671-51EF-1444-BEE5-22F73C5BE916}" sibTransId="{3B857CB3-C104-6249-9E8D-2031DF93B732}"/>
    <dgm:cxn modelId="{A4ED4469-CBE9-BD47-9335-3CE8E41AEE50}" type="presOf" srcId="{B03C3C06-5731-FF4E-B900-AF4801BB94A6}" destId="{C0AB8496-B4D6-1343-80B2-5205665555FD}" srcOrd="0" destOrd="0" presId="urn:microsoft.com/office/officeart/2005/8/layout/cycle3"/>
    <dgm:cxn modelId="{E12AA4C3-4A1D-234C-893F-B8C29A42679A}" type="presOf" srcId="{73DEC52B-75EE-054E-9099-56FE6577C63C}" destId="{C0AB8496-B4D6-1343-80B2-5205665555FD}" srcOrd="0" destOrd="3" presId="urn:microsoft.com/office/officeart/2005/8/layout/cycle3"/>
    <dgm:cxn modelId="{EFFF7E18-559D-A54F-90C8-2F69AEB84C2C}" type="presOf" srcId="{7CAF1B01-E540-7A4C-A410-84EE09A4BD2E}" destId="{D0A929E9-57EE-014B-BF15-E4CD5299EDB3}" srcOrd="0" destOrd="0" presId="urn:microsoft.com/office/officeart/2005/8/layout/cycle3"/>
    <dgm:cxn modelId="{3CDDC23E-6954-B249-B45D-44ECFEA15F92}" srcId="{7CAF1B01-E540-7A4C-A410-84EE09A4BD2E}" destId="{1EC98D54-5AD7-AD4E-9E8D-BAB7FCB142F6}" srcOrd="0" destOrd="0" parTransId="{3C4AE555-4A56-3E4B-8027-D6159058A87A}" sibTransId="{8E6303B6-784F-3446-8037-EF8B97D853AC}"/>
    <dgm:cxn modelId="{BF3747F0-D6D4-A044-8DFF-E11959AEBF16}" srcId="{1EC98D54-5AD7-AD4E-9E8D-BAB7FCB142F6}" destId="{0CA49A6E-EFB6-FE4F-8CFE-3E2659CAF5EA}" srcOrd="0" destOrd="0" parTransId="{049D3009-5CE5-4D43-807A-025A404BB48A}" sibTransId="{EB6BFCD0-CCFD-A84B-8263-B168127298FA}"/>
    <dgm:cxn modelId="{AE668B99-BD53-7C46-A8C6-7D6DB05A317B}" type="presOf" srcId="{C723785E-A628-BA49-850C-E10D717C1D12}" destId="{E0959322-8B96-F043-977E-8EDDA55761C8}" srcOrd="0" destOrd="2" presId="urn:microsoft.com/office/officeart/2005/8/layout/cycle3"/>
    <dgm:cxn modelId="{CC551C72-8A90-E545-8512-03C7B30691E5}" type="presOf" srcId="{718D0177-56A0-A543-8B62-E690CC6DED1F}" destId="{C0AB8496-B4D6-1343-80B2-5205665555FD}" srcOrd="0" destOrd="2" presId="urn:microsoft.com/office/officeart/2005/8/layout/cycle3"/>
    <dgm:cxn modelId="{EB960F20-1FAD-1546-BE37-49E3E88CDCC4}" srcId="{B03C3C06-5731-FF4E-B900-AF4801BB94A6}" destId="{73DEC52B-75EE-054E-9099-56FE6577C63C}" srcOrd="2" destOrd="0" parTransId="{E911AC9B-A5AB-154A-A8DE-89FDCE29AC89}" sibTransId="{9C031D07-BA46-F14F-B2D8-3988A34BBC3E}"/>
    <dgm:cxn modelId="{4FC0F274-D959-8642-9FA6-7383F9B871B8}" type="presOf" srcId="{18199C9D-138F-354A-92B5-5B3B60F2B00E}" destId="{0DCAF3C8-1E8E-8145-A96C-B6921D0568A1}" srcOrd="0" destOrd="2" presId="urn:microsoft.com/office/officeart/2005/8/layout/cycle3"/>
    <dgm:cxn modelId="{34165E25-DD46-BC4B-AD61-CF247EB6192A}" type="presOf" srcId="{010C7698-7C7D-CE40-9607-53052B219F88}" destId="{E0959322-8B96-F043-977E-8EDDA55761C8}" srcOrd="0" destOrd="1" presId="urn:microsoft.com/office/officeart/2005/8/layout/cycle3"/>
    <dgm:cxn modelId="{0CCAABD5-67DC-2F4E-8355-0F450A5553FD}" srcId="{7CAF1B01-E540-7A4C-A410-84EE09A4BD2E}" destId="{B03C3C06-5731-FF4E-B900-AF4801BB94A6}" srcOrd="2" destOrd="0" parTransId="{487A8BDB-4822-9348-8EDC-ED6B70332171}" sibTransId="{D9D1534D-B07D-814F-8B3F-7E673BDB00D1}"/>
    <dgm:cxn modelId="{0995D294-84F4-1542-ACFB-BFBCCCFF32C7}" type="presOf" srcId="{75FF58CA-466B-684F-BCCE-E9F5BDF41BAB}" destId="{C0AB8496-B4D6-1343-80B2-5205665555FD}" srcOrd="0" destOrd="1" presId="urn:microsoft.com/office/officeart/2005/8/layout/cycle3"/>
    <dgm:cxn modelId="{2E064F59-9ED5-8B42-94A1-CC91CD5E0F6E}" srcId="{2CCF9A72-546D-C44C-8951-47D3ADD3087A}" destId="{010C7698-7C7D-CE40-9607-53052B219F88}" srcOrd="0" destOrd="0" parTransId="{17BD5CAC-C820-9C41-8248-9A70FF35E6C0}" sibTransId="{282639F3-7270-4C47-B6B8-42871932C0F2}"/>
    <dgm:cxn modelId="{F1DFF132-C823-4B47-BB17-2DC2F80B0610}" type="presOf" srcId="{B45FFDCE-F3B7-A44B-BC3D-280316A37EA1}" destId="{3D3FBCFF-5103-574C-9C82-0A6480B99879}" srcOrd="0" destOrd="3" presId="urn:microsoft.com/office/officeart/2005/8/layout/cycle3"/>
    <dgm:cxn modelId="{145A326D-8F46-694E-A3D7-FAF675E22577}" srcId="{D45F88CE-9349-8E47-AA50-CD6CFCC843F0}" destId="{45FBE219-1E03-CC42-BB1D-11A4811E1A46}" srcOrd="2" destOrd="0" parTransId="{6A7EA92D-C419-3D48-BEFB-B8CB04F82965}" sibTransId="{99B2B80D-525A-D044-9A7B-620204998EF1}"/>
    <dgm:cxn modelId="{E761FEA6-3726-CB47-B2FD-EE703A41C05F}" type="presOf" srcId="{7C9D90F8-54F1-894F-A0DD-A1EC9416176F}" destId="{18D0D270-33C8-C241-AC1C-B5C967485526}" srcOrd="0" destOrd="1" presId="urn:microsoft.com/office/officeart/2005/8/layout/cycle3"/>
    <dgm:cxn modelId="{D8C6BB53-D8A2-A948-89FD-85D2AE647DAE}" type="presParOf" srcId="{D0A929E9-57EE-014B-BF15-E4CD5299EDB3}" destId="{20E33E74-3E28-AF41-A083-F5D30F8B62EB}" srcOrd="0" destOrd="0" presId="urn:microsoft.com/office/officeart/2005/8/layout/cycle3"/>
    <dgm:cxn modelId="{66D40BFC-29F0-D84E-8146-B6763DEA5F62}" type="presParOf" srcId="{20E33E74-3E28-AF41-A083-F5D30F8B62EB}" destId="{3D3FBCFF-5103-574C-9C82-0A6480B99879}" srcOrd="0" destOrd="0" presId="urn:microsoft.com/office/officeart/2005/8/layout/cycle3"/>
    <dgm:cxn modelId="{2E4F4667-0548-D14A-B5F7-711B522E3F9B}" type="presParOf" srcId="{20E33E74-3E28-AF41-A083-F5D30F8B62EB}" destId="{BB503B01-2B15-8E41-9A95-3972AC4C0391}" srcOrd="1" destOrd="0" presId="urn:microsoft.com/office/officeart/2005/8/layout/cycle3"/>
    <dgm:cxn modelId="{6436BA53-5F91-4349-8013-2E68BA61BEBB}" type="presParOf" srcId="{20E33E74-3E28-AF41-A083-F5D30F8B62EB}" destId="{0DCAF3C8-1E8E-8145-A96C-B6921D0568A1}" srcOrd="2" destOrd="0" presId="urn:microsoft.com/office/officeart/2005/8/layout/cycle3"/>
    <dgm:cxn modelId="{F72AFC19-4364-8743-A01D-EB07F6C2ECED}" type="presParOf" srcId="{20E33E74-3E28-AF41-A083-F5D30F8B62EB}" destId="{C0AB8496-B4D6-1343-80B2-5205665555FD}" srcOrd="3" destOrd="0" presId="urn:microsoft.com/office/officeart/2005/8/layout/cycle3"/>
    <dgm:cxn modelId="{BA2ADAAE-6BFF-9245-9DA5-C6D1AE83A30A}" type="presParOf" srcId="{20E33E74-3E28-AF41-A083-F5D30F8B62EB}" destId="{18D0D270-33C8-C241-AC1C-B5C967485526}" srcOrd="4" destOrd="0" presId="urn:microsoft.com/office/officeart/2005/8/layout/cycle3"/>
    <dgm:cxn modelId="{4F1BE907-50CD-8147-BA04-938DE4708CD9}" type="presParOf" srcId="{20E33E74-3E28-AF41-A083-F5D30F8B62EB}" destId="{E0959322-8B96-F043-977E-8EDDA55761C8}"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B6E2538-411A-3D48-90F5-155E56BEF78A}" type="doc">
      <dgm:prSet loTypeId="urn:microsoft.com/office/officeart/2005/8/layout/vList5" loCatId="" qsTypeId="urn:microsoft.com/office/officeart/2005/8/quickstyle/simple4" qsCatId="simple" csTypeId="urn:microsoft.com/office/officeart/2005/8/colors/colorful1" csCatId="colorful"/>
      <dgm:spPr/>
      <dgm:t>
        <a:bodyPr/>
        <a:lstStyle/>
        <a:p>
          <a:endParaRPr lang="es-ES"/>
        </a:p>
      </dgm:t>
    </dgm:pt>
    <dgm:pt modelId="{C85C76D3-4DBE-E242-9AE9-398B47BF037E}">
      <dgm:prSet/>
      <dgm:spPr/>
      <dgm:t>
        <a:bodyPr/>
        <a:lstStyle/>
        <a:p>
          <a:pPr rtl="0"/>
          <a:r>
            <a:rPr lang="es-ES" dirty="0" smtClean="0"/>
            <a:t>Pensar estratégicamente</a:t>
          </a:r>
          <a:endParaRPr lang="es-ES" dirty="0"/>
        </a:p>
      </dgm:t>
    </dgm:pt>
    <dgm:pt modelId="{83BB54B0-7CE4-624A-9549-2B76F0CC39CF}" type="parTrans" cxnId="{431BE26D-7CC1-5D4E-AD60-4A83682C972E}">
      <dgm:prSet/>
      <dgm:spPr/>
      <dgm:t>
        <a:bodyPr/>
        <a:lstStyle/>
        <a:p>
          <a:endParaRPr lang="es-ES"/>
        </a:p>
      </dgm:t>
    </dgm:pt>
    <dgm:pt modelId="{6D708BC1-7687-244C-BBD9-671179227B5F}" type="sibTrans" cxnId="{431BE26D-7CC1-5D4E-AD60-4A83682C972E}">
      <dgm:prSet/>
      <dgm:spPr/>
      <dgm:t>
        <a:bodyPr/>
        <a:lstStyle/>
        <a:p>
          <a:endParaRPr lang="es-ES"/>
        </a:p>
      </dgm:t>
    </dgm:pt>
    <dgm:pt modelId="{CE5642B2-C61E-6C4D-B794-57125CEB62D2}">
      <dgm:prSet/>
      <dgm:spPr/>
      <dgm:t>
        <a:bodyPr/>
        <a:lstStyle/>
        <a:p>
          <a:pPr rtl="0"/>
          <a:r>
            <a:rPr lang="es-ES" dirty="0" smtClean="0"/>
            <a:t>Mapeo de involucrados – grupos de interés</a:t>
          </a:r>
          <a:endParaRPr lang="es-ES" dirty="0"/>
        </a:p>
      </dgm:t>
    </dgm:pt>
    <dgm:pt modelId="{122DF46F-4720-014C-A555-AE0B3F6C0A8C}" type="parTrans" cxnId="{777BBCBB-0FE0-4048-84EE-A744B6786A24}">
      <dgm:prSet/>
      <dgm:spPr/>
      <dgm:t>
        <a:bodyPr/>
        <a:lstStyle/>
        <a:p>
          <a:endParaRPr lang="es-ES"/>
        </a:p>
      </dgm:t>
    </dgm:pt>
    <dgm:pt modelId="{AF02D2FC-6FEF-644D-B2F4-53C41C0151F0}" type="sibTrans" cxnId="{777BBCBB-0FE0-4048-84EE-A744B6786A24}">
      <dgm:prSet/>
      <dgm:spPr/>
      <dgm:t>
        <a:bodyPr/>
        <a:lstStyle/>
        <a:p>
          <a:endParaRPr lang="es-ES"/>
        </a:p>
      </dgm:t>
    </dgm:pt>
    <dgm:pt modelId="{98A809B2-1EC1-2248-A6FA-10D9863DDE88}">
      <dgm:prSet/>
      <dgm:spPr/>
      <dgm:t>
        <a:bodyPr/>
        <a:lstStyle/>
        <a:p>
          <a:pPr rtl="0"/>
          <a:r>
            <a:rPr lang="es-ES" dirty="0" smtClean="0"/>
            <a:t>Matriz de involucrados y sus temas</a:t>
          </a:r>
          <a:endParaRPr lang="es-ES" dirty="0"/>
        </a:p>
      </dgm:t>
    </dgm:pt>
    <dgm:pt modelId="{F903D8A8-58AA-604F-B7D1-E3B4D52BB2CB}" type="parTrans" cxnId="{FB523595-E224-9647-96D2-72DBB47786E6}">
      <dgm:prSet/>
      <dgm:spPr/>
      <dgm:t>
        <a:bodyPr/>
        <a:lstStyle/>
        <a:p>
          <a:endParaRPr lang="es-ES"/>
        </a:p>
      </dgm:t>
    </dgm:pt>
    <dgm:pt modelId="{F7A1025F-E68D-4441-BF16-4FCE91E10A3F}" type="sibTrans" cxnId="{FB523595-E224-9647-96D2-72DBB47786E6}">
      <dgm:prSet/>
      <dgm:spPr/>
      <dgm:t>
        <a:bodyPr/>
        <a:lstStyle/>
        <a:p>
          <a:endParaRPr lang="es-ES"/>
        </a:p>
      </dgm:t>
    </dgm:pt>
    <dgm:pt modelId="{BEE0F6F5-D6A8-6F40-801F-801BE14C09FB}">
      <dgm:prSet/>
      <dgm:spPr/>
      <dgm:t>
        <a:bodyPr/>
        <a:lstStyle/>
        <a:p>
          <a:pPr rtl="0"/>
          <a:r>
            <a:rPr lang="es-ES" dirty="0" smtClean="0"/>
            <a:t>Prioridades de atención</a:t>
          </a:r>
          <a:endParaRPr lang="es-ES" dirty="0"/>
        </a:p>
      </dgm:t>
    </dgm:pt>
    <dgm:pt modelId="{C456327E-E717-1641-8C89-3CD7FAD5E52E}" type="parTrans" cxnId="{FDA03655-D65D-7543-BBCF-FD8C96FBE5D6}">
      <dgm:prSet/>
      <dgm:spPr/>
      <dgm:t>
        <a:bodyPr/>
        <a:lstStyle/>
        <a:p>
          <a:endParaRPr lang="es-ES"/>
        </a:p>
      </dgm:t>
    </dgm:pt>
    <dgm:pt modelId="{A25231DD-F95D-C841-99DE-B62B7FF765A0}" type="sibTrans" cxnId="{FDA03655-D65D-7543-BBCF-FD8C96FBE5D6}">
      <dgm:prSet/>
      <dgm:spPr/>
      <dgm:t>
        <a:bodyPr/>
        <a:lstStyle/>
        <a:p>
          <a:endParaRPr lang="es-ES"/>
        </a:p>
      </dgm:t>
    </dgm:pt>
    <dgm:pt modelId="{D24B86D7-280F-0243-8CEB-80551C4AD34B}">
      <dgm:prSet/>
      <dgm:spPr/>
      <dgm:t>
        <a:bodyPr/>
        <a:lstStyle/>
        <a:p>
          <a:pPr rtl="0"/>
          <a:r>
            <a:rPr lang="es-ES" dirty="0" smtClean="0"/>
            <a:t>Analizar y planificar</a:t>
          </a:r>
          <a:endParaRPr lang="es-ES" dirty="0"/>
        </a:p>
      </dgm:t>
    </dgm:pt>
    <dgm:pt modelId="{05C0E3C4-62D4-D847-9B69-67BB273FFB01}" type="parTrans" cxnId="{92B14D2E-1551-2A4A-A613-44D1BF6A4F8E}">
      <dgm:prSet/>
      <dgm:spPr/>
      <dgm:t>
        <a:bodyPr/>
        <a:lstStyle/>
        <a:p>
          <a:endParaRPr lang="es-ES"/>
        </a:p>
      </dgm:t>
    </dgm:pt>
    <dgm:pt modelId="{DC694B82-C9FB-BC4F-9E6C-1A913712F3A9}" type="sibTrans" cxnId="{92B14D2E-1551-2A4A-A613-44D1BF6A4F8E}">
      <dgm:prSet/>
      <dgm:spPr/>
      <dgm:t>
        <a:bodyPr/>
        <a:lstStyle/>
        <a:p>
          <a:endParaRPr lang="es-ES"/>
        </a:p>
      </dgm:t>
    </dgm:pt>
    <dgm:pt modelId="{08DB16A5-3C31-6E49-8154-57FB9729E539}">
      <dgm:prSet/>
      <dgm:spPr/>
      <dgm:t>
        <a:bodyPr/>
        <a:lstStyle/>
        <a:p>
          <a:pPr rtl="0"/>
          <a:r>
            <a:rPr lang="es-ES" dirty="0" smtClean="0"/>
            <a:t>Análisis de fortalezas y debilidades</a:t>
          </a:r>
          <a:endParaRPr lang="es-ES" dirty="0"/>
        </a:p>
      </dgm:t>
    </dgm:pt>
    <dgm:pt modelId="{3E3D375C-4CAB-414F-A8A8-6ECE9BE1F4C6}" type="parTrans" cxnId="{6124044F-A947-2446-9B1B-3A8DFDB0CD83}">
      <dgm:prSet/>
      <dgm:spPr/>
      <dgm:t>
        <a:bodyPr/>
        <a:lstStyle/>
        <a:p>
          <a:endParaRPr lang="es-ES"/>
        </a:p>
      </dgm:t>
    </dgm:pt>
    <dgm:pt modelId="{44E5DD24-E994-8F4C-91E5-F9470CA7771E}" type="sibTrans" cxnId="{6124044F-A947-2446-9B1B-3A8DFDB0CD83}">
      <dgm:prSet/>
      <dgm:spPr/>
      <dgm:t>
        <a:bodyPr/>
        <a:lstStyle/>
        <a:p>
          <a:endParaRPr lang="es-ES"/>
        </a:p>
      </dgm:t>
    </dgm:pt>
    <dgm:pt modelId="{32FF4ED9-5687-414C-A9A8-888EF8A2DF3B}">
      <dgm:prSet/>
      <dgm:spPr/>
      <dgm:t>
        <a:bodyPr/>
        <a:lstStyle/>
        <a:p>
          <a:pPr rtl="0"/>
          <a:r>
            <a:rPr lang="es-ES" dirty="0" smtClean="0"/>
            <a:t>Plan para el desarrollo </a:t>
          </a:r>
          <a:endParaRPr lang="es-ES" dirty="0"/>
        </a:p>
      </dgm:t>
    </dgm:pt>
    <dgm:pt modelId="{F13EA1C3-343A-504E-886D-79C8B4E805F3}" type="parTrans" cxnId="{FAE26E51-06B9-7744-A0B4-5CE5C3D514F6}">
      <dgm:prSet/>
      <dgm:spPr/>
      <dgm:t>
        <a:bodyPr/>
        <a:lstStyle/>
        <a:p>
          <a:endParaRPr lang="es-ES"/>
        </a:p>
      </dgm:t>
    </dgm:pt>
    <dgm:pt modelId="{43360828-0B1E-A345-9327-6F5F9B6AD6BD}" type="sibTrans" cxnId="{FAE26E51-06B9-7744-A0B4-5CE5C3D514F6}">
      <dgm:prSet/>
      <dgm:spPr/>
      <dgm:t>
        <a:bodyPr/>
        <a:lstStyle/>
        <a:p>
          <a:endParaRPr lang="es-ES"/>
        </a:p>
      </dgm:t>
    </dgm:pt>
    <dgm:pt modelId="{886C2F6E-DB71-6B4C-9EA4-333084F76AF5}">
      <dgm:prSet/>
      <dgm:spPr/>
      <dgm:t>
        <a:bodyPr/>
        <a:lstStyle/>
        <a:p>
          <a:pPr rtl="0"/>
          <a:r>
            <a:rPr lang="es-ES" dirty="0" smtClean="0"/>
            <a:t>Fortalecimiento de la relación</a:t>
          </a:r>
          <a:endParaRPr lang="es-ES" dirty="0"/>
        </a:p>
      </dgm:t>
    </dgm:pt>
    <dgm:pt modelId="{60E2ABD2-9465-0744-9E70-92536A0CD8C2}" type="parTrans" cxnId="{F312835A-34F4-8F49-9844-D5F8F3F25064}">
      <dgm:prSet/>
      <dgm:spPr/>
      <dgm:t>
        <a:bodyPr/>
        <a:lstStyle/>
        <a:p>
          <a:endParaRPr lang="es-ES"/>
        </a:p>
      </dgm:t>
    </dgm:pt>
    <dgm:pt modelId="{AE1320B4-1C72-C249-8AB7-83CE3EB5340D}" type="sibTrans" cxnId="{F312835A-34F4-8F49-9844-D5F8F3F25064}">
      <dgm:prSet/>
      <dgm:spPr/>
      <dgm:t>
        <a:bodyPr/>
        <a:lstStyle/>
        <a:p>
          <a:endParaRPr lang="es-ES"/>
        </a:p>
      </dgm:t>
    </dgm:pt>
    <dgm:pt modelId="{181BF9C4-4BC1-C240-9593-69D18DE982EE}">
      <dgm:prSet/>
      <dgm:spPr/>
      <dgm:t>
        <a:bodyPr/>
        <a:lstStyle/>
        <a:p>
          <a:pPr rtl="0"/>
          <a:r>
            <a:rPr lang="es-ES" dirty="0" smtClean="0"/>
            <a:t>Selección y desarrollo del personal clave</a:t>
          </a:r>
          <a:endParaRPr lang="es-ES" dirty="0"/>
        </a:p>
      </dgm:t>
    </dgm:pt>
    <dgm:pt modelId="{930C626B-732C-1C49-8063-8DB6ABCAC178}" type="parTrans" cxnId="{7258D900-0418-8249-8D36-58B8C4DDBE37}">
      <dgm:prSet/>
      <dgm:spPr/>
      <dgm:t>
        <a:bodyPr/>
        <a:lstStyle/>
        <a:p>
          <a:endParaRPr lang="es-ES"/>
        </a:p>
      </dgm:t>
    </dgm:pt>
    <dgm:pt modelId="{FB1708DF-B753-0247-BA64-7C0722E78BB4}" type="sibTrans" cxnId="{7258D900-0418-8249-8D36-58B8C4DDBE37}">
      <dgm:prSet/>
      <dgm:spPr/>
      <dgm:t>
        <a:bodyPr/>
        <a:lstStyle/>
        <a:p>
          <a:endParaRPr lang="es-ES"/>
        </a:p>
      </dgm:t>
    </dgm:pt>
    <dgm:pt modelId="{CEFACEA4-5D6C-5845-8EB1-00E0385AEFE9}">
      <dgm:prSet/>
      <dgm:spPr/>
      <dgm:t>
        <a:bodyPr/>
        <a:lstStyle/>
        <a:p>
          <a:pPr rtl="0"/>
          <a:r>
            <a:rPr lang="es-ES" dirty="0" smtClean="0"/>
            <a:t>Vínculo de la relación con la gestión e información</a:t>
          </a:r>
          <a:endParaRPr lang="es-ES" dirty="0"/>
        </a:p>
      </dgm:t>
    </dgm:pt>
    <dgm:pt modelId="{07A53CE9-84A3-FB42-9AB2-1772ACA6987B}" type="parTrans" cxnId="{1D22B562-F9E8-BC44-AA12-E948EFF9B673}">
      <dgm:prSet/>
      <dgm:spPr/>
      <dgm:t>
        <a:bodyPr/>
        <a:lstStyle/>
        <a:p>
          <a:endParaRPr lang="es-ES"/>
        </a:p>
      </dgm:t>
    </dgm:pt>
    <dgm:pt modelId="{44DA5CDF-DEB6-3B4A-94DA-B70A8A543A2A}" type="sibTrans" cxnId="{1D22B562-F9E8-BC44-AA12-E948EFF9B673}">
      <dgm:prSet/>
      <dgm:spPr/>
      <dgm:t>
        <a:bodyPr/>
        <a:lstStyle/>
        <a:p>
          <a:endParaRPr lang="es-ES"/>
        </a:p>
      </dgm:t>
    </dgm:pt>
    <dgm:pt modelId="{ABA4BDF3-B0CE-2C43-A2AE-10CE24D65B5F}">
      <dgm:prSet/>
      <dgm:spPr/>
      <dgm:t>
        <a:bodyPr/>
        <a:lstStyle/>
        <a:p>
          <a:pPr rtl="0"/>
          <a:r>
            <a:rPr lang="es-ES" dirty="0" smtClean="0"/>
            <a:t>Diseño de la relación </a:t>
          </a:r>
          <a:endParaRPr lang="es-ES" dirty="0"/>
        </a:p>
      </dgm:t>
    </dgm:pt>
    <dgm:pt modelId="{C0406CC5-0203-1241-A151-8FCC5908613A}" type="parTrans" cxnId="{2A6A5F27-082E-5F4C-A3A2-0C0D1A14A34A}">
      <dgm:prSet/>
      <dgm:spPr/>
      <dgm:t>
        <a:bodyPr/>
        <a:lstStyle/>
        <a:p>
          <a:endParaRPr lang="es-ES"/>
        </a:p>
      </dgm:t>
    </dgm:pt>
    <dgm:pt modelId="{05B3A02F-914C-6146-8A73-E33AE90EDFF7}" type="sibTrans" cxnId="{2A6A5F27-082E-5F4C-A3A2-0C0D1A14A34A}">
      <dgm:prSet/>
      <dgm:spPr/>
      <dgm:t>
        <a:bodyPr/>
        <a:lstStyle/>
        <a:p>
          <a:endParaRPr lang="es-ES"/>
        </a:p>
      </dgm:t>
    </dgm:pt>
    <dgm:pt modelId="{94A63990-41CF-1949-BA45-779B231A3704}">
      <dgm:prSet/>
      <dgm:spPr/>
      <dgm:t>
        <a:bodyPr/>
        <a:lstStyle/>
        <a:p>
          <a:pPr rtl="0"/>
          <a:r>
            <a:rPr lang="es-ES" dirty="0" smtClean="0"/>
            <a:t>Implementación de procesos identificados </a:t>
          </a:r>
          <a:endParaRPr lang="es-ES" dirty="0"/>
        </a:p>
      </dgm:t>
    </dgm:pt>
    <dgm:pt modelId="{42FD5968-5CBA-F04B-9FF2-B3435CFE2E74}" type="parTrans" cxnId="{37D41450-BB5A-1547-A776-07BF2CB9DBBE}">
      <dgm:prSet/>
      <dgm:spPr/>
      <dgm:t>
        <a:bodyPr/>
        <a:lstStyle/>
        <a:p>
          <a:endParaRPr lang="es-ES"/>
        </a:p>
      </dgm:t>
    </dgm:pt>
    <dgm:pt modelId="{A7DEB11C-C94B-7246-A8C9-9828FE6040A2}" type="sibTrans" cxnId="{37D41450-BB5A-1547-A776-07BF2CB9DBBE}">
      <dgm:prSet/>
      <dgm:spPr/>
      <dgm:t>
        <a:bodyPr/>
        <a:lstStyle/>
        <a:p>
          <a:endParaRPr lang="es-ES"/>
        </a:p>
      </dgm:t>
    </dgm:pt>
    <dgm:pt modelId="{1EF86D9A-0DD1-BC44-AA19-2EE9DD36F128}">
      <dgm:prSet/>
      <dgm:spPr/>
      <dgm:t>
        <a:bodyPr/>
        <a:lstStyle/>
        <a:p>
          <a:pPr rtl="0"/>
          <a:r>
            <a:rPr lang="es-ES" dirty="0" smtClean="0"/>
            <a:t>Obtención de acuerdos e intercambio de información</a:t>
          </a:r>
          <a:endParaRPr lang="es-ES" dirty="0"/>
        </a:p>
      </dgm:t>
    </dgm:pt>
    <dgm:pt modelId="{F4296529-383A-4D46-B78E-7681DFCCEAB7}" type="parTrans" cxnId="{415BA5C9-24D0-B348-BE69-135BB1814A81}">
      <dgm:prSet/>
      <dgm:spPr/>
      <dgm:t>
        <a:bodyPr/>
        <a:lstStyle/>
        <a:p>
          <a:endParaRPr lang="es-ES"/>
        </a:p>
      </dgm:t>
    </dgm:pt>
    <dgm:pt modelId="{8D58E0D8-B4E6-C64A-A940-87A586011BD8}" type="sibTrans" cxnId="{415BA5C9-24D0-B348-BE69-135BB1814A81}">
      <dgm:prSet/>
      <dgm:spPr/>
      <dgm:t>
        <a:bodyPr/>
        <a:lstStyle/>
        <a:p>
          <a:endParaRPr lang="es-ES"/>
        </a:p>
      </dgm:t>
    </dgm:pt>
    <dgm:pt modelId="{B908C89D-9713-6840-A288-E72BD60791C9}">
      <dgm:prSet/>
      <dgm:spPr/>
      <dgm:t>
        <a:bodyPr/>
        <a:lstStyle/>
        <a:p>
          <a:pPr rtl="0"/>
          <a:r>
            <a:rPr lang="es-ES" dirty="0" smtClean="0"/>
            <a:t>Actuación y revisión</a:t>
          </a:r>
          <a:endParaRPr lang="es-ES" dirty="0"/>
        </a:p>
      </dgm:t>
    </dgm:pt>
    <dgm:pt modelId="{B02795F3-FA1D-A44F-A254-C8CA816BAD05}" type="parTrans" cxnId="{8C655E14-F661-A44E-BB0F-14DC9F9612E5}">
      <dgm:prSet/>
      <dgm:spPr/>
      <dgm:t>
        <a:bodyPr/>
        <a:lstStyle/>
        <a:p>
          <a:endParaRPr lang="es-ES"/>
        </a:p>
      </dgm:t>
    </dgm:pt>
    <dgm:pt modelId="{0282543E-06A2-CF4B-A497-674142E46B68}" type="sibTrans" cxnId="{8C655E14-F661-A44E-BB0F-14DC9F9612E5}">
      <dgm:prSet/>
      <dgm:spPr/>
      <dgm:t>
        <a:bodyPr/>
        <a:lstStyle/>
        <a:p>
          <a:endParaRPr lang="es-ES"/>
        </a:p>
      </dgm:t>
    </dgm:pt>
    <dgm:pt modelId="{41C5B60C-E446-884C-ADB5-C5087D0B697A}">
      <dgm:prSet/>
      <dgm:spPr/>
      <dgm:t>
        <a:bodyPr/>
        <a:lstStyle/>
        <a:p>
          <a:pPr rtl="0"/>
          <a:r>
            <a:rPr lang="es-ES" dirty="0" smtClean="0"/>
            <a:t>Planes de acción</a:t>
          </a:r>
          <a:endParaRPr lang="es-ES" dirty="0"/>
        </a:p>
      </dgm:t>
    </dgm:pt>
    <dgm:pt modelId="{EC63F9C9-38E1-724E-90A3-AAD2268EDE08}" type="parTrans" cxnId="{6E16E21C-0F1F-EF4B-B82A-CBFC630DD702}">
      <dgm:prSet/>
      <dgm:spPr/>
      <dgm:t>
        <a:bodyPr/>
        <a:lstStyle/>
        <a:p>
          <a:endParaRPr lang="es-ES"/>
        </a:p>
      </dgm:t>
    </dgm:pt>
    <dgm:pt modelId="{B38A57BE-763C-0242-A723-3069F476EBFC}" type="sibTrans" cxnId="{6E16E21C-0F1F-EF4B-B82A-CBFC630DD702}">
      <dgm:prSet/>
      <dgm:spPr/>
      <dgm:t>
        <a:bodyPr/>
        <a:lstStyle/>
        <a:p>
          <a:endParaRPr lang="es-ES"/>
        </a:p>
      </dgm:t>
    </dgm:pt>
    <dgm:pt modelId="{057944AA-DDEA-DA42-BE0C-21366A757E93}">
      <dgm:prSet/>
      <dgm:spPr/>
      <dgm:t>
        <a:bodyPr/>
        <a:lstStyle/>
        <a:p>
          <a:pPr rtl="0"/>
          <a:r>
            <a:rPr lang="es-ES" dirty="0" smtClean="0"/>
            <a:t>Informes y retroalimentación</a:t>
          </a:r>
          <a:endParaRPr lang="es-ES" dirty="0"/>
        </a:p>
      </dgm:t>
    </dgm:pt>
    <dgm:pt modelId="{EA73B477-B99C-4D4A-A7E0-27A9347B117A}" type="parTrans" cxnId="{CFE914C9-245C-1D44-94FB-FC7BB532C0C6}">
      <dgm:prSet/>
      <dgm:spPr/>
      <dgm:t>
        <a:bodyPr/>
        <a:lstStyle/>
        <a:p>
          <a:endParaRPr lang="es-ES"/>
        </a:p>
      </dgm:t>
    </dgm:pt>
    <dgm:pt modelId="{DB2ED04E-C872-2E4E-B5E5-AE00851016ED}" type="sibTrans" cxnId="{CFE914C9-245C-1D44-94FB-FC7BB532C0C6}">
      <dgm:prSet/>
      <dgm:spPr/>
      <dgm:t>
        <a:bodyPr/>
        <a:lstStyle/>
        <a:p>
          <a:endParaRPr lang="es-ES"/>
        </a:p>
      </dgm:t>
    </dgm:pt>
    <dgm:pt modelId="{9F8996E7-53AE-4C42-B6FB-5052CB0A0327}">
      <dgm:prSet/>
      <dgm:spPr/>
      <dgm:t>
        <a:bodyPr/>
        <a:lstStyle/>
        <a:p>
          <a:pPr rtl="0"/>
          <a:r>
            <a:rPr lang="es-ES" dirty="0" smtClean="0"/>
            <a:t>Ajustes en la relación para nuevos ciclos</a:t>
          </a:r>
          <a:endParaRPr lang="es-ES" dirty="0"/>
        </a:p>
      </dgm:t>
    </dgm:pt>
    <dgm:pt modelId="{E86F489C-C63F-4941-84E7-0333E524337A}" type="parTrans" cxnId="{3C300E5C-3342-8F49-B2EE-23AFA5FDFFC3}">
      <dgm:prSet/>
      <dgm:spPr/>
      <dgm:t>
        <a:bodyPr/>
        <a:lstStyle/>
        <a:p>
          <a:endParaRPr lang="es-ES"/>
        </a:p>
      </dgm:t>
    </dgm:pt>
    <dgm:pt modelId="{2954EF62-02D1-2749-AF74-9F023E4D244B}" type="sibTrans" cxnId="{3C300E5C-3342-8F49-B2EE-23AFA5FDFFC3}">
      <dgm:prSet/>
      <dgm:spPr/>
      <dgm:t>
        <a:bodyPr/>
        <a:lstStyle/>
        <a:p>
          <a:endParaRPr lang="es-ES"/>
        </a:p>
      </dgm:t>
    </dgm:pt>
    <dgm:pt modelId="{59059C66-8A68-3B41-91AD-A389C7D09A7F}" type="pres">
      <dgm:prSet presAssocID="{4B6E2538-411A-3D48-90F5-155E56BEF78A}" presName="Name0" presStyleCnt="0">
        <dgm:presLayoutVars>
          <dgm:dir/>
          <dgm:animLvl val="lvl"/>
          <dgm:resizeHandles val="exact"/>
        </dgm:presLayoutVars>
      </dgm:prSet>
      <dgm:spPr/>
      <dgm:t>
        <a:bodyPr/>
        <a:lstStyle/>
        <a:p>
          <a:endParaRPr lang="es-ES"/>
        </a:p>
      </dgm:t>
    </dgm:pt>
    <dgm:pt modelId="{67C51AEA-E7EE-B249-B87A-C4B19E861409}" type="pres">
      <dgm:prSet presAssocID="{C85C76D3-4DBE-E242-9AE9-398B47BF037E}" presName="linNode" presStyleCnt="0"/>
      <dgm:spPr/>
    </dgm:pt>
    <dgm:pt modelId="{24AC5CF1-9787-E047-A321-CDF3E50F1B03}" type="pres">
      <dgm:prSet presAssocID="{C85C76D3-4DBE-E242-9AE9-398B47BF037E}" presName="parentText" presStyleLbl="node1" presStyleIdx="0" presStyleCnt="5">
        <dgm:presLayoutVars>
          <dgm:chMax val="1"/>
          <dgm:bulletEnabled val="1"/>
        </dgm:presLayoutVars>
      </dgm:prSet>
      <dgm:spPr/>
      <dgm:t>
        <a:bodyPr/>
        <a:lstStyle/>
        <a:p>
          <a:endParaRPr lang="es-ES"/>
        </a:p>
      </dgm:t>
    </dgm:pt>
    <dgm:pt modelId="{8ED57DAA-D916-C14C-96B1-C5A37DE3A9E0}" type="pres">
      <dgm:prSet presAssocID="{C85C76D3-4DBE-E242-9AE9-398B47BF037E}" presName="descendantText" presStyleLbl="alignAccFollowNode1" presStyleIdx="0" presStyleCnt="5">
        <dgm:presLayoutVars>
          <dgm:bulletEnabled val="1"/>
        </dgm:presLayoutVars>
      </dgm:prSet>
      <dgm:spPr/>
      <dgm:t>
        <a:bodyPr/>
        <a:lstStyle/>
        <a:p>
          <a:endParaRPr lang="es-ES"/>
        </a:p>
      </dgm:t>
    </dgm:pt>
    <dgm:pt modelId="{390A81B7-E493-8F47-9834-0F437ACD11A8}" type="pres">
      <dgm:prSet presAssocID="{6D708BC1-7687-244C-BBD9-671179227B5F}" presName="sp" presStyleCnt="0"/>
      <dgm:spPr/>
    </dgm:pt>
    <dgm:pt modelId="{BBC1F93D-C08B-2645-A60A-454B7B5E46A5}" type="pres">
      <dgm:prSet presAssocID="{D24B86D7-280F-0243-8CEB-80551C4AD34B}" presName="linNode" presStyleCnt="0"/>
      <dgm:spPr/>
    </dgm:pt>
    <dgm:pt modelId="{AD4FFDAF-A307-6D4D-BE42-C0FA9D1042FF}" type="pres">
      <dgm:prSet presAssocID="{D24B86D7-280F-0243-8CEB-80551C4AD34B}" presName="parentText" presStyleLbl="node1" presStyleIdx="1" presStyleCnt="5">
        <dgm:presLayoutVars>
          <dgm:chMax val="1"/>
          <dgm:bulletEnabled val="1"/>
        </dgm:presLayoutVars>
      </dgm:prSet>
      <dgm:spPr/>
      <dgm:t>
        <a:bodyPr/>
        <a:lstStyle/>
        <a:p>
          <a:endParaRPr lang="es-ES"/>
        </a:p>
      </dgm:t>
    </dgm:pt>
    <dgm:pt modelId="{BAE13178-2722-B347-8912-E5888539A8BB}" type="pres">
      <dgm:prSet presAssocID="{D24B86D7-280F-0243-8CEB-80551C4AD34B}" presName="descendantText" presStyleLbl="alignAccFollowNode1" presStyleIdx="1" presStyleCnt="5">
        <dgm:presLayoutVars>
          <dgm:bulletEnabled val="1"/>
        </dgm:presLayoutVars>
      </dgm:prSet>
      <dgm:spPr/>
      <dgm:t>
        <a:bodyPr/>
        <a:lstStyle/>
        <a:p>
          <a:endParaRPr lang="es-ES"/>
        </a:p>
      </dgm:t>
    </dgm:pt>
    <dgm:pt modelId="{74B404B2-6FDD-1D47-AAE7-98958C29CAA2}" type="pres">
      <dgm:prSet presAssocID="{DC694B82-C9FB-BC4F-9E6C-1A913712F3A9}" presName="sp" presStyleCnt="0"/>
      <dgm:spPr/>
    </dgm:pt>
    <dgm:pt modelId="{40D43E10-7CAC-DD42-B100-5A739D69978B}" type="pres">
      <dgm:prSet presAssocID="{886C2F6E-DB71-6B4C-9EA4-333084F76AF5}" presName="linNode" presStyleCnt="0"/>
      <dgm:spPr/>
    </dgm:pt>
    <dgm:pt modelId="{44CA2A61-7CD1-E340-86C3-3BE1889A1EE5}" type="pres">
      <dgm:prSet presAssocID="{886C2F6E-DB71-6B4C-9EA4-333084F76AF5}" presName="parentText" presStyleLbl="node1" presStyleIdx="2" presStyleCnt="5">
        <dgm:presLayoutVars>
          <dgm:chMax val="1"/>
          <dgm:bulletEnabled val="1"/>
        </dgm:presLayoutVars>
      </dgm:prSet>
      <dgm:spPr/>
      <dgm:t>
        <a:bodyPr/>
        <a:lstStyle/>
        <a:p>
          <a:endParaRPr lang="es-ES"/>
        </a:p>
      </dgm:t>
    </dgm:pt>
    <dgm:pt modelId="{E50E0379-13A0-CE4B-BD73-8CC5CBDE5704}" type="pres">
      <dgm:prSet presAssocID="{886C2F6E-DB71-6B4C-9EA4-333084F76AF5}" presName="descendantText" presStyleLbl="alignAccFollowNode1" presStyleIdx="2" presStyleCnt="5">
        <dgm:presLayoutVars>
          <dgm:bulletEnabled val="1"/>
        </dgm:presLayoutVars>
      </dgm:prSet>
      <dgm:spPr/>
      <dgm:t>
        <a:bodyPr/>
        <a:lstStyle/>
        <a:p>
          <a:endParaRPr lang="es-ES"/>
        </a:p>
      </dgm:t>
    </dgm:pt>
    <dgm:pt modelId="{36480885-D2D6-0544-A495-7FF15B63D2F1}" type="pres">
      <dgm:prSet presAssocID="{AE1320B4-1C72-C249-8AB7-83CE3EB5340D}" presName="sp" presStyleCnt="0"/>
      <dgm:spPr/>
    </dgm:pt>
    <dgm:pt modelId="{BC8D27F7-973F-3941-86F6-A821FF984DBC}" type="pres">
      <dgm:prSet presAssocID="{ABA4BDF3-B0CE-2C43-A2AE-10CE24D65B5F}" presName="linNode" presStyleCnt="0"/>
      <dgm:spPr/>
    </dgm:pt>
    <dgm:pt modelId="{431C63C6-BAB5-A340-95A0-84092F64259D}" type="pres">
      <dgm:prSet presAssocID="{ABA4BDF3-B0CE-2C43-A2AE-10CE24D65B5F}" presName="parentText" presStyleLbl="node1" presStyleIdx="3" presStyleCnt="5">
        <dgm:presLayoutVars>
          <dgm:chMax val="1"/>
          <dgm:bulletEnabled val="1"/>
        </dgm:presLayoutVars>
      </dgm:prSet>
      <dgm:spPr/>
      <dgm:t>
        <a:bodyPr/>
        <a:lstStyle/>
        <a:p>
          <a:endParaRPr lang="es-ES"/>
        </a:p>
      </dgm:t>
    </dgm:pt>
    <dgm:pt modelId="{D9153141-3FBB-3D44-9CC8-64EF31238E72}" type="pres">
      <dgm:prSet presAssocID="{ABA4BDF3-B0CE-2C43-A2AE-10CE24D65B5F}" presName="descendantText" presStyleLbl="alignAccFollowNode1" presStyleIdx="3" presStyleCnt="5">
        <dgm:presLayoutVars>
          <dgm:bulletEnabled val="1"/>
        </dgm:presLayoutVars>
      </dgm:prSet>
      <dgm:spPr/>
      <dgm:t>
        <a:bodyPr/>
        <a:lstStyle/>
        <a:p>
          <a:endParaRPr lang="es-ES"/>
        </a:p>
      </dgm:t>
    </dgm:pt>
    <dgm:pt modelId="{3154C083-2491-E049-BFE2-AC3D8045D32E}" type="pres">
      <dgm:prSet presAssocID="{05B3A02F-914C-6146-8A73-E33AE90EDFF7}" presName="sp" presStyleCnt="0"/>
      <dgm:spPr/>
    </dgm:pt>
    <dgm:pt modelId="{F2B46BC7-4E03-BC40-9195-D56BDF4EE193}" type="pres">
      <dgm:prSet presAssocID="{B908C89D-9713-6840-A288-E72BD60791C9}" presName="linNode" presStyleCnt="0"/>
      <dgm:spPr/>
    </dgm:pt>
    <dgm:pt modelId="{356677C4-9740-DB4F-96AD-0AACC78FE640}" type="pres">
      <dgm:prSet presAssocID="{B908C89D-9713-6840-A288-E72BD60791C9}" presName="parentText" presStyleLbl="node1" presStyleIdx="4" presStyleCnt="5">
        <dgm:presLayoutVars>
          <dgm:chMax val="1"/>
          <dgm:bulletEnabled val="1"/>
        </dgm:presLayoutVars>
      </dgm:prSet>
      <dgm:spPr/>
      <dgm:t>
        <a:bodyPr/>
        <a:lstStyle/>
        <a:p>
          <a:endParaRPr lang="es-ES"/>
        </a:p>
      </dgm:t>
    </dgm:pt>
    <dgm:pt modelId="{22B9A7A4-B3D6-5948-963D-C4FE12DE49D0}" type="pres">
      <dgm:prSet presAssocID="{B908C89D-9713-6840-A288-E72BD60791C9}" presName="descendantText" presStyleLbl="alignAccFollowNode1" presStyleIdx="4" presStyleCnt="5">
        <dgm:presLayoutVars>
          <dgm:bulletEnabled val="1"/>
        </dgm:presLayoutVars>
      </dgm:prSet>
      <dgm:spPr/>
      <dgm:t>
        <a:bodyPr/>
        <a:lstStyle/>
        <a:p>
          <a:endParaRPr lang="es-ES"/>
        </a:p>
      </dgm:t>
    </dgm:pt>
  </dgm:ptLst>
  <dgm:cxnLst>
    <dgm:cxn modelId="{1D22B562-F9E8-BC44-AA12-E948EFF9B673}" srcId="{886C2F6E-DB71-6B4C-9EA4-333084F76AF5}" destId="{CEFACEA4-5D6C-5845-8EB1-00E0385AEFE9}" srcOrd="1" destOrd="0" parTransId="{07A53CE9-84A3-FB42-9AB2-1772ACA6987B}" sibTransId="{44DA5CDF-DEB6-3B4A-94DA-B70A8A543A2A}"/>
    <dgm:cxn modelId="{AF347162-8D8F-3A42-9578-42CAB86C9365}" type="presOf" srcId="{886C2F6E-DB71-6B4C-9EA4-333084F76AF5}" destId="{44CA2A61-7CD1-E340-86C3-3BE1889A1EE5}" srcOrd="0" destOrd="0" presId="urn:microsoft.com/office/officeart/2005/8/layout/vList5"/>
    <dgm:cxn modelId="{92B14D2E-1551-2A4A-A613-44D1BF6A4F8E}" srcId="{4B6E2538-411A-3D48-90F5-155E56BEF78A}" destId="{D24B86D7-280F-0243-8CEB-80551C4AD34B}" srcOrd="1" destOrd="0" parTransId="{05C0E3C4-62D4-D847-9B69-67BB273FFB01}" sibTransId="{DC694B82-C9FB-BC4F-9E6C-1A913712F3A9}"/>
    <dgm:cxn modelId="{B3ED26D1-4E9D-6942-9C63-7DB568999695}" type="presOf" srcId="{ABA4BDF3-B0CE-2C43-A2AE-10CE24D65B5F}" destId="{431C63C6-BAB5-A340-95A0-84092F64259D}" srcOrd="0" destOrd="0" presId="urn:microsoft.com/office/officeart/2005/8/layout/vList5"/>
    <dgm:cxn modelId="{82096C52-BE51-C34B-BBDB-A55EA8A821E7}" type="presOf" srcId="{32FF4ED9-5687-414C-A9A8-888EF8A2DF3B}" destId="{BAE13178-2722-B347-8912-E5888539A8BB}" srcOrd="0" destOrd="1" presId="urn:microsoft.com/office/officeart/2005/8/layout/vList5"/>
    <dgm:cxn modelId="{7258D900-0418-8249-8D36-58B8C4DDBE37}" srcId="{886C2F6E-DB71-6B4C-9EA4-333084F76AF5}" destId="{181BF9C4-4BC1-C240-9593-69D18DE982EE}" srcOrd="0" destOrd="0" parTransId="{930C626B-732C-1C49-8063-8DB6ABCAC178}" sibTransId="{FB1708DF-B753-0247-BA64-7C0722E78BB4}"/>
    <dgm:cxn modelId="{0F277AB6-D24F-4647-91B0-328904AAE515}" type="presOf" srcId="{CE5642B2-C61E-6C4D-B794-57125CEB62D2}" destId="{8ED57DAA-D916-C14C-96B1-C5A37DE3A9E0}" srcOrd="0" destOrd="0" presId="urn:microsoft.com/office/officeart/2005/8/layout/vList5"/>
    <dgm:cxn modelId="{8A7B06AB-4146-BC4E-9CB5-1DF238B756B4}" type="presOf" srcId="{B908C89D-9713-6840-A288-E72BD60791C9}" destId="{356677C4-9740-DB4F-96AD-0AACC78FE640}" srcOrd="0" destOrd="0" presId="urn:microsoft.com/office/officeart/2005/8/layout/vList5"/>
    <dgm:cxn modelId="{BE816BD4-50AB-0A45-B832-0E12E6E71617}" type="presOf" srcId="{4B6E2538-411A-3D48-90F5-155E56BEF78A}" destId="{59059C66-8A68-3B41-91AD-A389C7D09A7F}" srcOrd="0" destOrd="0" presId="urn:microsoft.com/office/officeart/2005/8/layout/vList5"/>
    <dgm:cxn modelId="{3C300E5C-3342-8F49-B2EE-23AFA5FDFFC3}" srcId="{B908C89D-9713-6840-A288-E72BD60791C9}" destId="{9F8996E7-53AE-4C42-B6FB-5052CB0A0327}" srcOrd="2" destOrd="0" parTransId="{E86F489C-C63F-4941-84E7-0333E524337A}" sibTransId="{2954EF62-02D1-2749-AF74-9F023E4D244B}"/>
    <dgm:cxn modelId="{431BE26D-7CC1-5D4E-AD60-4A83682C972E}" srcId="{4B6E2538-411A-3D48-90F5-155E56BEF78A}" destId="{C85C76D3-4DBE-E242-9AE9-398B47BF037E}" srcOrd="0" destOrd="0" parTransId="{83BB54B0-7CE4-624A-9549-2B76F0CC39CF}" sibTransId="{6D708BC1-7687-244C-BBD9-671179227B5F}"/>
    <dgm:cxn modelId="{A5316EA8-5EDA-F145-9D07-2E3E995ECF50}" type="presOf" srcId="{BEE0F6F5-D6A8-6F40-801F-801BE14C09FB}" destId="{8ED57DAA-D916-C14C-96B1-C5A37DE3A9E0}" srcOrd="0" destOrd="2" presId="urn:microsoft.com/office/officeart/2005/8/layout/vList5"/>
    <dgm:cxn modelId="{6124044F-A947-2446-9B1B-3A8DFDB0CD83}" srcId="{D24B86D7-280F-0243-8CEB-80551C4AD34B}" destId="{08DB16A5-3C31-6E49-8154-57FB9729E539}" srcOrd="0" destOrd="0" parTransId="{3E3D375C-4CAB-414F-A8A8-6ECE9BE1F4C6}" sibTransId="{44E5DD24-E994-8F4C-91E5-F9470CA7771E}"/>
    <dgm:cxn modelId="{2A6A5F27-082E-5F4C-A3A2-0C0D1A14A34A}" srcId="{4B6E2538-411A-3D48-90F5-155E56BEF78A}" destId="{ABA4BDF3-B0CE-2C43-A2AE-10CE24D65B5F}" srcOrd="3" destOrd="0" parTransId="{C0406CC5-0203-1241-A151-8FCC5908613A}" sibTransId="{05B3A02F-914C-6146-8A73-E33AE90EDFF7}"/>
    <dgm:cxn modelId="{5D0AFA4B-62F9-4748-ADE6-6E781FEDB358}" type="presOf" srcId="{CEFACEA4-5D6C-5845-8EB1-00E0385AEFE9}" destId="{E50E0379-13A0-CE4B-BD73-8CC5CBDE5704}" srcOrd="0" destOrd="1" presId="urn:microsoft.com/office/officeart/2005/8/layout/vList5"/>
    <dgm:cxn modelId="{AE8E2AF8-6A12-144C-A3CB-7E912A432589}" type="presOf" srcId="{D24B86D7-280F-0243-8CEB-80551C4AD34B}" destId="{AD4FFDAF-A307-6D4D-BE42-C0FA9D1042FF}" srcOrd="0" destOrd="0" presId="urn:microsoft.com/office/officeart/2005/8/layout/vList5"/>
    <dgm:cxn modelId="{FDA03655-D65D-7543-BBCF-FD8C96FBE5D6}" srcId="{C85C76D3-4DBE-E242-9AE9-398B47BF037E}" destId="{BEE0F6F5-D6A8-6F40-801F-801BE14C09FB}" srcOrd="2" destOrd="0" parTransId="{C456327E-E717-1641-8C89-3CD7FAD5E52E}" sibTransId="{A25231DD-F95D-C841-99DE-B62B7FF765A0}"/>
    <dgm:cxn modelId="{CA3841D0-6092-064F-A54C-827891C35141}" type="presOf" srcId="{181BF9C4-4BC1-C240-9593-69D18DE982EE}" destId="{E50E0379-13A0-CE4B-BD73-8CC5CBDE5704}" srcOrd="0" destOrd="0" presId="urn:microsoft.com/office/officeart/2005/8/layout/vList5"/>
    <dgm:cxn modelId="{8478A763-9382-A640-BD26-337C0ECC6A0F}" type="presOf" srcId="{08DB16A5-3C31-6E49-8154-57FB9729E539}" destId="{BAE13178-2722-B347-8912-E5888539A8BB}" srcOrd="0" destOrd="0" presId="urn:microsoft.com/office/officeart/2005/8/layout/vList5"/>
    <dgm:cxn modelId="{03AA1ADF-26C4-CC40-A66B-606F40CCB84C}" type="presOf" srcId="{1EF86D9A-0DD1-BC44-AA19-2EE9DD36F128}" destId="{D9153141-3FBB-3D44-9CC8-64EF31238E72}" srcOrd="0" destOrd="1" presId="urn:microsoft.com/office/officeart/2005/8/layout/vList5"/>
    <dgm:cxn modelId="{CFE914C9-245C-1D44-94FB-FC7BB532C0C6}" srcId="{B908C89D-9713-6840-A288-E72BD60791C9}" destId="{057944AA-DDEA-DA42-BE0C-21366A757E93}" srcOrd="1" destOrd="0" parTransId="{EA73B477-B99C-4D4A-A7E0-27A9347B117A}" sibTransId="{DB2ED04E-C872-2E4E-B5E5-AE00851016ED}"/>
    <dgm:cxn modelId="{415BA5C9-24D0-B348-BE69-135BB1814A81}" srcId="{ABA4BDF3-B0CE-2C43-A2AE-10CE24D65B5F}" destId="{1EF86D9A-0DD1-BC44-AA19-2EE9DD36F128}" srcOrd="1" destOrd="0" parTransId="{F4296529-383A-4D46-B78E-7681DFCCEAB7}" sibTransId="{8D58E0D8-B4E6-C64A-A940-87A586011BD8}"/>
    <dgm:cxn modelId="{777BBCBB-0FE0-4048-84EE-A744B6786A24}" srcId="{C85C76D3-4DBE-E242-9AE9-398B47BF037E}" destId="{CE5642B2-C61E-6C4D-B794-57125CEB62D2}" srcOrd="0" destOrd="0" parTransId="{122DF46F-4720-014C-A555-AE0B3F6C0A8C}" sibTransId="{AF02D2FC-6FEF-644D-B2F4-53C41C0151F0}"/>
    <dgm:cxn modelId="{063B9EA0-05F9-6347-A977-5891F82EA32C}" type="presOf" srcId="{98A809B2-1EC1-2248-A6FA-10D9863DDE88}" destId="{8ED57DAA-D916-C14C-96B1-C5A37DE3A9E0}" srcOrd="0" destOrd="1" presId="urn:microsoft.com/office/officeart/2005/8/layout/vList5"/>
    <dgm:cxn modelId="{8C655E14-F661-A44E-BB0F-14DC9F9612E5}" srcId="{4B6E2538-411A-3D48-90F5-155E56BEF78A}" destId="{B908C89D-9713-6840-A288-E72BD60791C9}" srcOrd="4" destOrd="0" parTransId="{B02795F3-FA1D-A44F-A254-C8CA816BAD05}" sibTransId="{0282543E-06A2-CF4B-A497-674142E46B68}"/>
    <dgm:cxn modelId="{030A1FEC-748D-254B-9EA5-ADB393A143BD}" type="presOf" srcId="{41C5B60C-E446-884C-ADB5-C5087D0B697A}" destId="{22B9A7A4-B3D6-5948-963D-C4FE12DE49D0}" srcOrd="0" destOrd="0" presId="urn:microsoft.com/office/officeart/2005/8/layout/vList5"/>
    <dgm:cxn modelId="{4F4E57BA-FE8D-AF4D-95A3-3F17B326FCA5}" type="presOf" srcId="{94A63990-41CF-1949-BA45-779B231A3704}" destId="{D9153141-3FBB-3D44-9CC8-64EF31238E72}" srcOrd="0" destOrd="0" presId="urn:microsoft.com/office/officeart/2005/8/layout/vList5"/>
    <dgm:cxn modelId="{6E16E21C-0F1F-EF4B-B82A-CBFC630DD702}" srcId="{B908C89D-9713-6840-A288-E72BD60791C9}" destId="{41C5B60C-E446-884C-ADB5-C5087D0B697A}" srcOrd="0" destOrd="0" parTransId="{EC63F9C9-38E1-724E-90A3-AAD2268EDE08}" sibTransId="{B38A57BE-763C-0242-A723-3069F476EBFC}"/>
    <dgm:cxn modelId="{50A93D50-C520-1941-9FA6-CE1F19B44F85}" type="presOf" srcId="{C85C76D3-4DBE-E242-9AE9-398B47BF037E}" destId="{24AC5CF1-9787-E047-A321-CDF3E50F1B03}" srcOrd="0" destOrd="0" presId="urn:microsoft.com/office/officeart/2005/8/layout/vList5"/>
    <dgm:cxn modelId="{13022B83-049C-4541-8A9B-D2110EA1142A}" type="presOf" srcId="{057944AA-DDEA-DA42-BE0C-21366A757E93}" destId="{22B9A7A4-B3D6-5948-963D-C4FE12DE49D0}" srcOrd="0" destOrd="1" presId="urn:microsoft.com/office/officeart/2005/8/layout/vList5"/>
    <dgm:cxn modelId="{F312835A-34F4-8F49-9844-D5F8F3F25064}" srcId="{4B6E2538-411A-3D48-90F5-155E56BEF78A}" destId="{886C2F6E-DB71-6B4C-9EA4-333084F76AF5}" srcOrd="2" destOrd="0" parTransId="{60E2ABD2-9465-0744-9E70-92536A0CD8C2}" sibTransId="{AE1320B4-1C72-C249-8AB7-83CE3EB5340D}"/>
    <dgm:cxn modelId="{37D41450-BB5A-1547-A776-07BF2CB9DBBE}" srcId="{ABA4BDF3-B0CE-2C43-A2AE-10CE24D65B5F}" destId="{94A63990-41CF-1949-BA45-779B231A3704}" srcOrd="0" destOrd="0" parTransId="{42FD5968-5CBA-F04B-9FF2-B3435CFE2E74}" sibTransId="{A7DEB11C-C94B-7246-A8C9-9828FE6040A2}"/>
    <dgm:cxn modelId="{FB523595-E224-9647-96D2-72DBB47786E6}" srcId="{C85C76D3-4DBE-E242-9AE9-398B47BF037E}" destId="{98A809B2-1EC1-2248-A6FA-10D9863DDE88}" srcOrd="1" destOrd="0" parTransId="{F903D8A8-58AA-604F-B7D1-E3B4D52BB2CB}" sibTransId="{F7A1025F-E68D-4441-BF16-4FCE91E10A3F}"/>
    <dgm:cxn modelId="{441DA223-363E-4348-963F-4898AFA90255}" type="presOf" srcId="{9F8996E7-53AE-4C42-B6FB-5052CB0A0327}" destId="{22B9A7A4-B3D6-5948-963D-C4FE12DE49D0}" srcOrd="0" destOrd="2" presId="urn:microsoft.com/office/officeart/2005/8/layout/vList5"/>
    <dgm:cxn modelId="{FAE26E51-06B9-7744-A0B4-5CE5C3D514F6}" srcId="{D24B86D7-280F-0243-8CEB-80551C4AD34B}" destId="{32FF4ED9-5687-414C-A9A8-888EF8A2DF3B}" srcOrd="1" destOrd="0" parTransId="{F13EA1C3-343A-504E-886D-79C8B4E805F3}" sibTransId="{43360828-0B1E-A345-9327-6F5F9B6AD6BD}"/>
    <dgm:cxn modelId="{A0F8E406-0D8B-2B46-A96E-A01676DBE60E}" type="presParOf" srcId="{59059C66-8A68-3B41-91AD-A389C7D09A7F}" destId="{67C51AEA-E7EE-B249-B87A-C4B19E861409}" srcOrd="0" destOrd="0" presId="urn:microsoft.com/office/officeart/2005/8/layout/vList5"/>
    <dgm:cxn modelId="{FFB98DEF-FF29-334C-AE0F-ABEAE7B3308A}" type="presParOf" srcId="{67C51AEA-E7EE-B249-B87A-C4B19E861409}" destId="{24AC5CF1-9787-E047-A321-CDF3E50F1B03}" srcOrd="0" destOrd="0" presId="urn:microsoft.com/office/officeart/2005/8/layout/vList5"/>
    <dgm:cxn modelId="{18C2B351-39CA-9A42-8304-564D07B45F64}" type="presParOf" srcId="{67C51AEA-E7EE-B249-B87A-C4B19E861409}" destId="{8ED57DAA-D916-C14C-96B1-C5A37DE3A9E0}" srcOrd="1" destOrd="0" presId="urn:microsoft.com/office/officeart/2005/8/layout/vList5"/>
    <dgm:cxn modelId="{4ABCF831-4871-3147-83D1-A818C9258C51}" type="presParOf" srcId="{59059C66-8A68-3B41-91AD-A389C7D09A7F}" destId="{390A81B7-E493-8F47-9834-0F437ACD11A8}" srcOrd="1" destOrd="0" presId="urn:microsoft.com/office/officeart/2005/8/layout/vList5"/>
    <dgm:cxn modelId="{B1C2D243-CF14-B348-8DAA-D4A9C0F5C456}" type="presParOf" srcId="{59059C66-8A68-3B41-91AD-A389C7D09A7F}" destId="{BBC1F93D-C08B-2645-A60A-454B7B5E46A5}" srcOrd="2" destOrd="0" presId="urn:microsoft.com/office/officeart/2005/8/layout/vList5"/>
    <dgm:cxn modelId="{F7BDF4FE-0BD1-1A41-BE1B-DCF541A17FE8}" type="presParOf" srcId="{BBC1F93D-C08B-2645-A60A-454B7B5E46A5}" destId="{AD4FFDAF-A307-6D4D-BE42-C0FA9D1042FF}" srcOrd="0" destOrd="0" presId="urn:microsoft.com/office/officeart/2005/8/layout/vList5"/>
    <dgm:cxn modelId="{11B7C399-9238-C740-81E9-B82972089FA4}" type="presParOf" srcId="{BBC1F93D-C08B-2645-A60A-454B7B5E46A5}" destId="{BAE13178-2722-B347-8912-E5888539A8BB}" srcOrd="1" destOrd="0" presId="urn:microsoft.com/office/officeart/2005/8/layout/vList5"/>
    <dgm:cxn modelId="{FCC3431D-1D21-084E-9881-2007AD3625D6}" type="presParOf" srcId="{59059C66-8A68-3B41-91AD-A389C7D09A7F}" destId="{74B404B2-6FDD-1D47-AAE7-98958C29CAA2}" srcOrd="3" destOrd="0" presId="urn:microsoft.com/office/officeart/2005/8/layout/vList5"/>
    <dgm:cxn modelId="{95721C3F-4E20-A245-95E0-FFB7BC7D0350}" type="presParOf" srcId="{59059C66-8A68-3B41-91AD-A389C7D09A7F}" destId="{40D43E10-7CAC-DD42-B100-5A739D69978B}" srcOrd="4" destOrd="0" presId="urn:microsoft.com/office/officeart/2005/8/layout/vList5"/>
    <dgm:cxn modelId="{3A10456B-E30E-5F4F-9804-4CF5B7359DAE}" type="presParOf" srcId="{40D43E10-7CAC-DD42-B100-5A739D69978B}" destId="{44CA2A61-7CD1-E340-86C3-3BE1889A1EE5}" srcOrd="0" destOrd="0" presId="urn:microsoft.com/office/officeart/2005/8/layout/vList5"/>
    <dgm:cxn modelId="{84C39D30-24D3-1740-A1FD-6847F6A15966}" type="presParOf" srcId="{40D43E10-7CAC-DD42-B100-5A739D69978B}" destId="{E50E0379-13A0-CE4B-BD73-8CC5CBDE5704}" srcOrd="1" destOrd="0" presId="urn:microsoft.com/office/officeart/2005/8/layout/vList5"/>
    <dgm:cxn modelId="{6AF71863-06B3-904E-B64C-0D731E844B7F}" type="presParOf" srcId="{59059C66-8A68-3B41-91AD-A389C7D09A7F}" destId="{36480885-D2D6-0544-A495-7FF15B63D2F1}" srcOrd="5" destOrd="0" presId="urn:microsoft.com/office/officeart/2005/8/layout/vList5"/>
    <dgm:cxn modelId="{3865E362-681E-0F4A-9FA5-978A948C9E25}" type="presParOf" srcId="{59059C66-8A68-3B41-91AD-A389C7D09A7F}" destId="{BC8D27F7-973F-3941-86F6-A821FF984DBC}" srcOrd="6" destOrd="0" presId="urn:microsoft.com/office/officeart/2005/8/layout/vList5"/>
    <dgm:cxn modelId="{79E57784-DEF7-E34F-BA2D-CFAB4CF0AB61}" type="presParOf" srcId="{BC8D27F7-973F-3941-86F6-A821FF984DBC}" destId="{431C63C6-BAB5-A340-95A0-84092F64259D}" srcOrd="0" destOrd="0" presId="urn:microsoft.com/office/officeart/2005/8/layout/vList5"/>
    <dgm:cxn modelId="{529230B8-6AA1-C740-8DCE-32A3BF44FEAA}" type="presParOf" srcId="{BC8D27F7-973F-3941-86F6-A821FF984DBC}" destId="{D9153141-3FBB-3D44-9CC8-64EF31238E72}" srcOrd="1" destOrd="0" presId="urn:microsoft.com/office/officeart/2005/8/layout/vList5"/>
    <dgm:cxn modelId="{496196BE-18A2-5744-A010-91B9DB2C72FB}" type="presParOf" srcId="{59059C66-8A68-3B41-91AD-A389C7D09A7F}" destId="{3154C083-2491-E049-BFE2-AC3D8045D32E}" srcOrd="7" destOrd="0" presId="urn:microsoft.com/office/officeart/2005/8/layout/vList5"/>
    <dgm:cxn modelId="{A7630810-2B0C-1B40-A89D-35E79B475F61}" type="presParOf" srcId="{59059C66-8A68-3B41-91AD-A389C7D09A7F}" destId="{F2B46BC7-4E03-BC40-9195-D56BDF4EE193}" srcOrd="8" destOrd="0" presId="urn:microsoft.com/office/officeart/2005/8/layout/vList5"/>
    <dgm:cxn modelId="{DE6615B3-0614-954B-80BB-32C75CBD4496}" type="presParOf" srcId="{F2B46BC7-4E03-BC40-9195-D56BDF4EE193}" destId="{356677C4-9740-DB4F-96AD-0AACC78FE640}" srcOrd="0" destOrd="0" presId="urn:microsoft.com/office/officeart/2005/8/layout/vList5"/>
    <dgm:cxn modelId="{D4917F96-61AB-204E-896E-ED7E44EDAAC7}" type="presParOf" srcId="{F2B46BC7-4E03-BC40-9195-D56BDF4EE193}" destId="{22B9A7A4-B3D6-5948-963D-C4FE12DE49D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E4F10A-8AFC-40E6-8CF7-1087C3F3430C}" type="doc">
      <dgm:prSet loTypeId="urn:microsoft.com/office/officeart/2005/8/layout/gear1" loCatId="relationship" qsTypeId="urn:microsoft.com/office/officeart/2005/8/quickstyle/simple1" qsCatId="simple" csTypeId="urn:microsoft.com/office/officeart/2005/8/colors/accent3_1" csCatId="accent3" phldr="1"/>
      <dgm:spPr/>
      <dgm:t>
        <a:bodyPr/>
        <a:lstStyle/>
        <a:p>
          <a:endParaRPr lang="es-MX"/>
        </a:p>
      </dgm:t>
    </dgm:pt>
    <dgm:pt modelId="{F0D51866-BB70-45C9-AF34-6260B4492214}">
      <dgm:prSet custT="1"/>
      <dgm:spPr/>
      <dgm:t>
        <a:bodyPr/>
        <a:lstStyle/>
        <a:p>
          <a:pPr rtl="0"/>
          <a:r>
            <a:rPr lang="es-ES_tradnl" sz="2800" dirty="0" smtClean="0"/>
            <a:t>¿Qué entendemos por participación de la sociedad civil?</a:t>
          </a:r>
          <a:endParaRPr lang="es-MX" sz="2800" dirty="0"/>
        </a:p>
      </dgm:t>
    </dgm:pt>
    <dgm:pt modelId="{1D73A380-98CD-4C23-8FB4-45A91151944D}" type="parTrans" cxnId="{184089E0-E224-470E-A7E9-FBC29F006D9C}">
      <dgm:prSet/>
      <dgm:spPr/>
      <dgm:t>
        <a:bodyPr/>
        <a:lstStyle/>
        <a:p>
          <a:endParaRPr lang="es-MX"/>
        </a:p>
      </dgm:t>
    </dgm:pt>
    <dgm:pt modelId="{E93F8F6C-2853-4B8E-B51A-F0B080073FB8}" type="sibTrans" cxnId="{184089E0-E224-470E-A7E9-FBC29F006D9C}">
      <dgm:prSet/>
      <dgm:spPr/>
      <dgm:t>
        <a:bodyPr/>
        <a:lstStyle/>
        <a:p>
          <a:endParaRPr lang="es-MX"/>
        </a:p>
      </dgm:t>
    </dgm:pt>
    <dgm:pt modelId="{94DD8F61-65DA-4CD2-8CC3-7875B6E4573C}" type="pres">
      <dgm:prSet presAssocID="{80E4F10A-8AFC-40E6-8CF7-1087C3F3430C}" presName="composite" presStyleCnt="0">
        <dgm:presLayoutVars>
          <dgm:chMax val="3"/>
          <dgm:animLvl val="lvl"/>
          <dgm:resizeHandles val="exact"/>
        </dgm:presLayoutVars>
      </dgm:prSet>
      <dgm:spPr/>
      <dgm:t>
        <a:bodyPr/>
        <a:lstStyle/>
        <a:p>
          <a:endParaRPr lang="es-MX"/>
        </a:p>
      </dgm:t>
    </dgm:pt>
    <dgm:pt modelId="{043F45E7-5D9D-43A6-A3FC-E777DB322B63}" type="pres">
      <dgm:prSet presAssocID="{F0D51866-BB70-45C9-AF34-6260B4492214}" presName="gear1" presStyleLbl="node1" presStyleIdx="0" presStyleCnt="1" custScaleX="146077" custScaleY="146077">
        <dgm:presLayoutVars>
          <dgm:chMax val="1"/>
          <dgm:bulletEnabled val="1"/>
        </dgm:presLayoutVars>
      </dgm:prSet>
      <dgm:spPr/>
      <dgm:t>
        <a:bodyPr/>
        <a:lstStyle/>
        <a:p>
          <a:endParaRPr lang="es-MX"/>
        </a:p>
      </dgm:t>
    </dgm:pt>
    <dgm:pt modelId="{03AC6BB2-6464-47E5-885D-2C1D4F36604F}" type="pres">
      <dgm:prSet presAssocID="{F0D51866-BB70-45C9-AF34-6260B4492214}" presName="gear1srcNode" presStyleLbl="node1" presStyleIdx="0" presStyleCnt="1"/>
      <dgm:spPr/>
      <dgm:t>
        <a:bodyPr/>
        <a:lstStyle/>
        <a:p>
          <a:endParaRPr lang="es-MX"/>
        </a:p>
      </dgm:t>
    </dgm:pt>
    <dgm:pt modelId="{D7FAC8FF-72CC-4B14-BBAF-8C2A5F859D2A}" type="pres">
      <dgm:prSet presAssocID="{F0D51866-BB70-45C9-AF34-6260B4492214}" presName="gear1dstNode" presStyleLbl="node1" presStyleIdx="0" presStyleCnt="1"/>
      <dgm:spPr/>
      <dgm:t>
        <a:bodyPr/>
        <a:lstStyle/>
        <a:p>
          <a:endParaRPr lang="es-MX"/>
        </a:p>
      </dgm:t>
    </dgm:pt>
    <dgm:pt modelId="{C8777B4A-1949-4963-A050-1D4E32735E7A}" type="pres">
      <dgm:prSet presAssocID="{E93F8F6C-2853-4B8E-B51A-F0B080073FB8}" presName="connector1" presStyleLbl="sibTrans2D1" presStyleIdx="0" presStyleCnt="1" custScaleX="140099" custScaleY="133835" custLinFactNeighborX="6454" custLinFactNeighborY="-4050"/>
      <dgm:spPr/>
      <dgm:t>
        <a:bodyPr/>
        <a:lstStyle/>
        <a:p>
          <a:endParaRPr lang="es-MX"/>
        </a:p>
      </dgm:t>
    </dgm:pt>
  </dgm:ptLst>
  <dgm:cxnLst>
    <dgm:cxn modelId="{184089E0-E224-470E-A7E9-FBC29F006D9C}" srcId="{80E4F10A-8AFC-40E6-8CF7-1087C3F3430C}" destId="{F0D51866-BB70-45C9-AF34-6260B4492214}" srcOrd="0" destOrd="0" parTransId="{1D73A380-98CD-4C23-8FB4-45A91151944D}" sibTransId="{E93F8F6C-2853-4B8E-B51A-F0B080073FB8}"/>
    <dgm:cxn modelId="{00D2D37A-461F-AD42-B08D-2089928B2FE9}" type="presOf" srcId="{F0D51866-BB70-45C9-AF34-6260B4492214}" destId="{D7FAC8FF-72CC-4B14-BBAF-8C2A5F859D2A}" srcOrd="2" destOrd="0" presId="urn:microsoft.com/office/officeart/2005/8/layout/gear1"/>
    <dgm:cxn modelId="{38843C63-3D3D-7349-9C2A-5192CA21A301}" type="presOf" srcId="{E93F8F6C-2853-4B8E-B51A-F0B080073FB8}" destId="{C8777B4A-1949-4963-A050-1D4E32735E7A}" srcOrd="0" destOrd="0" presId="urn:microsoft.com/office/officeart/2005/8/layout/gear1"/>
    <dgm:cxn modelId="{E3A8B135-3F04-3B45-80D3-F71E366C9863}" type="presOf" srcId="{F0D51866-BB70-45C9-AF34-6260B4492214}" destId="{043F45E7-5D9D-43A6-A3FC-E777DB322B63}" srcOrd="0" destOrd="0" presId="urn:microsoft.com/office/officeart/2005/8/layout/gear1"/>
    <dgm:cxn modelId="{1A9CCC66-7120-C14B-BB8E-0E4872A6CC73}" type="presOf" srcId="{80E4F10A-8AFC-40E6-8CF7-1087C3F3430C}" destId="{94DD8F61-65DA-4CD2-8CC3-7875B6E4573C}" srcOrd="0" destOrd="0" presId="urn:microsoft.com/office/officeart/2005/8/layout/gear1"/>
    <dgm:cxn modelId="{5D09749F-2B8C-7240-A7C2-098D20CDF710}" type="presOf" srcId="{F0D51866-BB70-45C9-AF34-6260B4492214}" destId="{03AC6BB2-6464-47E5-885D-2C1D4F36604F}" srcOrd="1" destOrd="0" presId="urn:microsoft.com/office/officeart/2005/8/layout/gear1"/>
    <dgm:cxn modelId="{14048754-4ECA-8A42-8921-CB42A35E90F4}" type="presParOf" srcId="{94DD8F61-65DA-4CD2-8CC3-7875B6E4573C}" destId="{043F45E7-5D9D-43A6-A3FC-E777DB322B63}" srcOrd="0" destOrd="0" presId="urn:microsoft.com/office/officeart/2005/8/layout/gear1"/>
    <dgm:cxn modelId="{A1BAFF7A-29E5-2D4F-91C1-16DC1821896E}" type="presParOf" srcId="{94DD8F61-65DA-4CD2-8CC3-7875B6E4573C}" destId="{03AC6BB2-6464-47E5-885D-2C1D4F36604F}" srcOrd="1" destOrd="0" presId="urn:microsoft.com/office/officeart/2005/8/layout/gear1"/>
    <dgm:cxn modelId="{A24E7D5C-22C7-E74B-9F68-BD3A07A7454C}" type="presParOf" srcId="{94DD8F61-65DA-4CD2-8CC3-7875B6E4573C}" destId="{D7FAC8FF-72CC-4B14-BBAF-8C2A5F859D2A}" srcOrd="2" destOrd="0" presId="urn:microsoft.com/office/officeart/2005/8/layout/gear1"/>
    <dgm:cxn modelId="{C4BC0BBE-8ABE-0F47-833D-5DD609E9286A}" type="presParOf" srcId="{94DD8F61-65DA-4CD2-8CC3-7875B6E4573C}" destId="{C8777B4A-1949-4963-A050-1D4E32735E7A}"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7945B-6133-4141-A751-42660FE3D07B}">
      <dsp:nvSpPr>
        <dsp:cNvPr id="0" name=""/>
        <dsp:cNvSpPr/>
      </dsp:nvSpPr>
      <dsp:spPr>
        <a:xfrm>
          <a:off x="0" y="14970"/>
          <a:ext cx="7866268" cy="1539719"/>
        </a:xfrm>
        <a:prstGeom prst="roundRect">
          <a:avLst/>
        </a:prstGeom>
        <a:solidFill>
          <a:schemeClr val="accent5">
            <a:lumMod val="60000"/>
            <a:lumOff val="4000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2">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kern="1200" dirty="0" smtClean="0"/>
            <a:t>Conjunto de personas, organizaciones o entidades, activamente reunidas y organizadas alrededor de  un emprendimiento o interés común.</a:t>
          </a:r>
          <a:endParaRPr lang="es-ES" sz="2800" kern="1200" dirty="0"/>
        </a:p>
      </dsp:txBody>
      <dsp:txXfrm>
        <a:off x="75163" y="90133"/>
        <a:ext cx="7715942" cy="13893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2E202-E3DE-4437-9C02-C561A5B7D864}">
      <dsp:nvSpPr>
        <dsp:cNvPr id="0" name=""/>
        <dsp:cNvSpPr/>
      </dsp:nvSpPr>
      <dsp:spPr>
        <a:xfrm rot="2884223">
          <a:off x="1453065" y="3324995"/>
          <a:ext cx="647977" cy="65214"/>
        </a:xfrm>
        <a:custGeom>
          <a:avLst/>
          <a:gdLst/>
          <a:ahLst/>
          <a:cxnLst/>
          <a:rect l="0" t="0" r="0" b="0"/>
          <a:pathLst>
            <a:path>
              <a:moveTo>
                <a:pt x="0" y="32607"/>
              </a:moveTo>
              <a:lnTo>
                <a:pt x="647977" y="3260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958849-1E93-4470-9437-84F1BDEBAD04}">
      <dsp:nvSpPr>
        <dsp:cNvPr id="0" name=""/>
        <dsp:cNvSpPr/>
      </dsp:nvSpPr>
      <dsp:spPr>
        <a:xfrm>
          <a:off x="1631580" y="2386430"/>
          <a:ext cx="571752" cy="65214"/>
        </a:xfrm>
        <a:custGeom>
          <a:avLst/>
          <a:gdLst/>
          <a:ahLst/>
          <a:cxnLst/>
          <a:rect l="0" t="0" r="0" b="0"/>
          <a:pathLst>
            <a:path>
              <a:moveTo>
                <a:pt x="0" y="32607"/>
              </a:moveTo>
              <a:lnTo>
                <a:pt x="571752" y="3260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A61C07-5F55-4CB2-909A-CE89189EE019}">
      <dsp:nvSpPr>
        <dsp:cNvPr id="0" name=""/>
        <dsp:cNvSpPr/>
      </dsp:nvSpPr>
      <dsp:spPr>
        <a:xfrm rot="18704865">
          <a:off x="1411441" y="1364857"/>
          <a:ext cx="868653" cy="65214"/>
        </a:xfrm>
        <a:custGeom>
          <a:avLst/>
          <a:gdLst/>
          <a:ahLst/>
          <a:cxnLst/>
          <a:rect l="0" t="0" r="0" b="0"/>
          <a:pathLst>
            <a:path>
              <a:moveTo>
                <a:pt x="0" y="32607"/>
              </a:moveTo>
              <a:lnTo>
                <a:pt x="868653" y="3260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00575E-9E41-4F2B-8A5D-B09C1080880A}">
      <dsp:nvSpPr>
        <dsp:cNvPr id="0" name=""/>
        <dsp:cNvSpPr/>
      </dsp:nvSpPr>
      <dsp:spPr>
        <a:xfrm>
          <a:off x="-62417" y="1422568"/>
          <a:ext cx="1992938" cy="199293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07C868-12F2-4BD5-9367-8DC089C452F8}">
      <dsp:nvSpPr>
        <dsp:cNvPr id="0" name=""/>
        <dsp:cNvSpPr/>
      </dsp:nvSpPr>
      <dsp:spPr>
        <a:xfrm>
          <a:off x="1935184" y="29469"/>
          <a:ext cx="1195763" cy="119576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ES_tradnl" sz="2400" kern="1200" dirty="0" smtClean="0"/>
            <a:t>SER</a:t>
          </a:r>
          <a:r>
            <a:rPr lang="es-ES_tradnl" sz="2100" kern="1200" dirty="0" smtClean="0"/>
            <a:t> parte</a:t>
          </a:r>
          <a:endParaRPr lang="es-MX" sz="2100" kern="1200" dirty="0"/>
        </a:p>
      </dsp:txBody>
      <dsp:txXfrm>
        <a:off x="2110299" y="204584"/>
        <a:ext cx="845533" cy="845533"/>
      </dsp:txXfrm>
    </dsp:sp>
    <dsp:sp modelId="{C2991A53-EE30-488A-AE49-E72CA2AF3C38}">
      <dsp:nvSpPr>
        <dsp:cNvPr id="0" name=""/>
        <dsp:cNvSpPr/>
      </dsp:nvSpPr>
      <dsp:spPr>
        <a:xfrm>
          <a:off x="2203333" y="1742815"/>
          <a:ext cx="1396424" cy="135244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ES_tradnl" sz="2400" kern="1200" dirty="0" smtClean="0"/>
            <a:t>TENER</a:t>
          </a:r>
          <a:r>
            <a:rPr lang="es-ES_tradnl" sz="2100" kern="1200" dirty="0" smtClean="0"/>
            <a:t>  parte</a:t>
          </a:r>
          <a:endParaRPr lang="es-MX" sz="2100" kern="1200" dirty="0"/>
        </a:p>
      </dsp:txBody>
      <dsp:txXfrm>
        <a:off x="2407835" y="1940876"/>
        <a:ext cx="987420" cy="956322"/>
      </dsp:txXfrm>
    </dsp:sp>
    <dsp:sp modelId="{5D50FBFD-C62A-4418-9193-2CC7615274F8}">
      <dsp:nvSpPr>
        <dsp:cNvPr id="0" name=""/>
        <dsp:cNvSpPr/>
      </dsp:nvSpPr>
      <dsp:spPr>
        <a:xfrm>
          <a:off x="1738101" y="3434152"/>
          <a:ext cx="1453163" cy="137805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ES_tradnl" sz="2400" kern="1200" dirty="0" smtClean="0"/>
            <a:t>TOMAR</a:t>
          </a:r>
          <a:r>
            <a:rPr lang="es-ES_tradnl" sz="2000" kern="1200" dirty="0" smtClean="0"/>
            <a:t>  parte</a:t>
          </a:r>
          <a:endParaRPr lang="es-MX" sz="2000" kern="1200" dirty="0"/>
        </a:p>
      </dsp:txBody>
      <dsp:txXfrm>
        <a:off x="1950912" y="3635964"/>
        <a:ext cx="1027541" cy="9744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3A073-DF02-4738-ADA0-8CD2BF0C1FC0}">
      <dsp:nvSpPr>
        <dsp:cNvPr id="0" name=""/>
        <dsp:cNvSpPr/>
      </dsp:nvSpPr>
      <dsp:spPr>
        <a:xfrm>
          <a:off x="0" y="0"/>
          <a:ext cx="1200329" cy="1200329"/>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36FEB1-33EB-4718-9494-D814B2161128}">
      <dsp:nvSpPr>
        <dsp:cNvPr id="0" name=""/>
        <dsp:cNvSpPr/>
      </dsp:nvSpPr>
      <dsp:spPr>
        <a:xfrm>
          <a:off x="600164" y="0"/>
          <a:ext cx="4329057" cy="1200329"/>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s-ES_tradnl" sz="2300" kern="1200" dirty="0" smtClean="0"/>
            <a:t>Magnitud e intensidad de la participación</a:t>
          </a:r>
          <a:endParaRPr lang="es-MX" sz="2300" kern="1200" dirty="0"/>
        </a:p>
      </dsp:txBody>
      <dsp:txXfrm>
        <a:off x="600164" y="0"/>
        <a:ext cx="2164528" cy="1200329"/>
      </dsp:txXfrm>
    </dsp:sp>
    <dsp:sp modelId="{BC833C1D-138A-49CD-8C35-3FF987ADE01B}">
      <dsp:nvSpPr>
        <dsp:cNvPr id="0" name=""/>
        <dsp:cNvSpPr/>
      </dsp:nvSpPr>
      <dsp:spPr>
        <a:xfrm>
          <a:off x="2764693" y="0"/>
          <a:ext cx="2164528" cy="120032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rtl="0">
            <a:lnSpc>
              <a:spcPct val="90000"/>
            </a:lnSpc>
            <a:spcBef>
              <a:spcPct val="0"/>
            </a:spcBef>
            <a:spcAft>
              <a:spcPct val="15000"/>
            </a:spcAft>
            <a:buChar char="••"/>
          </a:pPr>
          <a:r>
            <a:rPr lang="es-ES_tradnl" sz="1400" kern="1200" dirty="0" smtClean="0"/>
            <a:t>El Sentido de compromiso</a:t>
          </a:r>
          <a:endParaRPr lang="es-MX" sz="1400" kern="1200" dirty="0"/>
        </a:p>
        <a:p>
          <a:pPr marL="114300" lvl="1" indent="-114300" algn="l" defTabSz="622300" rtl="0">
            <a:lnSpc>
              <a:spcPct val="90000"/>
            </a:lnSpc>
            <a:spcBef>
              <a:spcPct val="0"/>
            </a:spcBef>
            <a:spcAft>
              <a:spcPct val="15000"/>
            </a:spcAft>
            <a:buChar char="••"/>
          </a:pPr>
          <a:r>
            <a:rPr lang="es-ES_tradnl" sz="1400" kern="1200" dirty="0" smtClean="0"/>
            <a:t>La pertenencia</a:t>
          </a:r>
          <a:endParaRPr lang="es-MX" sz="1400" kern="1200" dirty="0"/>
        </a:p>
        <a:p>
          <a:pPr marL="114300" lvl="1" indent="-114300" algn="l" defTabSz="622300" rtl="0">
            <a:lnSpc>
              <a:spcPct val="90000"/>
            </a:lnSpc>
            <a:spcBef>
              <a:spcPct val="0"/>
            </a:spcBef>
            <a:spcAft>
              <a:spcPct val="15000"/>
            </a:spcAft>
            <a:buChar char="••"/>
          </a:pPr>
          <a:r>
            <a:rPr lang="es-ES_tradnl" sz="1400" kern="1200" dirty="0" smtClean="0"/>
            <a:t>El ejercicio de derechos y deberes</a:t>
          </a:r>
          <a:endParaRPr lang="es-MX" sz="1400" kern="1200" dirty="0"/>
        </a:p>
      </dsp:txBody>
      <dsp:txXfrm>
        <a:off x="2764693" y="0"/>
        <a:ext cx="2164528" cy="12003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97A8B-F8BD-44E7-AED0-7BED9CA7402B}">
      <dsp:nvSpPr>
        <dsp:cNvPr id="0" name=""/>
        <dsp:cNvSpPr/>
      </dsp:nvSpPr>
      <dsp:spPr>
        <a:xfrm>
          <a:off x="0" y="0"/>
          <a:ext cx="1477328" cy="1477328"/>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EE725A-B3CD-45EE-8A7A-F4BBB7CB0B16}">
      <dsp:nvSpPr>
        <dsp:cNvPr id="0" name=""/>
        <dsp:cNvSpPr/>
      </dsp:nvSpPr>
      <dsp:spPr>
        <a:xfrm>
          <a:off x="738664" y="0"/>
          <a:ext cx="3904805" cy="1477328"/>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ES_tradnl" sz="2200" kern="1200" dirty="0" smtClean="0"/>
            <a:t>Desempeñar un papel activo</a:t>
          </a:r>
          <a:endParaRPr lang="es-MX" sz="2200" kern="1200" dirty="0"/>
        </a:p>
      </dsp:txBody>
      <dsp:txXfrm>
        <a:off x="738664" y="0"/>
        <a:ext cx="1952402" cy="1477328"/>
      </dsp:txXfrm>
    </dsp:sp>
    <dsp:sp modelId="{8CB62F90-5D67-420D-9D3C-CAB460DC53C7}">
      <dsp:nvSpPr>
        <dsp:cNvPr id="0" name=""/>
        <dsp:cNvSpPr/>
      </dsp:nvSpPr>
      <dsp:spPr>
        <a:xfrm>
          <a:off x="2691066" y="0"/>
          <a:ext cx="1952402" cy="147732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rtl="0">
            <a:lnSpc>
              <a:spcPct val="90000"/>
            </a:lnSpc>
            <a:spcBef>
              <a:spcPct val="0"/>
            </a:spcBef>
            <a:spcAft>
              <a:spcPct val="15000"/>
            </a:spcAft>
            <a:buChar char="••"/>
          </a:pPr>
          <a:r>
            <a:rPr lang="es-ES_tradnl" sz="1500" kern="1200" dirty="0" smtClean="0"/>
            <a:t>Asumir y compartir roles ACTIVOS</a:t>
          </a:r>
          <a:endParaRPr lang="es-MX" sz="1500" kern="1200" dirty="0"/>
        </a:p>
        <a:p>
          <a:pPr marL="114300" lvl="1" indent="-114300" algn="l" defTabSz="666750" rtl="0">
            <a:lnSpc>
              <a:spcPct val="90000"/>
            </a:lnSpc>
            <a:spcBef>
              <a:spcPct val="0"/>
            </a:spcBef>
            <a:spcAft>
              <a:spcPct val="15000"/>
            </a:spcAft>
            <a:buChar char="••"/>
          </a:pPr>
          <a:r>
            <a:rPr lang="es-ES_tradnl" sz="1500" kern="1200" dirty="0" smtClean="0"/>
            <a:t>Papel de interlocución y dialogo</a:t>
          </a:r>
          <a:endParaRPr lang="es-MX" sz="1500" kern="1200" dirty="0"/>
        </a:p>
        <a:p>
          <a:pPr marL="114300" lvl="1" indent="-114300" algn="l" defTabSz="666750" rtl="0">
            <a:lnSpc>
              <a:spcPct val="90000"/>
            </a:lnSpc>
            <a:spcBef>
              <a:spcPct val="0"/>
            </a:spcBef>
            <a:spcAft>
              <a:spcPct val="15000"/>
            </a:spcAft>
            <a:buChar char="••"/>
          </a:pPr>
          <a:r>
            <a:rPr lang="es-ES_tradnl" sz="1500" kern="1200" dirty="0" smtClean="0"/>
            <a:t>Más allá del espectador pasivo</a:t>
          </a:r>
          <a:endParaRPr lang="es-MX" sz="1500" kern="1200" dirty="0"/>
        </a:p>
      </dsp:txBody>
      <dsp:txXfrm>
        <a:off x="2691066" y="0"/>
        <a:ext cx="1952402" cy="147732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335DF-DB44-4CB4-B521-900FB16E1377}">
      <dsp:nvSpPr>
        <dsp:cNvPr id="0" name=""/>
        <dsp:cNvSpPr/>
      </dsp:nvSpPr>
      <dsp:spPr>
        <a:xfrm>
          <a:off x="0" y="0"/>
          <a:ext cx="1200329" cy="1200329"/>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7F11B5-61DB-47B6-8CA9-DDB8AF999A23}">
      <dsp:nvSpPr>
        <dsp:cNvPr id="0" name=""/>
        <dsp:cNvSpPr/>
      </dsp:nvSpPr>
      <dsp:spPr>
        <a:xfrm>
          <a:off x="600164" y="0"/>
          <a:ext cx="4114743" cy="1200329"/>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_tradnl" sz="2400" kern="1200" dirty="0" smtClean="0"/>
            <a:t>Capacidad de hacer y decidir</a:t>
          </a:r>
          <a:endParaRPr lang="es-MX" sz="2400" kern="1200" dirty="0"/>
        </a:p>
      </dsp:txBody>
      <dsp:txXfrm>
        <a:off x="600164" y="0"/>
        <a:ext cx="2057371" cy="1200329"/>
      </dsp:txXfrm>
    </dsp:sp>
    <dsp:sp modelId="{F1713E1F-1D4A-4D50-8C13-7823BF270975}">
      <dsp:nvSpPr>
        <dsp:cNvPr id="0" name=""/>
        <dsp:cNvSpPr/>
      </dsp:nvSpPr>
      <dsp:spPr>
        <a:xfrm>
          <a:off x="2657536" y="0"/>
          <a:ext cx="2057371" cy="120032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rtl="0">
            <a:lnSpc>
              <a:spcPct val="90000"/>
            </a:lnSpc>
            <a:spcBef>
              <a:spcPct val="0"/>
            </a:spcBef>
            <a:spcAft>
              <a:spcPct val="15000"/>
            </a:spcAft>
            <a:buChar char="••"/>
          </a:pPr>
          <a:r>
            <a:rPr lang="es-ES_tradnl" sz="1500" kern="1200" dirty="0" smtClean="0"/>
            <a:t>Conciencia de poseer un instrumento</a:t>
          </a:r>
          <a:endParaRPr lang="es-MX" sz="1500" kern="1200" dirty="0"/>
        </a:p>
        <a:p>
          <a:pPr marL="114300" lvl="1" indent="-114300" algn="l" defTabSz="666750" rtl="0">
            <a:lnSpc>
              <a:spcPct val="90000"/>
            </a:lnSpc>
            <a:spcBef>
              <a:spcPct val="0"/>
            </a:spcBef>
            <a:spcAft>
              <a:spcPct val="15000"/>
            </a:spcAft>
            <a:buChar char="••"/>
          </a:pPr>
          <a:r>
            <a:rPr lang="es-ES_tradnl" sz="1500" kern="1200" dirty="0" smtClean="0"/>
            <a:t>Apropiación del derecho a usarlo</a:t>
          </a:r>
          <a:endParaRPr lang="es-MX" sz="1500" kern="1200" dirty="0"/>
        </a:p>
      </dsp:txBody>
      <dsp:txXfrm>
        <a:off x="2657536" y="0"/>
        <a:ext cx="2057371" cy="12003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898DB-5E06-4C4C-B783-E9221BFF54CC}">
      <dsp:nvSpPr>
        <dsp:cNvPr id="0" name=""/>
        <dsp:cNvSpPr/>
      </dsp:nvSpPr>
      <dsp:spPr>
        <a:xfrm>
          <a:off x="3166480" y="2603182"/>
          <a:ext cx="2182391" cy="21823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s-ES_tradnl" sz="1900" kern="1200" dirty="0" smtClean="0"/>
            <a:t>Es un proceso activo de transformación de relaciones de poder.</a:t>
          </a:r>
          <a:endParaRPr lang="es-MX" sz="1900" kern="1200" dirty="0"/>
        </a:p>
      </dsp:txBody>
      <dsp:txXfrm>
        <a:off x="3486084" y="2922786"/>
        <a:ext cx="1543183" cy="1543183"/>
      </dsp:txXfrm>
    </dsp:sp>
    <dsp:sp modelId="{0307BA44-5C03-4C7B-8FC0-70014B7D0585}">
      <dsp:nvSpPr>
        <dsp:cNvPr id="0" name=""/>
        <dsp:cNvSpPr/>
      </dsp:nvSpPr>
      <dsp:spPr>
        <a:xfrm rot="12900000">
          <a:off x="1759868" y="2221030"/>
          <a:ext cx="1675580" cy="62198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E4E1B2-83DF-4EFD-B408-BA90DF84E8C1}">
      <dsp:nvSpPr>
        <dsp:cNvPr id="0" name=""/>
        <dsp:cNvSpPr/>
      </dsp:nvSpPr>
      <dsp:spPr>
        <a:xfrm>
          <a:off x="874745" y="1222175"/>
          <a:ext cx="2073272" cy="165861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rtl="0">
            <a:lnSpc>
              <a:spcPct val="90000"/>
            </a:lnSpc>
            <a:spcBef>
              <a:spcPct val="0"/>
            </a:spcBef>
            <a:spcAft>
              <a:spcPct val="35000"/>
            </a:spcAft>
          </a:pPr>
          <a:r>
            <a:rPr lang="es-ES_tradnl" sz="2000" kern="1200" dirty="0" smtClean="0"/>
            <a:t>Nace de la necesidad individual y colectiva</a:t>
          </a:r>
          <a:endParaRPr lang="es-MX" sz="2000" kern="1200" dirty="0"/>
        </a:p>
      </dsp:txBody>
      <dsp:txXfrm>
        <a:off x="923324" y="1270754"/>
        <a:ext cx="1976114" cy="1561459"/>
      </dsp:txXfrm>
    </dsp:sp>
    <dsp:sp modelId="{17899FE1-5E9D-4CD4-9B1F-4E318C03E9C4}">
      <dsp:nvSpPr>
        <dsp:cNvPr id="0" name=""/>
        <dsp:cNvSpPr/>
      </dsp:nvSpPr>
      <dsp:spPr>
        <a:xfrm rot="16200000">
          <a:off x="3419885" y="1356880"/>
          <a:ext cx="1675580" cy="621981"/>
        </a:xfrm>
        <a:prstGeom prst="leftArrow">
          <a:avLst>
            <a:gd name="adj1" fmla="val 60000"/>
            <a:gd name="adj2" fmla="val 50000"/>
          </a:avLst>
        </a:prstGeom>
        <a:solidFill>
          <a:schemeClr val="accent2">
            <a:hueOff val="9504422"/>
            <a:satOff val="-18343"/>
            <a:lumOff val="-235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4FBF8F-8D4C-4A20-91A2-F06E2A8AC433}">
      <dsp:nvSpPr>
        <dsp:cNvPr id="0" name=""/>
        <dsp:cNvSpPr/>
      </dsp:nvSpPr>
      <dsp:spPr>
        <a:xfrm>
          <a:off x="3221039" y="772"/>
          <a:ext cx="2073272" cy="1658617"/>
        </a:xfrm>
        <a:prstGeom prst="roundRect">
          <a:avLst>
            <a:gd name="adj" fmla="val 10000"/>
          </a:avLst>
        </a:prstGeom>
        <a:solidFill>
          <a:schemeClr val="accent2">
            <a:hueOff val="9504422"/>
            <a:satOff val="-18343"/>
            <a:lumOff val="-23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rtl="0">
            <a:lnSpc>
              <a:spcPct val="90000"/>
            </a:lnSpc>
            <a:spcBef>
              <a:spcPct val="0"/>
            </a:spcBef>
            <a:spcAft>
              <a:spcPct val="35000"/>
            </a:spcAft>
          </a:pPr>
          <a:r>
            <a:rPr lang="es-ES_tradnl" sz="2000" kern="1200" dirty="0" smtClean="0"/>
            <a:t>Participación no es homogénea.  </a:t>
          </a:r>
          <a:endParaRPr lang="es-MX" sz="2000" kern="1200" dirty="0"/>
        </a:p>
      </dsp:txBody>
      <dsp:txXfrm>
        <a:off x="3269618" y="49351"/>
        <a:ext cx="1976114" cy="1561459"/>
      </dsp:txXfrm>
    </dsp:sp>
    <dsp:sp modelId="{C21F0376-E228-4FE8-89B1-EFCC89A8A402}">
      <dsp:nvSpPr>
        <dsp:cNvPr id="0" name=""/>
        <dsp:cNvSpPr/>
      </dsp:nvSpPr>
      <dsp:spPr>
        <a:xfrm rot="19500000">
          <a:off x="5079902" y="2221030"/>
          <a:ext cx="1675580" cy="621981"/>
        </a:xfrm>
        <a:prstGeom prst="leftArrow">
          <a:avLst>
            <a:gd name="adj1" fmla="val 60000"/>
            <a:gd name="adj2" fmla="val 50000"/>
          </a:avLst>
        </a:prstGeom>
        <a:solidFill>
          <a:schemeClr val="accent2">
            <a:hueOff val="19008843"/>
            <a:satOff val="-36686"/>
            <a:lumOff val="-471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7FE43A-5252-4FA4-A62E-4F5E4CD5485A}">
      <dsp:nvSpPr>
        <dsp:cNvPr id="0" name=""/>
        <dsp:cNvSpPr/>
      </dsp:nvSpPr>
      <dsp:spPr>
        <a:xfrm>
          <a:off x="5567334" y="1222175"/>
          <a:ext cx="2073272" cy="1658617"/>
        </a:xfrm>
        <a:prstGeom prst="roundRect">
          <a:avLst>
            <a:gd name="adj" fmla="val 10000"/>
          </a:avLst>
        </a:prstGeom>
        <a:solidFill>
          <a:schemeClr val="accent2">
            <a:hueOff val="19008843"/>
            <a:satOff val="-36686"/>
            <a:lumOff val="-47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rtl="0">
            <a:lnSpc>
              <a:spcPct val="90000"/>
            </a:lnSpc>
            <a:spcBef>
              <a:spcPct val="0"/>
            </a:spcBef>
            <a:spcAft>
              <a:spcPct val="35000"/>
            </a:spcAft>
          </a:pPr>
          <a:r>
            <a:rPr lang="es-ES_tradnl" sz="2000" kern="1200" dirty="0" smtClean="0"/>
            <a:t>Su base ciudadana privilegia intereses colectivos antes que los individuales</a:t>
          </a:r>
          <a:r>
            <a:rPr lang="es-MX" sz="2000" kern="1200" dirty="0" smtClean="0"/>
            <a:t>.</a:t>
          </a:r>
          <a:endParaRPr lang="es-ES_tradnl" sz="2000" kern="1200" dirty="0"/>
        </a:p>
      </dsp:txBody>
      <dsp:txXfrm>
        <a:off x="5615913" y="1270754"/>
        <a:ext cx="1976114" cy="156145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DC3DB-731F-469E-8F5D-B51DEF963E40}">
      <dsp:nvSpPr>
        <dsp:cNvPr id="0" name=""/>
        <dsp:cNvSpPr/>
      </dsp:nvSpPr>
      <dsp:spPr>
        <a:xfrm>
          <a:off x="1875604" y="288113"/>
          <a:ext cx="2188649" cy="2188649"/>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s-ES_tradnl" sz="2400" kern="1200" dirty="0" smtClean="0">
              <a:latin typeface="Arial Narrow" pitchFamily="34" charset="0"/>
            </a:rPr>
            <a:t>Carácter representativo</a:t>
          </a:r>
          <a:endParaRPr lang="es-MX" sz="2400" kern="1200" dirty="0">
            <a:latin typeface="Arial Narrow" pitchFamily="34" charset="0"/>
          </a:endParaRPr>
        </a:p>
      </dsp:txBody>
      <dsp:txXfrm>
        <a:off x="2516644" y="929153"/>
        <a:ext cx="1547609" cy="1547609"/>
      </dsp:txXfrm>
    </dsp:sp>
    <dsp:sp modelId="{F6155EC5-3A35-41A8-B9D3-EBAB3A1DCE99}">
      <dsp:nvSpPr>
        <dsp:cNvPr id="0" name=""/>
        <dsp:cNvSpPr/>
      </dsp:nvSpPr>
      <dsp:spPr>
        <a:xfrm rot="5400000">
          <a:off x="4165346" y="288113"/>
          <a:ext cx="2188649" cy="2188649"/>
        </a:xfrm>
        <a:prstGeom prst="pieWedge">
          <a:avLst/>
        </a:prstGeom>
        <a:solidFill>
          <a:schemeClr val="accent2">
            <a:hueOff val="6336281"/>
            <a:satOff val="-12229"/>
            <a:lumOff val="-15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s-ES_tradnl" sz="2400" kern="1200" dirty="0" smtClean="0">
              <a:latin typeface="Arial Narrow" pitchFamily="34" charset="0"/>
            </a:rPr>
            <a:t>Carácter efectivo</a:t>
          </a:r>
          <a:endParaRPr lang="es-MX" sz="2400" kern="1200" dirty="0">
            <a:latin typeface="Arial Narrow" pitchFamily="34" charset="0"/>
          </a:endParaRPr>
        </a:p>
      </dsp:txBody>
      <dsp:txXfrm rot="-5400000">
        <a:off x="4165346" y="929153"/>
        <a:ext cx="1547609" cy="1547609"/>
      </dsp:txXfrm>
    </dsp:sp>
    <dsp:sp modelId="{A6BEC16E-1145-485C-A611-0CB148BD2290}">
      <dsp:nvSpPr>
        <dsp:cNvPr id="0" name=""/>
        <dsp:cNvSpPr/>
      </dsp:nvSpPr>
      <dsp:spPr>
        <a:xfrm rot="10800000">
          <a:off x="4165346" y="2577854"/>
          <a:ext cx="2188649" cy="2188649"/>
        </a:xfrm>
        <a:prstGeom prst="pieWedge">
          <a:avLst/>
        </a:prstGeom>
        <a:solidFill>
          <a:schemeClr val="accent2">
            <a:hueOff val="12672563"/>
            <a:satOff val="-24457"/>
            <a:lumOff val="-31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s-ES_tradnl" sz="2400" kern="1200" dirty="0" smtClean="0">
              <a:latin typeface="Arial Narrow" pitchFamily="34" charset="0"/>
            </a:rPr>
            <a:t>Carácter activo</a:t>
          </a:r>
          <a:endParaRPr lang="es-MX" sz="2400" kern="1200" dirty="0">
            <a:latin typeface="Arial Narrow" pitchFamily="34" charset="0"/>
          </a:endParaRPr>
        </a:p>
      </dsp:txBody>
      <dsp:txXfrm rot="10800000">
        <a:off x="4165346" y="2577854"/>
        <a:ext cx="1547609" cy="1547609"/>
      </dsp:txXfrm>
    </dsp:sp>
    <dsp:sp modelId="{64A51F3B-6AD1-491E-B07D-2212D67149BF}">
      <dsp:nvSpPr>
        <dsp:cNvPr id="0" name=""/>
        <dsp:cNvSpPr/>
      </dsp:nvSpPr>
      <dsp:spPr>
        <a:xfrm rot="16200000">
          <a:off x="1875604" y="2577854"/>
          <a:ext cx="2188649" cy="2188649"/>
        </a:xfrm>
        <a:prstGeom prst="pieWedge">
          <a:avLst/>
        </a:prstGeom>
        <a:solidFill>
          <a:schemeClr val="accent2">
            <a:hueOff val="19008843"/>
            <a:satOff val="-36686"/>
            <a:lumOff val="-47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s-ES_tradnl" sz="2400" kern="1200" dirty="0" smtClean="0">
              <a:latin typeface="Arial Narrow" pitchFamily="34" charset="0"/>
            </a:rPr>
            <a:t>Carácter directo e igualitario </a:t>
          </a:r>
          <a:endParaRPr lang="es-MX" sz="2400" kern="1200" dirty="0">
            <a:latin typeface="Arial Narrow" pitchFamily="34" charset="0"/>
          </a:endParaRPr>
        </a:p>
      </dsp:txBody>
      <dsp:txXfrm rot="5400000">
        <a:off x="2516644" y="2577854"/>
        <a:ext cx="1547609" cy="1547609"/>
      </dsp:txXfrm>
    </dsp:sp>
    <dsp:sp modelId="{D9E5675D-C348-479E-8FF0-A52D2A581CB5}">
      <dsp:nvSpPr>
        <dsp:cNvPr id="0" name=""/>
        <dsp:cNvSpPr/>
      </dsp:nvSpPr>
      <dsp:spPr>
        <a:xfrm>
          <a:off x="3736967" y="2072392"/>
          <a:ext cx="755665" cy="657100"/>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86F9A6-7173-4F64-9AEF-A356AFA6E0DA}">
      <dsp:nvSpPr>
        <dsp:cNvPr id="0" name=""/>
        <dsp:cNvSpPr/>
      </dsp:nvSpPr>
      <dsp:spPr>
        <a:xfrm rot="10800000">
          <a:off x="3736967" y="2325123"/>
          <a:ext cx="755665" cy="657100"/>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2C8A3-03FD-40F1-86C0-5B3891D44F57}">
      <dsp:nvSpPr>
        <dsp:cNvPr id="0" name=""/>
        <dsp:cNvSpPr/>
      </dsp:nvSpPr>
      <dsp:spPr>
        <a:xfrm rot="5400000">
          <a:off x="3574288" y="-106172"/>
          <a:ext cx="4043680" cy="5266944"/>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s-ES_tradnl" sz="3000" kern="1200" dirty="0" smtClean="0"/>
            <a:t>Difusión por medios idóneos para distintos grupos. </a:t>
          </a:r>
          <a:endParaRPr lang="es-MX" sz="3000" kern="1200" dirty="0"/>
        </a:p>
        <a:p>
          <a:pPr marL="285750" lvl="1" indent="-285750" algn="l" defTabSz="1333500">
            <a:lnSpc>
              <a:spcPct val="90000"/>
            </a:lnSpc>
            <a:spcBef>
              <a:spcPct val="0"/>
            </a:spcBef>
            <a:spcAft>
              <a:spcPct val="15000"/>
            </a:spcAft>
            <a:buChar char="••"/>
          </a:pPr>
          <a:r>
            <a:rPr lang="es-ES_tradnl" sz="3000" kern="1200" dirty="0" smtClean="0"/>
            <a:t>Mediación de contenidos técnicos para NO expertos.</a:t>
          </a:r>
          <a:endParaRPr lang="es-MX" sz="3000" kern="1200" dirty="0"/>
        </a:p>
        <a:p>
          <a:pPr marL="285750" lvl="1" indent="-285750" algn="l" defTabSz="1333500">
            <a:lnSpc>
              <a:spcPct val="90000"/>
            </a:lnSpc>
            <a:spcBef>
              <a:spcPct val="0"/>
            </a:spcBef>
            <a:spcAft>
              <a:spcPct val="15000"/>
            </a:spcAft>
            <a:buChar char="••"/>
          </a:pPr>
          <a:r>
            <a:rPr lang="es-ES_tradnl" sz="3000" kern="1200" dirty="0" smtClean="0"/>
            <a:t>Tiempo y asesoramiento para procesar la información. </a:t>
          </a:r>
        </a:p>
        <a:p>
          <a:pPr marL="285750" lvl="1" indent="-285750" algn="l" defTabSz="1333500">
            <a:lnSpc>
              <a:spcPct val="90000"/>
            </a:lnSpc>
            <a:spcBef>
              <a:spcPct val="0"/>
            </a:spcBef>
            <a:spcAft>
              <a:spcPct val="15000"/>
            </a:spcAft>
            <a:buChar char="••"/>
          </a:pPr>
          <a:r>
            <a:rPr lang="es-ES_tradnl" sz="3000" kern="1200" dirty="0" smtClean="0"/>
            <a:t>Incorporación de “lo social”</a:t>
          </a:r>
          <a:endParaRPr lang="es-MX" sz="3000" kern="1200" dirty="0"/>
        </a:p>
      </dsp:txBody>
      <dsp:txXfrm rot="-5400000">
        <a:off x="2962656" y="702856"/>
        <a:ext cx="5069548" cy="3648888"/>
      </dsp:txXfrm>
    </dsp:sp>
    <dsp:sp modelId="{D8CA6735-F273-490C-B9E2-07FF63400013}">
      <dsp:nvSpPr>
        <dsp:cNvPr id="0" name=""/>
        <dsp:cNvSpPr/>
      </dsp:nvSpPr>
      <dsp:spPr>
        <a:xfrm>
          <a:off x="0" y="0"/>
          <a:ext cx="2962656" cy="5054600"/>
        </a:xfrm>
        <a:prstGeom prst="roundRect">
          <a:avLst/>
        </a:prstGeom>
        <a:solidFill>
          <a:schemeClr val="tx2">
            <a:lumMod val="60000"/>
            <a:lumOff val="4000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ES_tradnl" sz="3600" kern="1200" dirty="0" smtClean="0"/>
            <a:t>Participación Informada</a:t>
          </a:r>
          <a:endParaRPr lang="es-MX" sz="3600" kern="1200" dirty="0"/>
        </a:p>
      </dsp:txBody>
      <dsp:txXfrm>
        <a:off x="144625" y="144625"/>
        <a:ext cx="2673406" cy="476535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3965E-9145-7A4A-AE80-5560068E4F9E}">
      <dsp:nvSpPr>
        <dsp:cNvPr id="0" name=""/>
        <dsp:cNvSpPr/>
      </dsp:nvSpPr>
      <dsp:spPr>
        <a:xfrm>
          <a:off x="1651" y="0"/>
          <a:ext cx="2569596" cy="2866440"/>
        </a:xfrm>
        <a:prstGeom prst="roundRect">
          <a:avLst>
            <a:gd name="adj" fmla="val 10000"/>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ES" sz="1600" kern="1200" dirty="0" smtClean="0"/>
            <a:t>Pueden verse beneficiados o afectados por las operaciones de una organización o empresa.</a:t>
          </a:r>
          <a:endParaRPr lang="es-ES" sz="1600" kern="1200" dirty="0"/>
        </a:p>
      </dsp:txBody>
      <dsp:txXfrm>
        <a:off x="1651" y="1146576"/>
        <a:ext cx="2569596" cy="1146576"/>
      </dsp:txXfrm>
    </dsp:sp>
    <dsp:sp modelId="{21AC9D1A-14D8-AF44-B319-127FD0EC2569}">
      <dsp:nvSpPr>
        <dsp:cNvPr id="0" name=""/>
        <dsp:cNvSpPr/>
      </dsp:nvSpPr>
      <dsp:spPr>
        <a:xfrm>
          <a:off x="809187" y="171986"/>
          <a:ext cx="954524" cy="95452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5000" r="-45000"/>
          </a:stretch>
        </a:blip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tint val="50000"/>
              <a:hueOff val="0"/>
              <a:satOff val="0"/>
              <a:lumOff val="0"/>
              <a:alphaOff val="0"/>
              <a:shade val="80000"/>
            </a:schemeClr>
          </a:contourClr>
        </a:sp3d>
      </dsp:spPr>
      <dsp:style>
        <a:lnRef idx="0">
          <a:scrgbClr r="0" g="0" b="0"/>
        </a:lnRef>
        <a:fillRef idx="1">
          <a:scrgbClr r="0" g="0" b="0"/>
        </a:fillRef>
        <a:effectRef idx="2">
          <a:scrgbClr r="0" g="0" b="0"/>
        </a:effectRef>
        <a:fontRef idx="minor"/>
      </dsp:style>
    </dsp:sp>
    <dsp:sp modelId="{FC403B9C-866A-2942-82C7-B5CFBBF852A3}">
      <dsp:nvSpPr>
        <dsp:cNvPr id="0" name=""/>
        <dsp:cNvSpPr/>
      </dsp:nvSpPr>
      <dsp:spPr>
        <a:xfrm>
          <a:off x="2706511" y="0"/>
          <a:ext cx="2569596" cy="2866440"/>
        </a:xfrm>
        <a:prstGeom prst="roundRect">
          <a:avLst>
            <a:gd name="adj" fmla="val 10000"/>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hueOff val="-8413220"/>
              <a:satOff val="-4326"/>
              <a:lumOff val="-1863"/>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ES" sz="1600" kern="1200" dirty="0" smtClean="0"/>
            <a:t>Tienen la capacidad de influenciar la actividad,  sus productos o por sobre otros grupos de interés.</a:t>
          </a:r>
          <a:endParaRPr lang="es-ES" sz="1600" kern="1200" dirty="0"/>
        </a:p>
      </dsp:txBody>
      <dsp:txXfrm>
        <a:off x="2706511" y="1146576"/>
        <a:ext cx="2569596" cy="1146576"/>
      </dsp:txXfrm>
    </dsp:sp>
    <dsp:sp modelId="{AFC34C52-B28D-C046-B6E1-1BD40958A449}">
      <dsp:nvSpPr>
        <dsp:cNvPr id="0" name=""/>
        <dsp:cNvSpPr/>
      </dsp:nvSpPr>
      <dsp:spPr>
        <a:xfrm>
          <a:off x="3455872" y="171986"/>
          <a:ext cx="954524" cy="95452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tint val="50000"/>
              <a:hueOff val="-8199677"/>
              <a:satOff val="-6832"/>
              <a:lumOff val="-889"/>
              <a:alphaOff val="0"/>
              <a:shade val="80000"/>
            </a:schemeClr>
          </a:contourClr>
        </a:sp3d>
      </dsp:spPr>
      <dsp:style>
        <a:lnRef idx="0">
          <a:scrgbClr r="0" g="0" b="0"/>
        </a:lnRef>
        <a:fillRef idx="1">
          <a:scrgbClr r="0" g="0" b="0"/>
        </a:fillRef>
        <a:effectRef idx="2">
          <a:scrgbClr r="0" g="0" b="0"/>
        </a:effectRef>
        <a:fontRef idx="minor"/>
      </dsp:style>
    </dsp:sp>
    <dsp:sp modelId="{059978BA-44EC-4844-A974-7EA34345BBE4}">
      <dsp:nvSpPr>
        <dsp:cNvPr id="0" name=""/>
        <dsp:cNvSpPr/>
      </dsp:nvSpPr>
      <dsp:spPr>
        <a:xfrm>
          <a:off x="5295020" y="0"/>
          <a:ext cx="2569596" cy="2866440"/>
        </a:xfrm>
        <a:prstGeom prst="roundRect">
          <a:avLst>
            <a:gd name="adj" fmla="val 10000"/>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hueOff val="-16826440"/>
              <a:satOff val="-8652"/>
              <a:lumOff val="-3725"/>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ES" sz="1600" kern="1200" dirty="0" smtClean="0"/>
            <a:t>La diversidad  de intereses de los grupos puede provocar conflictos y varían en el tiempo.</a:t>
          </a:r>
          <a:endParaRPr lang="es-ES" sz="1600" kern="1200" dirty="0"/>
        </a:p>
      </dsp:txBody>
      <dsp:txXfrm>
        <a:off x="5295020" y="1146576"/>
        <a:ext cx="2569596" cy="1146576"/>
      </dsp:txXfrm>
    </dsp:sp>
    <dsp:sp modelId="{2520A07B-0CF3-D146-BFD2-F86A8A0F38A4}">
      <dsp:nvSpPr>
        <dsp:cNvPr id="0" name=""/>
        <dsp:cNvSpPr/>
      </dsp:nvSpPr>
      <dsp:spPr>
        <a:xfrm>
          <a:off x="6102556" y="171986"/>
          <a:ext cx="954524" cy="95452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tint val="50000"/>
              <a:hueOff val="-16399354"/>
              <a:satOff val="-13665"/>
              <a:lumOff val="-1777"/>
              <a:alphaOff val="0"/>
              <a:shade val="80000"/>
            </a:schemeClr>
          </a:contourClr>
        </a:sp3d>
      </dsp:spPr>
      <dsp:style>
        <a:lnRef idx="0">
          <a:scrgbClr r="0" g="0" b="0"/>
        </a:lnRef>
        <a:fillRef idx="1">
          <a:scrgbClr r="0" g="0" b="0"/>
        </a:fillRef>
        <a:effectRef idx="2">
          <a:scrgbClr r="0" g="0" b="0"/>
        </a:effectRef>
        <a:fontRef idx="minor"/>
      </dsp:style>
    </dsp:sp>
    <dsp:sp modelId="{E0FA9A07-B1DD-1E42-840D-8050A0101861}">
      <dsp:nvSpPr>
        <dsp:cNvPr id="0" name=""/>
        <dsp:cNvSpPr/>
      </dsp:nvSpPr>
      <dsp:spPr>
        <a:xfrm>
          <a:off x="314650" y="2293152"/>
          <a:ext cx="7236967" cy="429966"/>
        </a:xfrm>
        <a:prstGeom prst="leftRightArrow">
          <a:avLst/>
        </a:prstGeom>
        <a:gradFill rotWithShape="0">
          <a:gsLst>
            <a:gs pos="0">
              <a:schemeClr val="accent3">
                <a:tint val="40000"/>
                <a:hueOff val="0"/>
                <a:satOff val="0"/>
                <a:lumOff val="0"/>
                <a:alphaOff val="0"/>
                <a:tint val="92000"/>
                <a:satMod val="170000"/>
              </a:schemeClr>
            </a:gs>
            <a:gs pos="15000">
              <a:schemeClr val="accent3">
                <a:tint val="40000"/>
                <a:hueOff val="0"/>
                <a:satOff val="0"/>
                <a:lumOff val="0"/>
                <a:alphaOff val="0"/>
                <a:tint val="92000"/>
                <a:shade val="99000"/>
                <a:satMod val="170000"/>
              </a:schemeClr>
            </a:gs>
            <a:gs pos="62000">
              <a:schemeClr val="accent3">
                <a:tint val="40000"/>
                <a:hueOff val="0"/>
                <a:satOff val="0"/>
                <a:lumOff val="0"/>
                <a:alphaOff val="0"/>
                <a:tint val="96000"/>
                <a:shade val="80000"/>
                <a:satMod val="170000"/>
              </a:schemeClr>
            </a:gs>
            <a:gs pos="97000">
              <a:schemeClr val="accent3">
                <a:tint val="40000"/>
                <a:hueOff val="0"/>
                <a:satOff val="0"/>
                <a:lumOff val="0"/>
                <a:alphaOff val="0"/>
                <a:tint val="98000"/>
                <a:shade val="63000"/>
                <a:satMod val="170000"/>
              </a:schemeClr>
            </a:gs>
            <a:gs pos="100000">
              <a:schemeClr val="accent3">
                <a:tint val="4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tint val="40000"/>
              <a:hueOff val="0"/>
              <a:satOff val="0"/>
              <a:lumOff val="0"/>
              <a:alphaOff val="0"/>
              <a:shade val="80000"/>
            </a:schemeClr>
          </a:contourClr>
        </a:sp3d>
      </dsp:spPr>
      <dsp:style>
        <a:lnRef idx="0">
          <a:scrgbClr r="0" g="0" b="0"/>
        </a:lnRef>
        <a:fillRef idx="3">
          <a:scrgbClr r="0" g="0" b="0"/>
        </a:fillRef>
        <a:effectRef idx="2">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DF5AA-B752-4107-9D0E-2F991F2A4235}">
      <dsp:nvSpPr>
        <dsp:cNvPr id="0" name=""/>
        <dsp:cNvSpPr/>
      </dsp:nvSpPr>
      <dsp:spPr>
        <a:xfrm>
          <a:off x="6" y="0"/>
          <a:ext cx="2380266" cy="2071702"/>
        </a:xfrm>
        <a:prstGeom prst="roundRect">
          <a:avLst>
            <a:gd name="adj" fmla="val 10000"/>
          </a:avLst>
        </a:prstGeom>
        <a:solidFill>
          <a:schemeClr val="accent6">
            <a:lumMod val="20000"/>
            <a:lumOff val="80000"/>
          </a:schemeClr>
        </a:solidFill>
        <a:ln w="254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0">
            <a:lnSpc>
              <a:spcPct val="90000"/>
            </a:lnSpc>
            <a:spcBef>
              <a:spcPct val="0"/>
            </a:spcBef>
            <a:spcAft>
              <a:spcPct val="35000"/>
            </a:spcAft>
          </a:pPr>
          <a:r>
            <a:rPr lang="es-ES_tradnl" sz="2900" b="1" kern="1200" dirty="0" smtClean="0">
              <a:solidFill>
                <a:schemeClr val="tx1"/>
              </a:solidFill>
            </a:rPr>
            <a:t>Pasiva</a:t>
          </a:r>
          <a:endParaRPr lang="es-MX" sz="2900" b="1" kern="1200" dirty="0">
            <a:solidFill>
              <a:schemeClr val="tx1"/>
            </a:solidFill>
          </a:endParaRPr>
        </a:p>
      </dsp:txBody>
      <dsp:txXfrm>
        <a:off x="6" y="828680"/>
        <a:ext cx="2380266" cy="828680"/>
      </dsp:txXfrm>
    </dsp:sp>
    <dsp:sp modelId="{D8950533-0C49-4D04-9CD1-5DE49C37CC96}">
      <dsp:nvSpPr>
        <dsp:cNvPr id="0" name=""/>
        <dsp:cNvSpPr/>
      </dsp:nvSpPr>
      <dsp:spPr>
        <a:xfrm>
          <a:off x="846724" y="124302"/>
          <a:ext cx="689876" cy="689876"/>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BABA66-274A-4037-80F4-00FF2518F265}">
      <dsp:nvSpPr>
        <dsp:cNvPr id="0" name=""/>
        <dsp:cNvSpPr/>
      </dsp:nvSpPr>
      <dsp:spPr>
        <a:xfrm>
          <a:off x="2426188" y="0"/>
          <a:ext cx="2380266" cy="2071702"/>
        </a:xfrm>
        <a:prstGeom prst="roundRect">
          <a:avLst>
            <a:gd name="adj" fmla="val 10000"/>
          </a:avLst>
        </a:prstGeom>
        <a:solidFill>
          <a:schemeClr val="accent3">
            <a:hueOff val="-8413220"/>
            <a:satOff val="-4326"/>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0">
            <a:lnSpc>
              <a:spcPct val="90000"/>
            </a:lnSpc>
            <a:spcBef>
              <a:spcPct val="0"/>
            </a:spcBef>
            <a:spcAft>
              <a:spcPct val="35000"/>
            </a:spcAft>
          </a:pPr>
          <a:r>
            <a:rPr lang="es-ES_tradnl" sz="2900" b="1" kern="1200" dirty="0" smtClean="0"/>
            <a:t>Asertiva</a:t>
          </a:r>
          <a:endParaRPr lang="es-MX" sz="2900" b="1" kern="1200" dirty="0"/>
        </a:p>
      </dsp:txBody>
      <dsp:txXfrm>
        <a:off x="2426188" y="828680"/>
        <a:ext cx="2380266" cy="828680"/>
      </dsp:txXfrm>
    </dsp:sp>
    <dsp:sp modelId="{AAF628B9-3AA7-42D6-9E76-0BE1A93A8BBE}">
      <dsp:nvSpPr>
        <dsp:cNvPr id="0" name=""/>
        <dsp:cNvSpPr/>
      </dsp:nvSpPr>
      <dsp:spPr>
        <a:xfrm>
          <a:off x="3298399" y="124302"/>
          <a:ext cx="689876" cy="689876"/>
        </a:xfrm>
        <a:prstGeom prst="ellipse">
          <a:avLst/>
        </a:prstGeom>
        <a:solidFill>
          <a:schemeClr val="accent3">
            <a:tint val="50000"/>
            <a:hueOff val="-8199677"/>
            <a:satOff val="-6832"/>
            <a:lumOff val="-8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7CB7B4-6122-4F8F-8BAF-6F19C03B10FA}">
      <dsp:nvSpPr>
        <dsp:cNvPr id="0" name=""/>
        <dsp:cNvSpPr/>
      </dsp:nvSpPr>
      <dsp:spPr>
        <a:xfrm>
          <a:off x="4906409" y="0"/>
          <a:ext cx="2380266" cy="2071702"/>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0">
            <a:lnSpc>
              <a:spcPct val="90000"/>
            </a:lnSpc>
            <a:spcBef>
              <a:spcPct val="0"/>
            </a:spcBef>
            <a:spcAft>
              <a:spcPct val="35000"/>
            </a:spcAft>
          </a:pPr>
          <a:r>
            <a:rPr lang="es-ES_tradnl" sz="2900" b="1" kern="1200" dirty="0" smtClean="0"/>
            <a:t>Agresiva</a:t>
          </a:r>
          <a:endParaRPr lang="es-MX" sz="2900" b="1" kern="1200" dirty="0"/>
        </a:p>
      </dsp:txBody>
      <dsp:txXfrm>
        <a:off x="4906409" y="828680"/>
        <a:ext cx="2380266" cy="828680"/>
      </dsp:txXfrm>
    </dsp:sp>
    <dsp:sp modelId="{F35A5690-E144-46A3-9331-CCC0BC784392}">
      <dsp:nvSpPr>
        <dsp:cNvPr id="0" name=""/>
        <dsp:cNvSpPr/>
      </dsp:nvSpPr>
      <dsp:spPr>
        <a:xfrm>
          <a:off x="5750074" y="124302"/>
          <a:ext cx="689876" cy="689876"/>
        </a:xfrm>
        <a:prstGeom prst="ellipse">
          <a:avLst/>
        </a:prstGeom>
        <a:solidFill>
          <a:schemeClr val="accent3">
            <a:tint val="50000"/>
            <a:hueOff val="-16399354"/>
            <a:satOff val="-13665"/>
            <a:lumOff val="-17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18D1BA-2F69-4ED5-A575-63E7E737E2DC}">
      <dsp:nvSpPr>
        <dsp:cNvPr id="0" name=""/>
        <dsp:cNvSpPr/>
      </dsp:nvSpPr>
      <dsp:spPr>
        <a:xfrm>
          <a:off x="291467" y="1657361"/>
          <a:ext cx="6703741" cy="310755"/>
        </a:xfrm>
        <a:prstGeom prst="leftRightArrow">
          <a:avLst/>
        </a:prstGeom>
        <a:blipFill rotWithShape="0">
          <a:blip xmlns:r="http://schemas.openxmlformats.org/officeDocument/2006/relationships" r:embed="rId1"/>
          <a:tile tx="0" ty="0" sx="100000" sy="100000" flip="none" algn="tl"/>
        </a:blip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D0793-C790-104C-B36A-A848DE43AE48}">
      <dsp:nvSpPr>
        <dsp:cNvPr id="0" name=""/>
        <dsp:cNvSpPr/>
      </dsp:nvSpPr>
      <dsp:spPr>
        <a:xfrm>
          <a:off x="0" y="2701686"/>
          <a:ext cx="7747479" cy="2210470"/>
        </a:xfrm>
        <a:prstGeom prst="roundRect">
          <a:avLst>
            <a:gd name="adj" fmla="val 10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F827AB9A-5993-B749-9159-A7DD7959E87B}">
      <dsp:nvSpPr>
        <dsp:cNvPr id="0" name=""/>
        <dsp:cNvSpPr/>
      </dsp:nvSpPr>
      <dsp:spPr>
        <a:xfrm>
          <a:off x="233313" y="294729"/>
          <a:ext cx="3467072" cy="162101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2000" b="-32000"/>
          </a:stretch>
        </a:blip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8301013-DD97-084B-9504-A955952572DD}">
      <dsp:nvSpPr>
        <dsp:cNvPr id="0" name=""/>
        <dsp:cNvSpPr/>
      </dsp:nvSpPr>
      <dsp:spPr>
        <a:xfrm rot="10800000">
          <a:off x="301996" y="2210470"/>
          <a:ext cx="3467072" cy="2701686"/>
        </a:xfrm>
        <a:prstGeom prst="round2SameRect">
          <a:avLst>
            <a:gd name="adj1" fmla="val 10500"/>
            <a:gd name="adj2" fmla="val 0"/>
          </a:avLst>
        </a:prstGeom>
        <a:solidFill>
          <a:schemeClr val="accent4">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t" anchorCtr="0">
          <a:noAutofit/>
        </a:bodyPr>
        <a:lstStyle/>
        <a:p>
          <a:pPr lvl="0" algn="l" defTabSz="977900">
            <a:lnSpc>
              <a:spcPct val="90000"/>
            </a:lnSpc>
            <a:spcBef>
              <a:spcPct val="0"/>
            </a:spcBef>
            <a:spcAft>
              <a:spcPct val="35000"/>
            </a:spcAft>
          </a:pPr>
          <a:r>
            <a:rPr lang="es-ES" sz="2200" kern="1200" dirty="0" smtClean="0"/>
            <a:t>Primarios </a:t>
          </a:r>
          <a:endParaRPr lang="es-ES" sz="2200" kern="1200" dirty="0"/>
        </a:p>
        <a:p>
          <a:pPr marL="171450" lvl="1" indent="-171450" algn="l" defTabSz="755650">
            <a:lnSpc>
              <a:spcPct val="90000"/>
            </a:lnSpc>
            <a:spcBef>
              <a:spcPct val="0"/>
            </a:spcBef>
            <a:spcAft>
              <a:spcPct val="15000"/>
            </a:spcAft>
            <a:buChar char="••"/>
          </a:pPr>
          <a:r>
            <a:rPr lang="es-ES" sz="1700" kern="1200" dirty="0" smtClean="0"/>
            <a:t>Inversionistas</a:t>
          </a:r>
          <a:endParaRPr lang="es-ES" sz="1700" kern="1200" dirty="0"/>
        </a:p>
        <a:p>
          <a:pPr marL="171450" lvl="1" indent="-171450" algn="l" defTabSz="755650">
            <a:lnSpc>
              <a:spcPct val="90000"/>
            </a:lnSpc>
            <a:spcBef>
              <a:spcPct val="0"/>
            </a:spcBef>
            <a:spcAft>
              <a:spcPct val="15000"/>
            </a:spcAft>
            <a:buChar char="••"/>
          </a:pPr>
          <a:r>
            <a:rPr lang="es-ES" sz="1700" kern="1200" dirty="0" smtClean="0"/>
            <a:t>Empleados y administradores</a:t>
          </a:r>
          <a:endParaRPr lang="es-ES" sz="1700" kern="1200" dirty="0"/>
        </a:p>
        <a:p>
          <a:pPr marL="171450" lvl="1" indent="-171450" algn="l" defTabSz="755650">
            <a:lnSpc>
              <a:spcPct val="90000"/>
            </a:lnSpc>
            <a:spcBef>
              <a:spcPct val="0"/>
            </a:spcBef>
            <a:spcAft>
              <a:spcPct val="15000"/>
            </a:spcAft>
            <a:buChar char="••"/>
          </a:pPr>
          <a:r>
            <a:rPr lang="es-ES" sz="1700" kern="1200" dirty="0" smtClean="0"/>
            <a:t>Clientes</a:t>
          </a:r>
          <a:endParaRPr lang="es-ES" sz="1700" kern="1200" dirty="0"/>
        </a:p>
        <a:p>
          <a:pPr marL="171450" lvl="1" indent="-171450" algn="l" defTabSz="755650">
            <a:lnSpc>
              <a:spcPct val="90000"/>
            </a:lnSpc>
            <a:spcBef>
              <a:spcPct val="0"/>
            </a:spcBef>
            <a:spcAft>
              <a:spcPct val="15000"/>
            </a:spcAft>
            <a:buChar char="••"/>
          </a:pPr>
          <a:r>
            <a:rPr lang="es-ES" sz="1700" kern="1200" dirty="0" smtClean="0"/>
            <a:t>Proveedores y socios externos</a:t>
          </a:r>
          <a:endParaRPr lang="es-ES" sz="1700" kern="1200" dirty="0"/>
        </a:p>
        <a:p>
          <a:pPr marL="171450" lvl="1" indent="-171450" algn="l" defTabSz="755650">
            <a:lnSpc>
              <a:spcPct val="90000"/>
            </a:lnSpc>
            <a:spcBef>
              <a:spcPct val="0"/>
            </a:spcBef>
            <a:spcAft>
              <a:spcPct val="15000"/>
            </a:spcAft>
            <a:buChar char="••"/>
          </a:pPr>
          <a:r>
            <a:rPr lang="es-ES" sz="1700" kern="1200" dirty="0" smtClean="0"/>
            <a:t>Comunidades locales</a:t>
          </a:r>
          <a:endParaRPr lang="es-ES" sz="1700" kern="1200" dirty="0"/>
        </a:p>
      </dsp:txBody>
      <dsp:txXfrm rot="10800000">
        <a:off x="385082" y="2210470"/>
        <a:ext cx="3300900" cy="2618600"/>
      </dsp:txXfrm>
    </dsp:sp>
    <dsp:sp modelId="{5BFCCCB3-E951-F347-9BEE-9C41C47A83CF}">
      <dsp:nvSpPr>
        <dsp:cNvPr id="0" name=""/>
        <dsp:cNvSpPr/>
      </dsp:nvSpPr>
      <dsp:spPr>
        <a:xfrm>
          <a:off x="4047093" y="294729"/>
          <a:ext cx="3467072" cy="162101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7000" b="-57000"/>
          </a:stretch>
        </a:blip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57AF1E5-214F-7942-B9BA-18E1EDCDBE94}">
      <dsp:nvSpPr>
        <dsp:cNvPr id="0" name=""/>
        <dsp:cNvSpPr/>
      </dsp:nvSpPr>
      <dsp:spPr>
        <a:xfrm rot="10800000">
          <a:off x="4047093" y="2210470"/>
          <a:ext cx="3467072" cy="2701686"/>
        </a:xfrm>
        <a:prstGeom prst="round2SameRect">
          <a:avLst>
            <a:gd name="adj1" fmla="val 10500"/>
            <a:gd name="adj2" fmla="val 0"/>
          </a:avLst>
        </a:prstGeom>
        <a:solidFill>
          <a:schemeClr val="accent4">
            <a:hueOff val="-3210336"/>
            <a:satOff val="39690"/>
            <a:lumOff val="-12939"/>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t" anchorCtr="0">
          <a:noAutofit/>
        </a:bodyPr>
        <a:lstStyle/>
        <a:p>
          <a:pPr lvl="0" algn="l" defTabSz="977900">
            <a:lnSpc>
              <a:spcPct val="90000"/>
            </a:lnSpc>
            <a:spcBef>
              <a:spcPct val="0"/>
            </a:spcBef>
            <a:spcAft>
              <a:spcPct val="35000"/>
            </a:spcAft>
          </a:pPr>
          <a:r>
            <a:rPr lang="es-ES" sz="2200" kern="1200" dirty="0" smtClean="0"/>
            <a:t>Secundarios </a:t>
          </a:r>
          <a:endParaRPr lang="es-ES" sz="2200" kern="1200" dirty="0"/>
        </a:p>
        <a:p>
          <a:pPr marL="171450" lvl="1" indent="-171450" algn="l" defTabSz="755650">
            <a:lnSpc>
              <a:spcPct val="90000"/>
            </a:lnSpc>
            <a:spcBef>
              <a:spcPct val="0"/>
            </a:spcBef>
            <a:spcAft>
              <a:spcPct val="15000"/>
            </a:spcAft>
            <a:buChar char="••"/>
          </a:pPr>
          <a:r>
            <a:rPr lang="es-ES" sz="1700" kern="1200" dirty="0" smtClean="0"/>
            <a:t>Gobierno y reguladores</a:t>
          </a:r>
          <a:endParaRPr lang="es-ES" sz="1700" kern="1200" dirty="0"/>
        </a:p>
        <a:p>
          <a:pPr marL="171450" lvl="1" indent="-171450" algn="l" defTabSz="755650">
            <a:lnSpc>
              <a:spcPct val="90000"/>
            </a:lnSpc>
            <a:spcBef>
              <a:spcPct val="0"/>
            </a:spcBef>
            <a:spcAft>
              <a:spcPct val="15000"/>
            </a:spcAft>
            <a:buChar char="••"/>
          </a:pPr>
          <a:r>
            <a:rPr lang="es-ES" sz="1700" kern="1200" dirty="0" smtClean="0"/>
            <a:t>Organizaciones sociedad civil</a:t>
          </a:r>
          <a:endParaRPr lang="es-ES" sz="1700" kern="1200" dirty="0"/>
        </a:p>
        <a:p>
          <a:pPr marL="171450" lvl="1" indent="-171450" algn="l" defTabSz="755650">
            <a:lnSpc>
              <a:spcPct val="90000"/>
            </a:lnSpc>
            <a:spcBef>
              <a:spcPct val="0"/>
            </a:spcBef>
            <a:spcAft>
              <a:spcPct val="15000"/>
            </a:spcAft>
            <a:buChar char="••"/>
          </a:pPr>
          <a:r>
            <a:rPr lang="es-ES" sz="1700" kern="1200" dirty="0" smtClean="0"/>
            <a:t>Competidores</a:t>
          </a:r>
          <a:endParaRPr lang="es-ES" sz="1700" kern="1200" dirty="0"/>
        </a:p>
        <a:p>
          <a:pPr marL="171450" lvl="1" indent="-171450" algn="l" defTabSz="755650">
            <a:lnSpc>
              <a:spcPct val="90000"/>
            </a:lnSpc>
            <a:spcBef>
              <a:spcPct val="0"/>
            </a:spcBef>
            <a:spcAft>
              <a:spcPct val="15000"/>
            </a:spcAft>
            <a:buChar char="••"/>
          </a:pPr>
          <a:r>
            <a:rPr lang="es-ES" sz="1700" kern="1200" dirty="0" smtClean="0"/>
            <a:t>Grupos comerciales</a:t>
          </a:r>
          <a:endParaRPr lang="es-ES" sz="1700" kern="1200" dirty="0"/>
        </a:p>
        <a:p>
          <a:pPr marL="171450" lvl="1" indent="-171450" algn="l" defTabSz="755650">
            <a:lnSpc>
              <a:spcPct val="90000"/>
            </a:lnSpc>
            <a:spcBef>
              <a:spcPct val="0"/>
            </a:spcBef>
            <a:spcAft>
              <a:spcPct val="15000"/>
            </a:spcAft>
            <a:buChar char="••"/>
          </a:pPr>
          <a:r>
            <a:rPr lang="es-ES" sz="1700" kern="1200" dirty="0" smtClean="0"/>
            <a:t>Sindicatos</a:t>
          </a:r>
          <a:endParaRPr lang="es-ES" sz="1700" kern="1200" dirty="0"/>
        </a:p>
        <a:p>
          <a:pPr marL="171450" lvl="1" indent="-171450" algn="l" defTabSz="755650">
            <a:lnSpc>
              <a:spcPct val="90000"/>
            </a:lnSpc>
            <a:spcBef>
              <a:spcPct val="0"/>
            </a:spcBef>
            <a:spcAft>
              <a:spcPct val="15000"/>
            </a:spcAft>
            <a:buChar char="••"/>
          </a:pPr>
          <a:r>
            <a:rPr lang="es-ES" sz="1700" kern="1200" dirty="0" smtClean="0"/>
            <a:t>Académicos</a:t>
          </a:r>
          <a:endParaRPr lang="es-ES" sz="1700" kern="1200" dirty="0"/>
        </a:p>
        <a:p>
          <a:pPr marL="171450" lvl="1" indent="-171450" algn="l" defTabSz="755650">
            <a:lnSpc>
              <a:spcPct val="90000"/>
            </a:lnSpc>
            <a:spcBef>
              <a:spcPct val="0"/>
            </a:spcBef>
            <a:spcAft>
              <a:spcPct val="15000"/>
            </a:spcAft>
            <a:buChar char="••"/>
          </a:pPr>
          <a:r>
            <a:rPr lang="es-ES" sz="1700" kern="1200" dirty="0" smtClean="0"/>
            <a:t>Representantes de los medios  </a:t>
          </a:r>
          <a:endParaRPr lang="es-ES" sz="1700" kern="1200" dirty="0"/>
        </a:p>
      </dsp:txBody>
      <dsp:txXfrm rot="10800000">
        <a:off x="4130179" y="2210470"/>
        <a:ext cx="3300900" cy="2618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E89EF-429F-7E4F-96DC-325016BDDDFF}">
      <dsp:nvSpPr>
        <dsp:cNvPr id="0" name=""/>
        <dsp:cNvSpPr/>
      </dsp:nvSpPr>
      <dsp:spPr>
        <a:xfrm>
          <a:off x="3250545" y="1729"/>
          <a:ext cx="4875818" cy="936308"/>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rtl="0">
            <a:lnSpc>
              <a:spcPct val="90000"/>
            </a:lnSpc>
            <a:spcBef>
              <a:spcPct val="0"/>
            </a:spcBef>
            <a:spcAft>
              <a:spcPct val="15000"/>
            </a:spcAft>
            <a:buChar char="••"/>
          </a:pPr>
          <a:r>
            <a:rPr lang="es-ES" sz="1200" kern="1200" dirty="0" smtClean="0"/>
            <a:t>Responsabilidades legales, financieras y operativas según reglamentaciones, contratos, políticas o prácticas vigentes.</a:t>
          </a:r>
          <a:endParaRPr lang="es-ES" sz="1200" kern="1200" dirty="0"/>
        </a:p>
      </dsp:txBody>
      <dsp:txXfrm>
        <a:off x="3250545" y="118768"/>
        <a:ext cx="4524703" cy="702231"/>
      </dsp:txXfrm>
    </dsp:sp>
    <dsp:sp modelId="{2145393D-6D3C-8943-9CF6-BAB315FC2758}">
      <dsp:nvSpPr>
        <dsp:cNvPr id="0" name=""/>
        <dsp:cNvSpPr/>
      </dsp:nvSpPr>
      <dsp:spPr>
        <a:xfrm>
          <a:off x="0" y="1729"/>
          <a:ext cx="3250545" cy="936308"/>
        </a:xfrm>
        <a:prstGeom prst="roundRect">
          <a:avLst/>
        </a:prstGeom>
        <a:gradFill rotWithShape="0">
          <a:gsLst>
            <a:gs pos="0">
              <a:schemeClr val="accent2">
                <a:hueOff val="0"/>
                <a:satOff val="0"/>
                <a:lumOff val="0"/>
                <a:alphaOff val="0"/>
                <a:tint val="92000"/>
                <a:satMod val="170000"/>
              </a:schemeClr>
            </a:gs>
            <a:gs pos="15000">
              <a:schemeClr val="accent2">
                <a:hueOff val="0"/>
                <a:satOff val="0"/>
                <a:lumOff val="0"/>
                <a:alphaOff val="0"/>
                <a:tint val="92000"/>
                <a:shade val="99000"/>
                <a:satMod val="170000"/>
              </a:schemeClr>
            </a:gs>
            <a:gs pos="62000">
              <a:schemeClr val="accent2">
                <a:hueOff val="0"/>
                <a:satOff val="0"/>
                <a:lumOff val="0"/>
                <a:alphaOff val="0"/>
                <a:tint val="96000"/>
                <a:shade val="80000"/>
                <a:satMod val="170000"/>
              </a:schemeClr>
            </a:gs>
            <a:gs pos="97000">
              <a:schemeClr val="accent2">
                <a:hueOff val="0"/>
                <a:satOff val="0"/>
                <a:lumOff val="0"/>
                <a:alphaOff val="0"/>
                <a:tint val="98000"/>
                <a:shade val="63000"/>
                <a:satMod val="170000"/>
              </a:schemeClr>
            </a:gs>
            <a:gs pos="100000">
              <a:schemeClr val="accent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2">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s-ES" sz="2800" kern="1200" dirty="0" smtClean="0"/>
            <a:t>Por responsabilidad:</a:t>
          </a:r>
          <a:endParaRPr lang="es-ES" sz="2800" kern="1200" dirty="0"/>
        </a:p>
      </dsp:txBody>
      <dsp:txXfrm>
        <a:off x="45707" y="47436"/>
        <a:ext cx="3159131" cy="844894"/>
      </dsp:txXfrm>
    </dsp:sp>
    <dsp:sp modelId="{92B468A8-BE12-A440-8E4B-36680A2B45F0}">
      <dsp:nvSpPr>
        <dsp:cNvPr id="0" name=""/>
        <dsp:cNvSpPr/>
      </dsp:nvSpPr>
      <dsp:spPr>
        <a:xfrm>
          <a:off x="3250545" y="1031668"/>
          <a:ext cx="4875818" cy="936308"/>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rtl="0">
            <a:lnSpc>
              <a:spcPct val="90000"/>
            </a:lnSpc>
            <a:spcBef>
              <a:spcPct val="0"/>
            </a:spcBef>
            <a:spcAft>
              <a:spcPct val="15000"/>
            </a:spcAft>
            <a:buChar char="••"/>
          </a:pPr>
          <a:r>
            <a:rPr lang="es-ES" sz="1200" kern="1200" dirty="0" smtClean="0"/>
            <a:t>personas que tienen o tendrán posibilidad de influenciar la capacidad de la organización para alcanzar sus metas o impedir su desempeño. </a:t>
          </a:r>
          <a:endParaRPr lang="es-ES" sz="1200" kern="1200" dirty="0"/>
        </a:p>
      </dsp:txBody>
      <dsp:txXfrm>
        <a:off x="3250545" y="1148707"/>
        <a:ext cx="4524703" cy="702231"/>
      </dsp:txXfrm>
    </dsp:sp>
    <dsp:sp modelId="{9F4227D4-68E7-9B48-890B-B0A36A390855}">
      <dsp:nvSpPr>
        <dsp:cNvPr id="0" name=""/>
        <dsp:cNvSpPr/>
      </dsp:nvSpPr>
      <dsp:spPr>
        <a:xfrm>
          <a:off x="0" y="1031668"/>
          <a:ext cx="3250545" cy="936308"/>
        </a:xfrm>
        <a:prstGeom prst="roundRect">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s-ES" sz="2800" kern="1200" dirty="0" smtClean="0"/>
            <a:t>Por influencia:</a:t>
          </a:r>
          <a:endParaRPr lang="es-ES" sz="2800" kern="1200" dirty="0"/>
        </a:p>
      </dsp:txBody>
      <dsp:txXfrm>
        <a:off x="45707" y="1077375"/>
        <a:ext cx="3159131" cy="844894"/>
      </dsp:txXfrm>
    </dsp:sp>
    <dsp:sp modelId="{9C71DE1F-DD93-0340-AB2E-98480B1493C8}">
      <dsp:nvSpPr>
        <dsp:cNvPr id="0" name=""/>
        <dsp:cNvSpPr/>
      </dsp:nvSpPr>
      <dsp:spPr>
        <a:xfrm>
          <a:off x="3250545" y="2061606"/>
          <a:ext cx="4875818" cy="936308"/>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rtl="0">
            <a:lnSpc>
              <a:spcPct val="90000"/>
            </a:lnSpc>
            <a:spcBef>
              <a:spcPct val="0"/>
            </a:spcBef>
            <a:spcAft>
              <a:spcPct val="15000"/>
            </a:spcAft>
            <a:buChar char="••"/>
          </a:pPr>
          <a:r>
            <a:rPr lang="es-ES" sz="1200" kern="1200" dirty="0" smtClean="0"/>
            <a:t>personas con las cuales interactúa o depende en sus operaciones cotidianas y los que viven cerca de las plantas de producción.</a:t>
          </a:r>
          <a:endParaRPr lang="es-ES" sz="1200" kern="1200" dirty="0"/>
        </a:p>
      </dsp:txBody>
      <dsp:txXfrm>
        <a:off x="3250545" y="2178645"/>
        <a:ext cx="4524703" cy="702231"/>
      </dsp:txXfrm>
    </dsp:sp>
    <dsp:sp modelId="{D8A72465-6C10-0045-9B81-BDED63B65D65}">
      <dsp:nvSpPr>
        <dsp:cNvPr id="0" name=""/>
        <dsp:cNvSpPr/>
      </dsp:nvSpPr>
      <dsp:spPr>
        <a:xfrm>
          <a:off x="0" y="2061606"/>
          <a:ext cx="3250545" cy="936308"/>
        </a:xfrm>
        <a:prstGeom prst="roundRect">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s-ES" sz="2800" kern="1200" dirty="0" smtClean="0"/>
            <a:t>Por cercanía:</a:t>
          </a:r>
          <a:endParaRPr lang="es-ES" sz="2800" kern="1200" dirty="0"/>
        </a:p>
      </dsp:txBody>
      <dsp:txXfrm>
        <a:off x="45707" y="2107313"/>
        <a:ext cx="3159131" cy="844894"/>
      </dsp:txXfrm>
    </dsp:sp>
    <dsp:sp modelId="{E917FEB1-D6F8-A242-8BAA-26A6C0A77022}">
      <dsp:nvSpPr>
        <dsp:cNvPr id="0" name=""/>
        <dsp:cNvSpPr/>
      </dsp:nvSpPr>
      <dsp:spPr>
        <a:xfrm>
          <a:off x="3250545" y="3091545"/>
          <a:ext cx="4875818" cy="936308"/>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rtl="0">
            <a:lnSpc>
              <a:spcPct val="90000"/>
            </a:lnSpc>
            <a:spcBef>
              <a:spcPct val="0"/>
            </a:spcBef>
            <a:spcAft>
              <a:spcPct val="15000"/>
            </a:spcAft>
            <a:buChar char="••"/>
          </a:pPr>
          <a:r>
            <a:rPr lang="es-ES" sz="1200" kern="1200" dirty="0" smtClean="0"/>
            <a:t>los empleados y sus familias, los clientes cuya seguridad, sustento, salud o bienestar depende de sus productos, o los proveedores.</a:t>
          </a:r>
          <a:endParaRPr lang="es-ES" sz="1200" kern="1200" dirty="0"/>
        </a:p>
      </dsp:txBody>
      <dsp:txXfrm>
        <a:off x="3250545" y="3208584"/>
        <a:ext cx="4524703" cy="702231"/>
      </dsp:txXfrm>
    </dsp:sp>
    <dsp:sp modelId="{B83F90BC-27D1-604A-AD8B-F1EF3562C6D6}">
      <dsp:nvSpPr>
        <dsp:cNvPr id="0" name=""/>
        <dsp:cNvSpPr/>
      </dsp:nvSpPr>
      <dsp:spPr>
        <a:xfrm>
          <a:off x="0" y="3091545"/>
          <a:ext cx="3250545" cy="936308"/>
        </a:xfrm>
        <a:prstGeom prst="roundRect">
          <a:avLst/>
        </a:prstGeom>
        <a:gradFill rotWithShape="0">
          <a:gsLst>
            <a:gs pos="0">
              <a:schemeClr val="accent5">
                <a:hueOff val="0"/>
                <a:satOff val="0"/>
                <a:lumOff val="0"/>
                <a:alphaOff val="0"/>
                <a:tint val="92000"/>
                <a:satMod val="170000"/>
              </a:schemeClr>
            </a:gs>
            <a:gs pos="15000">
              <a:schemeClr val="accent5">
                <a:hueOff val="0"/>
                <a:satOff val="0"/>
                <a:lumOff val="0"/>
                <a:alphaOff val="0"/>
                <a:tint val="92000"/>
                <a:shade val="99000"/>
                <a:satMod val="170000"/>
              </a:schemeClr>
            </a:gs>
            <a:gs pos="62000">
              <a:schemeClr val="accent5">
                <a:hueOff val="0"/>
                <a:satOff val="0"/>
                <a:lumOff val="0"/>
                <a:alphaOff val="0"/>
                <a:tint val="96000"/>
                <a:shade val="80000"/>
                <a:satMod val="170000"/>
              </a:schemeClr>
            </a:gs>
            <a:gs pos="97000">
              <a:schemeClr val="accent5">
                <a:hueOff val="0"/>
                <a:satOff val="0"/>
                <a:lumOff val="0"/>
                <a:alphaOff val="0"/>
                <a:tint val="98000"/>
                <a:shade val="63000"/>
                <a:satMod val="170000"/>
              </a:schemeClr>
            </a:gs>
            <a:gs pos="100000">
              <a:schemeClr val="accent5">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5">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s-ES" sz="2800" kern="1200" dirty="0" smtClean="0"/>
            <a:t>Por dependencia:</a:t>
          </a:r>
          <a:endParaRPr lang="es-ES" sz="2800" kern="1200" dirty="0"/>
        </a:p>
      </dsp:txBody>
      <dsp:txXfrm>
        <a:off x="45707" y="3137252"/>
        <a:ext cx="3159131" cy="844894"/>
      </dsp:txXfrm>
    </dsp:sp>
    <dsp:sp modelId="{A32DE0BE-41C5-BF41-AD70-AB66EA2A5FC5}">
      <dsp:nvSpPr>
        <dsp:cNvPr id="0" name=""/>
        <dsp:cNvSpPr/>
      </dsp:nvSpPr>
      <dsp:spPr>
        <a:xfrm>
          <a:off x="3250545" y="4121484"/>
          <a:ext cx="4875818" cy="936308"/>
        </a:xfrm>
        <a:prstGeom prst="rightArrow">
          <a:avLst>
            <a:gd name="adj1" fmla="val 75000"/>
            <a:gd name="adj2" fmla="val 50000"/>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rtl="0">
            <a:lnSpc>
              <a:spcPct val="90000"/>
            </a:lnSpc>
            <a:spcBef>
              <a:spcPct val="0"/>
            </a:spcBef>
            <a:spcAft>
              <a:spcPct val="15000"/>
            </a:spcAft>
            <a:buChar char="••"/>
          </a:pPr>
          <a:r>
            <a:rPr lang="es-ES" sz="1200" kern="1200" dirty="0" smtClean="0"/>
            <a:t>estructuras regulatorias o culturales/tradicionales, que representan a otras personas. Por ejemplo, líderes de las comunidades locales, representantes sindicales, consejeros, representantes de organizaciones de miembros, etc.</a:t>
          </a:r>
          <a:endParaRPr lang="es-ES" sz="1200" kern="1200" dirty="0"/>
        </a:p>
      </dsp:txBody>
      <dsp:txXfrm>
        <a:off x="3250545" y="4238523"/>
        <a:ext cx="4524703" cy="702231"/>
      </dsp:txXfrm>
    </dsp:sp>
    <dsp:sp modelId="{A72F2BFF-473F-444B-96FA-4CA752E76993}">
      <dsp:nvSpPr>
        <dsp:cNvPr id="0" name=""/>
        <dsp:cNvSpPr/>
      </dsp:nvSpPr>
      <dsp:spPr>
        <a:xfrm>
          <a:off x="0" y="4121484"/>
          <a:ext cx="3250545" cy="936308"/>
        </a:xfrm>
        <a:prstGeom prst="roundRect">
          <a:avLst/>
        </a:prstGeom>
        <a:gradFill rotWithShape="0">
          <a:gsLst>
            <a:gs pos="0">
              <a:schemeClr val="accent6">
                <a:hueOff val="0"/>
                <a:satOff val="0"/>
                <a:lumOff val="0"/>
                <a:alphaOff val="0"/>
                <a:tint val="92000"/>
                <a:satMod val="170000"/>
              </a:schemeClr>
            </a:gs>
            <a:gs pos="15000">
              <a:schemeClr val="accent6">
                <a:hueOff val="0"/>
                <a:satOff val="0"/>
                <a:lumOff val="0"/>
                <a:alphaOff val="0"/>
                <a:tint val="92000"/>
                <a:shade val="99000"/>
                <a:satMod val="170000"/>
              </a:schemeClr>
            </a:gs>
            <a:gs pos="62000">
              <a:schemeClr val="accent6">
                <a:hueOff val="0"/>
                <a:satOff val="0"/>
                <a:lumOff val="0"/>
                <a:alphaOff val="0"/>
                <a:tint val="96000"/>
                <a:shade val="80000"/>
                <a:satMod val="170000"/>
              </a:schemeClr>
            </a:gs>
            <a:gs pos="97000">
              <a:schemeClr val="accent6">
                <a:hueOff val="0"/>
                <a:satOff val="0"/>
                <a:lumOff val="0"/>
                <a:alphaOff val="0"/>
                <a:tint val="98000"/>
                <a:shade val="63000"/>
                <a:satMod val="170000"/>
              </a:schemeClr>
            </a:gs>
            <a:gs pos="100000">
              <a:schemeClr val="accent6">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6">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s-ES" sz="2800" kern="1200" dirty="0" smtClean="0"/>
            <a:t>Por representación:</a:t>
          </a:r>
          <a:endParaRPr lang="es-ES" sz="2800" kern="1200" dirty="0"/>
        </a:p>
      </dsp:txBody>
      <dsp:txXfrm>
        <a:off x="45707" y="4167191"/>
        <a:ext cx="3159131" cy="8448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3E9C9-EAEA-EC44-98A9-1490A8972B10}">
      <dsp:nvSpPr>
        <dsp:cNvPr id="0" name=""/>
        <dsp:cNvSpPr/>
      </dsp:nvSpPr>
      <dsp:spPr>
        <a:xfrm>
          <a:off x="0" y="0"/>
          <a:ext cx="8377215" cy="1342989"/>
        </a:xfrm>
        <a:prstGeom prst="rect">
          <a:avLst/>
        </a:prstGeom>
        <a:solidFill>
          <a:schemeClr val="accent3">
            <a:shade val="9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s-ES" sz="2700" kern="1200" dirty="0" smtClean="0"/>
            <a:t>Cambio en el rol de las empresas  en la sociedad a consecuencia del aumento de la complejidad y la dinámica del contexto operativo, influenciado por: </a:t>
          </a:r>
          <a:endParaRPr lang="es-ES" sz="2700" kern="1200" dirty="0"/>
        </a:p>
      </dsp:txBody>
      <dsp:txXfrm>
        <a:off x="0" y="0"/>
        <a:ext cx="8377215" cy="1342989"/>
      </dsp:txXfrm>
    </dsp:sp>
    <dsp:sp modelId="{B8706045-7EEB-354D-BA55-739A3CC2BF7D}">
      <dsp:nvSpPr>
        <dsp:cNvPr id="0" name=""/>
        <dsp:cNvSpPr/>
      </dsp:nvSpPr>
      <dsp:spPr>
        <a:xfrm>
          <a:off x="1022" y="1342989"/>
          <a:ext cx="1675033" cy="2820276"/>
        </a:xfrm>
        <a:prstGeom prst="rect">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kern="1200" dirty="0" smtClean="0"/>
            <a:t>Globalización de los mercados</a:t>
          </a:r>
          <a:endParaRPr lang="es-ES" sz="1700" kern="1200" dirty="0"/>
        </a:p>
      </dsp:txBody>
      <dsp:txXfrm>
        <a:off x="1022" y="1342989"/>
        <a:ext cx="1675033" cy="2820276"/>
      </dsp:txXfrm>
    </dsp:sp>
    <dsp:sp modelId="{68C19804-C901-704A-B74F-6014B0DB03AC}">
      <dsp:nvSpPr>
        <dsp:cNvPr id="0" name=""/>
        <dsp:cNvSpPr/>
      </dsp:nvSpPr>
      <dsp:spPr>
        <a:xfrm>
          <a:off x="1676056" y="1342989"/>
          <a:ext cx="1675033" cy="2820276"/>
        </a:xfrm>
        <a:prstGeom prst="rect">
          <a:avLst/>
        </a:prstGeom>
        <a:solidFill>
          <a:schemeClr val="accent3">
            <a:hueOff val="-4206610"/>
            <a:satOff val="-2163"/>
            <a:lumOff val="-931"/>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kern="1200" dirty="0" smtClean="0"/>
            <a:t>desafíos sociales y ambientales a nivel global (como el SIDA y el cambio climático)</a:t>
          </a:r>
          <a:endParaRPr lang="es-ES" sz="1700" kern="1200" dirty="0"/>
        </a:p>
      </dsp:txBody>
      <dsp:txXfrm>
        <a:off x="1676056" y="1342989"/>
        <a:ext cx="1675033" cy="2820276"/>
      </dsp:txXfrm>
    </dsp:sp>
    <dsp:sp modelId="{A8AFD5D2-D588-FB45-9193-65DE1073D2AF}">
      <dsp:nvSpPr>
        <dsp:cNvPr id="0" name=""/>
        <dsp:cNvSpPr/>
      </dsp:nvSpPr>
      <dsp:spPr>
        <a:xfrm>
          <a:off x="3351090" y="1342989"/>
          <a:ext cx="1675033" cy="2820276"/>
        </a:xfrm>
        <a:prstGeom prst="rect">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kern="1200" dirty="0" smtClean="0"/>
            <a:t>decreciente capacidad de los gobiernos para encarar estos temas en solitario. </a:t>
          </a:r>
          <a:endParaRPr lang="es-ES" sz="1700" kern="1200" dirty="0"/>
        </a:p>
      </dsp:txBody>
      <dsp:txXfrm>
        <a:off x="3351090" y="1342989"/>
        <a:ext cx="1675033" cy="2820276"/>
      </dsp:txXfrm>
    </dsp:sp>
    <dsp:sp modelId="{574C568C-A649-D345-9912-FE66CD6BE16E}">
      <dsp:nvSpPr>
        <dsp:cNvPr id="0" name=""/>
        <dsp:cNvSpPr/>
      </dsp:nvSpPr>
      <dsp:spPr>
        <a:xfrm>
          <a:off x="5026124" y="1342989"/>
          <a:ext cx="1675033" cy="2820276"/>
        </a:xfrm>
        <a:prstGeom prst="rect">
          <a:avLst/>
        </a:prstGeom>
        <a:solidFill>
          <a:schemeClr val="accent3">
            <a:hueOff val="-12619830"/>
            <a:satOff val="-6489"/>
            <a:lumOff val="-2794"/>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kern="1200" dirty="0" smtClean="0"/>
            <a:t>Aumento de la influencia de las organizaciones de la sociedad civil.</a:t>
          </a:r>
          <a:endParaRPr lang="es-ES" sz="1700" kern="1200" dirty="0"/>
        </a:p>
      </dsp:txBody>
      <dsp:txXfrm>
        <a:off x="5026124" y="1342989"/>
        <a:ext cx="1675033" cy="2820276"/>
      </dsp:txXfrm>
    </dsp:sp>
    <dsp:sp modelId="{2FA87FE9-7C32-924C-8AE4-A0AD032E4961}">
      <dsp:nvSpPr>
        <dsp:cNvPr id="0" name=""/>
        <dsp:cNvSpPr/>
      </dsp:nvSpPr>
      <dsp:spPr>
        <a:xfrm>
          <a:off x="6701158" y="1342989"/>
          <a:ext cx="1675033" cy="2820276"/>
        </a:xfrm>
        <a:prstGeom prst="rect">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kern="1200" dirty="0" smtClean="0"/>
            <a:t>Profundización del rol del sector privado en la prestación de servicios tradicionalmente considerados públicos. </a:t>
          </a:r>
          <a:endParaRPr lang="es-ES" sz="1700" kern="1200" dirty="0"/>
        </a:p>
      </dsp:txBody>
      <dsp:txXfrm>
        <a:off x="6701158" y="1342989"/>
        <a:ext cx="1675033" cy="2820276"/>
      </dsp:txXfrm>
    </dsp:sp>
    <dsp:sp modelId="{89F05800-DFDE-594E-BD91-217C920C9F1B}">
      <dsp:nvSpPr>
        <dsp:cNvPr id="0" name=""/>
        <dsp:cNvSpPr/>
      </dsp:nvSpPr>
      <dsp:spPr>
        <a:xfrm>
          <a:off x="0" y="4163265"/>
          <a:ext cx="8377215" cy="313364"/>
        </a:xfrm>
        <a:prstGeom prst="rect">
          <a:avLst/>
        </a:prstGeom>
        <a:solidFill>
          <a:schemeClr val="accent3">
            <a:shade val="9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22155-0E60-D449-9EBD-03A6CC04D8C7}">
      <dsp:nvSpPr>
        <dsp:cNvPr id="0" name=""/>
        <dsp:cNvSpPr/>
      </dsp:nvSpPr>
      <dsp:spPr>
        <a:xfrm>
          <a:off x="1636776" y="0"/>
          <a:ext cx="1728216" cy="960120"/>
        </a:xfrm>
        <a:prstGeom prst="roundRect">
          <a:avLst>
            <a:gd name="adj" fmla="val 10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t>Grupos de interés</a:t>
          </a:r>
          <a:endParaRPr lang="es-ES" sz="1800" kern="1200" dirty="0"/>
        </a:p>
      </dsp:txBody>
      <dsp:txXfrm>
        <a:off x="1664897" y="28121"/>
        <a:ext cx="1671974" cy="903878"/>
      </dsp:txXfrm>
    </dsp:sp>
    <dsp:sp modelId="{582F93CC-8BB1-D147-8BE0-F7BF6274F24A}">
      <dsp:nvSpPr>
        <dsp:cNvPr id="0" name=""/>
        <dsp:cNvSpPr/>
      </dsp:nvSpPr>
      <dsp:spPr>
        <a:xfrm>
          <a:off x="4133088" y="0"/>
          <a:ext cx="1728216" cy="960120"/>
        </a:xfrm>
        <a:prstGeom prst="roundRect">
          <a:avLst>
            <a:gd name="adj" fmla="val 10000"/>
          </a:avLst>
        </a:prstGeom>
        <a:solidFill>
          <a:schemeClr val="accent2">
            <a:tint val="40000"/>
            <a:alpha val="90000"/>
            <a:hueOff val="6574894"/>
            <a:satOff val="-19575"/>
            <a:lumOff val="-129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t>Cambio en legislaciones nacionales</a:t>
          </a:r>
          <a:endParaRPr lang="es-ES" sz="1800" kern="1200" dirty="0"/>
        </a:p>
      </dsp:txBody>
      <dsp:txXfrm>
        <a:off x="4161209" y="28121"/>
        <a:ext cx="1671974" cy="903878"/>
      </dsp:txXfrm>
    </dsp:sp>
    <dsp:sp modelId="{70D7463C-7056-244D-8812-E4CCAD988DC6}">
      <dsp:nvSpPr>
        <dsp:cNvPr id="0" name=""/>
        <dsp:cNvSpPr/>
      </dsp:nvSpPr>
      <dsp:spPr>
        <a:xfrm>
          <a:off x="3388995" y="4080510"/>
          <a:ext cx="720090" cy="720090"/>
        </a:xfrm>
        <a:prstGeom prst="triangle">
          <a:avLst/>
        </a:prstGeom>
        <a:solidFill>
          <a:schemeClr val="accent2">
            <a:tint val="40000"/>
            <a:alpha val="90000"/>
            <a:hueOff val="13149788"/>
            <a:satOff val="-39151"/>
            <a:lumOff val="-258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CB958171-D95D-8E42-B9AC-88F3AB744913}">
      <dsp:nvSpPr>
        <dsp:cNvPr id="0" name=""/>
        <dsp:cNvSpPr/>
      </dsp:nvSpPr>
      <dsp:spPr>
        <a:xfrm rot="21360000">
          <a:off x="1588110" y="3771943"/>
          <a:ext cx="4321859" cy="302213"/>
        </a:xfrm>
        <a:prstGeom prst="rect">
          <a:avLst/>
        </a:prstGeom>
        <a:solidFill>
          <a:schemeClr val="accent2">
            <a:tint val="40000"/>
            <a:alpha val="90000"/>
            <a:hueOff val="19724681"/>
            <a:satOff val="-58726"/>
            <a:lumOff val="-387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4540182F-4C22-0748-A403-76CE0CBF2B05}">
      <dsp:nvSpPr>
        <dsp:cNvPr id="0" name=""/>
        <dsp:cNvSpPr/>
      </dsp:nvSpPr>
      <dsp:spPr>
        <a:xfrm rot="21360000">
          <a:off x="1590687" y="3016334"/>
          <a:ext cx="1724381" cy="803385"/>
        </a:xfrm>
        <a:prstGeom prst="roundRect">
          <a:avLst/>
        </a:prstGeom>
        <a:solidFill>
          <a:schemeClr val="accent2">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S" sz="1200" kern="1200" dirty="0" smtClean="0"/>
            <a:t>Exigencia por  estar informados, </a:t>
          </a:r>
          <a:endParaRPr lang="es-ES" sz="1200" kern="1200" dirty="0"/>
        </a:p>
      </dsp:txBody>
      <dsp:txXfrm>
        <a:off x="1629905" y="3055552"/>
        <a:ext cx="1645945" cy="724949"/>
      </dsp:txXfrm>
    </dsp:sp>
    <dsp:sp modelId="{5363FAC9-DC30-BC49-B979-19982CB667E9}">
      <dsp:nvSpPr>
        <dsp:cNvPr id="0" name=""/>
        <dsp:cNvSpPr/>
      </dsp:nvSpPr>
      <dsp:spPr>
        <a:xfrm rot="21360000">
          <a:off x="1528279" y="2152226"/>
          <a:ext cx="1724381" cy="803385"/>
        </a:xfrm>
        <a:prstGeom prst="roundRect">
          <a:avLst/>
        </a:prstGeom>
        <a:solidFill>
          <a:schemeClr val="accent2">
            <a:hueOff val="6336281"/>
            <a:satOff val="-12229"/>
            <a:lumOff val="-157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S" sz="1200" kern="1200" dirty="0" smtClean="0"/>
            <a:t>ser consultados</a:t>
          </a:r>
          <a:endParaRPr lang="es-ES" sz="1200" kern="1200" dirty="0"/>
        </a:p>
      </dsp:txBody>
      <dsp:txXfrm>
        <a:off x="1567497" y="2191444"/>
        <a:ext cx="1645945" cy="724949"/>
      </dsp:txXfrm>
    </dsp:sp>
    <dsp:sp modelId="{AA865A36-2E9E-8F48-BE4E-0C98A123F2C1}">
      <dsp:nvSpPr>
        <dsp:cNvPr id="0" name=""/>
        <dsp:cNvSpPr/>
      </dsp:nvSpPr>
      <dsp:spPr>
        <a:xfrm rot="21360000">
          <a:off x="1465871" y="1307320"/>
          <a:ext cx="1724381" cy="803385"/>
        </a:xfrm>
        <a:prstGeom prst="roundRect">
          <a:avLst/>
        </a:prstGeom>
        <a:solidFill>
          <a:schemeClr val="accent2">
            <a:hueOff val="12672563"/>
            <a:satOff val="-24457"/>
            <a:lumOff val="-314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S" sz="1200" kern="1200" dirty="0" smtClean="0"/>
            <a:t> participar en las decisiones corporativas.</a:t>
          </a:r>
          <a:endParaRPr lang="es-ES" sz="1200" kern="1200" dirty="0"/>
        </a:p>
      </dsp:txBody>
      <dsp:txXfrm>
        <a:off x="1505089" y="1346538"/>
        <a:ext cx="1645945" cy="724949"/>
      </dsp:txXfrm>
    </dsp:sp>
    <dsp:sp modelId="{4854DC53-9240-524A-9116-77A9B15482AA}">
      <dsp:nvSpPr>
        <dsp:cNvPr id="0" name=""/>
        <dsp:cNvSpPr/>
      </dsp:nvSpPr>
      <dsp:spPr>
        <a:xfrm rot="21360000">
          <a:off x="4062996" y="2843512"/>
          <a:ext cx="1724381" cy="803385"/>
        </a:xfrm>
        <a:prstGeom prst="roundRect">
          <a:avLst/>
        </a:prstGeom>
        <a:solidFill>
          <a:schemeClr val="accent2">
            <a:hueOff val="19008843"/>
            <a:satOff val="-36686"/>
            <a:lumOff val="-471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S" sz="1200" kern="1200" dirty="0" smtClean="0"/>
            <a:t>Empresas deben consultar a distintos grupos de stakeholders.</a:t>
          </a:r>
          <a:endParaRPr lang="es-ES" sz="1200" kern="1200" dirty="0"/>
        </a:p>
      </dsp:txBody>
      <dsp:txXfrm>
        <a:off x="4102214" y="2882730"/>
        <a:ext cx="1645945" cy="7249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03B01-2B15-8E41-9A95-3972AC4C0391}">
      <dsp:nvSpPr>
        <dsp:cNvPr id="0" name=""/>
        <dsp:cNvSpPr/>
      </dsp:nvSpPr>
      <dsp:spPr>
        <a:xfrm>
          <a:off x="1478912" y="-33291"/>
          <a:ext cx="5497082" cy="5497082"/>
        </a:xfrm>
        <a:prstGeom prst="circularArrow">
          <a:avLst>
            <a:gd name="adj1" fmla="val 5544"/>
            <a:gd name="adj2" fmla="val 330680"/>
            <a:gd name="adj3" fmla="val 13762935"/>
            <a:gd name="adj4" fmla="val 17393875"/>
            <a:gd name="adj5" fmla="val 5757"/>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D3FBCFF-5103-574C-9C82-0A6480B99879}">
      <dsp:nvSpPr>
        <dsp:cNvPr id="0" name=""/>
        <dsp:cNvSpPr/>
      </dsp:nvSpPr>
      <dsp:spPr>
        <a:xfrm>
          <a:off x="2933208" y="2098"/>
          <a:ext cx="2588489" cy="1294244"/>
        </a:xfrm>
        <a:prstGeom prst="roundRect">
          <a:avLst/>
        </a:prstGeom>
        <a:solidFill>
          <a:schemeClr val="accent2">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ES" sz="1400" kern="1200" dirty="0" smtClean="0"/>
            <a:t>1.- Pensar estratégicamente</a:t>
          </a:r>
          <a:endParaRPr lang="es-ES" sz="1400" kern="1200" dirty="0"/>
        </a:p>
        <a:p>
          <a:pPr marL="57150" lvl="1" indent="-57150" algn="l" defTabSz="488950" rtl="0">
            <a:lnSpc>
              <a:spcPct val="90000"/>
            </a:lnSpc>
            <a:spcBef>
              <a:spcPct val="0"/>
            </a:spcBef>
            <a:spcAft>
              <a:spcPct val="15000"/>
            </a:spcAft>
            <a:buChar char="••"/>
          </a:pPr>
          <a:r>
            <a:rPr lang="es-ES" sz="1100" kern="1200" dirty="0" smtClean="0"/>
            <a:t>Establecimiento de la relevancia y selección de stakeholders</a:t>
          </a:r>
          <a:endParaRPr lang="es-ES" sz="1100" kern="1200" dirty="0"/>
        </a:p>
        <a:p>
          <a:pPr marL="57150" lvl="1" indent="-57150" algn="l" defTabSz="488950" rtl="0">
            <a:lnSpc>
              <a:spcPct val="90000"/>
            </a:lnSpc>
            <a:spcBef>
              <a:spcPct val="0"/>
            </a:spcBef>
            <a:spcAft>
              <a:spcPct val="15000"/>
            </a:spcAft>
            <a:buChar char="••"/>
          </a:pPr>
          <a:r>
            <a:rPr lang="es-ES" sz="1100" kern="1200" dirty="0" smtClean="0"/>
            <a:t>Identificación de temas</a:t>
          </a:r>
          <a:endParaRPr lang="es-ES" sz="1100" kern="1200" dirty="0"/>
        </a:p>
        <a:p>
          <a:pPr marL="57150" lvl="1" indent="-57150" algn="l" defTabSz="488950" rtl="0">
            <a:lnSpc>
              <a:spcPct val="90000"/>
            </a:lnSpc>
            <a:spcBef>
              <a:spcPct val="0"/>
            </a:spcBef>
            <a:spcAft>
              <a:spcPct val="15000"/>
            </a:spcAft>
            <a:buChar char="••"/>
          </a:pPr>
          <a:r>
            <a:rPr lang="es-ES" sz="1100" kern="1200" dirty="0" smtClean="0"/>
            <a:t>Definición de objetivos y prioridades</a:t>
          </a:r>
          <a:endParaRPr lang="es-ES" sz="1100" kern="1200" dirty="0"/>
        </a:p>
      </dsp:txBody>
      <dsp:txXfrm>
        <a:off x="2996388" y="65278"/>
        <a:ext cx="2462129" cy="1167884"/>
      </dsp:txXfrm>
    </dsp:sp>
    <dsp:sp modelId="{0DCAF3C8-1E8E-8145-A96C-B6921D0568A1}">
      <dsp:nvSpPr>
        <dsp:cNvPr id="0" name=""/>
        <dsp:cNvSpPr/>
      </dsp:nvSpPr>
      <dsp:spPr>
        <a:xfrm>
          <a:off x="5162648" y="1621881"/>
          <a:ext cx="2588489" cy="1294244"/>
        </a:xfrm>
        <a:prstGeom prst="roundRect">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ES" sz="1400" kern="1200" dirty="0" smtClean="0"/>
            <a:t>2.- Analizar y planificar </a:t>
          </a:r>
          <a:endParaRPr lang="es-ES" sz="1400" kern="1200" dirty="0"/>
        </a:p>
        <a:p>
          <a:pPr marL="57150" lvl="1" indent="-57150" algn="l" defTabSz="488950" rtl="0">
            <a:lnSpc>
              <a:spcPct val="90000"/>
            </a:lnSpc>
            <a:spcBef>
              <a:spcPct val="0"/>
            </a:spcBef>
            <a:spcAft>
              <a:spcPct val="15000"/>
            </a:spcAft>
            <a:buChar char="••"/>
          </a:pPr>
          <a:r>
            <a:rPr lang="es-ES" sz="1100" kern="1200" dirty="0" smtClean="0"/>
            <a:t>Identificar socios</a:t>
          </a:r>
          <a:endParaRPr lang="es-ES" sz="1100" kern="1200" dirty="0"/>
        </a:p>
        <a:p>
          <a:pPr marL="57150" lvl="1" indent="-57150" algn="l" defTabSz="488950" rtl="0">
            <a:lnSpc>
              <a:spcPct val="90000"/>
            </a:lnSpc>
            <a:spcBef>
              <a:spcPct val="0"/>
            </a:spcBef>
            <a:spcAft>
              <a:spcPct val="15000"/>
            </a:spcAft>
            <a:buChar char="••"/>
          </a:pPr>
          <a:r>
            <a:rPr lang="es-ES" sz="1100" kern="1200" dirty="0" smtClean="0"/>
            <a:t>Conocer a las contrapartes</a:t>
          </a:r>
          <a:endParaRPr lang="es-ES" sz="1100" kern="1200" dirty="0"/>
        </a:p>
        <a:p>
          <a:pPr marL="57150" lvl="1" indent="-57150" algn="l" defTabSz="488950" rtl="0">
            <a:lnSpc>
              <a:spcPct val="90000"/>
            </a:lnSpc>
            <a:spcBef>
              <a:spcPct val="0"/>
            </a:spcBef>
            <a:spcAft>
              <a:spcPct val="15000"/>
            </a:spcAft>
            <a:buChar char="••"/>
          </a:pPr>
          <a:r>
            <a:rPr lang="es-ES" sz="1100" kern="1200" dirty="0" smtClean="0"/>
            <a:t>Objetivos para los stakeholders</a:t>
          </a:r>
          <a:endParaRPr lang="es-ES" sz="1100" kern="1200" dirty="0"/>
        </a:p>
        <a:p>
          <a:pPr marL="57150" lvl="1" indent="-57150" algn="l" defTabSz="488950" rtl="0">
            <a:lnSpc>
              <a:spcPct val="90000"/>
            </a:lnSpc>
            <a:spcBef>
              <a:spcPct val="0"/>
            </a:spcBef>
            <a:spcAft>
              <a:spcPct val="15000"/>
            </a:spcAft>
            <a:buChar char="••"/>
          </a:pPr>
          <a:r>
            <a:rPr lang="es-ES" sz="1100" kern="1200" dirty="0" smtClean="0"/>
            <a:t>Márgenes de Maniobra</a:t>
          </a:r>
          <a:endParaRPr lang="es-ES" sz="1100" kern="1200" dirty="0"/>
        </a:p>
      </dsp:txBody>
      <dsp:txXfrm>
        <a:off x="5225828" y="1685061"/>
        <a:ext cx="2462129" cy="1167884"/>
      </dsp:txXfrm>
    </dsp:sp>
    <dsp:sp modelId="{C0AB8496-B4D6-1343-80B2-5205665555FD}">
      <dsp:nvSpPr>
        <dsp:cNvPr id="0" name=""/>
        <dsp:cNvSpPr/>
      </dsp:nvSpPr>
      <dsp:spPr>
        <a:xfrm>
          <a:off x="4311078" y="4242744"/>
          <a:ext cx="2588489" cy="1294244"/>
        </a:xfrm>
        <a:prstGeom prst="roundRect">
          <a:avLst/>
        </a:prstGeom>
        <a:solidFill>
          <a:schemeClr val="accent4">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ES" sz="1400" kern="1200" dirty="0" smtClean="0"/>
            <a:t>3.- Fortalecer las capacidades de relación</a:t>
          </a:r>
          <a:endParaRPr lang="es-ES" sz="1400" kern="1200" dirty="0"/>
        </a:p>
        <a:p>
          <a:pPr marL="57150" lvl="1" indent="-57150" algn="l" defTabSz="488950" rtl="0">
            <a:lnSpc>
              <a:spcPct val="90000"/>
            </a:lnSpc>
            <a:spcBef>
              <a:spcPct val="0"/>
            </a:spcBef>
            <a:spcAft>
              <a:spcPct val="15000"/>
            </a:spcAft>
            <a:buChar char="••"/>
          </a:pPr>
          <a:r>
            <a:rPr lang="es-ES" sz="1100" kern="1200" dirty="0" smtClean="0"/>
            <a:t>Responder aun tema</a:t>
          </a:r>
          <a:endParaRPr lang="es-ES" sz="1100" kern="1200" dirty="0"/>
        </a:p>
        <a:p>
          <a:pPr marL="57150" lvl="1" indent="-57150" algn="l" defTabSz="488950" rtl="0">
            <a:lnSpc>
              <a:spcPct val="90000"/>
            </a:lnSpc>
            <a:spcBef>
              <a:spcPct val="0"/>
            </a:spcBef>
            <a:spcAft>
              <a:spcPct val="15000"/>
            </a:spcAft>
            <a:buChar char="••"/>
          </a:pPr>
          <a:r>
            <a:rPr lang="es-ES" sz="1100" kern="1200" dirty="0" smtClean="0"/>
            <a:t>Desarrollar habilidades internas</a:t>
          </a:r>
          <a:endParaRPr lang="es-ES" sz="1100" kern="1200" dirty="0"/>
        </a:p>
        <a:p>
          <a:pPr marL="57150" lvl="1" indent="-57150" algn="l" defTabSz="488950" rtl="0">
            <a:lnSpc>
              <a:spcPct val="90000"/>
            </a:lnSpc>
            <a:spcBef>
              <a:spcPct val="0"/>
            </a:spcBef>
            <a:spcAft>
              <a:spcPct val="15000"/>
            </a:spcAft>
            <a:buChar char="••"/>
          </a:pPr>
          <a:r>
            <a:rPr lang="es-ES" sz="1100" kern="1200" dirty="0" smtClean="0"/>
            <a:t>Desarrollar capacidades de relación </a:t>
          </a:r>
          <a:endParaRPr lang="es-ES" sz="1100" kern="1200" dirty="0"/>
        </a:p>
      </dsp:txBody>
      <dsp:txXfrm>
        <a:off x="4374258" y="4305924"/>
        <a:ext cx="2462129" cy="1167884"/>
      </dsp:txXfrm>
    </dsp:sp>
    <dsp:sp modelId="{18D0D270-33C8-C241-AC1C-B5C967485526}">
      <dsp:nvSpPr>
        <dsp:cNvPr id="0" name=""/>
        <dsp:cNvSpPr/>
      </dsp:nvSpPr>
      <dsp:spPr>
        <a:xfrm>
          <a:off x="1555339" y="4242744"/>
          <a:ext cx="2588489" cy="1294244"/>
        </a:xfrm>
        <a:prstGeom prst="roundRect">
          <a:avLst/>
        </a:prstGeom>
        <a:solidFill>
          <a:schemeClr val="accent5">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ES" sz="1400" kern="1200" dirty="0" smtClean="0"/>
            <a:t>4.- Proceso de relación</a:t>
          </a:r>
          <a:endParaRPr lang="es-ES" sz="1400" kern="1200" dirty="0"/>
        </a:p>
        <a:p>
          <a:pPr marL="57150" lvl="1" indent="-57150" algn="l" defTabSz="488950" rtl="0">
            <a:lnSpc>
              <a:spcPct val="90000"/>
            </a:lnSpc>
            <a:spcBef>
              <a:spcPct val="0"/>
            </a:spcBef>
            <a:spcAft>
              <a:spcPct val="15000"/>
            </a:spcAft>
            <a:buChar char="••"/>
          </a:pPr>
          <a:r>
            <a:rPr lang="es-ES" sz="1100" kern="1200" dirty="0" smtClean="0"/>
            <a:t>Identificar formas de relación</a:t>
          </a:r>
          <a:endParaRPr lang="es-ES" sz="1100" kern="1200" dirty="0"/>
        </a:p>
        <a:p>
          <a:pPr marL="57150" lvl="1" indent="-57150" algn="l" defTabSz="488950" rtl="0">
            <a:lnSpc>
              <a:spcPct val="90000"/>
            </a:lnSpc>
            <a:spcBef>
              <a:spcPct val="0"/>
            </a:spcBef>
            <a:spcAft>
              <a:spcPct val="15000"/>
            </a:spcAft>
            <a:buChar char="••"/>
          </a:pPr>
          <a:r>
            <a:rPr lang="es-ES" sz="1100" kern="1200" dirty="0" smtClean="0"/>
            <a:t>Diseño del proceso</a:t>
          </a:r>
          <a:endParaRPr lang="es-ES" sz="1100" kern="1200" dirty="0"/>
        </a:p>
      </dsp:txBody>
      <dsp:txXfrm>
        <a:off x="1618519" y="4305924"/>
        <a:ext cx="2462129" cy="1167884"/>
      </dsp:txXfrm>
    </dsp:sp>
    <dsp:sp modelId="{E0959322-8B96-F043-977E-8EDDA55761C8}">
      <dsp:nvSpPr>
        <dsp:cNvPr id="0" name=""/>
        <dsp:cNvSpPr/>
      </dsp:nvSpPr>
      <dsp:spPr>
        <a:xfrm>
          <a:off x="703769" y="1621881"/>
          <a:ext cx="2588489" cy="1294244"/>
        </a:xfrm>
        <a:prstGeom prst="roundRect">
          <a:avLst/>
        </a:prstGeom>
        <a:solidFill>
          <a:schemeClr val="accent6">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ES" sz="1400" kern="1200" dirty="0" smtClean="0"/>
            <a:t>5.- Actuar, revisar e informar</a:t>
          </a:r>
          <a:endParaRPr lang="es-ES" sz="1400" kern="1200" dirty="0"/>
        </a:p>
        <a:p>
          <a:pPr marL="57150" lvl="1" indent="-57150" algn="l" defTabSz="488950" rtl="0">
            <a:lnSpc>
              <a:spcPct val="90000"/>
            </a:lnSpc>
            <a:spcBef>
              <a:spcPct val="0"/>
            </a:spcBef>
            <a:spcAft>
              <a:spcPct val="15000"/>
            </a:spcAft>
            <a:buChar char="••"/>
          </a:pPr>
          <a:r>
            <a:rPr lang="es-ES" sz="1100" kern="1200" dirty="0" smtClean="0"/>
            <a:t>Actividades de seguimiento</a:t>
          </a:r>
          <a:endParaRPr lang="es-ES" sz="1100" kern="1200" dirty="0"/>
        </a:p>
        <a:p>
          <a:pPr marL="57150" lvl="1" indent="-57150" algn="l" defTabSz="488950" rtl="0">
            <a:lnSpc>
              <a:spcPct val="90000"/>
            </a:lnSpc>
            <a:spcBef>
              <a:spcPct val="0"/>
            </a:spcBef>
            <a:spcAft>
              <a:spcPct val="15000"/>
            </a:spcAft>
            <a:buChar char="••"/>
          </a:pPr>
          <a:r>
            <a:rPr lang="es-ES" sz="1100" kern="1200" dirty="0" smtClean="0"/>
            <a:t>Asegurar el aprendizaje</a:t>
          </a:r>
          <a:endParaRPr lang="es-ES" sz="1100" kern="1200" dirty="0"/>
        </a:p>
        <a:p>
          <a:pPr marL="57150" lvl="1" indent="-57150" algn="l" defTabSz="488950" rtl="0">
            <a:lnSpc>
              <a:spcPct val="90000"/>
            </a:lnSpc>
            <a:spcBef>
              <a:spcPct val="0"/>
            </a:spcBef>
            <a:spcAft>
              <a:spcPct val="15000"/>
            </a:spcAft>
            <a:buChar char="••"/>
          </a:pPr>
          <a:r>
            <a:rPr lang="es-ES" sz="1100" kern="1200" dirty="0" smtClean="0"/>
            <a:t>Revisión de la relación</a:t>
          </a:r>
          <a:endParaRPr lang="es-ES" sz="1100" kern="1200" dirty="0"/>
        </a:p>
        <a:p>
          <a:pPr marL="57150" lvl="1" indent="-57150" algn="l" defTabSz="488950" rtl="0">
            <a:lnSpc>
              <a:spcPct val="90000"/>
            </a:lnSpc>
            <a:spcBef>
              <a:spcPct val="0"/>
            </a:spcBef>
            <a:spcAft>
              <a:spcPct val="15000"/>
            </a:spcAft>
            <a:buChar char="••"/>
          </a:pPr>
          <a:r>
            <a:rPr lang="es-ES" sz="1100" kern="1200" dirty="0" smtClean="0"/>
            <a:t>Consolidar la confianza</a:t>
          </a:r>
          <a:endParaRPr lang="es-ES" sz="1100" kern="1200" dirty="0"/>
        </a:p>
      </dsp:txBody>
      <dsp:txXfrm>
        <a:off x="766949" y="1685061"/>
        <a:ext cx="2462129" cy="11678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57DAA-D916-C14C-96B1-C5A37DE3A9E0}">
      <dsp:nvSpPr>
        <dsp:cNvPr id="0" name=""/>
        <dsp:cNvSpPr/>
      </dsp:nvSpPr>
      <dsp:spPr>
        <a:xfrm rot="5400000">
          <a:off x="4711574" y="-1913272"/>
          <a:ext cx="774239" cy="4798771"/>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s-ES" sz="1400" kern="1200" dirty="0" smtClean="0"/>
            <a:t>Mapeo de involucrados – grupos de interés</a:t>
          </a:r>
          <a:endParaRPr lang="es-ES" sz="1400" kern="1200" dirty="0"/>
        </a:p>
        <a:p>
          <a:pPr marL="114300" lvl="1" indent="-114300" algn="l" defTabSz="622300" rtl="0">
            <a:lnSpc>
              <a:spcPct val="90000"/>
            </a:lnSpc>
            <a:spcBef>
              <a:spcPct val="0"/>
            </a:spcBef>
            <a:spcAft>
              <a:spcPct val="15000"/>
            </a:spcAft>
            <a:buChar char="••"/>
          </a:pPr>
          <a:r>
            <a:rPr lang="es-ES" sz="1400" kern="1200" dirty="0" smtClean="0"/>
            <a:t>Matriz de involucrados y sus temas</a:t>
          </a:r>
          <a:endParaRPr lang="es-ES" sz="1400" kern="1200" dirty="0"/>
        </a:p>
        <a:p>
          <a:pPr marL="114300" lvl="1" indent="-114300" algn="l" defTabSz="622300" rtl="0">
            <a:lnSpc>
              <a:spcPct val="90000"/>
            </a:lnSpc>
            <a:spcBef>
              <a:spcPct val="0"/>
            </a:spcBef>
            <a:spcAft>
              <a:spcPct val="15000"/>
            </a:spcAft>
            <a:buChar char="••"/>
          </a:pPr>
          <a:r>
            <a:rPr lang="es-ES" sz="1400" kern="1200" dirty="0" smtClean="0"/>
            <a:t>Prioridades de atención</a:t>
          </a:r>
          <a:endParaRPr lang="es-ES" sz="1400" kern="1200" dirty="0"/>
        </a:p>
      </dsp:txBody>
      <dsp:txXfrm rot="-5400000">
        <a:off x="2699309" y="136788"/>
        <a:ext cx="4760976" cy="698649"/>
      </dsp:txXfrm>
    </dsp:sp>
    <dsp:sp modelId="{24AC5CF1-9787-E047-A321-CDF3E50F1B03}">
      <dsp:nvSpPr>
        <dsp:cNvPr id="0" name=""/>
        <dsp:cNvSpPr/>
      </dsp:nvSpPr>
      <dsp:spPr>
        <a:xfrm>
          <a:off x="0" y="2213"/>
          <a:ext cx="2699308" cy="967799"/>
        </a:xfrm>
        <a:prstGeom prst="roundRect">
          <a:avLst/>
        </a:prstGeom>
        <a:gradFill rotWithShape="0">
          <a:gsLst>
            <a:gs pos="0">
              <a:schemeClr val="accent2">
                <a:hueOff val="0"/>
                <a:satOff val="0"/>
                <a:lumOff val="0"/>
                <a:alphaOff val="0"/>
                <a:tint val="92000"/>
                <a:satMod val="170000"/>
              </a:schemeClr>
            </a:gs>
            <a:gs pos="15000">
              <a:schemeClr val="accent2">
                <a:hueOff val="0"/>
                <a:satOff val="0"/>
                <a:lumOff val="0"/>
                <a:alphaOff val="0"/>
                <a:tint val="92000"/>
                <a:shade val="99000"/>
                <a:satMod val="170000"/>
              </a:schemeClr>
            </a:gs>
            <a:gs pos="62000">
              <a:schemeClr val="accent2">
                <a:hueOff val="0"/>
                <a:satOff val="0"/>
                <a:lumOff val="0"/>
                <a:alphaOff val="0"/>
                <a:tint val="96000"/>
                <a:shade val="80000"/>
                <a:satMod val="170000"/>
              </a:schemeClr>
            </a:gs>
            <a:gs pos="97000">
              <a:schemeClr val="accent2">
                <a:hueOff val="0"/>
                <a:satOff val="0"/>
                <a:lumOff val="0"/>
                <a:alphaOff val="0"/>
                <a:tint val="98000"/>
                <a:shade val="63000"/>
                <a:satMod val="170000"/>
              </a:schemeClr>
            </a:gs>
            <a:gs pos="100000">
              <a:schemeClr val="accent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2">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s-ES" sz="2500" kern="1200" dirty="0" smtClean="0"/>
            <a:t>Pensar estratégicamente</a:t>
          </a:r>
          <a:endParaRPr lang="es-ES" sz="2500" kern="1200" dirty="0"/>
        </a:p>
      </dsp:txBody>
      <dsp:txXfrm>
        <a:off x="47244" y="49457"/>
        <a:ext cx="2604820" cy="873311"/>
      </dsp:txXfrm>
    </dsp:sp>
    <dsp:sp modelId="{BAE13178-2722-B347-8912-E5888539A8BB}">
      <dsp:nvSpPr>
        <dsp:cNvPr id="0" name=""/>
        <dsp:cNvSpPr/>
      </dsp:nvSpPr>
      <dsp:spPr>
        <a:xfrm rot="5400000">
          <a:off x="4711574" y="-897082"/>
          <a:ext cx="774239" cy="4798771"/>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s-ES" sz="1400" kern="1200" dirty="0" smtClean="0"/>
            <a:t>Análisis de fortalezas y debilidades</a:t>
          </a:r>
          <a:endParaRPr lang="es-ES" sz="1400" kern="1200" dirty="0"/>
        </a:p>
        <a:p>
          <a:pPr marL="114300" lvl="1" indent="-114300" algn="l" defTabSz="622300" rtl="0">
            <a:lnSpc>
              <a:spcPct val="90000"/>
            </a:lnSpc>
            <a:spcBef>
              <a:spcPct val="0"/>
            </a:spcBef>
            <a:spcAft>
              <a:spcPct val="15000"/>
            </a:spcAft>
            <a:buChar char="••"/>
          </a:pPr>
          <a:r>
            <a:rPr lang="es-ES" sz="1400" kern="1200" dirty="0" smtClean="0"/>
            <a:t>Plan para el desarrollo </a:t>
          </a:r>
          <a:endParaRPr lang="es-ES" sz="1400" kern="1200" dirty="0"/>
        </a:p>
      </dsp:txBody>
      <dsp:txXfrm rot="-5400000">
        <a:off x="2699309" y="1152978"/>
        <a:ext cx="4760976" cy="698649"/>
      </dsp:txXfrm>
    </dsp:sp>
    <dsp:sp modelId="{AD4FFDAF-A307-6D4D-BE42-C0FA9D1042FF}">
      <dsp:nvSpPr>
        <dsp:cNvPr id="0" name=""/>
        <dsp:cNvSpPr/>
      </dsp:nvSpPr>
      <dsp:spPr>
        <a:xfrm>
          <a:off x="0" y="1018403"/>
          <a:ext cx="2699308" cy="967799"/>
        </a:xfrm>
        <a:prstGeom prst="roundRect">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s-ES" sz="2500" kern="1200" dirty="0" smtClean="0"/>
            <a:t>Analizar y planificar</a:t>
          </a:r>
          <a:endParaRPr lang="es-ES" sz="2500" kern="1200" dirty="0"/>
        </a:p>
      </dsp:txBody>
      <dsp:txXfrm>
        <a:off x="47244" y="1065647"/>
        <a:ext cx="2604820" cy="873311"/>
      </dsp:txXfrm>
    </dsp:sp>
    <dsp:sp modelId="{E50E0379-13A0-CE4B-BD73-8CC5CBDE5704}">
      <dsp:nvSpPr>
        <dsp:cNvPr id="0" name=""/>
        <dsp:cNvSpPr/>
      </dsp:nvSpPr>
      <dsp:spPr>
        <a:xfrm rot="5400000">
          <a:off x="4711574" y="119107"/>
          <a:ext cx="774239" cy="4798771"/>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s-ES" sz="1400" kern="1200" dirty="0" smtClean="0"/>
            <a:t>Selección y desarrollo del personal clave</a:t>
          </a:r>
          <a:endParaRPr lang="es-ES" sz="1400" kern="1200" dirty="0"/>
        </a:p>
        <a:p>
          <a:pPr marL="114300" lvl="1" indent="-114300" algn="l" defTabSz="622300" rtl="0">
            <a:lnSpc>
              <a:spcPct val="90000"/>
            </a:lnSpc>
            <a:spcBef>
              <a:spcPct val="0"/>
            </a:spcBef>
            <a:spcAft>
              <a:spcPct val="15000"/>
            </a:spcAft>
            <a:buChar char="••"/>
          </a:pPr>
          <a:r>
            <a:rPr lang="es-ES" sz="1400" kern="1200" dirty="0" smtClean="0"/>
            <a:t>Vínculo de la relación con la gestión e información</a:t>
          </a:r>
          <a:endParaRPr lang="es-ES" sz="1400" kern="1200" dirty="0"/>
        </a:p>
      </dsp:txBody>
      <dsp:txXfrm rot="-5400000">
        <a:off x="2699309" y="2169168"/>
        <a:ext cx="4760976" cy="698649"/>
      </dsp:txXfrm>
    </dsp:sp>
    <dsp:sp modelId="{44CA2A61-7CD1-E340-86C3-3BE1889A1EE5}">
      <dsp:nvSpPr>
        <dsp:cNvPr id="0" name=""/>
        <dsp:cNvSpPr/>
      </dsp:nvSpPr>
      <dsp:spPr>
        <a:xfrm>
          <a:off x="0" y="2034593"/>
          <a:ext cx="2699308" cy="967799"/>
        </a:xfrm>
        <a:prstGeom prst="roundRect">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s-ES" sz="2500" kern="1200" dirty="0" smtClean="0"/>
            <a:t>Fortalecimiento de la relación</a:t>
          </a:r>
          <a:endParaRPr lang="es-ES" sz="2500" kern="1200" dirty="0"/>
        </a:p>
      </dsp:txBody>
      <dsp:txXfrm>
        <a:off x="47244" y="2081837"/>
        <a:ext cx="2604820" cy="873311"/>
      </dsp:txXfrm>
    </dsp:sp>
    <dsp:sp modelId="{D9153141-3FBB-3D44-9CC8-64EF31238E72}">
      <dsp:nvSpPr>
        <dsp:cNvPr id="0" name=""/>
        <dsp:cNvSpPr/>
      </dsp:nvSpPr>
      <dsp:spPr>
        <a:xfrm rot="5400000">
          <a:off x="4711574" y="1135297"/>
          <a:ext cx="774239" cy="4798771"/>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s-ES" sz="1400" kern="1200" dirty="0" smtClean="0"/>
            <a:t>Implementación de procesos identificados </a:t>
          </a:r>
          <a:endParaRPr lang="es-ES" sz="1400" kern="1200" dirty="0"/>
        </a:p>
        <a:p>
          <a:pPr marL="114300" lvl="1" indent="-114300" algn="l" defTabSz="622300" rtl="0">
            <a:lnSpc>
              <a:spcPct val="90000"/>
            </a:lnSpc>
            <a:spcBef>
              <a:spcPct val="0"/>
            </a:spcBef>
            <a:spcAft>
              <a:spcPct val="15000"/>
            </a:spcAft>
            <a:buChar char="••"/>
          </a:pPr>
          <a:r>
            <a:rPr lang="es-ES" sz="1400" kern="1200" dirty="0" smtClean="0"/>
            <a:t>Obtención de acuerdos e intercambio de información</a:t>
          </a:r>
          <a:endParaRPr lang="es-ES" sz="1400" kern="1200" dirty="0"/>
        </a:p>
      </dsp:txBody>
      <dsp:txXfrm rot="-5400000">
        <a:off x="2699309" y="3185358"/>
        <a:ext cx="4760976" cy="698649"/>
      </dsp:txXfrm>
    </dsp:sp>
    <dsp:sp modelId="{431C63C6-BAB5-A340-95A0-84092F64259D}">
      <dsp:nvSpPr>
        <dsp:cNvPr id="0" name=""/>
        <dsp:cNvSpPr/>
      </dsp:nvSpPr>
      <dsp:spPr>
        <a:xfrm>
          <a:off x="0" y="3050783"/>
          <a:ext cx="2699308" cy="967799"/>
        </a:xfrm>
        <a:prstGeom prst="roundRect">
          <a:avLst/>
        </a:prstGeom>
        <a:gradFill rotWithShape="0">
          <a:gsLst>
            <a:gs pos="0">
              <a:schemeClr val="accent5">
                <a:hueOff val="0"/>
                <a:satOff val="0"/>
                <a:lumOff val="0"/>
                <a:alphaOff val="0"/>
                <a:tint val="92000"/>
                <a:satMod val="170000"/>
              </a:schemeClr>
            </a:gs>
            <a:gs pos="15000">
              <a:schemeClr val="accent5">
                <a:hueOff val="0"/>
                <a:satOff val="0"/>
                <a:lumOff val="0"/>
                <a:alphaOff val="0"/>
                <a:tint val="92000"/>
                <a:shade val="99000"/>
                <a:satMod val="170000"/>
              </a:schemeClr>
            </a:gs>
            <a:gs pos="62000">
              <a:schemeClr val="accent5">
                <a:hueOff val="0"/>
                <a:satOff val="0"/>
                <a:lumOff val="0"/>
                <a:alphaOff val="0"/>
                <a:tint val="96000"/>
                <a:shade val="80000"/>
                <a:satMod val="170000"/>
              </a:schemeClr>
            </a:gs>
            <a:gs pos="97000">
              <a:schemeClr val="accent5">
                <a:hueOff val="0"/>
                <a:satOff val="0"/>
                <a:lumOff val="0"/>
                <a:alphaOff val="0"/>
                <a:tint val="98000"/>
                <a:shade val="63000"/>
                <a:satMod val="170000"/>
              </a:schemeClr>
            </a:gs>
            <a:gs pos="100000">
              <a:schemeClr val="accent5">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5">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s-ES" sz="2500" kern="1200" dirty="0" smtClean="0"/>
            <a:t>Diseño de la relación </a:t>
          </a:r>
          <a:endParaRPr lang="es-ES" sz="2500" kern="1200" dirty="0"/>
        </a:p>
      </dsp:txBody>
      <dsp:txXfrm>
        <a:off x="47244" y="3098027"/>
        <a:ext cx="2604820" cy="873311"/>
      </dsp:txXfrm>
    </dsp:sp>
    <dsp:sp modelId="{22B9A7A4-B3D6-5948-963D-C4FE12DE49D0}">
      <dsp:nvSpPr>
        <dsp:cNvPr id="0" name=""/>
        <dsp:cNvSpPr/>
      </dsp:nvSpPr>
      <dsp:spPr>
        <a:xfrm rot="5400000">
          <a:off x="4711574" y="2151487"/>
          <a:ext cx="774239" cy="4798771"/>
        </a:xfrm>
        <a:prstGeom prst="round2Same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s-ES" sz="1400" kern="1200" dirty="0" smtClean="0"/>
            <a:t>Planes de acción</a:t>
          </a:r>
          <a:endParaRPr lang="es-ES" sz="1400" kern="1200" dirty="0"/>
        </a:p>
        <a:p>
          <a:pPr marL="114300" lvl="1" indent="-114300" algn="l" defTabSz="622300" rtl="0">
            <a:lnSpc>
              <a:spcPct val="90000"/>
            </a:lnSpc>
            <a:spcBef>
              <a:spcPct val="0"/>
            </a:spcBef>
            <a:spcAft>
              <a:spcPct val="15000"/>
            </a:spcAft>
            <a:buChar char="••"/>
          </a:pPr>
          <a:r>
            <a:rPr lang="es-ES" sz="1400" kern="1200" dirty="0" smtClean="0"/>
            <a:t>Informes y retroalimentación</a:t>
          </a:r>
          <a:endParaRPr lang="es-ES" sz="1400" kern="1200" dirty="0"/>
        </a:p>
        <a:p>
          <a:pPr marL="114300" lvl="1" indent="-114300" algn="l" defTabSz="622300" rtl="0">
            <a:lnSpc>
              <a:spcPct val="90000"/>
            </a:lnSpc>
            <a:spcBef>
              <a:spcPct val="0"/>
            </a:spcBef>
            <a:spcAft>
              <a:spcPct val="15000"/>
            </a:spcAft>
            <a:buChar char="••"/>
          </a:pPr>
          <a:r>
            <a:rPr lang="es-ES" sz="1400" kern="1200" dirty="0" smtClean="0"/>
            <a:t>Ajustes en la relación para nuevos ciclos</a:t>
          </a:r>
          <a:endParaRPr lang="es-ES" sz="1400" kern="1200" dirty="0"/>
        </a:p>
      </dsp:txBody>
      <dsp:txXfrm rot="-5400000">
        <a:off x="2699309" y="4201548"/>
        <a:ext cx="4760976" cy="698649"/>
      </dsp:txXfrm>
    </dsp:sp>
    <dsp:sp modelId="{356677C4-9740-DB4F-96AD-0AACC78FE640}">
      <dsp:nvSpPr>
        <dsp:cNvPr id="0" name=""/>
        <dsp:cNvSpPr/>
      </dsp:nvSpPr>
      <dsp:spPr>
        <a:xfrm>
          <a:off x="0" y="4066973"/>
          <a:ext cx="2699308" cy="967799"/>
        </a:xfrm>
        <a:prstGeom prst="roundRect">
          <a:avLst/>
        </a:prstGeom>
        <a:gradFill rotWithShape="0">
          <a:gsLst>
            <a:gs pos="0">
              <a:schemeClr val="accent6">
                <a:hueOff val="0"/>
                <a:satOff val="0"/>
                <a:lumOff val="0"/>
                <a:alphaOff val="0"/>
                <a:tint val="92000"/>
                <a:satMod val="170000"/>
              </a:schemeClr>
            </a:gs>
            <a:gs pos="15000">
              <a:schemeClr val="accent6">
                <a:hueOff val="0"/>
                <a:satOff val="0"/>
                <a:lumOff val="0"/>
                <a:alphaOff val="0"/>
                <a:tint val="92000"/>
                <a:shade val="99000"/>
                <a:satMod val="170000"/>
              </a:schemeClr>
            </a:gs>
            <a:gs pos="62000">
              <a:schemeClr val="accent6">
                <a:hueOff val="0"/>
                <a:satOff val="0"/>
                <a:lumOff val="0"/>
                <a:alphaOff val="0"/>
                <a:tint val="96000"/>
                <a:shade val="80000"/>
                <a:satMod val="170000"/>
              </a:schemeClr>
            </a:gs>
            <a:gs pos="97000">
              <a:schemeClr val="accent6">
                <a:hueOff val="0"/>
                <a:satOff val="0"/>
                <a:lumOff val="0"/>
                <a:alphaOff val="0"/>
                <a:tint val="98000"/>
                <a:shade val="63000"/>
                <a:satMod val="170000"/>
              </a:schemeClr>
            </a:gs>
            <a:gs pos="100000">
              <a:schemeClr val="accent6">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6">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s-ES" sz="2500" kern="1200" dirty="0" smtClean="0"/>
            <a:t>Actuación y revisión</a:t>
          </a:r>
          <a:endParaRPr lang="es-ES" sz="2500" kern="1200" dirty="0"/>
        </a:p>
      </dsp:txBody>
      <dsp:txXfrm>
        <a:off x="47244" y="4114217"/>
        <a:ext cx="2604820" cy="8733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F45E7-5D9D-43A6-A3FC-E777DB322B63}">
      <dsp:nvSpPr>
        <dsp:cNvPr id="0" name=""/>
        <dsp:cNvSpPr/>
      </dsp:nvSpPr>
      <dsp:spPr>
        <a:xfrm>
          <a:off x="1869892" y="512570"/>
          <a:ext cx="4189832" cy="4189832"/>
        </a:xfrm>
        <a:prstGeom prst="gear9">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s-ES_tradnl" sz="2800" kern="1200" dirty="0" smtClean="0"/>
            <a:t>¿Qué entendemos por participación de la sociedad civil?</a:t>
          </a:r>
          <a:endParaRPr lang="es-MX" sz="2800" kern="1200" dirty="0"/>
        </a:p>
      </dsp:txBody>
      <dsp:txXfrm>
        <a:off x="2712235" y="1494018"/>
        <a:ext cx="2505146" cy="2153660"/>
      </dsp:txXfrm>
    </dsp:sp>
    <dsp:sp modelId="{C8777B4A-1949-4963-A050-1D4E32735E7A}">
      <dsp:nvSpPr>
        <dsp:cNvPr id="0" name=""/>
        <dsp:cNvSpPr/>
      </dsp:nvSpPr>
      <dsp:spPr>
        <a:xfrm>
          <a:off x="2214582" y="-71439"/>
          <a:ext cx="4942594" cy="4721604"/>
        </a:xfrm>
        <a:prstGeom prst="circularArrow">
          <a:avLst>
            <a:gd name="adj1" fmla="val 4878"/>
            <a:gd name="adj2" fmla="val 312630"/>
            <a:gd name="adj3" fmla="val 3212216"/>
            <a:gd name="adj4" fmla="val 15129232"/>
            <a:gd name="adj5" fmla="val 569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4F3D30-B48B-0B46-A68C-A083DF2AE6B1}" type="datetimeFigureOut">
              <a:rPr lang="es-ES" smtClean="0"/>
              <a:t>15/11/12</a:t>
            </a:fld>
            <a:endParaRPr lang="es-ES" dirty="0"/>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06875F-F22F-8C4C-8F70-344D688AE883}" type="slidenum">
              <a:rPr lang="es-ES" smtClean="0"/>
              <a:t>‹Nr.›</a:t>
            </a:fld>
            <a:endParaRPr lang="es-ES" dirty="0"/>
          </a:p>
        </p:txBody>
      </p:sp>
    </p:spTree>
    <p:extLst>
      <p:ext uri="{BB962C8B-B14F-4D97-AF65-F5344CB8AC3E}">
        <p14:creationId xmlns:p14="http://schemas.microsoft.com/office/powerpoint/2010/main" val="41565179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 En las últimas décadas, se ha observado un cambio en el rol de las empresas en la</a:t>
            </a:r>
          </a:p>
          <a:p>
            <a:r>
              <a:rPr lang="es-ES" sz="1200" b="0" i="0" u="none" strike="noStrike" kern="1200" baseline="0" dirty="0" smtClean="0">
                <a:solidFill>
                  <a:schemeClr val="tx1"/>
                </a:solidFill>
                <a:latin typeface="+mn-lt"/>
                <a:ea typeface="+mn-ea"/>
                <a:cs typeface="+mn-cs"/>
              </a:rPr>
              <a:t>sociedad. Algunas de las tendencias claves que han causado este giro incluyen la</a:t>
            </a:r>
          </a:p>
          <a:p>
            <a:r>
              <a:rPr lang="es-ES" sz="1200" b="0" i="0" u="none" strike="noStrike" kern="1200" baseline="0" dirty="0" smtClean="0">
                <a:solidFill>
                  <a:schemeClr val="tx1"/>
                </a:solidFill>
                <a:latin typeface="+mn-lt"/>
                <a:ea typeface="+mn-ea"/>
                <a:cs typeface="+mn-cs"/>
              </a:rPr>
              <a:t>globalización de los mercados, el nacimiento de desafíos sociales y ambientales a</a:t>
            </a:r>
          </a:p>
          <a:p>
            <a:r>
              <a:rPr lang="es-ES" sz="1200" b="0" i="0" u="none" strike="noStrike" kern="1200" baseline="0" dirty="0" smtClean="0">
                <a:solidFill>
                  <a:schemeClr val="tx1"/>
                </a:solidFill>
                <a:latin typeface="+mn-lt"/>
                <a:ea typeface="+mn-ea"/>
                <a:cs typeface="+mn-cs"/>
              </a:rPr>
              <a:t>nivel global como el SIDA y el cambio climático, así como la decreciente capacidad</a:t>
            </a:r>
          </a:p>
          <a:p>
            <a:r>
              <a:rPr lang="es-ES" sz="1200" b="0" i="0" u="none" strike="noStrike" kern="1200" baseline="0" dirty="0" smtClean="0">
                <a:solidFill>
                  <a:schemeClr val="tx1"/>
                </a:solidFill>
                <a:latin typeface="+mn-lt"/>
                <a:ea typeface="+mn-ea"/>
                <a:cs typeface="+mn-cs"/>
              </a:rPr>
              <a:t>de los gobiernos para encarar estos temas en solitario. Más aún, ha aumentado</a:t>
            </a:r>
          </a:p>
          <a:p>
            <a:r>
              <a:rPr lang="es-ES" sz="1200" b="0" i="0" u="none" strike="noStrike" kern="1200" baseline="0" dirty="0" smtClean="0">
                <a:solidFill>
                  <a:schemeClr val="tx1"/>
                </a:solidFill>
                <a:latin typeface="+mn-lt"/>
                <a:ea typeface="+mn-ea"/>
                <a:cs typeface="+mn-cs"/>
              </a:rPr>
              <a:t>la influencia de las organizaciones de la sociedad civil. Uno de los resultados de</a:t>
            </a:r>
          </a:p>
          <a:p>
            <a:r>
              <a:rPr lang="es-ES" sz="1200" b="0" i="0" u="none" strike="noStrike" kern="1200" baseline="0" dirty="0" smtClean="0">
                <a:solidFill>
                  <a:schemeClr val="tx1"/>
                </a:solidFill>
                <a:latin typeface="+mn-lt"/>
                <a:ea typeface="+mn-ea"/>
                <a:cs typeface="+mn-cs"/>
              </a:rPr>
              <a:t>estas tendencias consiste en un aumento de la complejidad y la dinámica del</a:t>
            </a:r>
          </a:p>
          <a:p>
            <a:r>
              <a:rPr lang="es-ES" sz="1200" b="0" i="0" u="none" strike="noStrike" kern="1200" baseline="0" dirty="0" smtClean="0">
                <a:solidFill>
                  <a:schemeClr val="tx1"/>
                </a:solidFill>
                <a:latin typeface="+mn-lt"/>
                <a:ea typeface="+mn-ea"/>
                <a:cs typeface="+mn-cs"/>
              </a:rPr>
              <a:t>contexto operativo de todo tipo de organizaciones, incluyendo las empresas. A</a:t>
            </a:r>
          </a:p>
          <a:p>
            <a:r>
              <a:rPr lang="es-ES" sz="1200" b="0" i="0" u="none" strike="noStrike" kern="1200" baseline="0" dirty="0" smtClean="0">
                <a:solidFill>
                  <a:schemeClr val="tx1"/>
                </a:solidFill>
                <a:latin typeface="+mn-lt"/>
                <a:ea typeface="+mn-ea"/>
                <a:cs typeface="+mn-cs"/>
              </a:rPr>
              <a:t>fin de comprender y tratar de resolver los temas que surgen de esta complejidad</a:t>
            </a:r>
          </a:p>
          <a:p>
            <a:r>
              <a:rPr lang="es-ES" sz="1200" b="0" i="0" u="none" strike="noStrike" kern="1200" baseline="0" dirty="0" smtClean="0">
                <a:solidFill>
                  <a:schemeClr val="tx1"/>
                </a:solidFill>
                <a:latin typeface="+mn-lt"/>
                <a:ea typeface="+mn-ea"/>
                <a:cs typeface="+mn-cs"/>
              </a:rPr>
              <a:t>dinámica, los distintos actores –ya sean empresas, organizaciones de la sociedad</a:t>
            </a:r>
          </a:p>
          <a:p>
            <a:r>
              <a:rPr lang="es-ES" sz="1200" b="0" i="0" u="none" strike="noStrike" kern="1200" baseline="0" dirty="0" smtClean="0">
                <a:solidFill>
                  <a:schemeClr val="tx1"/>
                </a:solidFill>
                <a:latin typeface="+mn-lt"/>
                <a:ea typeface="+mn-ea"/>
                <a:cs typeface="+mn-cs"/>
              </a:rPr>
              <a:t>civil o gobierno– dependen cada vez de las posibilidades que tengan de compartir</a:t>
            </a:r>
          </a:p>
          <a:p>
            <a:r>
              <a:rPr lang="es-ES" sz="1200" b="0" i="0" u="none" strike="noStrike" kern="1200" baseline="0" dirty="0" smtClean="0">
                <a:solidFill>
                  <a:schemeClr val="tx1"/>
                </a:solidFill>
                <a:latin typeface="+mn-lt"/>
                <a:ea typeface="+mn-ea"/>
                <a:cs typeface="+mn-cs"/>
              </a:rPr>
              <a:t>información y trabajar en conjunto.</a:t>
            </a:r>
          </a:p>
          <a:p>
            <a:r>
              <a:rPr lang="es-ES" sz="1200" b="0" i="0" u="none" strike="noStrike" kern="1200" baseline="0" dirty="0" smtClean="0">
                <a:solidFill>
                  <a:schemeClr val="tx1"/>
                </a:solidFill>
                <a:latin typeface="+mn-lt"/>
                <a:ea typeface="+mn-ea"/>
                <a:cs typeface="+mn-cs"/>
              </a:rPr>
              <a:t>En este contexto cambiante, las empresas juegan un rol más importante que antes.</a:t>
            </a:r>
          </a:p>
          <a:p>
            <a:r>
              <a:rPr lang="es-ES" sz="1200" b="0" i="0" u="none" strike="noStrike" kern="1200" baseline="0" dirty="0" smtClean="0">
                <a:solidFill>
                  <a:schemeClr val="tx1"/>
                </a:solidFill>
                <a:latin typeface="+mn-lt"/>
                <a:ea typeface="+mn-ea"/>
                <a:cs typeface="+mn-cs"/>
              </a:rPr>
              <a:t>Sus actividades tienen un impacto económico, ambiental y social en la sociedad,</a:t>
            </a:r>
          </a:p>
          <a:p>
            <a:r>
              <a:rPr lang="es-ES" sz="1200" b="0" i="0" u="none" strike="noStrike" kern="1200" baseline="0" dirty="0" smtClean="0">
                <a:solidFill>
                  <a:schemeClr val="tx1"/>
                </a:solidFill>
                <a:latin typeface="+mn-lt"/>
                <a:ea typeface="+mn-ea"/>
                <a:cs typeface="+mn-cs"/>
              </a:rPr>
              <a:t>tanto en la escala local como global. En muchos países, las compañías participan</a:t>
            </a:r>
          </a:p>
          <a:p>
            <a:r>
              <a:rPr lang="es-ES" sz="1200" b="0" i="0" u="none" strike="noStrike" kern="1200" baseline="0" dirty="0" smtClean="0">
                <a:solidFill>
                  <a:schemeClr val="tx1"/>
                </a:solidFill>
                <a:latin typeface="+mn-lt"/>
                <a:ea typeface="+mn-ea"/>
                <a:cs typeface="+mn-cs"/>
              </a:rPr>
              <a:t>activamente en el desarrollo de políticas públicas y cambios de legislación.</a:t>
            </a:r>
          </a:p>
          <a:p>
            <a:r>
              <a:rPr lang="es-ES" sz="1200" b="0" i="0" u="none" strike="noStrike" kern="1200" baseline="0" dirty="0" smtClean="0">
                <a:solidFill>
                  <a:schemeClr val="tx1"/>
                </a:solidFill>
                <a:latin typeface="+mn-lt"/>
                <a:ea typeface="+mn-ea"/>
                <a:cs typeface="+mn-cs"/>
              </a:rPr>
              <a:t>Más aún, en muchas partes del mundo, la ola de privatizaciones y la creciente</a:t>
            </a:r>
          </a:p>
          <a:p>
            <a:r>
              <a:rPr lang="es-ES" sz="1200" b="0" i="0" u="none" strike="noStrike" kern="1200" baseline="0" dirty="0" smtClean="0">
                <a:solidFill>
                  <a:schemeClr val="tx1"/>
                </a:solidFill>
                <a:latin typeface="+mn-lt"/>
                <a:ea typeface="+mn-ea"/>
                <a:cs typeface="+mn-cs"/>
              </a:rPr>
              <a:t>formación de alianzas intersectoriales han profundizado el rol del sector privado</a:t>
            </a:r>
          </a:p>
          <a:p>
            <a:r>
              <a:rPr lang="es-ES" sz="1200" b="0" i="0" u="none" strike="noStrike" kern="1200" baseline="0" dirty="0" smtClean="0">
                <a:solidFill>
                  <a:schemeClr val="tx1"/>
                </a:solidFill>
                <a:latin typeface="+mn-lt"/>
                <a:ea typeface="+mn-ea"/>
                <a:cs typeface="+mn-cs"/>
              </a:rPr>
              <a:t>en la prestación de servicios tradicionalmente considerados públicos. La mayor</a:t>
            </a:r>
          </a:p>
          <a:p>
            <a:r>
              <a:rPr lang="es-ES" sz="1200" b="0" i="0" u="none" strike="noStrike" kern="1200" baseline="0" dirty="0" smtClean="0">
                <a:solidFill>
                  <a:schemeClr val="tx1"/>
                </a:solidFill>
                <a:latin typeface="+mn-lt"/>
                <a:ea typeface="+mn-ea"/>
                <a:cs typeface="+mn-cs"/>
              </a:rPr>
              <a:t>participación de las empresas privadas en las actividades de desarrollo internacional</a:t>
            </a:r>
          </a:p>
          <a:p>
            <a:r>
              <a:rPr lang="es-ES" sz="1200" b="0" i="0" u="none" strike="noStrike" kern="1200" baseline="0" dirty="0" smtClean="0">
                <a:solidFill>
                  <a:schemeClr val="tx1"/>
                </a:solidFill>
                <a:latin typeface="+mn-lt"/>
                <a:ea typeface="+mn-ea"/>
                <a:cs typeface="+mn-cs"/>
              </a:rPr>
              <a:t>–a menudo en colaboración con organismos internacionales– constituye un</a:t>
            </a:r>
          </a:p>
          <a:p>
            <a:r>
              <a:rPr lang="es-ES" sz="1200" b="0" i="0" u="none" strike="noStrike" kern="1200" baseline="0" dirty="0" smtClean="0">
                <a:solidFill>
                  <a:schemeClr val="tx1"/>
                </a:solidFill>
                <a:latin typeface="+mn-lt"/>
                <a:ea typeface="+mn-ea"/>
                <a:cs typeface="+mn-cs"/>
              </a:rPr>
              <a:t>cambio notable en este contexto.</a:t>
            </a:r>
          </a:p>
          <a:p>
            <a:r>
              <a:rPr lang="es-ES" sz="1200" b="0" i="0" u="none" strike="noStrike" kern="1200" baseline="0" dirty="0" smtClean="0">
                <a:solidFill>
                  <a:schemeClr val="tx1"/>
                </a:solidFill>
                <a:latin typeface="+mn-lt"/>
                <a:ea typeface="+mn-ea"/>
                <a:cs typeface="+mn-cs"/>
              </a:rPr>
              <a:t>En respuesta al crecimiento del rol de las empresas en la sociedad, cada vez más</a:t>
            </a:r>
          </a:p>
          <a:p>
            <a:r>
              <a:rPr lang="es-ES" sz="1200" b="0" i="0" u="none" strike="noStrike" kern="1200" baseline="0" dirty="0" smtClean="0">
                <a:solidFill>
                  <a:schemeClr val="tx1"/>
                </a:solidFill>
                <a:latin typeface="+mn-lt"/>
                <a:ea typeface="+mn-ea"/>
                <a:cs typeface="+mn-cs"/>
              </a:rPr>
              <a:t>miembros o representantes de distintos grupos sociales afectados por el cambio</a:t>
            </a:r>
          </a:p>
          <a:p>
            <a:r>
              <a:rPr lang="es-ES" sz="1200" b="0" i="0" u="none" strike="noStrike" kern="1200" baseline="0" dirty="0" smtClean="0">
                <a:solidFill>
                  <a:schemeClr val="tx1"/>
                </a:solidFill>
                <a:latin typeface="+mn-lt"/>
                <a:ea typeface="+mn-ea"/>
                <a:cs typeface="+mn-cs"/>
              </a:rPr>
              <a:t>exigen estar informados, ser consultados y participar en las decisiones corporativas.</a:t>
            </a:r>
          </a:p>
          <a:p>
            <a:r>
              <a:rPr lang="es-ES" sz="1200" b="0" i="0" u="none" strike="noStrike" kern="1200" baseline="0" dirty="0" smtClean="0">
                <a:solidFill>
                  <a:schemeClr val="tx1"/>
                </a:solidFill>
                <a:latin typeface="+mn-lt"/>
                <a:ea typeface="+mn-ea"/>
                <a:cs typeface="+mn-cs"/>
              </a:rPr>
              <a:t>En muchos países desarrollados, estas demandas se han incorporado a la legislación</a:t>
            </a:r>
          </a:p>
          <a:p>
            <a:r>
              <a:rPr lang="es-ES" sz="1200" b="0" i="0" u="none" strike="noStrike" kern="1200" baseline="0" dirty="0" smtClean="0">
                <a:solidFill>
                  <a:schemeClr val="tx1"/>
                </a:solidFill>
                <a:latin typeface="+mn-lt"/>
                <a:ea typeface="+mn-ea"/>
                <a:cs typeface="+mn-cs"/>
              </a:rPr>
              <a:t>vigente, lo que obliga a las empresas a consultar a distintos grupos de stakeholders</a:t>
            </a:r>
            <a:endParaRPr lang="es-ES" dirty="0"/>
          </a:p>
        </p:txBody>
      </p:sp>
      <p:sp>
        <p:nvSpPr>
          <p:cNvPr id="4" name="Marcador de número de diapositiva 3"/>
          <p:cNvSpPr>
            <a:spLocks noGrp="1"/>
          </p:cNvSpPr>
          <p:nvPr>
            <p:ph type="sldNum" sz="quarter" idx="10"/>
          </p:nvPr>
        </p:nvSpPr>
        <p:spPr/>
        <p:txBody>
          <a:bodyPr/>
          <a:lstStyle/>
          <a:p>
            <a:fld id="{9406875F-F22F-8C4C-8F70-344D688AE883}" type="slidenum">
              <a:rPr lang="es-ES" smtClean="0"/>
              <a:t>6</a:t>
            </a:fld>
            <a:endParaRPr lang="es-ES" dirty="0"/>
          </a:p>
        </p:txBody>
      </p:sp>
    </p:spTree>
    <p:extLst>
      <p:ext uri="{BB962C8B-B14F-4D97-AF65-F5344CB8AC3E}">
        <p14:creationId xmlns:p14="http://schemas.microsoft.com/office/powerpoint/2010/main" val="1810871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baseline="0" dirty="0" smtClean="0"/>
          </a:p>
        </p:txBody>
      </p:sp>
      <p:sp>
        <p:nvSpPr>
          <p:cNvPr id="4" name="3 Marcador de número de diapositiva"/>
          <p:cNvSpPr>
            <a:spLocks noGrp="1"/>
          </p:cNvSpPr>
          <p:nvPr>
            <p:ph type="sldNum" sz="quarter" idx="10"/>
          </p:nvPr>
        </p:nvSpPr>
        <p:spPr/>
        <p:txBody>
          <a:bodyPr/>
          <a:lstStyle/>
          <a:p>
            <a:pPr>
              <a:defRPr/>
            </a:pPr>
            <a:fld id="{B3067465-4B9E-45DC-A660-B35F323BD46D}" type="slidenum">
              <a:rPr lang="es-MX" smtClean="0"/>
              <a:pPr>
                <a:defRPr/>
              </a:pPr>
              <a:t>23</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B3067465-4B9E-45DC-A660-B35F323BD46D}" type="slidenum">
              <a:rPr lang="es-MX" smtClean="0"/>
              <a:pPr>
                <a:defRPr/>
              </a:pPr>
              <a:t>24</a:t>
            </a:fld>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sz="1200" kern="1200" dirty="0" smtClean="0">
                <a:solidFill>
                  <a:schemeClr val="tx1"/>
                </a:solidFill>
                <a:latin typeface="+mn-lt"/>
                <a:ea typeface="+mn-ea"/>
                <a:cs typeface="+mn-cs"/>
              </a:rPr>
              <a:t>Entendiendo el conflicto como una incompatibilidad entre conductas, percepciones, objetivos o afectos entre individuos y grupos que definen estas metas como mutuamente incompatibles, podemos decir que en éste intervienen conducta y afectos, elementos básicos del conflicto.</a:t>
            </a:r>
          </a:p>
          <a:p>
            <a:r>
              <a:rPr lang="es-MX" sz="1200" kern="1200" dirty="0" smtClean="0">
                <a:solidFill>
                  <a:schemeClr val="tx1"/>
                </a:solidFill>
                <a:latin typeface="+mn-lt"/>
                <a:ea typeface="+mn-ea"/>
                <a:cs typeface="+mn-cs"/>
              </a:rPr>
              <a:t>El desencadenamiento de un conflicto es el resultado de una función de la conducta recíproca: A reacciona frente a lo que considera que B le hace pero B interpreta esto como una reacción de agresividad por parte de A hacia él. Lo que es construido como autodefensa en una de las partes, se entiende como ataque intencional por parte del otro generándose así un ciclo de </a:t>
            </a:r>
            <a:r>
              <a:rPr lang="es-MX" sz="1200" kern="1200" dirty="0" err="1" smtClean="0">
                <a:solidFill>
                  <a:schemeClr val="tx1"/>
                </a:solidFill>
                <a:latin typeface="+mn-lt"/>
                <a:ea typeface="+mn-ea"/>
                <a:cs typeface="+mn-cs"/>
              </a:rPr>
              <a:t>ataque_respuesta</a:t>
            </a:r>
            <a:r>
              <a:rPr lang="es-MX" sz="1200" kern="1200" dirty="0" smtClean="0">
                <a:solidFill>
                  <a:schemeClr val="tx1"/>
                </a:solidFill>
                <a:latin typeface="+mn-lt"/>
                <a:ea typeface="+mn-ea"/>
                <a:cs typeface="+mn-cs"/>
              </a:rPr>
              <a:t> </a:t>
            </a:r>
            <a:r>
              <a:rPr lang="es-MX" sz="1200" kern="1200" dirty="0" err="1" smtClean="0">
                <a:solidFill>
                  <a:schemeClr val="tx1"/>
                </a:solidFill>
                <a:latin typeface="+mn-lt"/>
                <a:ea typeface="+mn-ea"/>
                <a:cs typeface="+mn-cs"/>
              </a:rPr>
              <a:t>agresiva_”defensa”_contraataque</a:t>
            </a:r>
            <a:r>
              <a:rPr lang="es-MX" sz="1200" kern="1200" dirty="0" smtClean="0">
                <a:solidFill>
                  <a:schemeClr val="tx1"/>
                </a:solidFill>
                <a:latin typeface="+mn-lt"/>
                <a:ea typeface="+mn-ea"/>
                <a:cs typeface="+mn-cs"/>
              </a:rPr>
              <a:t>. Esto desencadena estilos personales de conducta habitual en el manejo de conflictos que generan respuestas agresivas de otras personas y así se inicia el ciclo. Esta secuencia de acciones propias y respuestas ajenas de la agresión se incorporan a las entidades de manera permanente. De esta forma, una cultura social agresiva se nutre y reproduce a través de conductas individuales agresivas a las cuales justifica en un círculo difícil de romper. </a:t>
            </a:r>
          </a:p>
          <a:p>
            <a:endParaRPr lang="es-MX" dirty="0"/>
          </a:p>
        </p:txBody>
      </p:sp>
      <p:sp>
        <p:nvSpPr>
          <p:cNvPr id="4" name="3 Marcador de número de diapositiva"/>
          <p:cNvSpPr>
            <a:spLocks noGrp="1"/>
          </p:cNvSpPr>
          <p:nvPr>
            <p:ph type="sldNum" sz="quarter" idx="10"/>
          </p:nvPr>
        </p:nvSpPr>
        <p:spPr/>
        <p:txBody>
          <a:bodyPr/>
          <a:lstStyle/>
          <a:p>
            <a:pPr>
              <a:defRPr/>
            </a:pPr>
            <a:fld id="{B3067465-4B9E-45DC-A660-B35F323BD46D}" type="slidenum">
              <a:rPr lang="es-MX" smtClean="0"/>
              <a:pPr>
                <a:defRPr/>
              </a:pPr>
              <a:t>25</a:t>
            </a:fld>
            <a:endParaRPr 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55000" lnSpcReduction="20000"/>
          </a:bodyPr>
          <a:lstStyle/>
          <a:p>
            <a:r>
              <a:rPr lang="es-MX" dirty="0" smtClean="0"/>
              <a:t>No es ningún secreto que una de las partes más importantes de nuestra vida son las relaciones sociales. En cada una de las cosas que hacemos hay un componente de relaciones con los demás que determina en gran medida (facilitando o entorpeciendo) nuestra búsqueda de la felicidad.</a:t>
            </a:r>
          </a:p>
          <a:p>
            <a:r>
              <a:rPr lang="es-MX" dirty="0" smtClean="0"/>
              <a:t>    Es creencia común que las simpatía y el atractivo social de algunas personas es innato. Sin embargo, está claro que es algo que se adquiere a través de experiencias que los van modelando hasta hacerlos expertos en estas habilidades.     </a:t>
            </a:r>
          </a:p>
          <a:p>
            <a:r>
              <a:rPr lang="es-MX" dirty="0" smtClean="0"/>
              <a:t>    Raramente en nuestra vidas vamos a poder escapar de los efectos de las relaciones sociales, ya sea en nuestro lugar de trabajo, de estudios, nuestros ratos de ocio o dentro de nuestra propia familia. Una interacción placentera en cualquiera de estos ámbito nos hace sentirnos felices, desarrollando nuestras tareas con mayor eficacia. De hecho, una baja competencia en las relaciones con los demás puede llevar al fracaso en un trabajo, los estudios o en la familia.</a:t>
            </a:r>
          </a:p>
          <a:p>
            <a:r>
              <a:rPr lang="es-MX" dirty="0" smtClean="0"/>
              <a:t>Según Caballo (1986): "La conducta socialmente habilidosa es ese conjunto de conductas emitidas por un individuo en un contexto interpersonal que expresa los sentimientos, actitudes, deseos, opiniones o derechos de ese individuo de un modo adecuado a la situación, respetando esas conductas en los demás, y que generalmente resuelve los problemas inmediatos de la situación mientras minimiza la probabilidad de futuros problemas."</a:t>
            </a:r>
          </a:p>
          <a:p>
            <a:r>
              <a:rPr lang="es-MX" dirty="0" smtClean="0"/>
              <a:t>De aquí podemos sacar varia ideas de gran interés para la vida </a:t>
            </a:r>
            <a:r>
              <a:rPr lang="es-MX" dirty="0" err="1" smtClean="0"/>
              <a:t>diária</a:t>
            </a:r>
            <a:r>
              <a:rPr lang="es-MX" dirty="0" smtClean="0"/>
              <a:t>:</a:t>
            </a:r>
          </a:p>
          <a:p>
            <a:r>
              <a:rPr lang="es-MX" dirty="0" smtClean="0"/>
              <a:t>1.- Contexto interpersonal: Hay que examinar el contexto, con quién, cuando cómo se emiten las respuestas habilidosas.</a:t>
            </a:r>
          </a:p>
          <a:p>
            <a:r>
              <a:rPr lang="es-MX" dirty="0" smtClean="0"/>
              <a:t>2.- Respetando las conductas de los demás: Tan habilidoso es expresar un cumplido cómo aceptarlo de la forma adecuada. La forma como reaccionamos a las conductas de los demás tiene siempre sus consecuencias.</a:t>
            </a:r>
          </a:p>
          <a:p>
            <a:r>
              <a:rPr lang="es-MX" dirty="0" smtClean="0"/>
              <a:t>3.- Resuelve y minimiza problemas: Las habilidades sociales están orientadas a un objetivo. Estos objetivos </a:t>
            </a:r>
            <a:r>
              <a:rPr lang="es-MX" dirty="0" err="1" smtClean="0"/>
              <a:t>puden</a:t>
            </a:r>
            <a:r>
              <a:rPr lang="es-MX" dirty="0" smtClean="0"/>
              <a:t> ser de varios tipos:</a:t>
            </a:r>
          </a:p>
          <a:p>
            <a:pPr marL="228600" indent="-228600">
              <a:buAutoNum type="alphaLcParenR"/>
            </a:pPr>
            <a:r>
              <a:rPr lang="es-MX" dirty="0" smtClean="0"/>
              <a:t>Objetivos materiales - Efectividad en los objetivos (Ej. conseguir que nos suban el sueldo)</a:t>
            </a:r>
            <a:br>
              <a:rPr lang="es-MX" dirty="0" smtClean="0"/>
            </a:br>
            <a:r>
              <a:rPr lang="es-MX" dirty="0" smtClean="0"/>
              <a:t>b) Objetivos de mantener o mejorar la relación - Efectividad de la relación (Ej. no tener un conflicto con el jefe)</a:t>
            </a:r>
            <a:br>
              <a:rPr lang="es-MX" dirty="0" smtClean="0"/>
            </a:br>
            <a:r>
              <a:rPr lang="es-MX" dirty="0" smtClean="0"/>
              <a:t>c) Objetivo de mantener la autoestima - Efectividad en el respecto a uno mismo (Ej. no sentirnos inferiores si no nos lo conceden ni criticarnos por ello).</a:t>
            </a:r>
          </a:p>
          <a:p>
            <a:pPr marL="228600" indent="-228600">
              <a:buNone/>
            </a:pPr>
            <a:endParaRPr lang="es-ES_tradnl" dirty="0" smtClean="0"/>
          </a:p>
          <a:p>
            <a:r>
              <a:rPr lang="es-MX" b="1" dirty="0" smtClean="0"/>
              <a:t>2. ¿Por qué la gente no es habilidosa socialmente?</a:t>
            </a:r>
          </a:p>
          <a:p>
            <a:r>
              <a:rPr lang="es-MX" dirty="0" smtClean="0"/>
              <a:t>Aunque es en la infancia donde aprendemos en mayor medida a relacionarnos con los demás, es un proceso continuo durante toda la vida. Las razones por las que una persona puede no ser habilidosa socialmente se pueden agrupar en dos categorías:</a:t>
            </a:r>
          </a:p>
          <a:p>
            <a:r>
              <a:rPr lang="es-MX" dirty="0" smtClean="0"/>
              <a:t>a) La persona nunca las ha aprendido por que o bien no ha tenido un modelo adecuado o bien no hubo un aprendizaje directo. </a:t>
            </a:r>
            <a:br>
              <a:rPr lang="es-MX" dirty="0" smtClean="0"/>
            </a:br>
            <a:r>
              <a:rPr lang="es-MX" dirty="0" smtClean="0"/>
              <a:t>pongamos el ejemplo de alguien que se crió en una casa muy rígida donde la única opinión válida fue la del padre. Posiblemente nunca aprendió  a expresar su opinión ante un tema concreto y sienta ahora mayor temor a hacerlo.</a:t>
            </a:r>
            <a:br>
              <a:rPr lang="es-MX" dirty="0" smtClean="0"/>
            </a:br>
            <a:r>
              <a:rPr lang="es-MX" dirty="0" smtClean="0"/>
              <a:t>Otros ejemplo es el de una persona que estudio en un internado femenino durante toda su infancia y adolescencia, y ahora al hacerse mayor tiene dificultad al comunicarse con el sexo opuesto, ya que nunca tuvo oportunidad de practicar esta habilidad.</a:t>
            </a:r>
          </a:p>
          <a:p>
            <a:r>
              <a:rPr lang="es-MX" dirty="0" smtClean="0"/>
              <a:t>b) Estas habilidades existen, pero hay factores que inhiben o interfieren con las conductas.</a:t>
            </a:r>
            <a:br>
              <a:rPr lang="es-MX" dirty="0" smtClean="0"/>
            </a:br>
            <a:r>
              <a:rPr lang="es-MX" dirty="0" smtClean="0"/>
              <a:t>     Un ejemplo de esto podría ser pensamientos negativos (Ej. No me van a conceder el aumento de sueldo) que interfieren con la ejecución puesto que generan ansiedad o nerviosismo. En nuestra sociedad es común el llamado "miedo a hablar en público", que no es sino un déficit en la ejecución de una conducta debido a los pensamientos negativos que interfieren (Ej. Van a notar que estoy nervioso).</a:t>
            </a:r>
          </a:p>
        </p:txBody>
      </p:sp>
      <p:sp>
        <p:nvSpPr>
          <p:cNvPr id="4" name="3 Marcador de número de diapositiva"/>
          <p:cNvSpPr>
            <a:spLocks noGrp="1"/>
          </p:cNvSpPr>
          <p:nvPr>
            <p:ph type="sldNum" sz="quarter" idx="10"/>
          </p:nvPr>
        </p:nvSpPr>
        <p:spPr/>
        <p:txBody>
          <a:bodyPr/>
          <a:lstStyle/>
          <a:p>
            <a:pPr>
              <a:defRPr/>
            </a:pPr>
            <a:fld id="{B3067465-4B9E-45DC-A660-B35F323BD46D}" type="slidenum">
              <a:rPr lang="es-MX" smtClean="0"/>
              <a:pPr>
                <a:defRPr/>
              </a:pPr>
              <a:t>26</a:t>
            </a:fld>
            <a:endParaRPr lang="es-MX"/>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r>
              <a:rPr lang="es-MX" dirty="0" smtClean="0"/>
              <a:t> Hay quien considera que </a:t>
            </a:r>
            <a:r>
              <a:rPr lang="es-MX" dirty="0" err="1" smtClean="0"/>
              <a:t>asertividad</a:t>
            </a:r>
            <a:r>
              <a:rPr lang="es-MX" dirty="0" smtClean="0"/>
              <a:t> y habilidades sociales son términos sinónimos. Sin embargo, vamos a considerar que la </a:t>
            </a:r>
            <a:r>
              <a:rPr lang="es-MX" dirty="0" err="1" smtClean="0"/>
              <a:t>asertividad</a:t>
            </a:r>
            <a:r>
              <a:rPr lang="es-MX" dirty="0" smtClean="0"/>
              <a:t> es solo una parte de las habilidades sociales, aquella que reúne las conductas y pensamientos que nos permiten defender los derechos de cada uno sin agredir ni ser agredido.</a:t>
            </a:r>
          </a:p>
          <a:p>
            <a:endParaRPr lang="es-ES_tradnl"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s-MX" sz="1200" dirty="0" smtClean="0"/>
              <a:t>El conjunto de conductas emitidas por un individuo en un </a:t>
            </a:r>
            <a:r>
              <a:rPr lang="es-MX" sz="1200" b="1" i="1" dirty="0" smtClean="0"/>
              <a:t>contexto interpersonal </a:t>
            </a:r>
            <a:r>
              <a:rPr lang="es-MX" sz="1200" dirty="0" smtClean="0"/>
              <a:t>que expresa los sentimientos, actitudes, deseos, opiniones o derechos de ese individuo de un modo adecuado a la situación, </a:t>
            </a:r>
            <a:r>
              <a:rPr lang="es-MX" sz="1200" b="1" i="1" dirty="0" smtClean="0"/>
              <a:t>respetando esas conductas en los demás</a:t>
            </a:r>
            <a:r>
              <a:rPr lang="es-MX" sz="1200" dirty="0" smtClean="0"/>
              <a:t>, y que generalmente </a:t>
            </a:r>
            <a:r>
              <a:rPr lang="es-MX" sz="1200" b="1" i="1" dirty="0" smtClean="0"/>
              <a:t>resuelve los problemas inmediatos de la situación mientras minimiza la probabilidad de futuros problemas.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s-ES_tradnl" sz="1200" b="1" i="1" dirty="0" smtClean="0"/>
          </a:p>
          <a:p>
            <a:pPr marL="0" indent="0" algn="just">
              <a:buNone/>
            </a:pPr>
            <a:r>
              <a:rPr lang="es-MX" dirty="0" smtClean="0"/>
              <a:t>En un restaurante le traen una copa sucia, con marcas de pintura de labios de otra persona. Usted podría:</a:t>
            </a:r>
          </a:p>
          <a:p>
            <a:r>
              <a:rPr lang="es-MX" dirty="0" smtClean="0"/>
              <a:t>a) No decir nada y usar la copa sucia aunque a disgusto.</a:t>
            </a:r>
          </a:p>
          <a:p>
            <a:r>
              <a:rPr lang="es-MX" dirty="0" smtClean="0"/>
              <a:t>b) Armar un gran escándalo en el local y decir al camarero que nunca volverá a ir a ese establecimiento.</a:t>
            </a:r>
          </a:p>
          <a:p>
            <a:r>
              <a:rPr lang="es-MX" dirty="0" smtClean="0"/>
              <a:t>c) Llamar al camarero y pedirle que por favor le cambie la copa.</a:t>
            </a:r>
          </a:p>
          <a:p>
            <a:r>
              <a:rPr lang="es-MX" dirty="0" smtClean="0"/>
              <a:t>Este ejemplo ilustra los tres punto principales del continuo de </a:t>
            </a:r>
            <a:r>
              <a:rPr lang="es-MX" dirty="0" err="1" smtClean="0"/>
              <a:t>asertividad</a:t>
            </a:r>
            <a:r>
              <a:rPr lang="es-MX" dirty="0" smtClean="0"/>
              <a:t>:</a:t>
            </a:r>
          </a:p>
          <a:p>
            <a:r>
              <a:rPr lang="es-MX" dirty="0" smtClean="0"/>
              <a:t/>
            </a:r>
            <a:br>
              <a:rPr lang="es-MX" dirty="0" smtClean="0"/>
            </a:br>
            <a:r>
              <a:rPr lang="es-MX" b="1" dirty="0" smtClean="0"/>
              <a:t>Estilo pasivo                                            Estilo asertivo                                           Estilo agresivo</a:t>
            </a:r>
            <a:endParaRPr lang="es-MX" b="0" dirty="0" smtClean="0"/>
          </a:p>
          <a:p>
            <a:r>
              <a:rPr lang="es-MX" dirty="0" smtClean="0"/>
              <a:t>Ni a) ni b) sean conductas apropiadas en esa situación si lo que pretendemos es reducir nuestro estrés.  Estas formas de comportarnos nos hace a veces ineficaces para la vida social, generándonos malestar. Sin embargo, como cualquier otra conducta, es algo que se puede ir aprendiendo con la práctica.</a:t>
            </a:r>
          </a:p>
          <a:p>
            <a:endParaRPr lang="es-MX" dirty="0" smtClean="0"/>
          </a:p>
          <a:p>
            <a:r>
              <a:rPr lang="es-MX" dirty="0" smtClean="0"/>
              <a:t>Una de las razones por la cual la gente es poco asertiva, es debido a que piensan que no tienen derecho a sus creencias, derechos u opiniones. En este sentido, el entrenamiento asertivo no consiste en convertir personas sumisas en quejicas y acusadoras, sino a enseñar que la gente tiene derecho a defender sus derechos ante situaciones que a todas luces son injustas   </a:t>
            </a:r>
          </a:p>
          <a:p>
            <a:endParaRPr lang="es-MX" dirty="0" smtClean="0"/>
          </a:p>
          <a:p>
            <a:r>
              <a:rPr lang="es-MX" dirty="0" smtClean="0"/>
              <a:t>RECUERDE: Ser asertivo no significa querer llevar siempre la razón, sino expresar nuestras opiniones y puntos de vista, sean estos correctos o no. Todos tenemos también derecho a EQUIVOCARNOS.</a:t>
            </a:r>
          </a:p>
          <a:p>
            <a:endParaRPr lang="es-MX"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s-MX" sz="1200" b="1" i="1" dirty="0" smtClean="0"/>
          </a:p>
          <a:p>
            <a:endParaRPr lang="es-MX" dirty="0" smtClean="0"/>
          </a:p>
        </p:txBody>
      </p:sp>
      <p:sp>
        <p:nvSpPr>
          <p:cNvPr id="4" name="3 Marcador de número de diapositiva"/>
          <p:cNvSpPr>
            <a:spLocks noGrp="1"/>
          </p:cNvSpPr>
          <p:nvPr>
            <p:ph type="sldNum" sz="quarter" idx="10"/>
          </p:nvPr>
        </p:nvSpPr>
        <p:spPr/>
        <p:txBody>
          <a:bodyPr/>
          <a:lstStyle/>
          <a:p>
            <a:pPr>
              <a:defRPr/>
            </a:pPr>
            <a:fld id="{B3067465-4B9E-45DC-A660-B35F323BD46D}" type="slidenum">
              <a:rPr lang="es-MX" smtClean="0"/>
              <a:pPr>
                <a:defRPr/>
              </a:pPr>
              <a:t>27</a:t>
            </a:fld>
            <a:endParaRPr 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r>
              <a:rPr lang="es-MX" sz="1200" b="1" kern="1200" dirty="0" smtClean="0">
                <a:solidFill>
                  <a:schemeClr val="tx1"/>
                </a:solidFill>
                <a:latin typeface="+mn-lt"/>
                <a:ea typeface="+mn-ea"/>
                <a:cs typeface="+mn-cs"/>
              </a:rPr>
              <a:t>Cinco formas de resolver un conflicto </a:t>
            </a:r>
            <a:endParaRPr lang="es-MX" sz="1200" kern="1200" dirty="0" smtClean="0">
              <a:solidFill>
                <a:schemeClr val="tx1"/>
              </a:solidFill>
              <a:latin typeface="+mn-lt"/>
              <a:ea typeface="+mn-ea"/>
              <a:cs typeface="+mn-cs"/>
            </a:endParaRPr>
          </a:p>
          <a:p>
            <a:r>
              <a:rPr lang="es-MX" sz="1200" b="1" kern="1200" dirty="0" smtClean="0">
                <a:solidFill>
                  <a:schemeClr val="tx1"/>
                </a:solidFill>
                <a:latin typeface="+mn-lt"/>
                <a:ea typeface="+mn-ea"/>
                <a:cs typeface="+mn-cs"/>
              </a:rPr>
              <a:t>1. Competición: </a:t>
            </a:r>
            <a:r>
              <a:rPr lang="es-MX" sz="1200" kern="1200" dirty="0" smtClean="0">
                <a:solidFill>
                  <a:schemeClr val="tx1"/>
                </a:solidFill>
                <a:latin typeface="+mn-lt"/>
                <a:ea typeface="+mn-ea"/>
                <a:cs typeface="+mn-cs"/>
              </a:rPr>
              <a:t>Distributiva ( ganar-perder) regateo. </a:t>
            </a:r>
            <a:br>
              <a:rPr lang="es-MX" sz="1200" kern="1200" dirty="0" smtClean="0">
                <a:solidFill>
                  <a:schemeClr val="tx1"/>
                </a:solidFill>
                <a:latin typeface="+mn-lt"/>
                <a:ea typeface="+mn-ea"/>
                <a:cs typeface="+mn-cs"/>
              </a:rPr>
            </a:br>
            <a:r>
              <a:rPr lang="es-MX" sz="1200" kern="1200" dirty="0" smtClean="0">
                <a:solidFill>
                  <a:schemeClr val="tx1"/>
                </a:solidFill>
                <a:latin typeface="+mn-lt"/>
                <a:ea typeface="+mn-ea"/>
                <a:cs typeface="+mn-cs"/>
              </a:rPr>
              <a:t>Satisfacer sus necesidades es importante; satisfacer las necesidades de los demás no es importante para usted. </a:t>
            </a:r>
          </a:p>
          <a:p>
            <a:r>
              <a:rPr lang="es-MX" sz="1200" b="1" kern="1200" dirty="0" smtClean="0">
                <a:solidFill>
                  <a:schemeClr val="tx1"/>
                </a:solidFill>
                <a:latin typeface="+mn-lt"/>
                <a:ea typeface="+mn-ea"/>
                <a:cs typeface="+mn-cs"/>
              </a:rPr>
              <a:t>2. Colaboración: </a:t>
            </a:r>
            <a:r>
              <a:rPr lang="es-MX" sz="1200" kern="1200" dirty="0" err="1" smtClean="0">
                <a:solidFill>
                  <a:schemeClr val="tx1"/>
                </a:solidFill>
                <a:latin typeface="+mn-lt"/>
                <a:ea typeface="+mn-ea"/>
                <a:cs typeface="+mn-cs"/>
              </a:rPr>
              <a:t>Integrativa</a:t>
            </a:r>
            <a:r>
              <a:rPr lang="es-MX" sz="1200" kern="1200" dirty="0" smtClean="0">
                <a:solidFill>
                  <a:schemeClr val="tx1"/>
                </a:solidFill>
                <a:latin typeface="+mn-lt"/>
                <a:ea typeface="+mn-ea"/>
                <a:cs typeface="+mn-cs"/>
              </a:rPr>
              <a:t> (ganar-ganar). </a:t>
            </a:r>
            <a:br>
              <a:rPr lang="es-MX" sz="1200" kern="1200" dirty="0" smtClean="0">
                <a:solidFill>
                  <a:schemeClr val="tx1"/>
                </a:solidFill>
                <a:latin typeface="+mn-lt"/>
                <a:ea typeface="+mn-ea"/>
                <a:cs typeface="+mn-cs"/>
              </a:rPr>
            </a:br>
            <a:r>
              <a:rPr lang="es-MX" sz="1200" kern="1200" dirty="0" smtClean="0">
                <a:solidFill>
                  <a:schemeClr val="tx1"/>
                </a:solidFill>
                <a:latin typeface="+mn-lt"/>
                <a:ea typeface="+mn-ea"/>
                <a:cs typeface="+mn-cs"/>
              </a:rPr>
              <a:t>Satisfacer las necesidades tanto suyas y las de su contraparte es importante. </a:t>
            </a:r>
          </a:p>
          <a:p>
            <a:r>
              <a:rPr lang="es-MX" sz="1200" b="1" kern="1200" dirty="0" smtClean="0">
                <a:solidFill>
                  <a:schemeClr val="tx1"/>
                </a:solidFill>
                <a:latin typeface="+mn-lt"/>
                <a:ea typeface="+mn-ea"/>
                <a:cs typeface="+mn-cs"/>
              </a:rPr>
              <a:t>3. Compromiso: </a:t>
            </a:r>
            <a:br>
              <a:rPr lang="es-MX" sz="1200" b="1" kern="1200" dirty="0" smtClean="0">
                <a:solidFill>
                  <a:schemeClr val="tx1"/>
                </a:solidFill>
                <a:latin typeface="+mn-lt"/>
                <a:ea typeface="+mn-ea"/>
                <a:cs typeface="+mn-cs"/>
              </a:rPr>
            </a:br>
            <a:r>
              <a:rPr lang="es-MX" sz="1200" kern="1200" dirty="0" smtClean="0">
                <a:solidFill>
                  <a:schemeClr val="tx1"/>
                </a:solidFill>
                <a:latin typeface="+mn-lt"/>
                <a:ea typeface="+mn-ea"/>
                <a:cs typeface="+mn-cs"/>
              </a:rPr>
              <a:t>Satisfacer las necesidades suyas y las de su contraparte es moderadamente importante. </a:t>
            </a:r>
          </a:p>
          <a:p>
            <a:r>
              <a:rPr lang="es-MX" sz="1200" b="1" kern="1200" dirty="0" smtClean="0">
                <a:solidFill>
                  <a:schemeClr val="tx1"/>
                </a:solidFill>
                <a:latin typeface="+mn-lt"/>
                <a:ea typeface="+mn-ea"/>
                <a:cs typeface="+mn-cs"/>
              </a:rPr>
              <a:t>4. Evitar: </a:t>
            </a:r>
            <a:br>
              <a:rPr lang="es-MX" sz="1200" b="1" kern="1200" dirty="0" smtClean="0">
                <a:solidFill>
                  <a:schemeClr val="tx1"/>
                </a:solidFill>
                <a:latin typeface="+mn-lt"/>
                <a:ea typeface="+mn-ea"/>
                <a:cs typeface="+mn-cs"/>
              </a:rPr>
            </a:br>
            <a:r>
              <a:rPr lang="es-MX" sz="1200" kern="1200" dirty="0" smtClean="0">
                <a:solidFill>
                  <a:schemeClr val="tx1"/>
                </a:solidFill>
                <a:latin typeface="+mn-lt"/>
                <a:ea typeface="+mn-ea"/>
                <a:cs typeface="+mn-cs"/>
              </a:rPr>
              <a:t>Usted es indiferente tanto a sus necesidades como a las de los demás: no actúa gustosamente. </a:t>
            </a:r>
          </a:p>
          <a:p>
            <a:r>
              <a:rPr lang="es-MX" sz="1200" b="1" kern="1200" dirty="0" smtClean="0">
                <a:solidFill>
                  <a:schemeClr val="tx1"/>
                </a:solidFill>
                <a:latin typeface="+mn-lt"/>
                <a:ea typeface="+mn-ea"/>
                <a:cs typeface="+mn-cs"/>
              </a:rPr>
              <a:t>5. Acomodar: </a:t>
            </a:r>
            <a:br>
              <a:rPr lang="es-MX" sz="1200" b="1" kern="1200" dirty="0" smtClean="0">
                <a:solidFill>
                  <a:schemeClr val="tx1"/>
                </a:solidFill>
                <a:latin typeface="+mn-lt"/>
                <a:ea typeface="+mn-ea"/>
                <a:cs typeface="+mn-cs"/>
              </a:rPr>
            </a:br>
            <a:r>
              <a:rPr lang="es-MX" sz="1200" kern="1200" dirty="0" smtClean="0">
                <a:solidFill>
                  <a:schemeClr val="tx1"/>
                </a:solidFill>
                <a:latin typeface="+mn-lt"/>
                <a:ea typeface="+mn-ea"/>
                <a:cs typeface="+mn-cs"/>
              </a:rPr>
              <a:t>Simplemente rendirse o conformarse (no es problema para usted y es problema de la otra persona). En general, los más exitosos negociadores inician asumiendo una negociación colaborativa (</a:t>
            </a:r>
            <a:r>
              <a:rPr lang="es-MX" sz="1200" kern="1200" dirty="0" err="1" smtClean="0">
                <a:solidFill>
                  <a:schemeClr val="tx1"/>
                </a:solidFill>
                <a:latin typeface="+mn-lt"/>
                <a:ea typeface="+mn-ea"/>
                <a:cs typeface="+mn-cs"/>
              </a:rPr>
              <a:t>integrativa</a:t>
            </a:r>
            <a:r>
              <a:rPr lang="es-MX" sz="1200" kern="1200" dirty="0" smtClean="0">
                <a:solidFill>
                  <a:schemeClr val="tx1"/>
                </a:solidFill>
                <a:latin typeface="+mn-lt"/>
                <a:ea typeface="+mn-ea"/>
                <a:cs typeface="+mn-cs"/>
              </a:rPr>
              <a:t>) o ganar-ganar. Los buenos negociadores tratarán una negociación ganar-ganar o contribuirán a una situación donde ambas partes se sientan ganadores. Las negociaciones tienden a ser mejores para ambas partes cuando están en una situación ganar-ganar o ambas partes se acercan a la negociación deseando “crear valor” o satisfacer tanto sus necesidades como las de la otra persona. La clave de una negociación exitosa es llegar a una situación ganar-ganar incluso si aparenta ser una situación ganar-perder.</a:t>
            </a:r>
          </a:p>
          <a:p>
            <a:r>
              <a:rPr lang="es-MX" sz="1200" kern="1200" dirty="0" smtClean="0">
                <a:solidFill>
                  <a:schemeClr val="tx1"/>
                </a:solidFill>
                <a:latin typeface="+mn-lt"/>
                <a:ea typeface="+mn-ea"/>
                <a:cs typeface="+mn-cs"/>
              </a:rPr>
              <a:t>Casi toda negociación tiene al menos algún elemento de ganar </a:t>
            </a:r>
            <a:r>
              <a:rPr lang="es-MX" sz="1200" kern="1200" dirty="0" err="1" smtClean="0">
                <a:solidFill>
                  <a:schemeClr val="tx1"/>
                </a:solidFill>
                <a:latin typeface="+mn-lt"/>
                <a:ea typeface="+mn-ea"/>
                <a:cs typeface="+mn-cs"/>
              </a:rPr>
              <a:t>ganar</a:t>
            </a:r>
            <a:r>
              <a:rPr lang="es-MX" sz="1200" kern="1200" dirty="0" smtClean="0">
                <a:solidFill>
                  <a:schemeClr val="tx1"/>
                </a:solidFill>
                <a:latin typeface="+mn-lt"/>
                <a:ea typeface="+mn-ea"/>
                <a:cs typeface="+mn-cs"/>
              </a:rPr>
              <a:t>. El éxito de la negociación radica regularmente en encontrar aspectos ganar-ganar en cualquier situación. Cambie solamente a un modo ganar-perder si todos los demás han fallado. </a:t>
            </a:r>
          </a:p>
          <a:p>
            <a:endParaRPr lang="es-MX" dirty="0"/>
          </a:p>
        </p:txBody>
      </p:sp>
      <p:sp>
        <p:nvSpPr>
          <p:cNvPr id="4" name="3 Marcador de número de diapositiva"/>
          <p:cNvSpPr>
            <a:spLocks noGrp="1"/>
          </p:cNvSpPr>
          <p:nvPr>
            <p:ph type="sldNum" sz="quarter" idx="10"/>
          </p:nvPr>
        </p:nvSpPr>
        <p:spPr/>
        <p:txBody>
          <a:bodyPr/>
          <a:lstStyle/>
          <a:p>
            <a:pPr>
              <a:defRPr/>
            </a:pPr>
            <a:fld id="{B3067465-4B9E-45DC-A660-B35F323BD46D}" type="slidenum">
              <a:rPr lang="es-MX" smtClean="0"/>
              <a:pPr>
                <a:defRPr/>
              </a:pPr>
              <a:t>28</a:t>
            </a:fld>
            <a:endParaRPr lang="es-MX"/>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pPr lvl="0"/>
            <a:r>
              <a:rPr lang="es-MX" sz="1200" b="1" kern="1200" dirty="0" smtClean="0">
                <a:solidFill>
                  <a:schemeClr val="tx1"/>
                </a:solidFill>
                <a:latin typeface="+mn-lt"/>
                <a:ea typeface="+mn-ea"/>
                <a:cs typeface="+mn-cs"/>
              </a:rPr>
              <a:t>Observe su respuesta frente a un conflicto. </a:t>
            </a:r>
            <a:r>
              <a:rPr lang="es-MX" sz="1200" kern="1200" dirty="0" smtClean="0">
                <a:solidFill>
                  <a:schemeClr val="tx1"/>
                </a:solidFill>
                <a:latin typeface="+mn-lt"/>
                <a:ea typeface="+mn-ea"/>
                <a:cs typeface="+mn-cs"/>
              </a:rPr>
              <a:t>Si su manera de comportarse no da resultados, es decir, si se queda cargado con emociones incontrolables que conducirán a nuevos problemas – trate de cambiar. </a:t>
            </a:r>
            <a:endParaRPr lang="es-MX" sz="2000" kern="1200" dirty="0" smtClean="0">
              <a:solidFill>
                <a:schemeClr val="tx1"/>
              </a:solidFill>
              <a:latin typeface="+mn-lt"/>
              <a:ea typeface="+mn-ea"/>
              <a:cs typeface="+mn-cs"/>
            </a:endParaRPr>
          </a:p>
          <a:p>
            <a:pPr lvl="0"/>
            <a:r>
              <a:rPr lang="es-MX" sz="1200" b="1" kern="1200" dirty="0" smtClean="0">
                <a:solidFill>
                  <a:schemeClr val="tx1"/>
                </a:solidFill>
                <a:latin typeface="+mn-lt"/>
                <a:ea typeface="+mn-ea"/>
                <a:cs typeface="+mn-cs"/>
              </a:rPr>
              <a:t>Exprese sus necesidades y defina el problema. </a:t>
            </a:r>
            <a:r>
              <a:rPr lang="es-MX" sz="1200" kern="1200" dirty="0" smtClean="0">
                <a:solidFill>
                  <a:schemeClr val="tx1"/>
                </a:solidFill>
                <a:latin typeface="+mn-lt"/>
                <a:ea typeface="+mn-ea"/>
                <a:cs typeface="+mn-cs"/>
              </a:rPr>
              <a:t>Hable de los temas o asuntos sin insultar ni echar la culpa a otra persona. No exprese su posición; esa es su manera de solucionar el problema, más bien compare lo dicho (posición) con lo que realmente se intentó decir (necesidades). </a:t>
            </a:r>
            <a:endParaRPr lang="es-MX" sz="2000" kern="1200" dirty="0" smtClean="0">
              <a:solidFill>
                <a:schemeClr val="tx1"/>
              </a:solidFill>
              <a:latin typeface="+mn-lt"/>
              <a:ea typeface="+mn-ea"/>
              <a:cs typeface="+mn-cs"/>
            </a:endParaRPr>
          </a:p>
          <a:p>
            <a:pPr lvl="0"/>
            <a:r>
              <a:rPr lang="es-MX" sz="1200" b="1" kern="1200" dirty="0" smtClean="0">
                <a:solidFill>
                  <a:schemeClr val="tx1"/>
                </a:solidFill>
                <a:latin typeface="+mn-lt"/>
                <a:ea typeface="+mn-ea"/>
                <a:cs typeface="+mn-cs"/>
              </a:rPr>
              <a:t>Juntos, discutan varias maneras de llenar las necesidades o solucionar el problema. </a:t>
            </a:r>
            <a:r>
              <a:rPr lang="es-MX" sz="1200" kern="1200" dirty="0" smtClean="0">
                <a:solidFill>
                  <a:schemeClr val="tx1"/>
                </a:solidFill>
                <a:latin typeface="+mn-lt"/>
                <a:ea typeface="+mn-ea"/>
                <a:cs typeface="+mn-cs"/>
              </a:rPr>
              <a:t>Sea flexible y abierto. </a:t>
            </a:r>
            <a:endParaRPr lang="es-MX" sz="2000" kern="1200" dirty="0" smtClean="0">
              <a:solidFill>
                <a:schemeClr val="tx1"/>
              </a:solidFill>
              <a:latin typeface="+mn-lt"/>
              <a:ea typeface="+mn-ea"/>
              <a:cs typeface="+mn-cs"/>
            </a:endParaRPr>
          </a:p>
          <a:p>
            <a:pPr lvl="0"/>
            <a:r>
              <a:rPr lang="es-MX" sz="1200" b="1" kern="1200" dirty="0" smtClean="0">
                <a:solidFill>
                  <a:schemeClr val="tx1"/>
                </a:solidFill>
                <a:latin typeface="+mn-lt"/>
                <a:ea typeface="+mn-ea"/>
                <a:cs typeface="+mn-cs"/>
              </a:rPr>
              <a:t>Luego de haber llegado a un acuerdo sobre el plan a seguir, decidan quién será el responsable de cada acción. </a:t>
            </a:r>
            <a:endParaRPr lang="es-MX" sz="2000" kern="1200" dirty="0" smtClean="0">
              <a:solidFill>
                <a:schemeClr val="tx1"/>
              </a:solidFill>
              <a:latin typeface="+mn-lt"/>
              <a:ea typeface="+mn-ea"/>
              <a:cs typeface="+mn-cs"/>
            </a:endParaRPr>
          </a:p>
          <a:p>
            <a:pPr lvl="0"/>
            <a:r>
              <a:rPr lang="es-MX" sz="1200" b="1" kern="1200" dirty="0" smtClean="0">
                <a:solidFill>
                  <a:schemeClr val="tx1"/>
                </a:solidFill>
                <a:latin typeface="+mn-lt"/>
                <a:ea typeface="+mn-ea"/>
                <a:cs typeface="+mn-cs"/>
              </a:rPr>
              <a:t>Recuerde: </a:t>
            </a:r>
            <a:endParaRPr lang="es-MX" sz="2000" kern="1200" dirty="0" smtClean="0">
              <a:solidFill>
                <a:schemeClr val="tx1"/>
              </a:solidFill>
              <a:latin typeface="+mn-lt"/>
              <a:ea typeface="+mn-ea"/>
              <a:cs typeface="+mn-cs"/>
            </a:endParaRPr>
          </a:p>
          <a:p>
            <a:pPr lvl="1"/>
            <a:r>
              <a:rPr lang="es-MX" sz="1200" kern="1200" dirty="0" smtClean="0">
                <a:solidFill>
                  <a:schemeClr val="tx1"/>
                </a:solidFill>
                <a:latin typeface="+mn-lt"/>
                <a:ea typeface="+mn-ea"/>
                <a:cs typeface="+mn-cs"/>
              </a:rPr>
              <a:t>Elija el momento oportuno. </a:t>
            </a:r>
            <a:endParaRPr lang="es-MX" sz="2000" kern="1200" dirty="0" smtClean="0">
              <a:solidFill>
                <a:schemeClr val="tx1"/>
              </a:solidFill>
              <a:latin typeface="+mn-lt"/>
              <a:ea typeface="+mn-ea"/>
              <a:cs typeface="+mn-cs"/>
            </a:endParaRPr>
          </a:p>
          <a:p>
            <a:pPr lvl="1"/>
            <a:r>
              <a:rPr lang="es-MX" sz="1200" kern="1200" dirty="0" smtClean="0">
                <a:solidFill>
                  <a:schemeClr val="tx1"/>
                </a:solidFill>
                <a:latin typeface="+mn-lt"/>
                <a:ea typeface="+mn-ea"/>
                <a:cs typeface="+mn-cs"/>
              </a:rPr>
              <a:t>Planifique de antemano. </a:t>
            </a:r>
            <a:endParaRPr lang="es-MX" sz="2000" kern="1200" dirty="0" smtClean="0">
              <a:solidFill>
                <a:schemeClr val="tx1"/>
              </a:solidFill>
              <a:latin typeface="+mn-lt"/>
              <a:ea typeface="+mn-ea"/>
              <a:cs typeface="+mn-cs"/>
            </a:endParaRPr>
          </a:p>
          <a:p>
            <a:pPr lvl="1"/>
            <a:r>
              <a:rPr lang="es-MX" sz="1200" kern="1200" dirty="0" smtClean="0">
                <a:solidFill>
                  <a:schemeClr val="tx1"/>
                </a:solidFill>
                <a:latin typeface="+mn-lt"/>
                <a:ea typeface="+mn-ea"/>
                <a:cs typeface="+mn-cs"/>
              </a:rPr>
              <a:t>Hable directamente. </a:t>
            </a:r>
            <a:endParaRPr lang="es-MX" sz="2000" kern="1200" dirty="0" smtClean="0">
              <a:solidFill>
                <a:schemeClr val="tx1"/>
              </a:solidFill>
              <a:latin typeface="+mn-lt"/>
              <a:ea typeface="+mn-ea"/>
              <a:cs typeface="+mn-cs"/>
            </a:endParaRPr>
          </a:p>
          <a:p>
            <a:pPr lvl="1"/>
            <a:r>
              <a:rPr lang="es-MX" sz="1200" kern="1200" dirty="0" smtClean="0">
                <a:solidFill>
                  <a:schemeClr val="tx1"/>
                </a:solidFill>
                <a:latin typeface="+mn-lt"/>
                <a:ea typeface="+mn-ea"/>
                <a:cs typeface="+mn-cs"/>
              </a:rPr>
              <a:t>No asigne culpas ni insulte. </a:t>
            </a:r>
            <a:endParaRPr lang="es-MX" sz="2000" kern="1200" dirty="0" smtClean="0">
              <a:solidFill>
                <a:schemeClr val="tx1"/>
              </a:solidFill>
              <a:latin typeface="+mn-lt"/>
              <a:ea typeface="+mn-ea"/>
              <a:cs typeface="+mn-cs"/>
            </a:endParaRPr>
          </a:p>
          <a:p>
            <a:pPr lvl="1"/>
            <a:r>
              <a:rPr lang="es-MX" sz="1200" kern="1200" dirty="0" smtClean="0">
                <a:solidFill>
                  <a:schemeClr val="tx1"/>
                </a:solidFill>
                <a:latin typeface="+mn-lt"/>
                <a:ea typeface="+mn-ea"/>
                <a:cs typeface="+mn-cs"/>
              </a:rPr>
              <a:t>Brinde información. </a:t>
            </a:r>
            <a:endParaRPr lang="es-MX" sz="2000" kern="1200" dirty="0" smtClean="0">
              <a:solidFill>
                <a:schemeClr val="tx1"/>
              </a:solidFill>
              <a:latin typeface="+mn-lt"/>
              <a:ea typeface="+mn-ea"/>
              <a:cs typeface="+mn-cs"/>
            </a:endParaRPr>
          </a:p>
          <a:p>
            <a:pPr lvl="1"/>
            <a:r>
              <a:rPr lang="es-MX" sz="1200" kern="1200" dirty="0" smtClean="0">
                <a:solidFill>
                  <a:schemeClr val="tx1"/>
                </a:solidFill>
                <a:latin typeface="+mn-lt"/>
                <a:ea typeface="+mn-ea"/>
                <a:cs typeface="+mn-cs"/>
              </a:rPr>
              <a:t>Escuche. </a:t>
            </a:r>
            <a:endParaRPr lang="es-MX" sz="2000" kern="1200" dirty="0" smtClean="0">
              <a:solidFill>
                <a:schemeClr val="tx1"/>
              </a:solidFill>
              <a:latin typeface="+mn-lt"/>
              <a:ea typeface="+mn-ea"/>
              <a:cs typeface="+mn-cs"/>
            </a:endParaRPr>
          </a:p>
          <a:p>
            <a:pPr lvl="1"/>
            <a:r>
              <a:rPr lang="es-MX" sz="1200" kern="1200" dirty="0" smtClean="0">
                <a:solidFill>
                  <a:schemeClr val="tx1"/>
                </a:solidFill>
                <a:latin typeface="+mn-lt"/>
                <a:ea typeface="+mn-ea"/>
                <a:cs typeface="+mn-cs"/>
              </a:rPr>
              <a:t>Demuestre que está escuchando. </a:t>
            </a:r>
            <a:endParaRPr lang="es-MX" sz="2000" kern="1200" dirty="0" smtClean="0">
              <a:solidFill>
                <a:schemeClr val="tx1"/>
              </a:solidFill>
              <a:latin typeface="+mn-lt"/>
              <a:ea typeface="+mn-ea"/>
              <a:cs typeface="+mn-cs"/>
            </a:endParaRPr>
          </a:p>
          <a:p>
            <a:pPr lvl="1"/>
            <a:r>
              <a:rPr lang="es-MX" sz="1200" kern="1200" dirty="0" smtClean="0">
                <a:solidFill>
                  <a:schemeClr val="tx1"/>
                </a:solidFill>
                <a:latin typeface="+mn-lt"/>
                <a:ea typeface="+mn-ea"/>
                <a:cs typeface="+mn-cs"/>
              </a:rPr>
              <a:t>Discuta el problema a fondo. </a:t>
            </a:r>
            <a:endParaRPr lang="es-MX" sz="2000" kern="1200" dirty="0" smtClean="0">
              <a:solidFill>
                <a:schemeClr val="tx1"/>
              </a:solidFill>
              <a:latin typeface="+mn-lt"/>
              <a:ea typeface="+mn-ea"/>
              <a:cs typeface="+mn-cs"/>
            </a:endParaRPr>
          </a:p>
          <a:p>
            <a:pPr lvl="1"/>
            <a:r>
              <a:rPr lang="es-MX" sz="1200" kern="1200" dirty="0" smtClean="0">
                <a:solidFill>
                  <a:schemeClr val="tx1"/>
                </a:solidFill>
                <a:latin typeface="+mn-lt"/>
                <a:ea typeface="+mn-ea"/>
                <a:cs typeface="+mn-cs"/>
              </a:rPr>
              <a:t>Busque una solución. </a:t>
            </a:r>
            <a:endParaRPr lang="es-MX" sz="2000" kern="1200" dirty="0" smtClean="0">
              <a:solidFill>
                <a:schemeClr val="tx1"/>
              </a:solidFill>
              <a:latin typeface="+mn-lt"/>
              <a:ea typeface="+mn-ea"/>
              <a:cs typeface="+mn-cs"/>
            </a:endParaRPr>
          </a:p>
          <a:p>
            <a:pPr lvl="1"/>
            <a:r>
              <a:rPr lang="es-MX" sz="1200" kern="1200" dirty="0" smtClean="0">
                <a:solidFill>
                  <a:schemeClr val="tx1"/>
                </a:solidFill>
                <a:latin typeface="+mn-lt"/>
                <a:ea typeface="+mn-ea"/>
                <a:cs typeface="+mn-cs"/>
              </a:rPr>
              <a:t>Cumpla y ejecute. </a:t>
            </a:r>
            <a:endParaRPr lang="es-MX" sz="2000" kern="1200" dirty="0" smtClean="0">
              <a:solidFill>
                <a:schemeClr val="tx1"/>
              </a:solidFill>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pPr>
              <a:defRPr/>
            </a:pPr>
            <a:fld id="{B3067465-4B9E-45DC-A660-B35F323BD46D}" type="slidenum">
              <a:rPr lang="es-MX" smtClean="0"/>
              <a:pPr>
                <a:defRPr/>
              </a:pPr>
              <a:t>30</a:t>
            </a:fld>
            <a:endParaRPr lang="es-MX"/>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40000" lnSpcReduction="20000"/>
          </a:bodyPr>
          <a:lstStyle/>
          <a:p>
            <a:r>
              <a:rPr lang="es-MX" sz="1200" kern="1200" dirty="0" smtClean="0">
                <a:solidFill>
                  <a:schemeClr val="tx1"/>
                </a:solidFill>
                <a:latin typeface="+mn-lt"/>
                <a:ea typeface="+mn-ea"/>
                <a:cs typeface="+mn-cs"/>
              </a:rPr>
              <a:t>Existen algunas características comunes para cualquier negociación: </a:t>
            </a:r>
            <a:endParaRPr lang="es-MX" sz="2000" kern="1200" dirty="0" smtClean="0">
              <a:solidFill>
                <a:schemeClr val="tx1"/>
              </a:solidFill>
              <a:latin typeface="+mn-lt"/>
              <a:ea typeface="+mn-ea"/>
              <a:cs typeface="+mn-cs"/>
            </a:endParaRPr>
          </a:p>
          <a:p>
            <a:r>
              <a:rPr lang="es-MX" sz="1200" b="1" kern="1200" dirty="0" smtClean="0">
                <a:solidFill>
                  <a:schemeClr val="tx1"/>
                </a:solidFill>
                <a:latin typeface="+mn-lt"/>
                <a:ea typeface="+mn-ea"/>
                <a:cs typeface="+mn-cs"/>
              </a:rPr>
              <a:t>1. Preparación: </a:t>
            </a:r>
            <a:r>
              <a:rPr lang="es-MX" sz="1200" kern="1200" dirty="0" smtClean="0">
                <a:solidFill>
                  <a:schemeClr val="tx1"/>
                </a:solidFill>
                <a:latin typeface="+mn-lt"/>
                <a:ea typeface="+mn-ea"/>
                <a:cs typeface="+mn-cs"/>
              </a:rPr>
              <a:t>Éste tal vez es el paso más importante. Sin embargo, regularmente las personas participan en la negociación con poca o ninguna preparación. Ellos pueden saber qué desean conseguir pero no tienen conocimiento sobre las concesiones que pueden realizar o que puede querer la otra parte. Típicamente estas personas no obtienen lo que ellos deseaban en la negociación. </a:t>
            </a:r>
            <a:endParaRPr lang="es-MX" sz="2000" kern="1200" dirty="0" smtClean="0">
              <a:solidFill>
                <a:schemeClr val="tx1"/>
              </a:solidFill>
              <a:latin typeface="+mn-lt"/>
              <a:ea typeface="+mn-ea"/>
              <a:cs typeface="+mn-cs"/>
            </a:endParaRPr>
          </a:p>
          <a:p>
            <a:r>
              <a:rPr lang="es-MX" sz="1200" b="1" kern="1200" dirty="0" smtClean="0">
                <a:solidFill>
                  <a:schemeClr val="tx1"/>
                </a:solidFill>
                <a:latin typeface="+mn-lt"/>
                <a:ea typeface="+mn-ea"/>
                <a:cs typeface="+mn-cs"/>
              </a:rPr>
              <a:t>2. Conducción de la negociación: </a:t>
            </a:r>
            <a:r>
              <a:rPr lang="es-MX" sz="1200" kern="1200" dirty="0" smtClean="0">
                <a:solidFill>
                  <a:schemeClr val="tx1"/>
                </a:solidFill>
                <a:latin typeface="+mn-lt"/>
                <a:ea typeface="+mn-ea"/>
                <a:cs typeface="+mn-cs"/>
              </a:rPr>
              <a:t>Este es el intercambio de ofertas y contraofertas posiblemente con argumentos. Este paso puede tener lugar formalmente en una mesa de negociaciones e informalmente tomando una taza de café, en una conversación por teléfono, o por mensajes de correo electrónico. Durante este proceso usted puede verificar sus suposiciones acerca de sus oponentes, sus necesidades y metas. Este paso termina cuando ambas partes alcanzan un compromiso satisfactorio. </a:t>
            </a:r>
            <a:endParaRPr lang="es-MX" sz="2000" kern="1200" dirty="0" smtClean="0">
              <a:solidFill>
                <a:schemeClr val="tx1"/>
              </a:solidFill>
              <a:latin typeface="+mn-lt"/>
              <a:ea typeface="+mn-ea"/>
              <a:cs typeface="+mn-cs"/>
            </a:endParaRPr>
          </a:p>
          <a:p>
            <a:r>
              <a:rPr lang="es-MX" sz="1200" b="1" kern="1200" dirty="0" smtClean="0">
                <a:solidFill>
                  <a:schemeClr val="tx1"/>
                </a:solidFill>
                <a:latin typeface="+mn-lt"/>
                <a:ea typeface="+mn-ea"/>
                <a:cs typeface="+mn-cs"/>
              </a:rPr>
              <a:t>3. Implementación: </a:t>
            </a:r>
            <a:r>
              <a:rPr lang="es-MX" sz="1200" kern="1200" dirty="0" smtClean="0">
                <a:solidFill>
                  <a:schemeClr val="tx1"/>
                </a:solidFill>
                <a:latin typeface="+mn-lt"/>
                <a:ea typeface="+mn-ea"/>
                <a:cs typeface="+mn-cs"/>
              </a:rPr>
              <a:t>Durante el paso de implementación, ambas partes deben mantener las promesas que hicieron para alcanzar un compromiso. Sin embargo, los negociadores pueden caer en cuenta de que ambas partes pueden ganar conjuntamente y hacer mejoras si ellos cooperan. Algunas veces se presenta un cuarto caso: </a:t>
            </a:r>
            <a:endParaRPr lang="es-MX" sz="2000" kern="1200" dirty="0" smtClean="0">
              <a:solidFill>
                <a:schemeClr val="tx1"/>
              </a:solidFill>
              <a:latin typeface="+mn-lt"/>
              <a:ea typeface="+mn-ea"/>
              <a:cs typeface="+mn-cs"/>
            </a:endParaRPr>
          </a:p>
          <a:p>
            <a:r>
              <a:rPr lang="es-MX" sz="1200" b="1" kern="1200" dirty="0" smtClean="0">
                <a:solidFill>
                  <a:schemeClr val="tx1"/>
                </a:solidFill>
                <a:latin typeface="+mn-lt"/>
                <a:ea typeface="+mn-ea"/>
                <a:cs typeface="+mn-cs"/>
              </a:rPr>
              <a:t>4. Renegociación: </a:t>
            </a:r>
            <a:r>
              <a:rPr lang="es-MX" sz="1200" kern="1200" dirty="0" smtClean="0">
                <a:solidFill>
                  <a:schemeClr val="tx1"/>
                </a:solidFill>
                <a:latin typeface="+mn-lt"/>
                <a:ea typeface="+mn-ea"/>
                <a:cs typeface="+mn-cs"/>
              </a:rPr>
              <a:t>Ambas partes intercambian nuevas ofertas hasta que alcancen un mejor compromiso. En realidad, en algunas culturas (por ejemplo la japonesa), alcanzar un compromiso no es tan importante como desarrollar una larga relación. Como una consecuencia, ellos (los negociadores japoneses) esperan revisar frecuentemente el compromiso, el cual no es tan común en países occidentales donde es más importante alcanzar y respetar un acuerdo formal. </a:t>
            </a:r>
            <a:endParaRPr lang="es-MX" sz="2000" kern="1200" dirty="0" smtClean="0">
              <a:solidFill>
                <a:schemeClr val="tx1"/>
              </a:solidFill>
              <a:latin typeface="+mn-lt"/>
              <a:ea typeface="+mn-ea"/>
              <a:cs typeface="+mn-cs"/>
            </a:endParaRPr>
          </a:p>
          <a:p>
            <a:r>
              <a:rPr lang="es-MX" sz="1200" kern="1200" dirty="0" smtClean="0">
                <a:solidFill>
                  <a:schemeClr val="tx1"/>
                </a:solidFill>
                <a:latin typeface="+mn-lt"/>
                <a:ea typeface="+mn-ea"/>
                <a:cs typeface="+mn-cs"/>
              </a:rPr>
              <a:t>La negociación es un proceso que requiere todo su esfuerzo y atención. Usted puede ser exitoso si solo considera seriamente sus metas, las formas y significado de alcanzarlas, además de sus alternativas, y lo que usted puede esperar si no se logra un acuerdo. El tiempo y esfuerzo que usted invierte, sin embargo debe estar en relación con los resultados esperados. No se debe perder tiempo preparándose para negociar términos que al final resultan insignificantes; en este caso sería más inteligente gastar dinero. </a:t>
            </a:r>
            <a:endParaRPr lang="es-MX" sz="2000" kern="1200" dirty="0" smtClean="0">
              <a:solidFill>
                <a:schemeClr val="tx1"/>
              </a:solidFill>
              <a:latin typeface="+mn-lt"/>
              <a:ea typeface="+mn-ea"/>
              <a:cs typeface="+mn-cs"/>
            </a:endParaRPr>
          </a:p>
          <a:p>
            <a:r>
              <a:rPr lang="es-MX" sz="1200" kern="1200" dirty="0" smtClean="0">
                <a:solidFill>
                  <a:schemeClr val="tx1"/>
                </a:solidFill>
                <a:latin typeface="+mn-lt"/>
                <a:ea typeface="+mn-ea"/>
                <a:cs typeface="+mn-cs"/>
              </a:rPr>
              <a:t>Entiéndase a usted mismo y haga su mejor esfuerzo por entender a su contraparte. </a:t>
            </a:r>
            <a:endParaRPr lang="es-MX" sz="2000" kern="1200" dirty="0" smtClean="0">
              <a:solidFill>
                <a:schemeClr val="tx1"/>
              </a:solidFill>
              <a:latin typeface="+mn-lt"/>
              <a:ea typeface="+mn-ea"/>
              <a:cs typeface="+mn-cs"/>
            </a:endParaRPr>
          </a:p>
          <a:p>
            <a:r>
              <a:rPr lang="es-MX" sz="1200" kern="1200" dirty="0" err="1" smtClean="0">
                <a:solidFill>
                  <a:schemeClr val="tx1"/>
                </a:solidFill>
                <a:latin typeface="+mn-lt"/>
                <a:ea typeface="+mn-ea"/>
                <a:cs typeface="+mn-cs"/>
              </a:rPr>
              <a:t>Sun</a:t>
            </a:r>
            <a:r>
              <a:rPr lang="es-MX" sz="1200" kern="1200" dirty="0" smtClean="0">
                <a:solidFill>
                  <a:schemeClr val="tx1"/>
                </a:solidFill>
                <a:latin typeface="+mn-lt"/>
                <a:ea typeface="+mn-ea"/>
                <a:cs typeface="+mn-cs"/>
              </a:rPr>
              <a:t> </a:t>
            </a:r>
            <a:r>
              <a:rPr lang="es-MX" sz="1200" kern="1200" dirty="0" err="1" smtClean="0">
                <a:solidFill>
                  <a:schemeClr val="tx1"/>
                </a:solidFill>
                <a:latin typeface="+mn-lt"/>
                <a:ea typeface="+mn-ea"/>
                <a:cs typeface="+mn-cs"/>
              </a:rPr>
              <a:t>Tzu</a:t>
            </a:r>
            <a:r>
              <a:rPr lang="es-MX" sz="1200" kern="1200" dirty="0" smtClean="0">
                <a:solidFill>
                  <a:schemeClr val="tx1"/>
                </a:solidFill>
                <a:latin typeface="+mn-lt"/>
                <a:ea typeface="+mn-ea"/>
                <a:cs typeface="+mn-cs"/>
              </a:rPr>
              <a:t> dijo hace 2 400 años: </a:t>
            </a:r>
            <a:endParaRPr lang="es-MX" sz="2000" kern="1200" dirty="0" smtClean="0">
              <a:solidFill>
                <a:schemeClr val="tx1"/>
              </a:solidFill>
              <a:latin typeface="+mn-lt"/>
              <a:ea typeface="+mn-ea"/>
              <a:cs typeface="+mn-cs"/>
            </a:endParaRPr>
          </a:p>
          <a:p>
            <a:r>
              <a:rPr lang="es-MX" sz="1200" i="1" kern="1200" dirty="0" smtClean="0">
                <a:solidFill>
                  <a:schemeClr val="tx1"/>
                </a:solidFill>
                <a:latin typeface="+mn-lt"/>
                <a:ea typeface="+mn-ea"/>
                <a:cs typeface="+mn-cs"/>
              </a:rPr>
              <a:t>“Si te conoces a ti mismo, tú ganas cincuenta de cien batallas. Si conoces a la otra persona ganas cincuenta. Pero si te conoces a ti y a tu contraparte ganas cien batallas de cien”.</a:t>
            </a:r>
            <a:endParaRPr lang="es-MX" sz="2000" kern="1200" dirty="0" smtClean="0">
              <a:solidFill>
                <a:schemeClr val="tx1"/>
              </a:solidFill>
              <a:latin typeface="+mn-lt"/>
              <a:ea typeface="+mn-ea"/>
              <a:cs typeface="+mn-cs"/>
            </a:endParaRPr>
          </a:p>
          <a:p>
            <a:r>
              <a:rPr lang="es-MX" sz="1200" kern="1200" dirty="0" smtClean="0">
                <a:solidFill>
                  <a:schemeClr val="tx1"/>
                </a:solidFill>
                <a:latin typeface="+mn-lt"/>
                <a:ea typeface="+mn-ea"/>
                <a:cs typeface="+mn-cs"/>
              </a:rPr>
              <a:t>Recuerde que las negociaciones son un proceso dinámico y nada necesita estar escrito en piedra. Mas si usted siente que para introducir un término particular fuera de lugar desequilibrará a su oponente y así usted ganará algunos puntos, vaya adelante y proceda así: </a:t>
            </a:r>
            <a:endParaRPr lang="es-MX" sz="2000" kern="1200" dirty="0" smtClean="0">
              <a:solidFill>
                <a:schemeClr val="tx1"/>
              </a:solidFill>
              <a:latin typeface="+mn-lt"/>
              <a:ea typeface="+mn-ea"/>
              <a:cs typeface="+mn-cs"/>
            </a:endParaRPr>
          </a:p>
          <a:p>
            <a:r>
              <a:rPr lang="es-MX" sz="1200" b="1" kern="1200" dirty="0" smtClean="0">
                <a:solidFill>
                  <a:schemeClr val="tx1"/>
                </a:solidFill>
                <a:latin typeface="+mn-lt"/>
                <a:ea typeface="+mn-ea"/>
                <a:cs typeface="+mn-cs"/>
              </a:rPr>
              <a:t>Algunos consejos: </a:t>
            </a:r>
            <a:endParaRPr lang="es-MX" sz="2000" kern="1200" dirty="0" smtClean="0">
              <a:solidFill>
                <a:schemeClr val="tx1"/>
              </a:solidFill>
              <a:latin typeface="+mn-lt"/>
              <a:ea typeface="+mn-ea"/>
              <a:cs typeface="+mn-cs"/>
            </a:endParaRPr>
          </a:p>
          <a:p>
            <a:pPr lvl="0"/>
            <a:r>
              <a:rPr lang="es-MX" sz="1200" kern="1200" dirty="0" smtClean="0">
                <a:solidFill>
                  <a:schemeClr val="tx1"/>
                </a:solidFill>
                <a:latin typeface="+mn-lt"/>
                <a:ea typeface="+mn-ea"/>
                <a:cs typeface="+mn-cs"/>
              </a:rPr>
              <a:t>Trate de averiguar las verdaderas necesidades de su oponente antes de la negociación. Ellos no le revelarán después de que se inicie la negociación. </a:t>
            </a:r>
            <a:endParaRPr lang="es-MX" sz="2000" kern="1200" dirty="0" smtClean="0">
              <a:solidFill>
                <a:schemeClr val="tx1"/>
              </a:solidFill>
              <a:latin typeface="+mn-lt"/>
              <a:ea typeface="+mn-ea"/>
              <a:cs typeface="+mn-cs"/>
            </a:endParaRPr>
          </a:p>
          <a:p>
            <a:pPr lvl="0"/>
            <a:r>
              <a:rPr lang="es-MX" sz="1200" kern="1200" dirty="0" smtClean="0">
                <a:solidFill>
                  <a:schemeClr val="tx1"/>
                </a:solidFill>
                <a:latin typeface="+mn-lt"/>
                <a:ea typeface="+mn-ea"/>
                <a:cs typeface="+mn-cs"/>
              </a:rPr>
              <a:t>El poder está basado en la percepción. Si su oponente piensa que usted es más fuerte, usted lo es, a tal punto de actuar así. </a:t>
            </a:r>
            <a:endParaRPr lang="es-MX" sz="2000" kern="1200" dirty="0" smtClean="0">
              <a:solidFill>
                <a:schemeClr val="tx1"/>
              </a:solidFill>
              <a:latin typeface="+mn-lt"/>
              <a:ea typeface="+mn-ea"/>
              <a:cs typeface="+mn-cs"/>
            </a:endParaRPr>
          </a:p>
          <a:p>
            <a:pPr lvl="0"/>
            <a:r>
              <a:rPr lang="es-MX" sz="1200" kern="1200" dirty="0" smtClean="0">
                <a:solidFill>
                  <a:schemeClr val="tx1"/>
                </a:solidFill>
                <a:latin typeface="+mn-lt"/>
                <a:ea typeface="+mn-ea"/>
                <a:cs typeface="+mn-cs"/>
              </a:rPr>
              <a:t>Evite venganzas, y esté listo para pedir ayuda. Su contraparte usualmente responderá favorablemente, y esto hará la atmósfera de la negociación más amigable. </a:t>
            </a:r>
            <a:endParaRPr lang="es-MX" sz="2000" kern="1200" dirty="0" smtClean="0">
              <a:solidFill>
                <a:schemeClr val="tx1"/>
              </a:solidFill>
              <a:latin typeface="+mn-lt"/>
              <a:ea typeface="+mn-ea"/>
              <a:cs typeface="+mn-cs"/>
            </a:endParaRPr>
          </a:p>
          <a:p>
            <a:pPr lvl="0"/>
            <a:r>
              <a:rPr lang="es-MX" sz="1200" kern="1200" dirty="0" smtClean="0">
                <a:solidFill>
                  <a:schemeClr val="tx1"/>
                </a:solidFill>
                <a:latin typeface="+mn-lt"/>
                <a:ea typeface="+mn-ea"/>
                <a:cs typeface="+mn-cs"/>
              </a:rPr>
              <a:t>Sea creativo acerca de la introducción de nuevos términos en la negociación, encuentre nuevas cosas que beneficiarán a ambas partes. Esto puede cambiar una situación competitiva en una situación </a:t>
            </a:r>
            <a:r>
              <a:rPr lang="es-MX" sz="1200" kern="1200" dirty="0" err="1" smtClean="0">
                <a:solidFill>
                  <a:schemeClr val="tx1"/>
                </a:solidFill>
                <a:latin typeface="+mn-lt"/>
                <a:ea typeface="+mn-ea"/>
                <a:cs typeface="+mn-cs"/>
              </a:rPr>
              <a:t>ganarganar</a:t>
            </a:r>
            <a:r>
              <a:rPr lang="es-MX" sz="1200" kern="1200" dirty="0" smtClean="0">
                <a:solidFill>
                  <a:schemeClr val="tx1"/>
                </a:solidFill>
                <a:latin typeface="+mn-lt"/>
                <a:ea typeface="+mn-ea"/>
                <a:cs typeface="+mn-cs"/>
              </a:rPr>
              <a:t>. </a:t>
            </a:r>
            <a:endParaRPr lang="es-MX" sz="2000" kern="1200" dirty="0" smtClean="0">
              <a:solidFill>
                <a:schemeClr val="tx1"/>
              </a:solidFill>
              <a:latin typeface="+mn-lt"/>
              <a:ea typeface="+mn-ea"/>
              <a:cs typeface="+mn-cs"/>
            </a:endParaRPr>
          </a:p>
          <a:p>
            <a:pPr lvl="0"/>
            <a:r>
              <a:rPr lang="es-MX" sz="1200" kern="1200" dirty="0" smtClean="0">
                <a:solidFill>
                  <a:schemeClr val="tx1"/>
                </a:solidFill>
                <a:latin typeface="+mn-lt"/>
                <a:ea typeface="+mn-ea"/>
                <a:cs typeface="+mn-cs"/>
              </a:rPr>
              <a:t>Las negociaciones nunca son “gratis”, se debe preparar para invertir su tiempo y esfuerzo. </a:t>
            </a:r>
            <a:endParaRPr lang="es-MX" sz="2000" kern="1200" dirty="0" smtClean="0">
              <a:solidFill>
                <a:schemeClr val="tx1"/>
              </a:solidFill>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pPr>
              <a:defRPr/>
            </a:pPr>
            <a:fld id="{B3067465-4B9E-45DC-A660-B35F323BD46D}" type="slidenum">
              <a:rPr lang="es-MX" smtClean="0"/>
              <a:pPr>
                <a:defRPr/>
              </a:pPr>
              <a:t>31</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06875F-F22F-8C4C-8F70-344D688AE883}" type="slidenum">
              <a:rPr lang="es-ES" smtClean="0"/>
              <a:t>9</a:t>
            </a:fld>
            <a:endParaRPr lang="es-ES" dirty="0"/>
          </a:p>
        </p:txBody>
      </p:sp>
    </p:spTree>
    <p:extLst>
      <p:ext uri="{BB962C8B-B14F-4D97-AF65-F5344CB8AC3E}">
        <p14:creationId xmlns:p14="http://schemas.microsoft.com/office/powerpoint/2010/main" val="3604842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Propósito:  Una lluvia de ideas sobre lo que el auditorio entiende por participación.  Ideas se compilan en un papelógrafo y se referencian continuamente durante el desarrollo de la sesión. </a:t>
            </a:r>
            <a:endParaRPr lang="es-MX" dirty="0"/>
          </a:p>
        </p:txBody>
      </p:sp>
      <p:sp>
        <p:nvSpPr>
          <p:cNvPr id="4" name="3 Marcador de número de diapositiva"/>
          <p:cNvSpPr>
            <a:spLocks noGrp="1"/>
          </p:cNvSpPr>
          <p:nvPr>
            <p:ph type="sldNum" sz="quarter" idx="10"/>
          </p:nvPr>
        </p:nvSpPr>
        <p:spPr/>
        <p:txBody>
          <a:bodyPr/>
          <a:lstStyle/>
          <a:p>
            <a:pPr>
              <a:defRPr/>
            </a:pPr>
            <a:fld id="{B3067465-4B9E-45DC-A660-B35F323BD46D}" type="slidenum">
              <a:rPr lang="es-MX" smtClean="0"/>
              <a:pPr>
                <a:defRPr/>
              </a:pPr>
              <a:t>16</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Se habla de “sociedad</a:t>
            </a:r>
            <a:r>
              <a:rPr lang="es-ES_tradnl" baseline="0" dirty="0" smtClean="0"/>
              <a:t> civil” o indistintamente  de “ciudadana” más que de “pública” en tanto el término se refiere primordialmente a la relación sociedad – Estado. Un concepto ampliamente utilizado en América Latina para referirse a la multiplicidad de actores sociales que toman partido en la vida pública de los países. </a:t>
            </a:r>
          </a:p>
          <a:p>
            <a:endParaRPr lang="es-ES_tradnl" dirty="0" smtClean="0"/>
          </a:p>
          <a:p>
            <a:r>
              <a:rPr lang="es-ES_tradnl" baseline="0" dirty="0" smtClean="0"/>
              <a:t>Por su parte el término “ciudadanía” remite a la condición de sujeto de derechos y le asigna un rol decisorio en la democracia. </a:t>
            </a:r>
          </a:p>
        </p:txBody>
      </p:sp>
      <p:sp>
        <p:nvSpPr>
          <p:cNvPr id="4" name="3 Marcador de número de diapositiva"/>
          <p:cNvSpPr>
            <a:spLocks noGrp="1"/>
          </p:cNvSpPr>
          <p:nvPr>
            <p:ph type="sldNum" sz="quarter" idx="10"/>
          </p:nvPr>
        </p:nvSpPr>
        <p:spPr/>
        <p:txBody>
          <a:bodyPr/>
          <a:lstStyle/>
          <a:p>
            <a:pPr>
              <a:defRPr/>
            </a:pPr>
            <a:fld id="{B3067465-4B9E-45DC-A660-B35F323BD46D}" type="slidenum">
              <a:rPr lang="es-MX" smtClean="0"/>
              <a:pPr>
                <a:defRPr/>
              </a:pPr>
              <a:t>17</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a:bodyPr>
          <a:lstStyle/>
          <a:p>
            <a:pPr algn="just"/>
            <a:r>
              <a:rPr lang="es-ES_tradnl" dirty="0" smtClean="0"/>
              <a:t>La premisas se</a:t>
            </a:r>
            <a:r>
              <a:rPr lang="es-ES_tradnl" baseline="0" dirty="0" smtClean="0"/>
              <a:t> integran de la p</a:t>
            </a:r>
            <a:r>
              <a:rPr lang="es-ES_tradnl" dirty="0" smtClean="0"/>
              <a:t>osición de Varios Autores. </a:t>
            </a:r>
          </a:p>
          <a:p>
            <a:pPr lvl="0" algn="just" rtl="0"/>
            <a:r>
              <a:rPr lang="es-ES_tradnl" dirty="0" smtClean="0"/>
              <a:t>1.- Transformación de relaciones de poder:</a:t>
            </a:r>
            <a:r>
              <a:rPr lang="es-ES_tradnl" baseline="0" dirty="0" smtClean="0"/>
              <a:t>  intención estratégica incrementar y redistribuir  las oportunidades de los actores sociales para que “tomen parte” en los procesos de decisión. </a:t>
            </a:r>
            <a:endParaRPr lang="es-MX" baseline="0" dirty="0" smtClean="0"/>
          </a:p>
          <a:p>
            <a:pPr lvl="0" algn="just" rtl="0"/>
            <a:r>
              <a:rPr lang="es-ES_tradnl" dirty="0" smtClean="0"/>
              <a:t>2.- Nace de la necesidad  Se concreta en escenarios sociales específicos</a:t>
            </a:r>
            <a:r>
              <a:rPr lang="es-ES_tradnl" baseline="0" dirty="0" smtClean="0"/>
              <a:t>, en momentos determinados. </a:t>
            </a:r>
          </a:p>
          <a:p>
            <a:pPr lvl="0" algn="just" rtl="0"/>
            <a:r>
              <a:rPr lang="es-ES_tradnl" dirty="0" smtClean="0"/>
              <a:t>3.- Participación no es homogénea.  Alcanza diferentes</a:t>
            </a:r>
            <a:r>
              <a:rPr lang="es-ES_tradnl" baseline="0" dirty="0" smtClean="0"/>
              <a:t> niveles y diferentes formas de expresión acorde a  las metas y objetivos de los mismos actores. </a:t>
            </a:r>
          </a:p>
          <a:p>
            <a:pPr lvl="0" algn="just" rtl="0"/>
            <a:r>
              <a:rPr lang="es-MX" baseline="0" dirty="0" smtClean="0"/>
              <a:t>4.- </a:t>
            </a:r>
            <a:r>
              <a:rPr lang="es-ES_tradnl" dirty="0" smtClean="0"/>
              <a:t>Privilegio intereses colectivos antes que los individuales</a:t>
            </a:r>
            <a:r>
              <a:rPr lang="es-MX" dirty="0" smtClean="0"/>
              <a:t>:</a:t>
            </a:r>
            <a:r>
              <a:rPr lang="es-MX" baseline="0" dirty="0" smtClean="0"/>
              <a:t> implica la intervención  activa de la población civil en el complejo proceso de construcción de su vida social. </a:t>
            </a:r>
          </a:p>
          <a:p>
            <a:pPr lvl="0" algn="just" rtl="0"/>
            <a:endParaRPr lang="es-ES_tradnl" baseline="0" dirty="0" smtClean="0"/>
          </a:p>
          <a:p>
            <a:pPr lvl="0" algn="just" rtl="0"/>
            <a:r>
              <a:rPr lang="es-ES_tradnl" baseline="0" dirty="0" smtClean="0"/>
              <a:t>Es de especial interés para el proceso de Ordenamiento Territorial porque parte de multiplicidad de actores y se requiere determinar desde dónde debe MIRARSE la participación.   Nuestra enfoque propone que esta es una OBLIGACION DEL ESTADO para con sus ciudadanos, por tanto  los objetivos, alcances y mecanismos para estos procesos deben estar hechos en función estos. </a:t>
            </a:r>
          </a:p>
          <a:p>
            <a:pPr lvl="0" algn="just" rtl="0"/>
            <a:endParaRPr lang="es-ES_tradnl" baseline="0" dirty="0" smtClean="0"/>
          </a:p>
          <a:p>
            <a:pPr lvl="0" algn="just" rtl="0"/>
            <a:r>
              <a:rPr lang="es-ES_tradnl" baseline="0" dirty="0" smtClean="0"/>
              <a:t>A los ciudadanos debe hacérseles saber que la participación  es parte inherente del Ordenamiento Territorial y una de las condiciones que deben respetar si quieren desarrollar su proyecto .  De igual manera se les debe asegurar que existen mecanismos expeditos y ágiles para la participación, que la incorporación de esta les redunda en beneficios y que en la toma de decisiones finales, la autoridad les garantiza un trato justo. </a:t>
            </a:r>
            <a:endParaRPr lang="es-ES_tradnl" dirty="0" smtClean="0"/>
          </a:p>
          <a:p>
            <a:endParaRPr lang="es-MX" dirty="0"/>
          </a:p>
        </p:txBody>
      </p:sp>
      <p:sp>
        <p:nvSpPr>
          <p:cNvPr id="4" name="3 Marcador de número de diapositiva"/>
          <p:cNvSpPr>
            <a:spLocks noGrp="1"/>
          </p:cNvSpPr>
          <p:nvPr>
            <p:ph type="sldNum" sz="quarter" idx="10"/>
          </p:nvPr>
        </p:nvSpPr>
        <p:spPr/>
        <p:txBody>
          <a:bodyPr/>
          <a:lstStyle/>
          <a:p>
            <a:pPr>
              <a:defRPr/>
            </a:pPr>
            <a:fld id="{B3067465-4B9E-45DC-A660-B35F323BD46D}" type="slidenum">
              <a:rPr lang="es-MX" smtClean="0"/>
              <a:pPr>
                <a:defRPr/>
              </a:pPr>
              <a:t>18</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lvl="0" rtl="0"/>
            <a:r>
              <a:rPr lang="es-ES_tradnl" sz="1200" dirty="0" smtClean="0">
                <a:latin typeface="Arial Narrow" pitchFamily="34" charset="0"/>
              </a:rPr>
              <a:t>Carácter representativo:  debe producirse una amplia</a:t>
            </a:r>
            <a:r>
              <a:rPr lang="es-ES_tradnl" sz="1200" baseline="0" dirty="0" smtClean="0">
                <a:latin typeface="Arial Narrow" pitchFamily="34" charset="0"/>
              </a:rPr>
              <a:t> participación en el proceso de toma de decisiones. En principio cuanto mayor  sea el número de grupos o el porcentaje de individuos involucrados , y más diversa sea la extracción de ellos, más democrático puede considerarse el proceso en cuestión. </a:t>
            </a:r>
            <a:endParaRPr lang="es-MX" sz="1200" dirty="0" smtClean="0">
              <a:latin typeface="Arial Narrow" pitchFamily="34" charset="0"/>
            </a:endParaRPr>
          </a:p>
          <a:p>
            <a:pPr lvl="0" rtl="0"/>
            <a:endParaRPr lang="es-ES_tradnl" sz="1200" dirty="0" smtClean="0">
              <a:latin typeface="Arial Narrow" pitchFamily="34" charset="0"/>
            </a:endParaRPr>
          </a:p>
          <a:p>
            <a:pPr lvl="0" rtl="0"/>
            <a:r>
              <a:rPr lang="es-ES_tradnl" sz="1200" dirty="0" smtClean="0">
                <a:latin typeface="Arial Narrow" pitchFamily="34" charset="0"/>
              </a:rPr>
              <a:t>Carácter efectivo: Supone el peso</a:t>
            </a:r>
            <a:r>
              <a:rPr lang="es-ES_tradnl" sz="1200" baseline="0" dirty="0" smtClean="0">
                <a:latin typeface="Arial Narrow" pitchFamily="34" charset="0"/>
              </a:rPr>
              <a:t> real que se tenga en la toma de decisiones  adoptadas en todas las fases del proceso, desde la discusión básica de los términos de referencia, hasta  la ejecución de lo acordado.   Para ello es necesario que se establezcan los mecanismos para determinar como será ponderada la participación. </a:t>
            </a:r>
            <a:endParaRPr lang="es-MX" sz="1200" dirty="0" smtClean="0">
              <a:latin typeface="Arial Narrow" pitchFamily="34" charset="0"/>
            </a:endParaRPr>
          </a:p>
          <a:p>
            <a:pPr lvl="0" rtl="0"/>
            <a:endParaRPr lang="es-ES_tradnl" sz="1200" dirty="0" smtClean="0">
              <a:latin typeface="Arial Narrow" pitchFamily="34" charset="0"/>
            </a:endParaRPr>
          </a:p>
          <a:p>
            <a:pPr lvl="0" rtl="0"/>
            <a:r>
              <a:rPr lang="es-ES_tradnl" sz="1200" dirty="0" smtClean="0">
                <a:latin typeface="Arial Narrow" pitchFamily="34" charset="0"/>
              </a:rPr>
              <a:t>Carácter activo: debe permitir </a:t>
            </a:r>
            <a:r>
              <a:rPr lang="es-ES_tradnl" sz="1200" baseline="0" dirty="0" smtClean="0">
                <a:latin typeface="Arial Narrow" pitchFamily="34" charset="0"/>
              </a:rPr>
              <a:t> a los actores participantes involucrarse activamente en la definición de los problemas y el debate de sus parámetros principales (participación temprana y en todas las fases) y n o sólo considerar su opinión en el terreno de las soluciones (participación tardía) donde se limitaría a optar entre las decisiones ya tomadas de antemano por otros. </a:t>
            </a:r>
          </a:p>
          <a:p>
            <a:pPr lvl="0" rtl="0"/>
            <a:endParaRPr lang="es-ES_tradnl" sz="1200" dirty="0" smtClean="0">
              <a:latin typeface="Arial Narrow" pitchFamily="34" charset="0"/>
            </a:endParaRPr>
          </a:p>
          <a:p>
            <a:pPr lvl="0" rtl="0"/>
            <a:r>
              <a:rPr lang="es-ES_tradnl" sz="1200" dirty="0" smtClean="0">
                <a:latin typeface="Arial Narrow" pitchFamily="34" charset="0"/>
              </a:rPr>
              <a:t>Carácter directo e igualitario:</a:t>
            </a:r>
            <a:r>
              <a:rPr lang="es-ES_tradnl" sz="1200" baseline="0" dirty="0" smtClean="0">
                <a:latin typeface="Arial Narrow" pitchFamily="34" charset="0"/>
              </a:rPr>
              <a:t> debe permitir la participación de ciudadanos no expertos (a título individual o agrupados) en igualdad de posición con los expertos y las autoridades gubernamentales.  Ello implica, en principio, la transmisión de todas la información disponible de medios, tiempo para el debate, no intimidación , igualdad de trato  y transparencia en el proceso. </a:t>
            </a:r>
            <a:endParaRPr lang="es-MX" sz="1200" dirty="0" smtClean="0">
              <a:latin typeface="Arial Narrow" pitchFamily="34" charset="0"/>
            </a:endParaRPr>
          </a:p>
          <a:p>
            <a:endParaRPr lang="es-MX" dirty="0"/>
          </a:p>
        </p:txBody>
      </p:sp>
      <p:sp>
        <p:nvSpPr>
          <p:cNvPr id="4" name="3 Marcador de número de diapositiva"/>
          <p:cNvSpPr>
            <a:spLocks noGrp="1"/>
          </p:cNvSpPr>
          <p:nvPr>
            <p:ph type="sldNum" sz="quarter" idx="10"/>
          </p:nvPr>
        </p:nvSpPr>
        <p:spPr/>
        <p:txBody>
          <a:bodyPr/>
          <a:lstStyle/>
          <a:p>
            <a:pPr>
              <a:defRPr/>
            </a:pPr>
            <a:fld id="{B3067465-4B9E-45DC-A660-B35F323BD46D}" type="slidenum">
              <a:rPr lang="es-MX" smtClean="0"/>
              <a:pPr>
                <a:defRPr/>
              </a:pPr>
              <a:t>19</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ES_tradnl" dirty="0" smtClean="0"/>
              <a:t>Un proceso serio</a:t>
            </a:r>
            <a:r>
              <a:rPr lang="es-ES_tradnl" baseline="0" dirty="0" smtClean="0"/>
              <a:t> y responsable supone la participación informada de los actores. </a:t>
            </a:r>
          </a:p>
          <a:p>
            <a:pPr lvl="0"/>
            <a:endParaRPr lang="es-ES_tradnl" baseline="0" dirty="0" smtClean="0"/>
          </a:p>
          <a:p>
            <a:pPr lvl="0"/>
            <a:r>
              <a:rPr lang="es-ES_tradnl" dirty="0" smtClean="0"/>
              <a:t>Difusión idónea:</a:t>
            </a:r>
            <a:r>
              <a:rPr lang="es-ES_tradnl" baseline="0" dirty="0" smtClean="0"/>
              <a:t> indispensable para que la ciudadanía pueda plantear sus ideas, objeciones y propuestas.  PERO DIFUSION DE INFORMACIÖN POR SI SOLA NO ES PARTICIPACION. </a:t>
            </a:r>
          </a:p>
          <a:p>
            <a:pPr lvl="0"/>
            <a:endParaRPr lang="es-ES_tradnl" dirty="0" smtClean="0"/>
          </a:p>
          <a:p>
            <a:pPr lvl="0"/>
            <a:r>
              <a:rPr lang="es-ES_tradnl" dirty="0" smtClean="0"/>
              <a:t>Mediación de contenidos técnicos para NO expertos:</a:t>
            </a:r>
            <a:r>
              <a:rPr lang="es-ES_tradnl" baseline="0" dirty="0" smtClean="0"/>
              <a:t> Sin entender su contenido  los actores NO están en condiciones de negociar soluciones, compensaciones ni propuestas alternativas. </a:t>
            </a:r>
            <a:endParaRPr lang="es-MX" baseline="0" dirty="0" smtClean="0"/>
          </a:p>
          <a:p>
            <a:pPr lvl="0"/>
            <a:endParaRPr lang="es-MX" baseline="0" dirty="0" smtClean="0"/>
          </a:p>
          <a:p>
            <a:pPr lvl="0"/>
            <a:r>
              <a:rPr lang="es-ES_tradnl" dirty="0" smtClean="0"/>
              <a:t>Tiempo y asesoramiento para procesar la información. </a:t>
            </a:r>
          </a:p>
          <a:p>
            <a:pPr lvl="0"/>
            <a:endParaRPr lang="es-ES_tradnl" dirty="0" smtClean="0"/>
          </a:p>
          <a:p>
            <a:pPr lvl="0"/>
            <a:r>
              <a:rPr lang="es-ES_tradnl" dirty="0" smtClean="0"/>
              <a:t>“lo social”: Importante</a:t>
            </a:r>
            <a:r>
              <a:rPr lang="es-ES_tradnl" baseline="0" dirty="0" smtClean="0"/>
              <a:t> la inclusión de profesionales sociales  que indaguen sobre aspectos humanos de las poblaciones que podrían verse afectadas.   Brinda mayor integralidad, facilita el desarrollo de planes de comunicación adecuados para la población meta y permite incorporar medidas de prevención o mitigación del impacto social </a:t>
            </a:r>
            <a:endParaRPr lang="es-MX" dirty="0" smtClean="0"/>
          </a:p>
        </p:txBody>
      </p:sp>
      <p:sp>
        <p:nvSpPr>
          <p:cNvPr id="4" name="3 Marcador de número de diapositiva"/>
          <p:cNvSpPr>
            <a:spLocks noGrp="1"/>
          </p:cNvSpPr>
          <p:nvPr>
            <p:ph type="sldNum" sz="quarter" idx="10"/>
          </p:nvPr>
        </p:nvSpPr>
        <p:spPr/>
        <p:txBody>
          <a:bodyPr/>
          <a:lstStyle/>
          <a:p>
            <a:pPr>
              <a:defRPr/>
            </a:pPr>
            <a:fld id="{B3067465-4B9E-45DC-A660-B35F323BD46D}" type="slidenum">
              <a:rPr lang="es-MX" smtClean="0"/>
              <a:pPr>
                <a:defRPr/>
              </a:pPr>
              <a:t>20</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B3067465-4B9E-45DC-A660-B35F323BD46D}" type="slidenum">
              <a:rPr lang="es-MX" smtClean="0"/>
              <a:pPr>
                <a:defRPr/>
              </a:pPr>
              <a:t>21</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ES_tradnl" sz="1200" dirty="0" smtClean="0"/>
              <a:t>Información: los posibles  afectados reciben información preparada</a:t>
            </a:r>
            <a:r>
              <a:rPr lang="es-ES_tradnl" sz="1200" baseline="0" dirty="0" smtClean="0"/>
              <a:t> por los interesados en ocasiones con posiciones contrarias o neutrales.  Esto permite asumir posiciones de apoyo o rechazo.</a:t>
            </a:r>
            <a:endParaRPr lang="es-MX" sz="1200" dirty="0" smtClean="0"/>
          </a:p>
          <a:p>
            <a:pPr lvl="0"/>
            <a:r>
              <a:rPr lang="es-ES_tradnl" sz="1200" dirty="0" smtClean="0"/>
              <a:t>Consulta – Conciliación: creación de espacios participativos</a:t>
            </a:r>
            <a:r>
              <a:rPr lang="es-ES_tradnl" sz="1200" baseline="0" dirty="0" smtClean="0"/>
              <a:t> donde las personas pueden externar sus opiniones, consultar, pedir respuestas o hacer sugerencias, con lo que logran cierta influencia con los tomadores de decisión.   La consulta puede llegar a acuerdos e incluso decidir alternativas.</a:t>
            </a:r>
            <a:endParaRPr lang="es-MX" sz="1200" dirty="0" smtClean="0"/>
          </a:p>
          <a:p>
            <a:pPr lvl="0"/>
            <a:r>
              <a:rPr lang="es-ES_tradnl" sz="1200" dirty="0" smtClean="0"/>
              <a:t>Delegación de funciones: sectores asumen</a:t>
            </a:r>
            <a:r>
              <a:rPr lang="es-ES_tradnl" sz="1200" baseline="0" dirty="0" smtClean="0"/>
              <a:t> roles. Le permite a la ciudadanía asumir un rol  proponer y dirigir.  </a:t>
            </a:r>
            <a:endParaRPr lang="es-MX" sz="1200" dirty="0" smtClean="0"/>
          </a:p>
          <a:p>
            <a:pPr lvl="0"/>
            <a:r>
              <a:rPr lang="es-ES_tradnl" sz="1200" dirty="0" smtClean="0"/>
              <a:t>Co-Gestión : Actores ciudadanos</a:t>
            </a:r>
            <a:r>
              <a:rPr lang="es-ES_tradnl" sz="1200" baseline="0" dirty="0" smtClean="0"/>
              <a:t> y el Estado  elaboran Términos de Referencia, diseñan planes y ejecutan programas a partir de decisiones conjuntas  - cumple con el carácter efectivo, activo e igualitario de la participación</a:t>
            </a:r>
            <a:endParaRPr lang="es-MX" sz="1200" dirty="0" smtClean="0"/>
          </a:p>
          <a:p>
            <a:pPr lvl="0"/>
            <a:r>
              <a:rPr lang="es-ES_tradnl" sz="1200" dirty="0" smtClean="0"/>
              <a:t>Autogestión: Es la ciudadanía a través de sus organizaciones</a:t>
            </a:r>
            <a:r>
              <a:rPr lang="es-ES_tradnl" sz="1200" baseline="0" dirty="0" smtClean="0"/>
              <a:t> quien asume el proceso en relación con el Estado, en las esferas de responsabilidad y mandato que le son posibles.</a:t>
            </a:r>
          </a:p>
          <a:p>
            <a:pPr lvl="0"/>
            <a:endParaRPr lang="es-ES_tradnl" sz="1200" baseline="0" dirty="0" smtClean="0"/>
          </a:p>
          <a:p>
            <a:pPr lvl="0"/>
            <a:r>
              <a:rPr lang="es-ES_tradnl" sz="1200" baseline="0" dirty="0" smtClean="0"/>
              <a:t>Niveles Superiores de Participación son el Plebiscito y el Referéndum</a:t>
            </a:r>
            <a:endParaRPr lang="es-MX" sz="1200" dirty="0" smtClean="0"/>
          </a:p>
          <a:p>
            <a:endParaRPr lang="es-MX" dirty="0"/>
          </a:p>
        </p:txBody>
      </p:sp>
      <p:sp>
        <p:nvSpPr>
          <p:cNvPr id="4" name="3 Marcador de número de diapositiva"/>
          <p:cNvSpPr>
            <a:spLocks noGrp="1"/>
          </p:cNvSpPr>
          <p:nvPr>
            <p:ph type="sldNum" sz="quarter" idx="10"/>
          </p:nvPr>
        </p:nvSpPr>
        <p:spPr/>
        <p:txBody>
          <a:bodyPr/>
          <a:lstStyle/>
          <a:p>
            <a:pPr>
              <a:defRPr/>
            </a:pPr>
            <a:fld id="{B3067465-4B9E-45DC-A660-B35F323BD46D}" type="slidenum">
              <a:rPr lang="es-MX" smtClean="0"/>
              <a:pPr>
                <a:defRPr/>
              </a:pPr>
              <a:t>22</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Título 13"/>
          <p:cNvSpPr>
            <a:spLocks noGrp="1"/>
          </p:cNvSpPr>
          <p:nvPr>
            <p:ph type="ctrTitle"/>
          </p:nvPr>
        </p:nvSpPr>
        <p:spPr>
          <a:xfrm>
            <a:off x="1432560" y="359898"/>
            <a:ext cx="7406640" cy="1472184"/>
          </a:xfrm>
        </p:spPr>
        <p:txBody>
          <a:bodyPr anchor="b"/>
          <a:lstStyle>
            <a:lvl1pPr algn="l">
              <a:defRPr/>
            </a:lvl1pPr>
            <a:extLst/>
          </a:lstStyle>
          <a:p>
            <a:r>
              <a:rPr kumimoji="0" lang="es-ES_tradnl" smtClean="0"/>
              <a:t>Clic para editar título</a:t>
            </a:r>
            <a:endParaRPr kumimoji="0" lang="en-US"/>
          </a:p>
        </p:txBody>
      </p:sp>
      <p:sp>
        <p:nvSpPr>
          <p:cNvPr id="22" name="Subtítu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_tradnl" smtClean="0"/>
              <a:t>Haga clic para modificar el estilo de subtítulo del patrón</a:t>
            </a:r>
            <a:endParaRPr kumimoji="0" lang="en-US"/>
          </a:p>
        </p:txBody>
      </p:sp>
      <p:sp>
        <p:nvSpPr>
          <p:cNvPr id="7" name="Marcador de fecha 6"/>
          <p:cNvSpPr>
            <a:spLocks noGrp="1"/>
          </p:cNvSpPr>
          <p:nvPr>
            <p:ph type="dt" sz="half" idx="10"/>
          </p:nvPr>
        </p:nvSpPr>
        <p:spPr/>
        <p:txBody>
          <a:bodyPr/>
          <a:lstStyle>
            <a:extLst/>
          </a:lstStyle>
          <a:p>
            <a:fld id="{8ACDB3CC-F982-40F9-8DD6-BCC9AFBF44BD}" type="datetime1">
              <a:rPr lang="en-US" smtClean="0"/>
              <a:pPr/>
              <a:t>15/11/12</a:t>
            </a:fld>
            <a:endParaRPr lang="en-US" dirty="0"/>
          </a:p>
        </p:txBody>
      </p:sp>
      <p:sp>
        <p:nvSpPr>
          <p:cNvPr id="20" name="Marcador de pie de página 19"/>
          <p:cNvSpPr>
            <a:spLocks noGrp="1"/>
          </p:cNvSpPr>
          <p:nvPr>
            <p:ph type="ftr" sz="quarter" idx="11"/>
          </p:nvPr>
        </p:nvSpPr>
        <p:spPr/>
        <p:txBody>
          <a:bodyPr/>
          <a:lstStyle>
            <a:extLst/>
          </a:lstStyle>
          <a:p>
            <a:endParaRPr lang="en-US" dirty="0"/>
          </a:p>
        </p:txBody>
      </p:sp>
      <p:sp>
        <p:nvSpPr>
          <p:cNvPr id="10" name="Marcador de número de diapositiva 9"/>
          <p:cNvSpPr>
            <a:spLocks noGrp="1"/>
          </p:cNvSpPr>
          <p:nvPr>
            <p:ph type="sldNum" sz="quarter" idx="12"/>
          </p:nvPr>
        </p:nvSpPr>
        <p:spPr/>
        <p:txBody>
          <a:bodyPr/>
          <a:lstStyle>
            <a:extLst/>
          </a:lstStyle>
          <a:p>
            <a:fld id="{AC5B1FEA-406A-7749-A5C3-DDCB5F67A4CE}" type="slidenum">
              <a:rPr lang="en-US" smtClean="0"/>
              <a:pPr/>
              <a:t>‹Nr.›</a:t>
            </a:fld>
            <a:endParaRPr lang="en-US" dirty="0"/>
          </a:p>
        </p:txBody>
      </p:sp>
      <p:sp>
        <p:nvSpPr>
          <p:cNvPr id="8" name="E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E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es-ES_tradnl" smtClean="0"/>
              <a:t>Clic para editar título</a:t>
            </a:r>
            <a:endParaRPr kumimoji="0" lang="en-US"/>
          </a:p>
        </p:txBody>
      </p:sp>
      <p:sp>
        <p:nvSpPr>
          <p:cNvPr id="3" name="Marcador de texto vertical 2"/>
          <p:cNvSpPr>
            <a:spLocks noGrp="1"/>
          </p:cNvSpPr>
          <p:nvPr>
            <p:ph type="body" orient="vert" idx="1"/>
          </p:nvPr>
        </p:nvSpPr>
        <p:spPr/>
        <p:txBody>
          <a:bodyPr vert="eaVert"/>
          <a:lstStyle>
            <a:extLs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4" name="Marcador de fecha 3"/>
          <p:cNvSpPr>
            <a:spLocks noGrp="1"/>
          </p:cNvSpPr>
          <p:nvPr>
            <p:ph type="dt" sz="half" idx="10"/>
          </p:nvPr>
        </p:nvSpPr>
        <p:spPr/>
        <p:txBody>
          <a:bodyPr/>
          <a:lstStyle>
            <a:extLst/>
          </a:lstStyle>
          <a:p>
            <a:fld id="{AF119237-00E8-48F5-9A77-8496B8A0E541}" type="datetimeFigureOut">
              <a:rPr lang="en-US" smtClean="0"/>
              <a:t>15/11/12</a:t>
            </a:fld>
            <a:endParaRPr lang="en-US" dirty="0"/>
          </a:p>
        </p:txBody>
      </p:sp>
      <p:sp>
        <p:nvSpPr>
          <p:cNvPr id="5" name="Marcador de pie de página 4"/>
          <p:cNvSpPr>
            <a:spLocks noGrp="1"/>
          </p:cNvSpPr>
          <p:nvPr>
            <p:ph type="ftr" sz="quarter" idx="11"/>
          </p:nvPr>
        </p:nvSpPr>
        <p:spPr/>
        <p:txBody>
          <a:bodyPr/>
          <a:lstStyle>
            <a:extLst/>
          </a:lstStyle>
          <a:p>
            <a:endParaRPr lang="en-US" dirty="0"/>
          </a:p>
        </p:txBody>
      </p:sp>
      <p:sp>
        <p:nvSpPr>
          <p:cNvPr id="6" name="Marcador de número de diapositiva 5"/>
          <p:cNvSpPr>
            <a:spLocks noGrp="1"/>
          </p:cNvSpPr>
          <p:nvPr>
            <p:ph type="sldNum" sz="quarter" idx="12"/>
          </p:nvPr>
        </p:nvSpPr>
        <p:spPr/>
        <p:txBody>
          <a:bodyPr/>
          <a:lstStyle>
            <a:extLst/>
          </a:lstStyle>
          <a:p>
            <a:fld id="{7B560992-D05B-4846-8E6E-CA034CB4F16F}" type="slidenum">
              <a:rPr lang="en-US" smtClean="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274639"/>
            <a:ext cx="1828800" cy="5851525"/>
          </a:xfrm>
        </p:spPr>
        <p:txBody>
          <a:bodyPr vert="eaVert"/>
          <a:lstStyle>
            <a:extLst/>
          </a:lstStyle>
          <a:p>
            <a:r>
              <a:rPr kumimoji="0" lang="es-ES_tradnl" smtClean="0"/>
              <a:t>Clic para editar título</a:t>
            </a:r>
            <a:endParaRPr kumimoji="0" lang="en-US"/>
          </a:p>
        </p:txBody>
      </p:sp>
      <p:sp>
        <p:nvSpPr>
          <p:cNvPr id="3" name="Marcador de texto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4" name="Marcador de fecha 3"/>
          <p:cNvSpPr>
            <a:spLocks noGrp="1"/>
          </p:cNvSpPr>
          <p:nvPr>
            <p:ph type="dt" sz="half" idx="10"/>
          </p:nvPr>
        </p:nvSpPr>
        <p:spPr/>
        <p:txBody>
          <a:bodyPr/>
          <a:lstStyle>
            <a:extLst/>
          </a:lstStyle>
          <a:p>
            <a:fld id="{AF119237-00E8-48F5-9A77-8496B8A0E541}" type="datetimeFigureOut">
              <a:rPr lang="en-US" smtClean="0"/>
              <a:t>15/11/12</a:t>
            </a:fld>
            <a:endParaRPr lang="en-US" dirty="0"/>
          </a:p>
        </p:txBody>
      </p:sp>
      <p:sp>
        <p:nvSpPr>
          <p:cNvPr id="5" name="Marcador de pie de página 4"/>
          <p:cNvSpPr>
            <a:spLocks noGrp="1"/>
          </p:cNvSpPr>
          <p:nvPr>
            <p:ph type="ftr" sz="quarter" idx="11"/>
          </p:nvPr>
        </p:nvSpPr>
        <p:spPr/>
        <p:txBody>
          <a:bodyPr/>
          <a:lstStyle>
            <a:extLst/>
          </a:lstStyle>
          <a:p>
            <a:endParaRPr lang="en-US" dirty="0"/>
          </a:p>
        </p:txBody>
      </p:sp>
      <p:sp>
        <p:nvSpPr>
          <p:cNvPr id="6" name="Marcador de número de diapositiva 5"/>
          <p:cNvSpPr>
            <a:spLocks noGrp="1"/>
          </p:cNvSpPr>
          <p:nvPr>
            <p:ph type="sldNum" sz="quarter" idx="12"/>
          </p:nvPr>
        </p:nvSpPr>
        <p:spPr/>
        <p:txBody>
          <a:bodyPr/>
          <a:lstStyle>
            <a:extLst/>
          </a:lstStyle>
          <a:p>
            <a:fld id="{7B560992-D05B-4846-8E6E-CA034CB4F16F}" type="slidenum">
              <a:rPr lang="en-US" smtClean="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MX" dirty="0"/>
          </a:p>
        </p:txBody>
      </p:sp>
    </p:spTree>
    <p:extLst>
      <p:ext uri="{BB962C8B-B14F-4D97-AF65-F5344CB8AC3E}">
        <p14:creationId xmlns:p14="http://schemas.microsoft.com/office/powerpoint/2010/main" val="3741161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es-ES_tradnl" smtClean="0"/>
              <a:t>Clic para editar título</a:t>
            </a:r>
            <a:endParaRPr kumimoji="0" lang="en-US"/>
          </a:p>
        </p:txBody>
      </p:sp>
      <p:sp>
        <p:nvSpPr>
          <p:cNvPr id="3" name="Marcador de contenido 2"/>
          <p:cNvSpPr>
            <a:spLocks noGrp="1"/>
          </p:cNvSpPr>
          <p:nvPr>
            <p:ph idx="1"/>
          </p:nvPr>
        </p:nvSpPr>
        <p:spPr/>
        <p:txBody>
          <a:bodyPr/>
          <a:lstStyle>
            <a:extLs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4" name="Marcador de fecha 3"/>
          <p:cNvSpPr>
            <a:spLocks noGrp="1"/>
          </p:cNvSpPr>
          <p:nvPr>
            <p:ph type="dt" sz="half" idx="10"/>
          </p:nvPr>
        </p:nvSpPr>
        <p:spPr/>
        <p:txBody>
          <a:bodyPr/>
          <a:lstStyle>
            <a:extLst/>
          </a:lstStyle>
          <a:p>
            <a:fld id="{896202C6-8B37-41F0-B3E4-774551D1C22F}" type="datetime4">
              <a:rPr lang="en-US" smtClean="0"/>
              <a:pPr/>
              <a:t>noviembre 15, 2012</a:t>
            </a:fld>
            <a:endParaRPr lang="en-US" dirty="0"/>
          </a:p>
        </p:txBody>
      </p:sp>
      <p:sp>
        <p:nvSpPr>
          <p:cNvPr id="5" name="Marcador de pie de página 4"/>
          <p:cNvSpPr>
            <a:spLocks noGrp="1"/>
          </p:cNvSpPr>
          <p:nvPr>
            <p:ph type="ftr" sz="quarter" idx="11"/>
          </p:nvPr>
        </p:nvSpPr>
        <p:spPr/>
        <p:txBody>
          <a:bodyPr/>
          <a:lstStyle>
            <a:extLst/>
          </a:lstStyle>
          <a:p>
            <a:endParaRPr lang="en-US" dirty="0"/>
          </a:p>
        </p:txBody>
      </p:sp>
      <p:sp>
        <p:nvSpPr>
          <p:cNvPr id="6" name="Marcador de número de diapositiva 5"/>
          <p:cNvSpPr>
            <a:spLocks noGrp="1"/>
          </p:cNvSpPr>
          <p:nvPr>
            <p:ph type="sldNum" sz="quarter" idx="12"/>
          </p:nvPr>
        </p:nvSpPr>
        <p:spPr/>
        <p:txBody>
          <a:bodyPr/>
          <a:lstStyle>
            <a:extLst/>
          </a:lstStyle>
          <a:p>
            <a:fld id="{5744759D-0EFF-4FB2-9CCE-04E00944F0FE}" type="slidenum">
              <a:rPr lang="en-US" smtClean="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ángu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ítu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_tradnl" smtClean="0"/>
              <a:t>Clic para editar título</a:t>
            </a:r>
            <a:endParaRPr kumimoji="0" lang="en-US"/>
          </a:p>
        </p:txBody>
      </p:sp>
      <p:sp>
        <p:nvSpPr>
          <p:cNvPr id="3" name="Marcador de tex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_tradnl" smtClean="0"/>
              <a:t>Haga clic para modificar el estilo de texto del patrón</a:t>
            </a:r>
          </a:p>
        </p:txBody>
      </p:sp>
      <p:sp>
        <p:nvSpPr>
          <p:cNvPr id="4" name="Marcador de fecha 3"/>
          <p:cNvSpPr>
            <a:spLocks noGrp="1"/>
          </p:cNvSpPr>
          <p:nvPr>
            <p:ph type="dt" sz="half" idx="10"/>
          </p:nvPr>
        </p:nvSpPr>
        <p:spPr/>
        <p:txBody>
          <a:bodyPr/>
          <a:lstStyle>
            <a:extLst/>
          </a:lstStyle>
          <a:p>
            <a:fld id="{64DDAE5B-B07C-441A-8026-C23A427A74DC}" type="datetime1">
              <a:rPr lang="en-US" smtClean="0"/>
              <a:pPr/>
              <a:t>15/11/12</a:t>
            </a:fld>
            <a:endParaRPr lang="en-US" dirty="0"/>
          </a:p>
        </p:txBody>
      </p:sp>
      <p:sp>
        <p:nvSpPr>
          <p:cNvPr id="5" name="Marcador de pie de página 4"/>
          <p:cNvSpPr>
            <a:spLocks noGrp="1"/>
          </p:cNvSpPr>
          <p:nvPr>
            <p:ph type="ftr" sz="quarter" idx="11"/>
          </p:nvPr>
        </p:nvSpPr>
        <p:spPr/>
        <p:txBody>
          <a:bodyPr/>
          <a:lstStyle>
            <a:extLst/>
          </a:lstStyle>
          <a:p>
            <a:endParaRPr lang="en-US" dirty="0"/>
          </a:p>
        </p:txBody>
      </p:sp>
      <p:sp>
        <p:nvSpPr>
          <p:cNvPr id="6" name="Marcador de número de diapositiva 5"/>
          <p:cNvSpPr>
            <a:spLocks noGrp="1"/>
          </p:cNvSpPr>
          <p:nvPr>
            <p:ph type="sldNum" sz="quarter" idx="12"/>
          </p:nvPr>
        </p:nvSpPr>
        <p:spPr/>
        <p:txBody>
          <a:bodyPr/>
          <a:lstStyle>
            <a:extLst/>
          </a:lstStyle>
          <a:p>
            <a:fld id="{AC5B1FEA-406A-7749-A5C3-DDCB5F67A4CE}" type="slidenum">
              <a:rPr lang="en-US" smtClean="0"/>
              <a:pPr/>
              <a:t>‹Nr.›</a:t>
            </a:fld>
            <a:endParaRPr lang="en-US" dirty="0"/>
          </a:p>
        </p:txBody>
      </p:sp>
      <p:sp>
        <p:nvSpPr>
          <p:cNvPr id="10" name="Rectángu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E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E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lstStyle>
            <a:extLst/>
          </a:lstStyle>
          <a:p>
            <a:r>
              <a:rPr kumimoji="0" lang="es-ES_tradnl" smtClean="0"/>
              <a:t>Clic para editar título</a:t>
            </a:r>
            <a:endParaRPr kumimoji="0" lang="en-US"/>
          </a:p>
        </p:txBody>
      </p:sp>
      <p:sp>
        <p:nvSpPr>
          <p:cNvPr id="3" name="Marcador de contenid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4" name="Marcador de contenid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5" name="Marcador de fecha 4"/>
          <p:cNvSpPr>
            <a:spLocks noGrp="1"/>
          </p:cNvSpPr>
          <p:nvPr>
            <p:ph type="dt" sz="half" idx="10"/>
          </p:nvPr>
        </p:nvSpPr>
        <p:spPr/>
        <p:txBody>
          <a:bodyPr/>
          <a:lstStyle>
            <a:extLst/>
          </a:lstStyle>
          <a:p>
            <a:fld id="{F2511E46-B9AD-4605-BA48-F4BA770367EA}" type="datetime4">
              <a:rPr lang="en-US" smtClean="0"/>
              <a:pPr/>
              <a:t>noviembre 15, 2012</a:t>
            </a:fld>
            <a:endParaRPr lang="en-US" dirty="0"/>
          </a:p>
        </p:txBody>
      </p:sp>
      <p:sp>
        <p:nvSpPr>
          <p:cNvPr id="6" name="Marcador de pie de página 5"/>
          <p:cNvSpPr>
            <a:spLocks noGrp="1"/>
          </p:cNvSpPr>
          <p:nvPr>
            <p:ph type="ftr" sz="quarter" idx="11"/>
          </p:nvPr>
        </p:nvSpPr>
        <p:spPr/>
        <p:txBody>
          <a:bodyPr/>
          <a:lstStyle>
            <a:extLst/>
          </a:lstStyle>
          <a:p>
            <a:endParaRPr lang="en-US" dirty="0"/>
          </a:p>
        </p:txBody>
      </p:sp>
      <p:sp>
        <p:nvSpPr>
          <p:cNvPr id="7" name="Marcador de número de diapositiva 6"/>
          <p:cNvSpPr>
            <a:spLocks noGrp="1"/>
          </p:cNvSpPr>
          <p:nvPr>
            <p:ph type="sldNum" sz="quarter" idx="12"/>
          </p:nvPr>
        </p:nvSpPr>
        <p:spPr/>
        <p:txBody>
          <a:bodyPr/>
          <a:lstStyle>
            <a:extLst/>
          </a:lstStyle>
          <a:p>
            <a:fld id="{5744759D-0EFF-4FB2-9CCE-04E00944F0FE}" type="slidenum">
              <a:rPr lang="en-US" smtClean="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_tradnl" smtClean="0"/>
              <a:t>Clic para editar título</a:t>
            </a:r>
            <a:endParaRPr kumimoji="0" lang="en-US"/>
          </a:p>
        </p:txBody>
      </p:sp>
      <p:sp>
        <p:nvSpPr>
          <p:cNvPr id="3" name="Marcador de tex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_tradnl" smtClean="0"/>
              <a:t>Haga clic para modificar el estilo de texto del patrón</a:t>
            </a:r>
          </a:p>
        </p:txBody>
      </p:sp>
      <p:sp>
        <p:nvSpPr>
          <p:cNvPr id="4" name="Marcador de tex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_tradnl" smtClean="0"/>
              <a:t>Haga clic para modificar el estilo de texto del patrón</a:t>
            </a:r>
          </a:p>
        </p:txBody>
      </p:sp>
      <p:sp>
        <p:nvSpPr>
          <p:cNvPr id="5" name="Marcador de contenid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6" name="Marcador de contenid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7" name="Marcador de fecha 6"/>
          <p:cNvSpPr>
            <a:spLocks noGrp="1"/>
          </p:cNvSpPr>
          <p:nvPr>
            <p:ph type="dt" sz="half" idx="10"/>
          </p:nvPr>
        </p:nvSpPr>
        <p:spPr/>
        <p:txBody>
          <a:bodyPr/>
          <a:lstStyle>
            <a:extLst/>
          </a:lstStyle>
          <a:p>
            <a:fld id="{771A4492-1D66-40E5-BF5F-8AE5B76A3760}" type="datetime4">
              <a:rPr lang="en-US" smtClean="0"/>
              <a:pPr/>
              <a:t>noviembre 15, 2012</a:t>
            </a:fld>
            <a:endParaRPr lang="en-US" dirty="0"/>
          </a:p>
        </p:txBody>
      </p:sp>
      <p:sp>
        <p:nvSpPr>
          <p:cNvPr id="8" name="Marcador de pie de página 7"/>
          <p:cNvSpPr>
            <a:spLocks noGrp="1"/>
          </p:cNvSpPr>
          <p:nvPr>
            <p:ph type="ftr" sz="quarter" idx="11"/>
          </p:nvPr>
        </p:nvSpPr>
        <p:spPr/>
        <p:txBody>
          <a:bodyPr/>
          <a:lstStyle>
            <a:extLst/>
          </a:lstStyle>
          <a:p>
            <a:endParaRPr lang="en-US" dirty="0"/>
          </a:p>
        </p:txBody>
      </p:sp>
      <p:sp>
        <p:nvSpPr>
          <p:cNvPr id="9" name="Marcador de número de diapositiva 8"/>
          <p:cNvSpPr>
            <a:spLocks noGrp="1"/>
          </p:cNvSpPr>
          <p:nvPr>
            <p:ph type="sldNum" sz="quarter" idx="12"/>
          </p:nvPr>
        </p:nvSpPr>
        <p:spPr/>
        <p:txBody>
          <a:bodyPr/>
          <a:lstStyle>
            <a:extLst/>
          </a:lstStyle>
          <a:p>
            <a:fld id="{5744759D-0EFF-4FB2-9CCE-04E00944F0FE}" type="slidenum">
              <a:rPr lang="en-US" smtClean="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nchor="ctr"/>
          <a:lstStyle>
            <a:extLst/>
          </a:lstStyle>
          <a:p>
            <a:r>
              <a:rPr kumimoji="0" lang="es-ES_tradnl" smtClean="0"/>
              <a:t>Clic para editar título</a:t>
            </a:r>
            <a:endParaRPr kumimoji="0" lang="en-US"/>
          </a:p>
        </p:txBody>
      </p:sp>
      <p:sp>
        <p:nvSpPr>
          <p:cNvPr id="3" name="Marcador de fecha 2"/>
          <p:cNvSpPr>
            <a:spLocks noGrp="1"/>
          </p:cNvSpPr>
          <p:nvPr>
            <p:ph type="dt" sz="half" idx="10"/>
          </p:nvPr>
        </p:nvSpPr>
        <p:spPr/>
        <p:txBody>
          <a:bodyPr/>
          <a:lstStyle>
            <a:extLst/>
          </a:lstStyle>
          <a:p>
            <a:fld id="{F0120655-FBEF-4656-A8A9-E7D9EB4F4DEC}" type="datetime4">
              <a:rPr lang="en-US" smtClean="0"/>
              <a:pPr/>
              <a:t>noviembre 15, 2012</a:t>
            </a:fld>
            <a:endParaRPr lang="en-US" dirty="0"/>
          </a:p>
        </p:txBody>
      </p:sp>
      <p:sp>
        <p:nvSpPr>
          <p:cNvPr id="4" name="Marcador de pie de página 3"/>
          <p:cNvSpPr>
            <a:spLocks noGrp="1"/>
          </p:cNvSpPr>
          <p:nvPr>
            <p:ph type="ftr" sz="quarter" idx="11"/>
          </p:nvPr>
        </p:nvSpPr>
        <p:spPr/>
        <p:txBody>
          <a:bodyPr/>
          <a:lstStyle>
            <a:extLst/>
          </a:lstStyle>
          <a:p>
            <a:endParaRPr lang="en-US" dirty="0"/>
          </a:p>
        </p:txBody>
      </p:sp>
      <p:sp>
        <p:nvSpPr>
          <p:cNvPr id="5" name="Marcador de número de diapositiva 4"/>
          <p:cNvSpPr>
            <a:spLocks noGrp="1"/>
          </p:cNvSpPr>
          <p:nvPr>
            <p:ph type="sldNum" sz="quarter" idx="12"/>
          </p:nvPr>
        </p:nvSpPr>
        <p:spPr/>
        <p:txBody>
          <a:bodyPr/>
          <a:lstStyle>
            <a:extLst/>
          </a:lstStyle>
          <a:p>
            <a:fld id="{5744759D-0EFF-4FB2-9CCE-04E00944F0FE}"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ángu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Marcador de fecha 1"/>
          <p:cNvSpPr>
            <a:spLocks noGrp="1"/>
          </p:cNvSpPr>
          <p:nvPr>
            <p:ph type="dt" sz="half" idx="10"/>
          </p:nvPr>
        </p:nvSpPr>
        <p:spPr/>
        <p:txBody>
          <a:bodyPr/>
          <a:lstStyle>
            <a:extLst/>
          </a:lstStyle>
          <a:p>
            <a:fld id="{946B2BA2-D035-44CD-B6C5-345CD46C68A9}" type="datetime4">
              <a:rPr lang="en-US" smtClean="0"/>
              <a:pPr/>
              <a:t>noviembre 15, 2012</a:t>
            </a:fld>
            <a:endParaRPr lang="en-US" dirty="0"/>
          </a:p>
        </p:txBody>
      </p:sp>
      <p:sp>
        <p:nvSpPr>
          <p:cNvPr id="3" name="Marcador de pie de página 2"/>
          <p:cNvSpPr>
            <a:spLocks noGrp="1"/>
          </p:cNvSpPr>
          <p:nvPr>
            <p:ph type="ftr" sz="quarter" idx="11"/>
          </p:nvPr>
        </p:nvSpPr>
        <p:spPr/>
        <p:txBody>
          <a:bodyPr/>
          <a:lstStyle>
            <a:extLst/>
          </a:lstStyle>
          <a:p>
            <a:endParaRPr lang="en-US" dirty="0"/>
          </a:p>
        </p:txBody>
      </p:sp>
      <p:sp>
        <p:nvSpPr>
          <p:cNvPr id="4" name="Marcador de número de diapositiva 3"/>
          <p:cNvSpPr>
            <a:spLocks noGrp="1"/>
          </p:cNvSpPr>
          <p:nvPr>
            <p:ph type="sldNum" sz="quarter" idx="12"/>
          </p:nvPr>
        </p:nvSpPr>
        <p:spPr/>
        <p:txBody>
          <a:bodyPr/>
          <a:lstStyle>
            <a:extLst/>
          </a:lstStyle>
          <a:p>
            <a:fld id="{5744759D-0EFF-4FB2-9CCE-04E00944F0FE}" type="slidenum">
              <a:rPr lang="en-US" smtClean="0"/>
              <a:pPr/>
              <a:t>‹Nr.›</a:t>
            </a:fld>
            <a:endParaRPr lang="en-US" dirty="0"/>
          </a:p>
        </p:txBody>
      </p:sp>
      <p:sp>
        <p:nvSpPr>
          <p:cNvPr id="6" name="Rectángu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_tradnl" smtClean="0"/>
              <a:t>Clic para editar título</a:t>
            </a:r>
            <a:endParaRPr kumimoji="0" lang="en-US"/>
          </a:p>
        </p:txBody>
      </p:sp>
      <p:sp>
        <p:nvSpPr>
          <p:cNvPr id="3" name="Marcador de tex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_tradnl" smtClean="0"/>
              <a:t>Haga clic para modificar el estilo de texto del patrón</a:t>
            </a:r>
          </a:p>
        </p:txBody>
      </p:sp>
      <p:sp>
        <p:nvSpPr>
          <p:cNvPr id="4" name="Marcador de contenid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5" name="Marcador de fecha 4"/>
          <p:cNvSpPr>
            <a:spLocks noGrp="1"/>
          </p:cNvSpPr>
          <p:nvPr>
            <p:ph type="dt" sz="half" idx="10"/>
          </p:nvPr>
        </p:nvSpPr>
        <p:spPr/>
        <p:txBody>
          <a:bodyPr/>
          <a:lstStyle>
            <a:extLst/>
          </a:lstStyle>
          <a:p>
            <a:fld id="{712544D9-E8EB-4DFC-9BAC-8FC5CFB1A919}" type="datetime4">
              <a:rPr lang="en-US" smtClean="0"/>
              <a:pPr/>
              <a:t>noviembre 15, 2012</a:t>
            </a:fld>
            <a:endParaRPr lang="en-US" dirty="0"/>
          </a:p>
        </p:txBody>
      </p:sp>
      <p:sp>
        <p:nvSpPr>
          <p:cNvPr id="6" name="Marcador de pie de página 5"/>
          <p:cNvSpPr>
            <a:spLocks noGrp="1"/>
          </p:cNvSpPr>
          <p:nvPr>
            <p:ph type="ftr" sz="quarter" idx="11"/>
          </p:nvPr>
        </p:nvSpPr>
        <p:spPr/>
        <p:txBody>
          <a:bodyPr/>
          <a:lstStyle>
            <a:extLst/>
          </a:lstStyle>
          <a:p>
            <a:endParaRPr lang="en-US" dirty="0"/>
          </a:p>
        </p:txBody>
      </p:sp>
      <p:sp>
        <p:nvSpPr>
          <p:cNvPr id="7" name="Marcador de número de diapositiva 6"/>
          <p:cNvSpPr>
            <a:spLocks noGrp="1"/>
          </p:cNvSpPr>
          <p:nvPr>
            <p:ph type="sldNum" sz="quarter" idx="12"/>
          </p:nvPr>
        </p:nvSpPr>
        <p:spPr/>
        <p:txBody>
          <a:bodyPr/>
          <a:lstStyle>
            <a:extLst/>
          </a:lstStyle>
          <a:p>
            <a:fld id="{DF28FB93-0A08-4E7D-8E63-9EFA29F1E093}" type="slidenum">
              <a:rPr lang="en-US" smtClean="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_tradnl" smtClean="0"/>
              <a:t>Clic para editar título</a:t>
            </a:r>
            <a:endParaRPr kumimoji="0" lang="en-US"/>
          </a:p>
        </p:txBody>
      </p:sp>
      <p:sp>
        <p:nvSpPr>
          <p:cNvPr id="5" name="Marcador de fecha 4"/>
          <p:cNvSpPr>
            <a:spLocks noGrp="1"/>
          </p:cNvSpPr>
          <p:nvPr>
            <p:ph type="dt" sz="half" idx="10"/>
          </p:nvPr>
        </p:nvSpPr>
        <p:spPr/>
        <p:txBody>
          <a:bodyPr/>
          <a:lstStyle>
            <a:extLst/>
          </a:lstStyle>
          <a:p>
            <a:fld id="{CF894904-8048-429B-BF77-F17DA8F8287B}" type="datetime4">
              <a:rPr lang="en-US" smtClean="0"/>
              <a:pPr/>
              <a:t>noviembre 15, 2012</a:t>
            </a:fld>
            <a:endParaRPr lang="en-US" dirty="0"/>
          </a:p>
        </p:txBody>
      </p:sp>
      <p:sp>
        <p:nvSpPr>
          <p:cNvPr id="6" name="Marcador de pie de página 5"/>
          <p:cNvSpPr>
            <a:spLocks noGrp="1"/>
          </p:cNvSpPr>
          <p:nvPr>
            <p:ph type="ftr" sz="quarter" idx="11"/>
          </p:nvPr>
        </p:nvSpPr>
        <p:spPr/>
        <p:txBody>
          <a:bodyPr/>
          <a:lstStyle>
            <a:extLst/>
          </a:lstStyle>
          <a:p>
            <a:endParaRPr lang="en-US" dirty="0"/>
          </a:p>
        </p:txBody>
      </p:sp>
      <p:sp>
        <p:nvSpPr>
          <p:cNvPr id="7" name="Marcador de número de diapositiva 6"/>
          <p:cNvSpPr>
            <a:spLocks noGrp="1"/>
          </p:cNvSpPr>
          <p:nvPr>
            <p:ph type="sldNum" sz="quarter" idx="12"/>
          </p:nvPr>
        </p:nvSpPr>
        <p:spPr/>
        <p:txBody>
          <a:bodyPr/>
          <a:lstStyle>
            <a:extLst/>
          </a:lstStyle>
          <a:p>
            <a:fld id="{5744759D-0EFF-4FB2-9CCE-04E00944F0FE}" type="slidenum">
              <a:rPr lang="en-US" smtClean="0"/>
              <a:pPr/>
              <a:t>‹Nr.›</a:t>
            </a:fld>
            <a:endParaRPr lang="en-US" dirty="0"/>
          </a:p>
        </p:txBody>
      </p:sp>
      <p:sp>
        <p:nvSpPr>
          <p:cNvPr id="8" name="Rectángu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Marcador de posición de imagen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_tradnl" dirty="0" smtClean="0"/>
              <a:t>Arrastre la imagen al marcador de posición o haga clic en el icono para agregar</a:t>
            </a:r>
            <a:endParaRPr kumimoji="0" lang="en-US" dirty="0"/>
          </a:p>
        </p:txBody>
      </p:sp>
      <p:sp>
        <p:nvSpPr>
          <p:cNvPr id="9" name="Proceso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Proceso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arcador de tex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_tradnl"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ircular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E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Ani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ángu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Marcador de títu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_tradnl" smtClean="0"/>
              <a:t>Clic para editar título</a:t>
            </a:r>
            <a:endParaRPr kumimoji="0" lang="en-US"/>
          </a:p>
        </p:txBody>
      </p:sp>
      <p:sp>
        <p:nvSpPr>
          <p:cNvPr id="9" name="Marcador de tex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_tradnl" smtClean="0"/>
              <a:t>Haga clic para modificar el estilo de texto del patrón</a:t>
            </a:r>
          </a:p>
          <a:p>
            <a:pPr lvl="1" eaLnBrk="1" latinLnBrk="0" hangingPunct="1"/>
            <a:r>
              <a:rPr kumimoji="0" lang="es-ES_tradnl" smtClean="0"/>
              <a:t>Segundo nivel</a:t>
            </a:r>
          </a:p>
          <a:p>
            <a:pPr lvl="2" eaLnBrk="1" latinLnBrk="0" hangingPunct="1"/>
            <a:r>
              <a:rPr kumimoji="0" lang="es-ES_tradnl" smtClean="0"/>
              <a:t>Tercer nivel</a:t>
            </a:r>
          </a:p>
          <a:p>
            <a:pPr lvl="3" eaLnBrk="1" latinLnBrk="0" hangingPunct="1"/>
            <a:r>
              <a:rPr kumimoji="0" lang="es-ES_tradnl" smtClean="0"/>
              <a:t>Cuarto nivel</a:t>
            </a:r>
          </a:p>
          <a:p>
            <a:pPr lvl="4" eaLnBrk="1" latinLnBrk="0" hangingPunct="1"/>
            <a:r>
              <a:rPr kumimoji="0" lang="es-ES_tradnl" smtClean="0"/>
              <a:t>Quinto nivel</a:t>
            </a:r>
            <a:endParaRPr kumimoji="0" lang="en-US"/>
          </a:p>
        </p:txBody>
      </p:sp>
      <p:sp>
        <p:nvSpPr>
          <p:cNvPr id="24" name="Marcador de fech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441D7B3-F7C5-4013-AC5D-399DD8DB11FA}" type="datetime4">
              <a:rPr lang="en-US" smtClean="0"/>
              <a:pPr/>
              <a:t>noviembre 15, 2012</a:t>
            </a:fld>
            <a:endParaRPr lang="en-US" dirty="0"/>
          </a:p>
        </p:txBody>
      </p:sp>
      <p:sp>
        <p:nvSpPr>
          <p:cNvPr id="10" name="Marcador de pie de pá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Marcador de número de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744759D-0EFF-4FB2-9CCE-04E00944F0FE}" type="slidenum">
              <a:rPr lang="en-US" smtClean="0"/>
              <a:pPr/>
              <a:t>‹Nr.›</a:t>
            </a:fld>
            <a:endParaRPr lang="en-US" dirty="0"/>
          </a:p>
        </p:txBody>
      </p:sp>
      <p:sp>
        <p:nvSpPr>
          <p:cNvPr id="15" name="Rectángu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 id="2147484392" r:id="rId12"/>
  </p:sldLayoutIdLst>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9" Type="http://schemas.openxmlformats.org/officeDocument/2006/relationships/diagramLayout" Target="../diagrams/layout11.xml"/><Relationship Id="rId20" Type="http://schemas.openxmlformats.org/officeDocument/2006/relationships/diagramQuickStyle" Target="../diagrams/quickStyle13.xml"/><Relationship Id="rId21" Type="http://schemas.openxmlformats.org/officeDocument/2006/relationships/diagramColors" Target="../diagrams/colors13.xml"/><Relationship Id="rId22" Type="http://schemas.microsoft.com/office/2007/relationships/diagramDrawing" Target="../diagrams/drawing13.xml"/><Relationship Id="rId10" Type="http://schemas.openxmlformats.org/officeDocument/2006/relationships/diagramQuickStyle" Target="../diagrams/quickStyle11.xml"/><Relationship Id="rId11" Type="http://schemas.openxmlformats.org/officeDocument/2006/relationships/diagramColors" Target="../diagrams/colors11.xml"/><Relationship Id="rId12" Type="http://schemas.microsoft.com/office/2007/relationships/diagramDrawing" Target="../diagrams/drawing11.xml"/><Relationship Id="rId13" Type="http://schemas.openxmlformats.org/officeDocument/2006/relationships/diagramData" Target="../diagrams/data12.xml"/><Relationship Id="rId14" Type="http://schemas.openxmlformats.org/officeDocument/2006/relationships/diagramLayout" Target="../diagrams/layout12.xml"/><Relationship Id="rId15" Type="http://schemas.openxmlformats.org/officeDocument/2006/relationships/diagramQuickStyle" Target="../diagrams/quickStyle12.xml"/><Relationship Id="rId16" Type="http://schemas.openxmlformats.org/officeDocument/2006/relationships/diagramColors" Target="../diagrams/colors12.xml"/><Relationship Id="rId17" Type="http://schemas.microsoft.com/office/2007/relationships/diagramDrawing" Target="../diagrams/drawing12.xml"/><Relationship Id="rId18" Type="http://schemas.openxmlformats.org/officeDocument/2006/relationships/diagramData" Target="../diagrams/data13.xml"/><Relationship Id="rId19" Type="http://schemas.openxmlformats.org/officeDocument/2006/relationships/diagramLayout" Target="../diagrams/layout13.xm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8" Type="http://schemas.openxmlformats.org/officeDocument/2006/relationships/diagramData" Target="../diagrams/data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4" Type="http://schemas.openxmlformats.org/officeDocument/2006/relationships/diagramLayout" Target="../diagrams/layout15.xml"/><Relationship Id="rId5" Type="http://schemas.openxmlformats.org/officeDocument/2006/relationships/diagramQuickStyle" Target="../diagrams/quickStyle15.xml"/><Relationship Id="rId6" Type="http://schemas.openxmlformats.org/officeDocument/2006/relationships/diagramColors" Target="../diagrams/colors15.xml"/><Relationship Id="rId7"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4" Type="http://schemas.openxmlformats.org/officeDocument/2006/relationships/diagramLayout" Target="../diagrams/layout16.xml"/><Relationship Id="rId5" Type="http://schemas.openxmlformats.org/officeDocument/2006/relationships/diagramQuickStyle" Target="../diagrams/quickStyle16.xml"/><Relationship Id="rId6" Type="http://schemas.openxmlformats.org/officeDocument/2006/relationships/diagramColors" Target="../diagrams/colors16.xml"/><Relationship Id="rId7"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7.xml"/><Relationship Id="rId4" Type="http://schemas.openxmlformats.org/officeDocument/2006/relationships/diagramLayout" Target="../diagrams/layout17.xml"/><Relationship Id="rId5" Type="http://schemas.openxmlformats.org/officeDocument/2006/relationships/diagramQuickStyle" Target="../diagrams/quickStyle17.xml"/><Relationship Id="rId6" Type="http://schemas.openxmlformats.org/officeDocument/2006/relationships/diagramColors" Target="../diagrams/colors17.xml"/><Relationship Id="rId7"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8.xml"/><Relationship Id="rId4" Type="http://schemas.openxmlformats.org/officeDocument/2006/relationships/diagramLayout" Target="../diagrams/layout18.xml"/><Relationship Id="rId5" Type="http://schemas.openxmlformats.org/officeDocument/2006/relationships/diagramQuickStyle" Target="../diagrams/quickStyle18.xml"/><Relationship Id="rId6" Type="http://schemas.openxmlformats.org/officeDocument/2006/relationships/diagramColors" Target="../diagrams/colors18.xml"/><Relationship Id="rId7" Type="http://schemas.microsoft.com/office/2007/relationships/diagramDrawing" Target="../diagrams/drawing18.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9.xml"/><Relationship Id="rId4" Type="http://schemas.openxmlformats.org/officeDocument/2006/relationships/diagramLayout" Target="../diagrams/layout19.xml"/><Relationship Id="rId5" Type="http://schemas.openxmlformats.org/officeDocument/2006/relationships/diagramQuickStyle" Target="../diagrams/quickStyle19.xml"/><Relationship Id="rId6" Type="http://schemas.openxmlformats.org/officeDocument/2006/relationships/diagramColors" Target="../diagrams/colors19.xml"/><Relationship Id="rId7" Type="http://schemas.microsoft.com/office/2007/relationships/diagramDrawing" Target="../diagrams/drawing19.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hyperlink" Target="http://www.psicologia-online.com/autoayuda/hhss/HHSS.htm" TargetMode="External"/><Relationship Id="rId4" Type="http://schemas.openxmlformats.org/officeDocument/2006/relationships/diagramData" Target="../diagrams/data20.xml"/><Relationship Id="rId5" Type="http://schemas.openxmlformats.org/officeDocument/2006/relationships/diagramLayout" Target="../diagrams/layout20.xml"/><Relationship Id="rId6" Type="http://schemas.openxmlformats.org/officeDocument/2006/relationships/diagramQuickStyle" Target="../diagrams/quickStyle20.xml"/><Relationship Id="rId7" Type="http://schemas.openxmlformats.org/officeDocument/2006/relationships/diagramColors" Target="../diagrams/colors20.xml"/><Relationship Id="rId8" Type="http://schemas.microsoft.com/office/2007/relationships/diagramDrawing" Target="../diagrams/drawing20.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1" Type="http://schemas.openxmlformats.org/officeDocument/2006/relationships/diagramColors" Target="../diagrams/colors22.xml"/><Relationship Id="rId12" Type="http://schemas.microsoft.com/office/2007/relationships/diagramDrawing" Target="../diagrams/drawing22.xml"/><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diagramData" Target="../diagrams/data21.xml"/><Relationship Id="rId4" Type="http://schemas.openxmlformats.org/officeDocument/2006/relationships/diagramLayout" Target="../diagrams/layout21.xml"/><Relationship Id="rId5" Type="http://schemas.openxmlformats.org/officeDocument/2006/relationships/diagramQuickStyle" Target="../diagrams/quickStyle21.xml"/><Relationship Id="rId6" Type="http://schemas.openxmlformats.org/officeDocument/2006/relationships/diagramColors" Target="../diagrams/colors21.xml"/><Relationship Id="rId7" Type="http://schemas.microsoft.com/office/2007/relationships/diagramDrawing" Target="../diagrams/drawing21.xml"/><Relationship Id="rId8" Type="http://schemas.openxmlformats.org/officeDocument/2006/relationships/diagramData" Target="../diagrams/data22.xml"/><Relationship Id="rId9" Type="http://schemas.openxmlformats.org/officeDocument/2006/relationships/diagramLayout" Target="../diagrams/layout22.xml"/><Relationship Id="rId10" Type="http://schemas.openxmlformats.org/officeDocument/2006/relationships/diagramQuickStyle" Target="../diagrams/quickStyle2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3.xml"/><Relationship Id="rId4" Type="http://schemas.openxmlformats.org/officeDocument/2006/relationships/diagramQuickStyle" Target="../diagrams/quickStyle23.xml"/><Relationship Id="rId5" Type="http://schemas.openxmlformats.org/officeDocument/2006/relationships/diagramColors" Target="../diagrams/colors23.xml"/><Relationship Id="rId6" Type="http://schemas.microsoft.com/office/2007/relationships/diagramDrawing" Target="../diagrams/drawing23.xml"/><Relationship Id="rId1" Type="http://schemas.openxmlformats.org/officeDocument/2006/relationships/slideLayout" Target="../slideLayouts/slideLayout2.xml"/><Relationship Id="rId2" Type="http://schemas.openxmlformats.org/officeDocument/2006/relationships/diagramData" Target="../diagrams/data2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 Id="rId11"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4.xml"/><Relationship Id="rId4" Type="http://schemas.openxmlformats.org/officeDocument/2006/relationships/diagramLayout" Target="../diagrams/layout24.xml"/><Relationship Id="rId5" Type="http://schemas.openxmlformats.org/officeDocument/2006/relationships/diagramQuickStyle" Target="../diagrams/quickStyle24.xml"/><Relationship Id="rId6" Type="http://schemas.openxmlformats.org/officeDocument/2006/relationships/diagramColors" Target="../diagrams/colors24.xml"/><Relationship Id="rId7" Type="http://schemas.microsoft.com/office/2007/relationships/diagramDrawing" Target="../diagrams/drawing24.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5.xml"/><Relationship Id="rId4" Type="http://schemas.openxmlformats.org/officeDocument/2006/relationships/diagramLayout" Target="../diagrams/layout25.xml"/><Relationship Id="rId5" Type="http://schemas.openxmlformats.org/officeDocument/2006/relationships/diagramQuickStyle" Target="../diagrams/quickStyle25.xml"/><Relationship Id="rId6" Type="http://schemas.openxmlformats.org/officeDocument/2006/relationships/diagramColors" Target="../diagrams/colors25.xml"/><Relationship Id="rId7" Type="http://schemas.microsoft.com/office/2007/relationships/diagramDrawing" Target="../diagrams/drawing25.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ARTICipación ciudadan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9651" y="2996356"/>
            <a:ext cx="5445191" cy="3766342"/>
          </a:xfrm>
          <a:prstGeom prst="rect">
            <a:avLst/>
          </a:prstGeom>
          <a:scene3d>
            <a:camera prst="orthographicFront">
              <a:rot lat="900000" lon="0" rev="0"/>
            </a:camera>
            <a:lightRig rig="threePt" dir="t"/>
          </a:scene3d>
        </p:spPr>
      </p:pic>
      <p:pic>
        <p:nvPicPr>
          <p:cNvPr id="4" name="Imagen 3" descr="UCI low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614235" cy="2409490"/>
          </a:xfrm>
          <a:prstGeom prst="rect">
            <a:avLst/>
          </a:prstGeom>
        </p:spPr>
      </p:pic>
      <p:sp>
        <p:nvSpPr>
          <p:cNvPr id="3" name="Título 2"/>
          <p:cNvSpPr>
            <a:spLocks noGrp="1"/>
          </p:cNvSpPr>
          <p:nvPr>
            <p:ph type="ctrTitle"/>
          </p:nvPr>
        </p:nvSpPr>
        <p:spPr>
          <a:xfrm>
            <a:off x="2351025" y="1714545"/>
            <a:ext cx="5458701" cy="1173732"/>
          </a:xfrm>
        </p:spPr>
        <p:txBody>
          <a:bodyPr/>
          <a:lstStyle/>
          <a:p>
            <a:r>
              <a:rPr lang="es-ES" dirty="0" smtClean="0"/>
              <a:t>GRUPOS DE INTERÉS</a:t>
            </a:r>
            <a:endParaRPr lang="es-ES" dirty="0"/>
          </a:p>
        </p:txBody>
      </p:sp>
      <p:sp>
        <p:nvSpPr>
          <p:cNvPr id="2" name="Subtítulo 1"/>
          <p:cNvSpPr>
            <a:spLocks noGrp="1"/>
          </p:cNvSpPr>
          <p:nvPr>
            <p:ph type="subTitle" idx="1"/>
          </p:nvPr>
        </p:nvSpPr>
        <p:spPr>
          <a:xfrm>
            <a:off x="1594373" y="3004911"/>
            <a:ext cx="7215214" cy="882119"/>
          </a:xfrm>
        </p:spPr>
        <p:txBody>
          <a:bodyPr/>
          <a:lstStyle/>
          <a:p>
            <a:r>
              <a:rPr lang="es-ES" dirty="0" smtClean="0"/>
              <a:t>El valor de  ser parte, </a:t>
            </a:r>
            <a:r>
              <a:rPr lang="es-ES" dirty="0"/>
              <a:t>formar parte y </a:t>
            </a:r>
            <a:r>
              <a:rPr lang="es-ES" dirty="0" smtClean="0"/>
              <a:t>tener parte. </a:t>
            </a:r>
            <a:endParaRPr lang="es-ES" dirty="0"/>
          </a:p>
        </p:txBody>
      </p:sp>
      <p:sp>
        <p:nvSpPr>
          <p:cNvPr id="5" name="CuadroTexto 4"/>
          <p:cNvSpPr txBox="1"/>
          <p:nvPr/>
        </p:nvSpPr>
        <p:spPr>
          <a:xfrm>
            <a:off x="1763396" y="6182109"/>
            <a:ext cx="6836888" cy="369332"/>
          </a:xfrm>
          <a:prstGeom prst="rect">
            <a:avLst/>
          </a:prstGeom>
          <a:noFill/>
        </p:spPr>
        <p:txBody>
          <a:bodyPr wrap="square" rtlCol="0">
            <a:spAutoFit/>
          </a:bodyPr>
          <a:lstStyle/>
          <a:p>
            <a:r>
              <a:rPr lang="es-ES" dirty="0" smtClean="0"/>
              <a:t>Preparado por: Glauco Quesada, Ing. MAP  (Noviembre, 2012) </a:t>
            </a:r>
            <a:endParaRPr lang="es-ES" dirty="0"/>
          </a:p>
        </p:txBody>
      </p:sp>
    </p:spTree>
    <p:extLst>
      <p:ext uri="{BB962C8B-B14F-4D97-AF65-F5344CB8AC3E}">
        <p14:creationId xmlns:p14="http://schemas.microsoft.com/office/powerpoint/2010/main" val="478747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5910" y="234108"/>
            <a:ext cx="7498080" cy="711590"/>
          </a:xfrm>
        </p:spPr>
        <p:txBody>
          <a:bodyPr>
            <a:normAutofit fontScale="90000"/>
          </a:bodyPr>
          <a:lstStyle/>
          <a:p>
            <a:r>
              <a:rPr lang="es-ES" dirty="0" smtClean="0"/>
              <a:t>Resultados – productos por etapa</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097134438"/>
              </p:ext>
            </p:extLst>
          </p:nvPr>
        </p:nvGraphicFramePr>
        <p:xfrm>
          <a:off x="1354538" y="961440"/>
          <a:ext cx="7498080" cy="5036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1026884" y="6484787"/>
            <a:ext cx="6284743" cy="276999"/>
          </a:xfrm>
          <a:prstGeom prst="rect">
            <a:avLst/>
          </a:prstGeom>
          <a:noFill/>
        </p:spPr>
        <p:txBody>
          <a:bodyPr wrap="none" rtlCol="0">
            <a:spAutoFit/>
          </a:bodyPr>
          <a:lstStyle/>
          <a:p>
            <a:r>
              <a:rPr lang="es-ES" sz="1200" dirty="0"/>
              <a:t>(</a:t>
            </a:r>
            <a:r>
              <a:rPr lang="es-ES" sz="1200" dirty="0" smtClean="0"/>
              <a:t>AccountAbility</a:t>
            </a:r>
            <a:r>
              <a:rPr lang="es-ES" sz="1200" dirty="0"/>
              <a:t>, United Nations Environment Programme, Stakeholder Research </a:t>
            </a:r>
            <a:r>
              <a:rPr lang="es-ES" sz="1200" dirty="0" smtClean="0"/>
              <a:t>Associates, 2007)</a:t>
            </a:r>
            <a:endParaRPr lang="es-ES" sz="1200" dirty="0"/>
          </a:p>
        </p:txBody>
      </p:sp>
    </p:spTree>
    <p:extLst>
      <p:ext uri="{BB962C8B-B14F-4D97-AF65-F5344CB8AC3E}">
        <p14:creationId xmlns:p14="http://schemas.microsoft.com/office/powerpoint/2010/main" val="557290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0657" y="143068"/>
            <a:ext cx="8562522" cy="1143000"/>
          </a:xfrm>
        </p:spPr>
        <p:txBody>
          <a:bodyPr/>
          <a:lstStyle/>
          <a:p>
            <a:r>
              <a:rPr lang="es-ES" dirty="0" smtClean="0"/>
              <a:t>Matriz de temas y respuestas </a:t>
            </a:r>
            <a:endParaRPr lang="es-ES" dirty="0"/>
          </a:p>
        </p:txBody>
      </p:sp>
      <p:pic>
        <p:nvPicPr>
          <p:cNvPr id="4" name="Marcador de contenido 3" descr="Captura de pantalla 2012-06-11 a la(s) 07.21.59.png"/>
          <p:cNvPicPr>
            <a:picLocks noGrp="1" noChangeAspect="1"/>
          </p:cNvPicPr>
          <p:nvPr>
            <p:ph idx="1"/>
          </p:nvPr>
        </p:nvPicPr>
        <p:blipFill rotWithShape="1">
          <a:blip r:embed="rId2">
            <a:extLst>
              <a:ext uri="{28A0092B-C50C-407E-A947-70E740481C1C}">
                <a14:useLocalDpi xmlns:a14="http://schemas.microsoft.com/office/drawing/2010/main" val="0"/>
              </a:ext>
            </a:extLst>
          </a:blip>
          <a:srcRect t="-7262" b="-7262"/>
          <a:stretch/>
        </p:blipFill>
        <p:spPr>
          <a:xfrm>
            <a:off x="456017" y="1286068"/>
            <a:ext cx="8566378" cy="4544312"/>
          </a:xfrm>
        </p:spPr>
      </p:pic>
    </p:spTree>
    <p:extLst>
      <p:ext uri="{BB962C8B-B14F-4D97-AF65-F5344CB8AC3E}">
        <p14:creationId xmlns:p14="http://schemas.microsoft.com/office/powerpoint/2010/main" val="1881817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34978" y="211097"/>
            <a:ext cx="7836749" cy="659882"/>
          </a:xfrm>
        </p:spPr>
        <p:txBody>
          <a:bodyPr>
            <a:normAutofit fontScale="90000"/>
          </a:bodyPr>
          <a:lstStyle/>
          <a:p>
            <a:r>
              <a:rPr lang="es-ES" dirty="0" smtClean="0"/>
              <a:t>Planificación de la relación </a:t>
            </a:r>
            <a:endParaRPr lang="es-ES" dirty="0"/>
          </a:p>
        </p:txBody>
      </p:sp>
      <p:pic>
        <p:nvPicPr>
          <p:cNvPr id="4" name="Marcador de contenido 3" descr="Captura de pantalla 2012-06-11 a la(s) 07.18.34.png"/>
          <p:cNvPicPr>
            <a:picLocks noGrp="1" noChangeAspect="1"/>
          </p:cNvPicPr>
          <p:nvPr>
            <p:ph idx="1"/>
          </p:nvPr>
        </p:nvPicPr>
        <p:blipFill rotWithShape="1">
          <a:blip r:embed="rId2">
            <a:extLst>
              <a:ext uri="{28A0092B-C50C-407E-A947-70E740481C1C}">
                <a14:useLocalDpi xmlns:a14="http://schemas.microsoft.com/office/drawing/2010/main" val="0"/>
              </a:ext>
            </a:extLst>
          </a:blip>
          <a:srcRect t="3330" b="5610"/>
          <a:stretch/>
        </p:blipFill>
        <p:spPr>
          <a:xfrm>
            <a:off x="1341438" y="870979"/>
            <a:ext cx="7701642" cy="5613808"/>
          </a:xfrm>
        </p:spPr>
      </p:pic>
      <p:sp>
        <p:nvSpPr>
          <p:cNvPr id="5" name="CuadroTexto 4"/>
          <p:cNvSpPr txBox="1"/>
          <p:nvPr/>
        </p:nvSpPr>
        <p:spPr>
          <a:xfrm>
            <a:off x="1026884" y="6484787"/>
            <a:ext cx="6284743" cy="276999"/>
          </a:xfrm>
          <a:prstGeom prst="rect">
            <a:avLst/>
          </a:prstGeom>
          <a:noFill/>
        </p:spPr>
        <p:txBody>
          <a:bodyPr wrap="none" rtlCol="0">
            <a:spAutoFit/>
          </a:bodyPr>
          <a:lstStyle/>
          <a:p>
            <a:r>
              <a:rPr lang="es-ES" sz="1200" dirty="0"/>
              <a:t>(</a:t>
            </a:r>
            <a:r>
              <a:rPr lang="es-ES" sz="1200" dirty="0" smtClean="0"/>
              <a:t>AccountAbility</a:t>
            </a:r>
            <a:r>
              <a:rPr lang="es-ES" sz="1200" dirty="0"/>
              <a:t>, United Nations Environment Programme, Stakeholder Research </a:t>
            </a:r>
            <a:r>
              <a:rPr lang="es-ES" sz="1200" dirty="0" smtClean="0"/>
              <a:t>Associates, 2007)</a:t>
            </a:r>
            <a:endParaRPr lang="es-ES" sz="1200" dirty="0"/>
          </a:p>
        </p:txBody>
      </p:sp>
    </p:spTree>
    <p:extLst>
      <p:ext uri="{BB962C8B-B14F-4D97-AF65-F5344CB8AC3E}">
        <p14:creationId xmlns:p14="http://schemas.microsoft.com/office/powerpoint/2010/main" val="2153364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3852" y="21957"/>
            <a:ext cx="8130148" cy="1143000"/>
          </a:xfrm>
        </p:spPr>
        <p:txBody>
          <a:bodyPr>
            <a:normAutofit fontScale="90000"/>
          </a:bodyPr>
          <a:lstStyle/>
          <a:p>
            <a:r>
              <a:rPr lang="es-ES" dirty="0" smtClean="0"/>
              <a:t>Fortalecer las capacidades de relación </a:t>
            </a:r>
            <a:endParaRPr lang="es-ES" dirty="0"/>
          </a:p>
        </p:txBody>
      </p:sp>
      <p:pic>
        <p:nvPicPr>
          <p:cNvPr id="4" name="Marcador de contenido 3" descr="Captura de pantalla 2012-06-11 a la(s) 07.24.19.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18" r="92"/>
          <a:stretch/>
        </p:blipFill>
        <p:spPr>
          <a:xfrm>
            <a:off x="2121327" y="1009457"/>
            <a:ext cx="5931608" cy="5260204"/>
          </a:xfrm>
        </p:spPr>
      </p:pic>
      <p:sp>
        <p:nvSpPr>
          <p:cNvPr id="5" name="CuadroTexto 4"/>
          <p:cNvSpPr txBox="1"/>
          <p:nvPr/>
        </p:nvSpPr>
        <p:spPr>
          <a:xfrm>
            <a:off x="1026884" y="6484787"/>
            <a:ext cx="6284743" cy="276999"/>
          </a:xfrm>
          <a:prstGeom prst="rect">
            <a:avLst/>
          </a:prstGeom>
          <a:noFill/>
        </p:spPr>
        <p:txBody>
          <a:bodyPr wrap="none" rtlCol="0">
            <a:spAutoFit/>
          </a:bodyPr>
          <a:lstStyle/>
          <a:p>
            <a:r>
              <a:rPr lang="es-ES" sz="1200" dirty="0"/>
              <a:t>(</a:t>
            </a:r>
            <a:r>
              <a:rPr lang="es-ES" sz="1200" dirty="0" smtClean="0"/>
              <a:t>AccountAbility</a:t>
            </a:r>
            <a:r>
              <a:rPr lang="es-ES" sz="1200" dirty="0"/>
              <a:t>, United Nations Environment Programme, Stakeholder Research </a:t>
            </a:r>
            <a:r>
              <a:rPr lang="es-ES" sz="1200" dirty="0" smtClean="0"/>
              <a:t>Associates, 2007)</a:t>
            </a:r>
            <a:endParaRPr lang="es-ES" sz="1200" dirty="0"/>
          </a:p>
        </p:txBody>
      </p:sp>
    </p:spTree>
    <p:extLst>
      <p:ext uri="{BB962C8B-B14F-4D97-AF65-F5344CB8AC3E}">
        <p14:creationId xmlns:p14="http://schemas.microsoft.com/office/powerpoint/2010/main" val="1549403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6637" y="170567"/>
            <a:ext cx="7705392" cy="721091"/>
          </a:xfrm>
        </p:spPr>
        <p:txBody>
          <a:bodyPr>
            <a:normAutofit fontScale="90000"/>
          </a:bodyPr>
          <a:lstStyle/>
          <a:p>
            <a:r>
              <a:rPr lang="es-ES" dirty="0" smtClean="0"/>
              <a:t>Establecer la relación </a:t>
            </a:r>
            <a:endParaRPr lang="es-ES" dirty="0"/>
          </a:p>
        </p:txBody>
      </p:sp>
      <p:pic>
        <p:nvPicPr>
          <p:cNvPr id="4" name="Marcador de contenido 3" descr="Captura de pantalla 2012-06-11 a la(s) 07.26.14.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86" r="-492"/>
          <a:stretch/>
        </p:blipFill>
        <p:spPr>
          <a:xfrm>
            <a:off x="1777861" y="891657"/>
            <a:ext cx="6275074" cy="5731347"/>
          </a:xfrm>
        </p:spPr>
      </p:pic>
      <p:sp>
        <p:nvSpPr>
          <p:cNvPr id="5" name="CuadroTexto 4"/>
          <p:cNvSpPr txBox="1"/>
          <p:nvPr/>
        </p:nvSpPr>
        <p:spPr>
          <a:xfrm>
            <a:off x="1026884" y="6484787"/>
            <a:ext cx="6284743" cy="276999"/>
          </a:xfrm>
          <a:prstGeom prst="rect">
            <a:avLst/>
          </a:prstGeom>
          <a:noFill/>
        </p:spPr>
        <p:txBody>
          <a:bodyPr wrap="none" rtlCol="0">
            <a:spAutoFit/>
          </a:bodyPr>
          <a:lstStyle/>
          <a:p>
            <a:r>
              <a:rPr lang="es-ES" sz="1200" dirty="0"/>
              <a:t>(</a:t>
            </a:r>
            <a:r>
              <a:rPr lang="es-ES" sz="1200" dirty="0" smtClean="0"/>
              <a:t>AccountAbility</a:t>
            </a:r>
            <a:r>
              <a:rPr lang="es-ES" sz="1200" dirty="0"/>
              <a:t>, United Nations Environment Programme, Stakeholder Research </a:t>
            </a:r>
            <a:r>
              <a:rPr lang="es-ES" sz="1200" dirty="0" smtClean="0"/>
              <a:t>Associates, 2007)</a:t>
            </a:r>
            <a:endParaRPr lang="es-ES" sz="1200" dirty="0"/>
          </a:p>
        </p:txBody>
      </p:sp>
    </p:spTree>
    <p:extLst>
      <p:ext uri="{BB962C8B-B14F-4D97-AF65-F5344CB8AC3E}">
        <p14:creationId xmlns:p14="http://schemas.microsoft.com/office/powerpoint/2010/main" val="1634457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5815" y="165219"/>
            <a:ext cx="8198185" cy="902069"/>
          </a:xfrm>
        </p:spPr>
        <p:txBody>
          <a:bodyPr>
            <a:noAutofit/>
          </a:bodyPr>
          <a:lstStyle/>
          <a:p>
            <a:r>
              <a:rPr lang="es-ES" sz="3600" dirty="0" smtClean="0"/>
              <a:t>Actuar – trabajar con los grupos de interés</a:t>
            </a:r>
            <a:endParaRPr lang="es-ES" sz="3600" dirty="0"/>
          </a:p>
        </p:txBody>
      </p:sp>
      <p:pic>
        <p:nvPicPr>
          <p:cNvPr id="4" name="Marcador de contenido 3" descr="Captura de pantalla 2012-06-11 a la(s) 07.28.13.png"/>
          <p:cNvPicPr>
            <a:picLocks noGrp="1" noChangeAspect="1"/>
          </p:cNvPicPr>
          <p:nvPr>
            <p:ph idx="1"/>
          </p:nvPr>
        </p:nvPicPr>
        <p:blipFill>
          <a:blip r:embed="rId2">
            <a:extLst>
              <a:ext uri="{28A0092B-C50C-407E-A947-70E740481C1C}">
                <a14:useLocalDpi xmlns:a14="http://schemas.microsoft.com/office/drawing/2010/main" val="0"/>
              </a:ext>
            </a:extLst>
          </a:blip>
          <a:srcRect t="7203" b="7203"/>
          <a:stretch>
            <a:fillRect/>
          </a:stretch>
        </p:blipFill>
        <p:spPr>
          <a:xfrm>
            <a:off x="1327007" y="1191111"/>
            <a:ext cx="7499350" cy="4800600"/>
          </a:xfrm>
        </p:spPr>
      </p:pic>
      <p:sp>
        <p:nvSpPr>
          <p:cNvPr id="5" name="CuadroTexto 4"/>
          <p:cNvSpPr txBox="1"/>
          <p:nvPr/>
        </p:nvSpPr>
        <p:spPr>
          <a:xfrm>
            <a:off x="1026884" y="6484787"/>
            <a:ext cx="6284743" cy="276999"/>
          </a:xfrm>
          <a:prstGeom prst="rect">
            <a:avLst/>
          </a:prstGeom>
          <a:noFill/>
        </p:spPr>
        <p:txBody>
          <a:bodyPr wrap="none" rtlCol="0">
            <a:spAutoFit/>
          </a:bodyPr>
          <a:lstStyle/>
          <a:p>
            <a:r>
              <a:rPr lang="es-ES" sz="1200" dirty="0"/>
              <a:t>(</a:t>
            </a:r>
            <a:r>
              <a:rPr lang="es-ES" sz="1200" dirty="0" smtClean="0"/>
              <a:t>AccountAbility</a:t>
            </a:r>
            <a:r>
              <a:rPr lang="es-ES" sz="1200" dirty="0"/>
              <a:t>, United Nations Environment Programme, Stakeholder Research </a:t>
            </a:r>
            <a:r>
              <a:rPr lang="es-ES" sz="1200" dirty="0" smtClean="0"/>
              <a:t>Associates, 2007)</a:t>
            </a:r>
            <a:endParaRPr lang="es-ES" sz="1200" dirty="0"/>
          </a:p>
        </p:txBody>
      </p:sp>
    </p:spTree>
    <p:extLst>
      <p:ext uri="{BB962C8B-B14F-4D97-AF65-F5344CB8AC3E}">
        <p14:creationId xmlns:p14="http://schemas.microsoft.com/office/powerpoint/2010/main" val="2026273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03200"/>
            <a:ext cx="8229600" cy="582594"/>
          </a:xfrm>
        </p:spPr>
        <p:txBody>
          <a:bodyPr>
            <a:normAutofit fontScale="90000"/>
          </a:bodyPr>
          <a:lstStyle/>
          <a:p>
            <a:r>
              <a:rPr lang="es-ES_tradnl" dirty="0" smtClean="0"/>
              <a:t>Tiempo de preguntarnos…</a:t>
            </a:r>
            <a:endParaRPr lang="es-MX" dirty="0"/>
          </a:p>
        </p:txBody>
      </p:sp>
      <p:graphicFrame>
        <p:nvGraphicFramePr>
          <p:cNvPr id="6" name="5 Diagrama"/>
          <p:cNvGraphicFramePr/>
          <p:nvPr/>
        </p:nvGraphicFramePr>
        <p:xfrm>
          <a:off x="642910" y="1000108"/>
          <a:ext cx="7929618"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1197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9376" y="5420879"/>
            <a:ext cx="8394590" cy="1143000"/>
          </a:xfrm>
        </p:spPr>
        <p:txBody>
          <a:bodyPr/>
          <a:lstStyle/>
          <a:p>
            <a:r>
              <a:rPr lang="es-ES_tradnl" dirty="0" smtClean="0"/>
              <a:t>¿Concepto de participación?</a:t>
            </a:r>
            <a:endParaRPr lang="es-MX" dirty="0"/>
          </a:p>
        </p:txBody>
      </p:sp>
      <p:sp>
        <p:nvSpPr>
          <p:cNvPr id="22" name="21 Rectángulo"/>
          <p:cNvSpPr/>
          <p:nvPr/>
        </p:nvSpPr>
        <p:spPr>
          <a:xfrm>
            <a:off x="2750331" y="4022949"/>
            <a:ext cx="3643338" cy="9108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6" name="5 Diagrama"/>
          <p:cNvGraphicFramePr/>
          <p:nvPr>
            <p:extLst>
              <p:ext uri="{D42A27DB-BD31-4B8C-83A1-F6EECF244321}">
                <p14:modId xmlns:p14="http://schemas.microsoft.com/office/powerpoint/2010/main" val="2707213579"/>
              </p:ext>
            </p:extLst>
          </p:nvPr>
        </p:nvGraphicFramePr>
        <p:xfrm>
          <a:off x="357158" y="295742"/>
          <a:ext cx="5500726"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9 Diagrama"/>
          <p:cNvGraphicFramePr/>
          <p:nvPr>
            <p:extLst>
              <p:ext uri="{D42A27DB-BD31-4B8C-83A1-F6EECF244321}">
                <p14:modId xmlns:p14="http://schemas.microsoft.com/office/powerpoint/2010/main" val="3159042328"/>
              </p:ext>
            </p:extLst>
          </p:nvPr>
        </p:nvGraphicFramePr>
        <p:xfrm>
          <a:off x="3786182" y="295742"/>
          <a:ext cx="4929222" cy="12003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12 Diagrama"/>
          <p:cNvGraphicFramePr/>
          <p:nvPr>
            <p:extLst>
              <p:ext uri="{D42A27DB-BD31-4B8C-83A1-F6EECF244321}">
                <p14:modId xmlns:p14="http://schemas.microsoft.com/office/powerpoint/2010/main" val="232633848"/>
              </p:ext>
            </p:extLst>
          </p:nvPr>
        </p:nvGraphicFramePr>
        <p:xfrm>
          <a:off x="4071934" y="2010254"/>
          <a:ext cx="4643470" cy="147732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7" name="16 Diagrama"/>
          <p:cNvGraphicFramePr/>
          <p:nvPr>
            <p:extLst>
              <p:ext uri="{D42A27DB-BD31-4B8C-83A1-F6EECF244321}">
                <p14:modId xmlns:p14="http://schemas.microsoft.com/office/powerpoint/2010/main" val="958674909"/>
              </p:ext>
            </p:extLst>
          </p:nvPr>
        </p:nvGraphicFramePr>
        <p:xfrm>
          <a:off x="3929058" y="4010518"/>
          <a:ext cx="4714908" cy="120032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3424849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ppt_w*0.05"/>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anim calcmode="lin" valueType="num">
                                      <p:cBhvr>
                                        <p:cTn id="9" dur="500" fill="hold"/>
                                        <p:tgtEl>
                                          <p:spTgt spid="10"/>
                                        </p:tgtEl>
                                        <p:attrNameLst>
                                          <p:attrName>ppt_x</p:attrName>
                                        </p:attrNameLst>
                                      </p:cBhvr>
                                      <p:tavLst>
                                        <p:tav tm="0">
                                          <p:val>
                                            <p:strVal val="#ppt_x-.2"/>
                                          </p:val>
                                        </p:tav>
                                        <p:tav tm="100000">
                                          <p:val>
                                            <p:strVal val="#ppt_x"/>
                                          </p:val>
                                        </p:tav>
                                      </p:tavLst>
                                    </p:anim>
                                    <p:anim calcmode="lin" valueType="num">
                                      <p:cBhvr>
                                        <p:cTn id="10" dur="500" fill="hold"/>
                                        <p:tgtEl>
                                          <p:spTgt spid="10"/>
                                        </p:tgtEl>
                                        <p:attrNameLst>
                                          <p:attrName>ppt_y</p:attrName>
                                        </p:attrNameLst>
                                      </p:cBhvr>
                                      <p:tavLst>
                                        <p:tav tm="0">
                                          <p:val>
                                            <p:strVal val="#ppt_y"/>
                                          </p:val>
                                        </p:tav>
                                        <p:tav tm="100000">
                                          <p:val>
                                            <p:strVal val="#ppt_y"/>
                                          </p:val>
                                        </p:tav>
                                      </p:tavLst>
                                    </p:anim>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strVal val="#ppt_w*0.05"/>
                                          </p:val>
                                        </p:tav>
                                        <p:tav tm="100000">
                                          <p:val>
                                            <p:strVal val="#ppt_w"/>
                                          </p:val>
                                        </p:tav>
                                      </p:tavLst>
                                    </p:anim>
                                    <p:anim calcmode="lin" valueType="num">
                                      <p:cBhvr>
                                        <p:cTn id="17" dur="500" fill="hold"/>
                                        <p:tgtEl>
                                          <p:spTgt spid="13"/>
                                        </p:tgtEl>
                                        <p:attrNameLst>
                                          <p:attrName>ppt_h</p:attrName>
                                        </p:attrNameLst>
                                      </p:cBhvr>
                                      <p:tavLst>
                                        <p:tav tm="0">
                                          <p:val>
                                            <p:strVal val="#ppt_h"/>
                                          </p:val>
                                        </p:tav>
                                        <p:tav tm="100000">
                                          <p:val>
                                            <p:strVal val="#ppt_h"/>
                                          </p:val>
                                        </p:tav>
                                      </p:tavLst>
                                    </p:anim>
                                    <p:anim calcmode="lin" valueType="num">
                                      <p:cBhvr>
                                        <p:cTn id="18" dur="500" fill="hold"/>
                                        <p:tgtEl>
                                          <p:spTgt spid="13"/>
                                        </p:tgtEl>
                                        <p:attrNameLst>
                                          <p:attrName>ppt_x</p:attrName>
                                        </p:attrNameLst>
                                      </p:cBhvr>
                                      <p:tavLst>
                                        <p:tav tm="0">
                                          <p:val>
                                            <p:strVal val="#ppt_x-.2"/>
                                          </p:val>
                                        </p:tav>
                                        <p:tav tm="100000">
                                          <p:val>
                                            <p:strVal val="#ppt_x"/>
                                          </p:val>
                                        </p:tav>
                                      </p:tavLst>
                                    </p:anim>
                                    <p:anim calcmode="lin" valueType="num">
                                      <p:cBhvr>
                                        <p:cTn id="19" dur="500" fill="hold"/>
                                        <p:tgtEl>
                                          <p:spTgt spid="13"/>
                                        </p:tgtEl>
                                        <p:attrNameLst>
                                          <p:attrName>ppt_y</p:attrName>
                                        </p:attrNameLst>
                                      </p:cBhvr>
                                      <p:tavLst>
                                        <p:tav tm="0">
                                          <p:val>
                                            <p:strVal val="#ppt_y"/>
                                          </p:val>
                                        </p:tav>
                                        <p:tav tm="100000">
                                          <p:val>
                                            <p:strVal val="#ppt_y"/>
                                          </p:val>
                                        </p:tav>
                                      </p:tavLst>
                                    </p:anim>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strVal val="#ppt_w*0.05"/>
                                          </p:val>
                                        </p:tav>
                                        <p:tav tm="100000">
                                          <p:val>
                                            <p:strVal val="#ppt_w"/>
                                          </p:val>
                                        </p:tav>
                                      </p:tavLst>
                                    </p:anim>
                                    <p:anim calcmode="lin" valueType="num">
                                      <p:cBhvr>
                                        <p:cTn id="26" dur="500" fill="hold"/>
                                        <p:tgtEl>
                                          <p:spTgt spid="17"/>
                                        </p:tgtEl>
                                        <p:attrNameLst>
                                          <p:attrName>ppt_h</p:attrName>
                                        </p:attrNameLst>
                                      </p:cBhvr>
                                      <p:tavLst>
                                        <p:tav tm="0">
                                          <p:val>
                                            <p:strVal val="#ppt_h"/>
                                          </p:val>
                                        </p:tav>
                                        <p:tav tm="100000">
                                          <p:val>
                                            <p:strVal val="#ppt_h"/>
                                          </p:val>
                                        </p:tav>
                                      </p:tavLst>
                                    </p:anim>
                                    <p:anim calcmode="lin" valueType="num">
                                      <p:cBhvr>
                                        <p:cTn id="27" dur="500" fill="hold"/>
                                        <p:tgtEl>
                                          <p:spTgt spid="17"/>
                                        </p:tgtEl>
                                        <p:attrNameLst>
                                          <p:attrName>ppt_x</p:attrName>
                                        </p:attrNameLst>
                                      </p:cBhvr>
                                      <p:tavLst>
                                        <p:tav tm="0">
                                          <p:val>
                                            <p:strVal val="#ppt_x-.2"/>
                                          </p:val>
                                        </p:tav>
                                        <p:tav tm="100000">
                                          <p:val>
                                            <p:strVal val="#ppt_x"/>
                                          </p:val>
                                        </p:tav>
                                      </p:tavLst>
                                    </p:anim>
                                    <p:anim calcmode="lin" valueType="num">
                                      <p:cBhvr>
                                        <p:cTn id="28" dur="500" fill="hold"/>
                                        <p:tgtEl>
                                          <p:spTgt spid="17"/>
                                        </p:tgtEl>
                                        <p:attrNameLst>
                                          <p:attrName>ppt_y</p:attrName>
                                        </p:attrNameLst>
                                      </p:cBhvr>
                                      <p:tavLst>
                                        <p:tav tm="0">
                                          <p:val>
                                            <p:strVal val="#ppt_y"/>
                                          </p:val>
                                        </p:tav>
                                        <p:tav tm="100000">
                                          <p:val>
                                            <p:strVal val="#ppt_y"/>
                                          </p:val>
                                        </p:tav>
                                      </p:tavLst>
                                    </p:anim>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3" grpId="0">
        <p:bldAsOne/>
      </p:bldGraphic>
      <p:bldGraphic spid="1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36639" y="281"/>
            <a:ext cx="6512511" cy="958927"/>
          </a:xfrm>
        </p:spPr>
        <p:txBody>
          <a:bodyPr/>
          <a:lstStyle/>
          <a:p>
            <a:r>
              <a:rPr lang="es-ES_tradnl" dirty="0" smtClean="0"/>
              <a:t>Premisas básicas</a:t>
            </a:r>
            <a:endParaRPr lang="es-MX"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101047575"/>
              </p:ext>
            </p:extLst>
          </p:nvPr>
        </p:nvGraphicFramePr>
        <p:xfrm>
          <a:off x="582976" y="1430581"/>
          <a:ext cx="8515352"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0270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53908" y="114225"/>
            <a:ext cx="7944842" cy="866855"/>
          </a:xfrm>
        </p:spPr>
        <p:txBody>
          <a:bodyPr/>
          <a:lstStyle/>
          <a:p>
            <a:r>
              <a:rPr lang="es-ES_tradnl" sz="4000" dirty="0" smtClean="0"/>
              <a:t>Condiciones de la participa</a:t>
            </a:r>
            <a:r>
              <a:rPr lang="es-ES_tradnl" dirty="0" smtClean="0"/>
              <a:t>ción </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8265598"/>
              </p:ext>
            </p:extLst>
          </p:nvPr>
        </p:nvGraphicFramePr>
        <p:xfrm>
          <a:off x="632852" y="1314725"/>
          <a:ext cx="8229600" cy="5054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5030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Objetivos del módulo </a:t>
            </a:r>
            <a:endParaRPr lang="es-ES" dirty="0"/>
          </a:p>
        </p:txBody>
      </p:sp>
      <p:sp>
        <p:nvSpPr>
          <p:cNvPr id="3" name="Marcador de contenido 2"/>
          <p:cNvSpPr>
            <a:spLocks noGrp="1"/>
          </p:cNvSpPr>
          <p:nvPr>
            <p:ph idx="1"/>
          </p:nvPr>
        </p:nvSpPr>
        <p:spPr>
          <a:xfrm>
            <a:off x="1175512" y="1447800"/>
            <a:ext cx="7758176" cy="4800600"/>
          </a:xfrm>
        </p:spPr>
        <p:txBody>
          <a:bodyPr/>
          <a:lstStyle/>
          <a:p>
            <a:r>
              <a:rPr lang="es-ES" dirty="0" smtClean="0"/>
              <a:t>Identificar y explicar la relevancia de los grupos de interés.</a:t>
            </a:r>
          </a:p>
          <a:p>
            <a:r>
              <a:rPr lang="es-ES" dirty="0" smtClean="0"/>
              <a:t>Describir un proceso de relacionamiento de los grupos de interés orientado a resultados. </a:t>
            </a:r>
          </a:p>
          <a:p>
            <a:r>
              <a:rPr lang="es-ES" dirty="0" smtClean="0"/>
              <a:t>Explicar el concepto y la relevancia de la participación. </a:t>
            </a:r>
          </a:p>
          <a:p>
            <a:r>
              <a:rPr lang="es-ES" dirty="0" smtClean="0"/>
              <a:t>Enumerar acciones prácticas para la resolución de conflictos.</a:t>
            </a:r>
          </a:p>
          <a:p>
            <a:endParaRPr lang="es-ES" dirty="0"/>
          </a:p>
        </p:txBody>
      </p:sp>
    </p:spTree>
    <p:extLst>
      <p:ext uri="{BB962C8B-B14F-4D97-AF65-F5344CB8AC3E}">
        <p14:creationId xmlns:p14="http://schemas.microsoft.com/office/powerpoint/2010/main" val="1544061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9628" y="56765"/>
            <a:ext cx="8296145" cy="867737"/>
          </a:xfrm>
        </p:spPr>
        <p:txBody>
          <a:bodyPr/>
          <a:lstStyle/>
          <a:p>
            <a:r>
              <a:rPr lang="es-ES_tradnl" sz="3600" dirty="0" smtClean="0"/>
              <a:t>Información: base de participación</a:t>
            </a:r>
            <a:endParaRPr lang="es-MX" sz="3600"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2930380066"/>
              </p:ext>
            </p:extLst>
          </p:nvPr>
        </p:nvGraphicFramePr>
        <p:xfrm>
          <a:off x="727433" y="1436332"/>
          <a:ext cx="8229600" cy="505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6103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66317" y="5523615"/>
            <a:ext cx="7427544" cy="826072"/>
          </a:xfrm>
        </p:spPr>
        <p:txBody>
          <a:bodyPr/>
          <a:lstStyle/>
          <a:p>
            <a:r>
              <a:rPr lang="es-ES_tradnl" sz="3600" dirty="0" smtClean="0"/>
              <a:t>Participación y equidad de género</a:t>
            </a:r>
            <a:endParaRPr lang="es-MX" sz="36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526961820"/>
              </p:ext>
            </p:extLst>
          </p:nvPr>
        </p:nvGraphicFramePr>
        <p:xfrm>
          <a:off x="1266317" y="764707"/>
          <a:ext cx="7593461" cy="4612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5373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32783" y="202650"/>
            <a:ext cx="6174818" cy="746148"/>
          </a:xfrm>
        </p:spPr>
        <p:txBody>
          <a:bodyPr>
            <a:normAutofit fontScale="90000"/>
          </a:bodyPr>
          <a:lstStyle/>
          <a:p>
            <a:r>
              <a:rPr lang="es-ES_tradnl" dirty="0" smtClean="0"/>
              <a:t>Niveles de participación</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74348292"/>
              </p:ext>
            </p:extLst>
          </p:nvPr>
        </p:nvGraphicFramePr>
        <p:xfrm>
          <a:off x="1132783" y="1220172"/>
          <a:ext cx="7784897" cy="4683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8604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2675" y="5587647"/>
            <a:ext cx="7981521" cy="1143000"/>
          </a:xfrm>
        </p:spPr>
        <p:txBody>
          <a:bodyPr/>
          <a:lstStyle/>
          <a:p>
            <a:r>
              <a:rPr lang="es-ES_tradnl" dirty="0" smtClean="0"/>
              <a:t>La situación esperada…</a:t>
            </a:r>
            <a:endParaRPr lang="es-MX" dirty="0"/>
          </a:p>
        </p:txBody>
      </p:sp>
      <p:graphicFrame>
        <p:nvGraphicFramePr>
          <p:cNvPr id="8" name="7 Diagrama"/>
          <p:cNvGraphicFramePr/>
          <p:nvPr>
            <p:extLst>
              <p:ext uri="{D42A27DB-BD31-4B8C-83A1-F6EECF244321}">
                <p14:modId xmlns:p14="http://schemas.microsoft.com/office/powerpoint/2010/main" val="4181947102"/>
              </p:ext>
            </p:extLst>
          </p:nvPr>
        </p:nvGraphicFramePr>
        <p:xfrm>
          <a:off x="357158" y="456753"/>
          <a:ext cx="8786842" cy="550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5470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3337374" y="1501336"/>
            <a:ext cx="2986072" cy="250033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_tradnl" sz="2000" dirty="0" smtClean="0">
                <a:latin typeface="Arial" pitchFamily="34" charset="0"/>
                <a:cs typeface="Arial" pitchFamily="34" charset="0"/>
              </a:rPr>
              <a:t>Responsabilidad Social Corporativa</a:t>
            </a:r>
            <a:endParaRPr lang="es-MX" sz="2000" dirty="0">
              <a:latin typeface="Arial" pitchFamily="34" charset="0"/>
              <a:cs typeface="Arial" pitchFamily="34" charset="0"/>
            </a:endParaRPr>
          </a:p>
        </p:txBody>
      </p:sp>
      <p:sp>
        <p:nvSpPr>
          <p:cNvPr id="2" name="1 Título"/>
          <p:cNvSpPr>
            <a:spLocks noGrp="1"/>
          </p:cNvSpPr>
          <p:nvPr>
            <p:ph type="title"/>
          </p:nvPr>
        </p:nvSpPr>
        <p:spPr>
          <a:xfrm>
            <a:off x="0" y="5776616"/>
            <a:ext cx="9143999" cy="1143000"/>
          </a:xfrm>
        </p:spPr>
        <p:txBody>
          <a:bodyPr/>
          <a:lstStyle/>
          <a:p>
            <a:r>
              <a:rPr lang="es-ES_tradnl" sz="4000" dirty="0" smtClean="0"/>
              <a:t>Realidades: Expectativas - Intereses</a:t>
            </a:r>
            <a:endParaRPr lang="es-MX" sz="4000" dirty="0"/>
          </a:p>
        </p:txBody>
      </p:sp>
      <p:sp>
        <p:nvSpPr>
          <p:cNvPr id="5" name="4 Flecha derecha"/>
          <p:cNvSpPr/>
          <p:nvPr/>
        </p:nvSpPr>
        <p:spPr>
          <a:xfrm rot="1296293">
            <a:off x="856207" y="1099397"/>
            <a:ext cx="1928826" cy="1214446"/>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_tradnl" dirty="0" smtClean="0"/>
              <a:t>Comerciantes  y Empresarios</a:t>
            </a:r>
            <a:endParaRPr lang="es-MX" dirty="0"/>
          </a:p>
        </p:txBody>
      </p:sp>
      <p:sp>
        <p:nvSpPr>
          <p:cNvPr id="8" name="7 Flecha derecha"/>
          <p:cNvSpPr/>
          <p:nvPr/>
        </p:nvSpPr>
        <p:spPr>
          <a:xfrm rot="16005722">
            <a:off x="4038071" y="4175340"/>
            <a:ext cx="1857388" cy="1143008"/>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_tradnl" dirty="0" smtClean="0"/>
              <a:t>Políticos de turno</a:t>
            </a:r>
            <a:endParaRPr lang="es-MX" dirty="0"/>
          </a:p>
        </p:txBody>
      </p:sp>
      <p:sp>
        <p:nvSpPr>
          <p:cNvPr id="10" name="9 Flecha derecha"/>
          <p:cNvSpPr/>
          <p:nvPr/>
        </p:nvSpPr>
        <p:spPr>
          <a:xfrm rot="19397671">
            <a:off x="1657807" y="3543476"/>
            <a:ext cx="1714512" cy="1143008"/>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_tradnl" dirty="0" smtClean="0"/>
              <a:t>Políticos de Oposición</a:t>
            </a:r>
            <a:endParaRPr lang="es-MX" dirty="0"/>
          </a:p>
        </p:txBody>
      </p:sp>
      <p:sp>
        <p:nvSpPr>
          <p:cNvPr id="11" name="10 Flecha derecha"/>
          <p:cNvSpPr/>
          <p:nvPr/>
        </p:nvSpPr>
        <p:spPr>
          <a:xfrm rot="18440827">
            <a:off x="2718227" y="3800770"/>
            <a:ext cx="1857388" cy="114300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_tradnl" dirty="0" smtClean="0"/>
              <a:t>Funcionarios Gobierno</a:t>
            </a:r>
            <a:endParaRPr lang="es-MX" dirty="0"/>
          </a:p>
        </p:txBody>
      </p:sp>
      <p:sp>
        <p:nvSpPr>
          <p:cNvPr id="12" name="11 Flecha derecha"/>
          <p:cNvSpPr/>
          <p:nvPr/>
        </p:nvSpPr>
        <p:spPr>
          <a:xfrm>
            <a:off x="1914825" y="2287154"/>
            <a:ext cx="1857388" cy="1143008"/>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ES_tradnl" dirty="0" smtClean="0"/>
              <a:t>Funcionarios Municipales</a:t>
            </a:r>
            <a:endParaRPr lang="es-MX" dirty="0"/>
          </a:p>
        </p:txBody>
      </p:sp>
      <p:sp>
        <p:nvSpPr>
          <p:cNvPr id="13" name="12 Flecha derecha"/>
          <p:cNvSpPr/>
          <p:nvPr/>
        </p:nvSpPr>
        <p:spPr>
          <a:xfrm rot="2740198">
            <a:off x="2174511" y="766796"/>
            <a:ext cx="2143140" cy="142876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_tradnl" dirty="0" smtClean="0"/>
              <a:t>Organizaciones Sociedad Civil</a:t>
            </a:r>
            <a:endParaRPr lang="es-MX" dirty="0"/>
          </a:p>
        </p:txBody>
      </p:sp>
      <p:sp>
        <p:nvSpPr>
          <p:cNvPr id="29" name="28 Flecha abajo"/>
          <p:cNvSpPr/>
          <p:nvPr/>
        </p:nvSpPr>
        <p:spPr>
          <a:xfrm>
            <a:off x="4046601" y="344013"/>
            <a:ext cx="1500198" cy="1571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Mafia Local</a:t>
            </a:r>
            <a:endParaRPr lang="es-MX" dirty="0"/>
          </a:p>
        </p:txBody>
      </p:sp>
      <p:sp>
        <p:nvSpPr>
          <p:cNvPr id="31" name="30 Flecha izquierda"/>
          <p:cNvSpPr/>
          <p:nvPr/>
        </p:nvSpPr>
        <p:spPr>
          <a:xfrm rot="1863225">
            <a:off x="5406594" y="3637652"/>
            <a:ext cx="1928826" cy="1056136"/>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_tradnl" dirty="0" smtClean="0"/>
              <a:t>Políticos de Oposición</a:t>
            </a:r>
            <a:endParaRPr lang="es-MX" dirty="0"/>
          </a:p>
        </p:txBody>
      </p:sp>
      <p:sp>
        <p:nvSpPr>
          <p:cNvPr id="32" name="31 Flecha izquierda"/>
          <p:cNvSpPr/>
          <p:nvPr/>
        </p:nvSpPr>
        <p:spPr>
          <a:xfrm rot="19049441">
            <a:off x="5358852" y="703604"/>
            <a:ext cx="2165744" cy="1309711"/>
          </a:xfrm>
          <a:prstGeom prst="lef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_tradnl" dirty="0" smtClean="0"/>
              <a:t>Sociedad Civil Afectada</a:t>
            </a:r>
            <a:endParaRPr lang="es-MX" dirty="0"/>
          </a:p>
        </p:txBody>
      </p:sp>
      <p:sp>
        <p:nvSpPr>
          <p:cNvPr id="33" name="32 Flecha izquierda"/>
          <p:cNvSpPr/>
          <p:nvPr/>
        </p:nvSpPr>
        <p:spPr>
          <a:xfrm>
            <a:off x="5701039" y="2215716"/>
            <a:ext cx="1928826" cy="1199012"/>
          </a:xfrm>
          <a:prstGeom prst="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_tradnl" dirty="0" smtClean="0"/>
              <a:t>Sociedad Civil beneficiada</a:t>
            </a:r>
            <a:endParaRPr lang="es-MX" dirty="0"/>
          </a:p>
        </p:txBody>
      </p:sp>
      <p:sp>
        <p:nvSpPr>
          <p:cNvPr id="35" name="34 Flecha izquierda"/>
          <p:cNvSpPr/>
          <p:nvPr/>
        </p:nvSpPr>
        <p:spPr>
          <a:xfrm rot="19333243">
            <a:off x="6731111" y="1047492"/>
            <a:ext cx="1755897" cy="1159436"/>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_tradnl" dirty="0" smtClean="0"/>
              <a:t>Técnicos del proceso</a:t>
            </a:r>
            <a:endParaRPr lang="es-MX" dirty="0"/>
          </a:p>
        </p:txBody>
      </p:sp>
      <p:sp>
        <p:nvSpPr>
          <p:cNvPr id="37" name="36 Flecha derecha"/>
          <p:cNvSpPr/>
          <p:nvPr/>
        </p:nvSpPr>
        <p:spPr>
          <a:xfrm rot="20597755">
            <a:off x="183293" y="3167839"/>
            <a:ext cx="1822078" cy="1143008"/>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_tradnl" dirty="0" smtClean="0"/>
              <a:t>Cooperación internacional</a:t>
            </a:r>
            <a:endParaRPr lang="es-MX" dirty="0"/>
          </a:p>
        </p:txBody>
      </p:sp>
      <p:sp>
        <p:nvSpPr>
          <p:cNvPr id="38" name="37 Flecha izquierda"/>
          <p:cNvSpPr/>
          <p:nvPr/>
        </p:nvSpPr>
        <p:spPr>
          <a:xfrm rot="1320495">
            <a:off x="6716435" y="3324458"/>
            <a:ext cx="1928826" cy="1056136"/>
          </a:xfrm>
          <a:prstGeom prst="lef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_tradnl" dirty="0" smtClean="0"/>
              <a:t>Grupos de presión</a:t>
            </a:r>
            <a:endParaRPr lang="es-MX" dirty="0"/>
          </a:p>
        </p:txBody>
      </p:sp>
    </p:spTree>
    <p:extLst>
      <p:ext uri="{BB962C8B-B14F-4D97-AF65-F5344CB8AC3E}">
        <p14:creationId xmlns:p14="http://schemas.microsoft.com/office/powerpoint/2010/main" val="3374451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to="" calcmode="lin" valueType="num">
                                      <p:cBhvr>
                                        <p:cTn id="10" dur="1" fill="hold"/>
                                        <p:tgtEl>
                                          <p:spTgt spid="8"/>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to="" calcmode="lin" valueType="num">
                                      <p:cBhvr>
                                        <p:cTn id="13" dur="1" fill="hold"/>
                                        <p:tgtEl>
                                          <p:spTgt spid="10"/>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to="" calcmode="lin" valueType="num">
                                      <p:cBhvr>
                                        <p:cTn id="16" dur="1" fill="hold"/>
                                        <p:tgtEl>
                                          <p:spTgt spid="11"/>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to="" calcmode="lin" valueType="num">
                                      <p:cBhvr>
                                        <p:cTn id="19" dur="1" fill="hold"/>
                                        <p:tgtEl>
                                          <p:spTgt spid="12"/>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to="" calcmode="lin" valueType="num">
                                      <p:cBhvr>
                                        <p:cTn id="22" dur="1" fill="hold"/>
                                        <p:tgtEl>
                                          <p:spTgt spid="13"/>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 to="" calcmode="lin" valueType="num">
                                      <p:cBhvr>
                                        <p:cTn id="25" dur="1" fill="hold"/>
                                        <p:tgtEl>
                                          <p:spTgt spid="29"/>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 to="" calcmode="lin" valueType="num">
                                      <p:cBhvr>
                                        <p:cTn id="28" dur="1" fill="hold"/>
                                        <p:tgtEl>
                                          <p:spTgt spid="31"/>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to="" calcmode="lin" valueType="num">
                                      <p:cBhvr>
                                        <p:cTn id="31" dur="1" fill="hold"/>
                                        <p:tgtEl>
                                          <p:spTgt spid="32"/>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 to="" calcmode="lin" valueType="num">
                                      <p:cBhvr>
                                        <p:cTn id="34" dur="1" fill="hold"/>
                                        <p:tgtEl>
                                          <p:spTgt spid="33"/>
                                        </p:tgtEl>
                                        <p:attrNameLst>
                                          <p:attrName/>
                                        </p:attrNameLst>
                                      </p:cBhvr>
                                    </p:anim>
                                  </p:childTnLst>
                                </p:cTn>
                              </p:par>
                              <p:par>
                                <p:cTn id="35" presetID="24"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to="" calcmode="lin" valueType="num">
                                      <p:cBhvr>
                                        <p:cTn id="37" dur="1" fill="hold"/>
                                        <p:tgtEl>
                                          <p:spTgt spid="35"/>
                                        </p:tgtEl>
                                        <p:attrNameLst>
                                          <p:attrName/>
                                        </p:attrNameLst>
                                      </p:cBhvr>
                                    </p:anim>
                                  </p:childTnLst>
                                </p:cTn>
                              </p:par>
                              <p:par>
                                <p:cTn id="38" presetID="24"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 to="" calcmode="lin" valueType="num">
                                      <p:cBhvr>
                                        <p:cTn id="40" dur="1" fill="hold"/>
                                        <p:tgtEl>
                                          <p:spTgt spid="37"/>
                                        </p:tgtEl>
                                        <p:attrNameLst>
                                          <p:attrName/>
                                        </p:attrNameLst>
                                      </p:cBhvr>
                                    </p:anim>
                                  </p:childTnLst>
                                </p:cTn>
                              </p:par>
                              <p:par>
                                <p:cTn id="41" presetID="24"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to="" calcmode="lin" valueType="num">
                                      <p:cBhvr>
                                        <p:cTn id="43" dur="1" fill="hold"/>
                                        <p:tgtEl>
                                          <p:spTgt spid="3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P spid="12" grpId="0" animBg="1"/>
      <p:bldP spid="13" grpId="0" animBg="1"/>
      <p:bldP spid="29" grpId="0" animBg="1"/>
      <p:bldP spid="31" grpId="0" animBg="1"/>
      <p:bldP spid="32" grpId="0" animBg="1"/>
      <p:bldP spid="33" grpId="0" animBg="1"/>
      <p:bldP spid="35" grpId="0" animBg="1"/>
      <p:bldP spid="37" grpId="0" animBg="1"/>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715000"/>
            <a:ext cx="9143999" cy="1143000"/>
          </a:xfrm>
        </p:spPr>
        <p:txBody>
          <a:bodyPr/>
          <a:lstStyle/>
          <a:p>
            <a:r>
              <a:rPr lang="es-ES_tradnl" dirty="0" smtClean="0"/>
              <a:t>Definamos “Conflicto”</a:t>
            </a:r>
            <a:endParaRPr lang="es-MX" dirty="0"/>
          </a:p>
        </p:txBody>
      </p:sp>
      <p:pic>
        <p:nvPicPr>
          <p:cNvPr id="1031" name="Picture 7" descr="C:\Documents and Settings\Glauco Quesada\Configuración local\Archivos temporales de Internet\Content.IE5\SCIXT8ZT\MCj03343140000[1].wmf"/>
          <p:cNvPicPr>
            <a:picLocks noChangeAspect="1" noChangeArrowheads="1"/>
          </p:cNvPicPr>
          <p:nvPr/>
        </p:nvPicPr>
        <p:blipFill>
          <a:blip r:embed="rId3"/>
          <a:srcRect/>
          <a:stretch>
            <a:fillRect/>
          </a:stretch>
        </p:blipFill>
        <p:spPr bwMode="auto">
          <a:xfrm>
            <a:off x="2428860" y="1600870"/>
            <a:ext cx="4295649" cy="1584887"/>
          </a:xfrm>
          <a:prstGeom prst="rect">
            <a:avLst/>
          </a:prstGeom>
          <a:noFill/>
        </p:spPr>
      </p:pic>
      <p:sp>
        <p:nvSpPr>
          <p:cNvPr id="14" name="13 Flecha arriba"/>
          <p:cNvSpPr/>
          <p:nvPr/>
        </p:nvSpPr>
        <p:spPr>
          <a:xfrm rot="4049831">
            <a:off x="6853433" y="292656"/>
            <a:ext cx="1292170" cy="1711531"/>
          </a:xfrm>
          <a:prstGeom prst="upArrow">
            <a:avLst/>
          </a:prstGeom>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es-ES_tradnl" sz="2000" dirty="0" smtClean="0"/>
              <a:t>Intereses</a:t>
            </a:r>
            <a:endParaRPr lang="es-MX" sz="2000" dirty="0"/>
          </a:p>
        </p:txBody>
      </p:sp>
      <p:sp>
        <p:nvSpPr>
          <p:cNvPr id="15" name="14 Flecha abajo"/>
          <p:cNvSpPr/>
          <p:nvPr/>
        </p:nvSpPr>
        <p:spPr>
          <a:xfrm rot="10800000">
            <a:off x="3929058" y="172110"/>
            <a:ext cx="1214446" cy="1670658"/>
          </a:xfrm>
          <a:prstGeom prst="downArrow">
            <a:avLst>
              <a:gd name="adj1" fmla="val 50000"/>
              <a:gd name="adj2" fmla="val 50000"/>
            </a:avLst>
          </a:prstGeom>
        </p:spPr>
        <p:style>
          <a:lnRef idx="0">
            <a:schemeClr val="accent1"/>
          </a:lnRef>
          <a:fillRef idx="3">
            <a:schemeClr val="accent1"/>
          </a:fillRef>
          <a:effectRef idx="3">
            <a:schemeClr val="accent1"/>
          </a:effectRef>
          <a:fontRef idx="minor">
            <a:schemeClr val="lt1"/>
          </a:fontRef>
        </p:style>
        <p:txBody>
          <a:bodyPr vert="vert" rtlCol="0" anchor="ctr"/>
          <a:lstStyle/>
          <a:p>
            <a:pPr algn="ctr"/>
            <a:r>
              <a:rPr lang="es-ES_tradnl" dirty="0" smtClean="0"/>
              <a:t>Necesidades</a:t>
            </a:r>
            <a:endParaRPr lang="es-MX" dirty="0"/>
          </a:p>
        </p:txBody>
      </p:sp>
      <p:sp>
        <p:nvSpPr>
          <p:cNvPr id="16" name="15 Flecha izquierda"/>
          <p:cNvSpPr/>
          <p:nvPr/>
        </p:nvSpPr>
        <p:spPr>
          <a:xfrm rot="1600529">
            <a:off x="768516" y="490018"/>
            <a:ext cx="1721137" cy="1285884"/>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_tradnl" dirty="0" smtClean="0"/>
              <a:t>Valores</a:t>
            </a:r>
            <a:endParaRPr lang="es-MX" dirty="0"/>
          </a:p>
        </p:txBody>
      </p:sp>
      <p:sp>
        <p:nvSpPr>
          <p:cNvPr id="26" name="25 CuadroTexto"/>
          <p:cNvSpPr txBox="1"/>
          <p:nvPr/>
        </p:nvSpPr>
        <p:spPr>
          <a:xfrm>
            <a:off x="428596" y="3220060"/>
            <a:ext cx="8340456" cy="2831544"/>
          </a:xfrm>
          <a:prstGeom prst="rect">
            <a:avLst/>
          </a:prstGeom>
          <a:noFill/>
        </p:spPr>
        <p:txBody>
          <a:bodyPr wrap="square" rtlCol="0">
            <a:spAutoFit/>
          </a:bodyPr>
          <a:lstStyle/>
          <a:p>
            <a:pPr algn="just"/>
            <a:r>
              <a:rPr lang="es-ES_tradnl" sz="2000" dirty="0" smtClean="0"/>
              <a:t>Algunas derivaciones prácticas: </a:t>
            </a:r>
            <a:endParaRPr lang="es-ES_tradnl" sz="2000" b="1" dirty="0" smtClean="0"/>
          </a:p>
          <a:p>
            <a:pPr marL="457200" indent="-457200" algn="just">
              <a:buFont typeface="+mj-lt"/>
              <a:buAutoNum type="arabicPeriod"/>
            </a:pPr>
            <a:r>
              <a:rPr lang="es-ES_tradnl" sz="2000" dirty="0" smtClean="0"/>
              <a:t>Es inevitable  (aún en condiciones de cooperación positiva)</a:t>
            </a:r>
          </a:p>
          <a:p>
            <a:pPr marL="457200" indent="-457200" algn="just">
              <a:buFont typeface="+mj-lt"/>
              <a:buAutoNum type="arabicPeriod"/>
            </a:pPr>
            <a:r>
              <a:rPr lang="es-ES_tradnl" sz="2000" dirty="0" smtClean="0"/>
              <a:t>Es un proceso en transformación (nace, crece, se adapta, muere)</a:t>
            </a:r>
          </a:p>
          <a:p>
            <a:pPr marL="457200" indent="-457200" algn="just">
              <a:buFont typeface="+mj-lt"/>
              <a:buAutoNum type="arabicPeriod"/>
            </a:pPr>
            <a:r>
              <a:rPr lang="es-ES_tradnl" sz="2000" dirty="0" smtClean="0"/>
              <a:t>No siempre es negativo.</a:t>
            </a:r>
          </a:p>
          <a:p>
            <a:pPr marL="457200" indent="-457200" algn="just">
              <a:buFont typeface="+mj-lt"/>
              <a:buAutoNum type="arabicPeriod"/>
            </a:pPr>
            <a:r>
              <a:rPr lang="es-ES_tradnl" sz="2000" dirty="0" smtClean="0"/>
              <a:t>Un indebido manejo tiende a incrementar la fuente original  y derivar en consecuencias y responsabilidades inesperadas.</a:t>
            </a:r>
          </a:p>
          <a:p>
            <a:pPr marL="457200" indent="-457200" algn="just">
              <a:buFont typeface="+mj-lt"/>
              <a:buAutoNum type="arabicPeriod"/>
            </a:pPr>
            <a:r>
              <a:rPr lang="es-ES_tradnl" sz="2000" dirty="0" smtClean="0"/>
              <a:t>La continuidad y agravamiento del conflicto no es más que la consecuencia de una mala negociación. </a:t>
            </a:r>
          </a:p>
          <a:p>
            <a:endParaRPr lang="es-MX" dirty="0"/>
          </a:p>
        </p:txBody>
      </p:sp>
      <p:sp>
        <p:nvSpPr>
          <p:cNvPr id="27" name="26 Flecha izquierda"/>
          <p:cNvSpPr/>
          <p:nvPr/>
        </p:nvSpPr>
        <p:spPr>
          <a:xfrm>
            <a:off x="571472" y="1743746"/>
            <a:ext cx="1721137" cy="1285884"/>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_tradnl" dirty="0" smtClean="0"/>
              <a:t>Conductas</a:t>
            </a:r>
            <a:endParaRPr lang="es-MX" dirty="0"/>
          </a:p>
        </p:txBody>
      </p:sp>
      <p:sp>
        <p:nvSpPr>
          <p:cNvPr id="28" name="27 Flecha arriba"/>
          <p:cNvSpPr/>
          <p:nvPr/>
        </p:nvSpPr>
        <p:spPr>
          <a:xfrm rot="5400000">
            <a:off x="7067697" y="1633088"/>
            <a:ext cx="1292170" cy="1711531"/>
          </a:xfrm>
          <a:prstGeom prst="upArrow">
            <a:avLst/>
          </a:prstGeom>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es-ES_tradnl" sz="2000" dirty="0" smtClean="0"/>
              <a:t>Afectos</a:t>
            </a:r>
            <a:endParaRPr lang="es-MX" sz="2000" dirty="0"/>
          </a:p>
        </p:txBody>
      </p:sp>
    </p:spTree>
    <p:extLst>
      <p:ext uri="{BB962C8B-B14F-4D97-AF65-F5344CB8AC3E}">
        <p14:creationId xmlns:p14="http://schemas.microsoft.com/office/powerpoint/2010/main" val="1397949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to="" calcmode="lin" valueType="num">
                                      <p:cBhvr>
                                        <p:cTn id="7" dur="1" fill="hold"/>
                                        <p:tgtEl>
                                          <p:spTgt spid="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61" y="14446"/>
            <a:ext cx="8431261" cy="1143000"/>
          </a:xfrm>
        </p:spPr>
        <p:txBody>
          <a:bodyPr/>
          <a:lstStyle/>
          <a:p>
            <a:r>
              <a:rPr lang="es-ES_tradnl" dirty="0" smtClean="0"/>
              <a:t>¿Cómo afrontar el conflicto?</a:t>
            </a:r>
            <a:endParaRPr lang="es-MX" dirty="0"/>
          </a:p>
        </p:txBody>
      </p:sp>
      <p:pic>
        <p:nvPicPr>
          <p:cNvPr id="3078" name="Picture 6" descr="C:\Documents and Settings\Glauco Quesada\Configuración local\Archivos temporales de Internet\Content.IE5\SCIXT8ZT\MPj03875010000[1].jpg"/>
          <p:cNvPicPr>
            <a:picLocks noChangeAspect="1" noChangeArrowheads="1"/>
          </p:cNvPicPr>
          <p:nvPr/>
        </p:nvPicPr>
        <p:blipFill>
          <a:blip r:embed="rId3"/>
          <a:srcRect/>
          <a:stretch>
            <a:fillRect/>
          </a:stretch>
        </p:blipFill>
        <p:spPr bwMode="auto">
          <a:xfrm>
            <a:off x="2928926" y="1307780"/>
            <a:ext cx="4323001" cy="2500330"/>
          </a:xfrm>
          <a:prstGeom prst="rect">
            <a:avLst/>
          </a:prstGeom>
          <a:noFill/>
        </p:spPr>
      </p:pic>
      <p:sp>
        <p:nvSpPr>
          <p:cNvPr id="14" name="13 Flecha derecha"/>
          <p:cNvSpPr/>
          <p:nvPr/>
        </p:nvSpPr>
        <p:spPr>
          <a:xfrm rot="16200000">
            <a:off x="1148728" y="1950722"/>
            <a:ext cx="1928826" cy="135732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_tradnl" dirty="0" smtClean="0"/>
              <a:t>Comunicación asertiva</a:t>
            </a:r>
            <a:endParaRPr lang="es-MX" dirty="0"/>
          </a:p>
        </p:txBody>
      </p:sp>
      <p:sp>
        <p:nvSpPr>
          <p:cNvPr id="15" name="14 Flecha izquierda"/>
          <p:cNvSpPr/>
          <p:nvPr/>
        </p:nvSpPr>
        <p:spPr>
          <a:xfrm rot="5400000">
            <a:off x="7069920" y="1915003"/>
            <a:ext cx="2000264" cy="1357322"/>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_tradnl" dirty="0" smtClean="0"/>
              <a:t>Negociación</a:t>
            </a:r>
            <a:endParaRPr lang="es-MX" dirty="0"/>
          </a:p>
        </p:txBody>
      </p:sp>
      <p:sp>
        <p:nvSpPr>
          <p:cNvPr id="25" name="24 Rectángulo"/>
          <p:cNvSpPr/>
          <p:nvPr/>
        </p:nvSpPr>
        <p:spPr>
          <a:xfrm>
            <a:off x="1319161" y="3861953"/>
            <a:ext cx="7429552" cy="71438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_tradnl" sz="3600" b="1" dirty="0" smtClean="0"/>
              <a:t>Habilidades Sociales</a:t>
            </a:r>
            <a:endParaRPr lang="es-MX" sz="3600" b="1" dirty="0"/>
          </a:p>
        </p:txBody>
      </p:sp>
      <p:sp>
        <p:nvSpPr>
          <p:cNvPr id="26" name="25 Rectángulo"/>
          <p:cNvSpPr/>
          <p:nvPr/>
        </p:nvSpPr>
        <p:spPr>
          <a:xfrm>
            <a:off x="1114376" y="4833022"/>
            <a:ext cx="7809988" cy="1477328"/>
          </a:xfrm>
          <a:prstGeom prst="rect">
            <a:avLst/>
          </a:prstGeom>
        </p:spPr>
        <p:txBody>
          <a:bodyPr wrap="square">
            <a:spAutoFit/>
          </a:bodyPr>
          <a:lstStyle/>
          <a:p>
            <a:pPr lvl="0" algn="just"/>
            <a:r>
              <a:rPr lang="es-MX" dirty="0" smtClean="0"/>
              <a:t>El conjunto de conductas de un individuo en un </a:t>
            </a:r>
            <a:r>
              <a:rPr lang="es-MX" b="1" i="1" dirty="0" smtClean="0"/>
              <a:t>contexto interpersonal </a:t>
            </a:r>
            <a:r>
              <a:rPr lang="es-MX" dirty="0" smtClean="0"/>
              <a:t>que expresa sus sentimientos, actitudes, deseos, opiniones o derechos de un modo adecuado a la situación, </a:t>
            </a:r>
            <a:r>
              <a:rPr lang="es-MX" b="1" i="1" dirty="0" smtClean="0"/>
              <a:t>respetando esas conductas en los demás</a:t>
            </a:r>
            <a:r>
              <a:rPr lang="es-MX" dirty="0" smtClean="0"/>
              <a:t>, y que generalmente </a:t>
            </a:r>
            <a:r>
              <a:rPr lang="es-MX" b="1" i="1" dirty="0" smtClean="0"/>
              <a:t>resuelve los problemas inmediatos </a:t>
            </a:r>
            <a:r>
              <a:rPr lang="es-MX" i="1" dirty="0" smtClean="0"/>
              <a:t>de la situación mientras </a:t>
            </a:r>
            <a:r>
              <a:rPr lang="es-MX" b="1" i="1" dirty="0" smtClean="0"/>
              <a:t>minimiza la probabilidad de futuros problemas.</a:t>
            </a:r>
          </a:p>
        </p:txBody>
      </p:sp>
    </p:spTree>
    <p:extLst>
      <p:ext uri="{BB962C8B-B14F-4D97-AF65-F5344CB8AC3E}">
        <p14:creationId xmlns:p14="http://schemas.microsoft.com/office/powerpoint/2010/main" val="3674863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1539" y="148610"/>
            <a:ext cx="8215370" cy="621460"/>
          </a:xfrm>
        </p:spPr>
        <p:txBody>
          <a:bodyPr>
            <a:normAutofit fontScale="90000"/>
          </a:bodyPr>
          <a:lstStyle/>
          <a:p>
            <a:r>
              <a:rPr lang="es-MX" dirty="0" smtClean="0"/>
              <a:t>Comunicación asertiva</a:t>
            </a:r>
            <a:endParaRPr lang="es-MX" dirty="0"/>
          </a:p>
        </p:txBody>
      </p:sp>
      <p:sp>
        <p:nvSpPr>
          <p:cNvPr id="3" name="2 Marcador de contenido"/>
          <p:cNvSpPr>
            <a:spLocks noGrp="1"/>
          </p:cNvSpPr>
          <p:nvPr>
            <p:ph idx="1"/>
          </p:nvPr>
        </p:nvSpPr>
        <p:spPr>
          <a:xfrm>
            <a:off x="1071539" y="3623699"/>
            <a:ext cx="7708262" cy="2143140"/>
          </a:xfrm>
          <a:prstGeom prst="rect">
            <a:avLst/>
          </a:prstGeom>
        </p:spPr>
        <p:txBody>
          <a:bodyPr>
            <a:normAutofit/>
          </a:bodyPr>
          <a:lstStyle/>
          <a:p>
            <a:pPr lvl="0" algn="just">
              <a:defRPr/>
            </a:pPr>
            <a:r>
              <a:rPr lang="es-MX" sz="2800" dirty="0" smtClean="0"/>
              <a:t>Habilidad para comunicarnos de una manera sincera, abierta, clara y directa, logrando expresar lo que queremos, sin agredir a los demás y negociando con ellos los pactos necesarios.</a:t>
            </a:r>
            <a:endParaRPr lang="es-MX" sz="2800" dirty="0"/>
          </a:p>
        </p:txBody>
      </p:sp>
      <p:sp>
        <p:nvSpPr>
          <p:cNvPr id="6" name="5 CuadroTexto"/>
          <p:cNvSpPr txBox="1"/>
          <p:nvPr/>
        </p:nvSpPr>
        <p:spPr>
          <a:xfrm>
            <a:off x="1071539" y="6345887"/>
            <a:ext cx="7967746" cy="430887"/>
          </a:xfrm>
          <a:prstGeom prst="rect">
            <a:avLst/>
          </a:prstGeom>
          <a:noFill/>
        </p:spPr>
        <p:txBody>
          <a:bodyPr wrap="square" rtlCol="0">
            <a:spAutoFit/>
          </a:bodyPr>
          <a:lstStyle/>
          <a:p>
            <a:pPr>
              <a:buNone/>
            </a:pPr>
            <a:r>
              <a:rPr lang="es-MX" sz="1100" dirty="0"/>
              <a:t>Referencia: </a:t>
            </a:r>
            <a:r>
              <a:rPr lang="es-MX" sz="1100" dirty="0" smtClean="0"/>
              <a:t>Psicología online. (2010). Taller de habilidades sociales.  Disponible en </a:t>
            </a:r>
            <a:r>
              <a:rPr lang="es-MX" sz="1100" dirty="0" smtClean="0">
                <a:hlinkClick r:id="rId3"/>
              </a:rPr>
              <a:t>http</a:t>
            </a:r>
            <a:r>
              <a:rPr lang="es-MX" sz="1100" dirty="0">
                <a:hlinkClick r:id="rId3"/>
              </a:rPr>
              <a:t>://www.psicologia-online.com/autoayuda/hhss/</a:t>
            </a:r>
            <a:r>
              <a:rPr lang="es-MX" sz="1100" dirty="0" smtClean="0">
                <a:hlinkClick r:id="rId3"/>
              </a:rPr>
              <a:t>HHSS.htm</a:t>
            </a:r>
            <a:endParaRPr lang="es-MX" sz="1100" dirty="0"/>
          </a:p>
        </p:txBody>
      </p:sp>
      <p:grpSp>
        <p:nvGrpSpPr>
          <p:cNvPr id="11" name="10 Grupo"/>
          <p:cNvGrpSpPr/>
          <p:nvPr/>
        </p:nvGrpSpPr>
        <p:grpSpPr>
          <a:xfrm>
            <a:off x="1301237" y="982381"/>
            <a:ext cx="7550002" cy="2594922"/>
            <a:chOff x="1372674" y="4885049"/>
            <a:chExt cx="7550002" cy="2594922"/>
          </a:xfrm>
        </p:grpSpPr>
        <p:graphicFrame>
          <p:nvGraphicFramePr>
            <p:cNvPr id="8" name="7 Diagrama"/>
            <p:cNvGraphicFramePr/>
            <p:nvPr>
              <p:extLst>
                <p:ext uri="{D42A27DB-BD31-4B8C-83A1-F6EECF244321}">
                  <p14:modId xmlns:p14="http://schemas.microsoft.com/office/powerpoint/2010/main" val="881565414"/>
                </p:ext>
              </p:extLst>
            </p:nvPr>
          </p:nvGraphicFramePr>
          <p:xfrm>
            <a:off x="1636000" y="4885049"/>
            <a:ext cx="7286676" cy="20717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9 CuadroTexto"/>
            <p:cNvSpPr txBox="1"/>
            <p:nvPr/>
          </p:nvSpPr>
          <p:spPr>
            <a:xfrm>
              <a:off x="1372674" y="6956751"/>
              <a:ext cx="7358114" cy="523220"/>
            </a:xfrm>
            <a:prstGeom prst="rect">
              <a:avLst/>
            </a:prstGeom>
            <a:noFill/>
          </p:spPr>
          <p:txBody>
            <a:bodyPr wrap="square" rtlCol="0">
              <a:spAutoFit/>
            </a:bodyPr>
            <a:lstStyle/>
            <a:p>
              <a:pPr algn="ctr"/>
              <a:r>
                <a:rPr lang="es-ES_tradnl" sz="2800" b="1" dirty="0" smtClean="0">
                  <a:solidFill>
                    <a:srgbClr val="FF0000"/>
                  </a:solidFill>
                </a:rPr>
                <a:t>Tipos de comunicación</a:t>
              </a:r>
              <a:endParaRPr lang="es-MX" sz="2800" b="1" dirty="0">
                <a:solidFill>
                  <a:srgbClr val="FF0000"/>
                </a:solidFill>
              </a:endParaRPr>
            </a:p>
          </p:txBody>
        </p:sp>
      </p:grpSp>
    </p:spTree>
    <p:extLst>
      <p:ext uri="{BB962C8B-B14F-4D97-AF65-F5344CB8AC3E}">
        <p14:creationId xmlns:p14="http://schemas.microsoft.com/office/powerpoint/2010/main" val="2073507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9966" y="168592"/>
            <a:ext cx="7742064" cy="827627"/>
          </a:xfrm>
        </p:spPr>
        <p:txBody>
          <a:bodyPr>
            <a:normAutofit/>
          </a:bodyPr>
          <a:lstStyle/>
          <a:p>
            <a:pPr marL="0" indent="0">
              <a:buNone/>
            </a:pPr>
            <a:r>
              <a:rPr lang="es-MX" sz="4400" dirty="0" smtClean="0">
                <a:solidFill>
                  <a:schemeClr val="tx1"/>
                </a:solidFill>
              </a:rPr>
              <a:t>Formas de resolver un conflicto </a:t>
            </a:r>
            <a:endParaRPr lang="es-MX" dirty="0"/>
          </a:p>
        </p:txBody>
      </p:sp>
      <p:graphicFrame>
        <p:nvGraphicFramePr>
          <p:cNvPr id="7" name="6 Diagrama"/>
          <p:cNvGraphicFramePr/>
          <p:nvPr>
            <p:extLst>
              <p:ext uri="{D42A27DB-BD31-4B8C-83A1-F6EECF244321}">
                <p14:modId xmlns:p14="http://schemas.microsoft.com/office/powerpoint/2010/main" val="964195871"/>
              </p:ext>
            </p:extLst>
          </p:nvPr>
        </p:nvGraphicFramePr>
        <p:xfrm>
          <a:off x="604248" y="1185360"/>
          <a:ext cx="8358246" cy="3786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Diagrama"/>
          <p:cNvGraphicFramePr/>
          <p:nvPr>
            <p:extLst>
              <p:ext uri="{D42A27DB-BD31-4B8C-83A1-F6EECF244321}">
                <p14:modId xmlns:p14="http://schemas.microsoft.com/office/powerpoint/2010/main" val="784108434"/>
              </p:ext>
            </p:extLst>
          </p:nvPr>
        </p:nvGraphicFramePr>
        <p:xfrm>
          <a:off x="864849" y="5168489"/>
          <a:ext cx="8001056" cy="15001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22076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4018148696"/>
              </p:ext>
            </p:extLst>
          </p:nvPr>
        </p:nvGraphicFramePr>
        <p:xfrm>
          <a:off x="767967" y="909426"/>
          <a:ext cx="8229600" cy="5054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5420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638"/>
            <a:ext cx="7498080" cy="752120"/>
          </a:xfrm>
        </p:spPr>
        <p:txBody>
          <a:bodyPr>
            <a:normAutofit fontScale="90000"/>
          </a:bodyPr>
          <a:lstStyle/>
          <a:p>
            <a:r>
              <a:rPr lang="es-ES" dirty="0" smtClean="0"/>
              <a:t>¿Quiénes son los grupos de interés?</a:t>
            </a:r>
            <a:endParaRPr lang="es-ES" dirty="0"/>
          </a:p>
        </p:txBody>
      </p:sp>
      <p:graphicFrame>
        <p:nvGraphicFramePr>
          <p:cNvPr id="16" name="Diagrama 15"/>
          <p:cNvGraphicFramePr/>
          <p:nvPr>
            <p:extLst>
              <p:ext uri="{D42A27DB-BD31-4B8C-83A1-F6EECF244321}">
                <p14:modId xmlns:p14="http://schemas.microsoft.com/office/powerpoint/2010/main" val="2127703319"/>
              </p:ext>
            </p:extLst>
          </p:nvPr>
        </p:nvGraphicFramePr>
        <p:xfrm>
          <a:off x="1067420" y="1159530"/>
          <a:ext cx="7866268" cy="1569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a 14"/>
          <p:cNvGraphicFramePr/>
          <p:nvPr>
            <p:extLst>
              <p:ext uri="{D42A27DB-BD31-4B8C-83A1-F6EECF244321}">
                <p14:modId xmlns:p14="http://schemas.microsoft.com/office/powerpoint/2010/main" val="1635686047"/>
              </p:ext>
            </p:extLst>
          </p:nvPr>
        </p:nvGraphicFramePr>
        <p:xfrm>
          <a:off x="1067419" y="2850604"/>
          <a:ext cx="7866269" cy="28664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CuadroTexto 10"/>
          <p:cNvSpPr txBox="1"/>
          <p:nvPr/>
        </p:nvSpPr>
        <p:spPr>
          <a:xfrm>
            <a:off x="1542294" y="5717044"/>
            <a:ext cx="6959658" cy="461665"/>
          </a:xfrm>
          <a:prstGeom prst="rect">
            <a:avLst/>
          </a:prstGeom>
          <a:noFill/>
        </p:spPr>
        <p:txBody>
          <a:bodyPr wrap="none" rtlCol="0">
            <a:spAutoFit/>
          </a:bodyPr>
          <a:lstStyle/>
          <a:p>
            <a:r>
              <a:rPr lang="es-ES" sz="2400" dirty="0" smtClean="0"/>
              <a:t>Término equivalente en idioma inglés es “stakeholder”</a:t>
            </a:r>
            <a:endParaRPr lang="es-ES" sz="2400" dirty="0"/>
          </a:p>
        </p:txBody>
      </p:sp>
      <p:sp>
        <p:nvSpPr>
          <p:cNvPr id="14" name="CuadroTexto 13"/>
          <p:cNvSpPr txBox="1"/>
          <p:nvPr/>
        </p:nvSpPr>
        <p:spPr>
          <a:xfrm>
            <a:off x="1067419" y="6201078"/>
            <a:ext cx="2489308" cy="276999"/>
          </a:xfrm>
          <a:prstGeom prst="rect">
            <a:avLst/>
          </a:prstGeom>
          <a:noFill/>
        </p:spPr>
        <p:txBody>
          <a:bodyPr wrap="none" rtlCol="0">
            <a:spAutoFit/>
          </a:bodyPr>
          <a:lstStyle/>
          <a:p>
            <a:r>
              <a:rPr lang="es-ES" sz="1200" dirty="0" smtClean="0"/>
              <a:t>(Project Management Institute, 2008)</a:t>
            </a:r>
            <a:endParaRPr lang="es-ES" sz="1200" dirty="0"/>
          </a:p>
        </p:txBody>
      </p:sp>
    </p:spTree>
    <p:extLst>
      <p:ext uri="{BB962C8B-B14F-4D97-AF65-F5344CB8AC3E}">
        <p14:creationId xmlns:p14="http://schemas.microsoft.com/office/powerpoint/2010/main" val="3424849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8433" y="157057"/>
            <a:ext cx="8035567" cy="1143000"/>
          </a:xfrm>
        </p:spPr>
        <p:txBody>
          <a:bodyPr/>
          <a:lstStyle/>
          <a:p>
            <a:r>
              <a:rPr lang="es-MX" dirty="0" smtClean="0">
                <a:solidFill>
                  <a:schemeClr val="tx1"/>
                </a:solidFill>
              </a:rPr>
              <a:t>¿Como lograr un acuerdo?</a:t>
            </a:r>
            <a:endParaRPr lang="es-MX"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2897195996"/>
              </p:ext>
            </p:extLst>
          </p:nvPr>
        </p:nvGraphicFramePr>
        <p:xfrm>
          <a:off x="563389" y="1722128"/>
          <a:ext cx="8472518" cy="3643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7216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29560" y="147662"/>
            <a:ext cx="5188468" cy="388690"/>
          </a:xfrm>
        </p:spPr>
        <p:txBody>
          <a:bodyPr>
            <a:normAutofit fontScale="90000"/>
          </a:bodyPr>
          <a:lstStyle/>
          <a:p>
            <a:r>
              <a:rPr lang="es-MX" dirty="0" smtClean="0">
                <a:solidFill>
                  <a:schemeClr val="tx1"/>
                </a:solidFill>
              </a:rPr>
              <a:t>Negociaciones exitosas </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88881052"/>
              </p:ext>
            </p:extLst>
          </p:nvPr>
        </p:nvGraphicFramePr>
        <p:xfrm>
          <a:off x="1229560" y="1355255"/>
          <a:ext cx="7578846" cy="4508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8841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6048" y="5294927"/>
            <a:ext cx="7727778" cy="1143000"/>
          </a:xfrm>
        </p:spPr>
        <p:txBody>
          <a:bodyPr>
            <a:normAutofit fontScale="90000"/>
          </a:bodyPr>
          <a:lstStyle/>
          <a:p>
            <a:r>
              <a:rPr lang="es-ES" dirty="0" smtClean="0"/>
              <a:t>Nos estamos hablando… Pura vida</a:t>
            </a:r>
            <a:endParaRPr lang="es-ES" dirty="0"/>
          </a:p>
        </p:txBody>
      </p:sp>
      <p:pic>
        <p:nvPicPr>
          <p:cNvPr id="5" name="Marcador de contenido 4" descr="gracias-en-distintos-idiomas--175.jpg"/>
          <p:cNvPicPr>
            <a:picLocks noGrp="1" noChangeAspect="1"/>
          </p:cNvPicPr>
          <p:nvPr>
            <p:ph idx="1"/>
          </p:nvPr>
        </p:nvPicPr>
        <p:blipFill>
          <a:blip r:embed="rId2">
            <a:extLst>
              <a:ext uri="{28A0092B-C50C-407E-A947-70E740481C1C}">
                <a14:useLocalDpi xmlns:a14="http://schemas.microsoft.com/office/drawing/2010/main" val="0"/>
              </a:ext>
            </a:extLst>
          </a:blip>
          <a:srcRect t="7324" b="7324"/>
          <a:stretch>
            <a:fillRect/>
          </a:stretch>
        </p:blipFill>
        <p:spPr>
          <a:xfrm>
            <a:off x="1324141" y="272433"/>
            <a:ext cx="7498080" cy="4800600"/>
          </a:xfrm>
        </p:spPr>
      </p:pic>
    </p:spTree>
    <p:extLst>
      <p:ext uri="{BB962C8B-B14F-4D97-AF65-F5344CB8AC3E}">
        <p14:creationId xmlns:p14="http://schemas.microsoft.com/office/powerpoint/2010/main" val="2187995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0449" y="173491"/>
            <a:ext cx="7823239" cy="865708"/>
          </a:xfrm>
        </p:spPr>
        <p:txBody>
          <a:bodyPr>
            <a:noAutofit/>
          </a:bodyPr>
          <a:lstStyle/>
          <a:p>
            <a:r>
              <a:rPr lang="es-ES" sz="3600" dirty="0" smtClean="0"/>
              <a:t>Los grupos de interés de la organización </a:t>
            </a:r>
            <a:endParaRPr lang="es-ES" sz="3600" dirty="0"/>
          </a:p>
        </p:txBody>
      </p:sp>
      <p:graphicFrame>
        <p:nvGraphicFramePr>
          <p:cNvPr id="3" name="Diagrama 2"/>
          <p:cNvGraphicFramePr/>
          <p:nvPr>
            <p:extLst>
              <p:ext uri="{D42A27DB-BD31-4B8C-83A1-F6EECF244321}">
                <p14:modId xmlns:p14="http://schemas.microsoft.com/office/powerpoint/2010/main" val="850949466"/>
              </p:ext>
            </p:extLst>
          </p:nvPr>
        </p:nvGraphicFramePr>
        <p:xfrm>
          <a:off x="1186209" y="1342959"/>
          <a:ext cx="7747479" cy="4912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0970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8887" y="274638"/>
            <a:ext cx="7498080" cy="752120"/>
          </a:xfrm>
        </p:spPr>
        <p:txBody>
          <a:bodyPr>
            <a:normAutofit fontScale="90000"/>
          </a:bodyPr>
          <a:lstStyle/>
          <a:p>
            <a:r>
              <a:rPr lang="es-ES" dirty="0" smtClean="0"/>
              <a:t>Razones por los que involucrarse</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64151341"/>
              </p:ext>
            </p:extLst>
          </p:nvPr>
        </p:nvGraphicFramePr>
        <p:xfrm>
          <a:off x="608024" y="1188878"/>
          <a:ext cx="8126364" cy="5059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76400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6884" y="197587"/>
            <a:ext cx="7807402" cy="1143000"/>
          </a:xfrm>
        </p:spPr>
        <p:txBody>
          <a:bodyPr>
            <a:normAutofit/>
          </a:bodyPr>
          <a:lstStyle/>
          <a:p>
            <a:r>
              <a:rPr lang="es-ES" sz="3200" dirty="0" smtClean="0"/>
              <a:t>¿Por qué involucrarse con los grupos de interés? </a:t>
            </a:r>
            <a:r>
              <a:rPr lang="es-ES" sz="2000" dirty="0" smtClean="0"/>
              <a:t>(1 de 2)</a:t>
            </a:r>
            <a:endParaRPr lang="es-ES" sz="20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03251508"/>
              </p:ext>
            </p:extLst>
          </p:nvPr>
        </p:nvGraphicFramePr>
        <p:xfrm>
          <a:off x="486419" y="1616368"/>
          <a:ext cx="8377215" cy="4476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1026884" y="6484787"/>
            <a:ext cx="6284743" cy="276999"/>
          </a:xfrm>
          <a:prstGeom prst="rect">
            <a:avLst/>
          </a:prstGeom>
          <a:noFill/>
        </p:spPr>
        <p:txBody>
          <a:bodyPr wrap="none" rtlCol="0">
            <a:spAutoFit/>
          </a:bodyPr>
          <a:lstStyle/>
          <a:p>
            <a:r>
              <a:rPr lang="es-ES" sz="1200" dirty="0"/>
              <a:t>(</a:t>
            </a:r>
            <a:r>
              <a:rPr lang="es-ES" sz="1200" dirty="0" smtClean="0"/>
              <a:t>AccountAbility</a:t>
            </a:r>
            <a:r>
              <a:rPr lang="es-ES" sz="1200" dirty="0"/>
              <a:t>, United Nations Environment Programme, Stakeholder Research </a:t>
            </a:r>
            <a:r>
              <a:rPr lang="es-ES" sz="1200" dirty="0" smtClean="0"/>
              <a:t>Associates, 2007)</a:t>
            </a:r>
            <a:endParaRPr lang="es-ES" sz="1200" dirty="0"/>
          </a:p>
        </p:txBody>
      </p:sp>
    </p:spTree>
    <p:extLst>
      <p:ext uri="{BB962C8B-B14F-4D97-AF65-F5344CB8AC3E}">
        <p14:creationId xmlns:p14="http://schemas.microsoft.com/office/powerpoint/2010/main" val="2389597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9861" y="139539"/>
            <a:ext cx="7933827" cy="1143000"/>
          </a:xfrm>
        </p:spPr>
        <p:txBody>
          <a:bodyPr>
            <a:normAutofit fontScale="90000"/>
          </a:bodyPr>
          <a:lstStyle/>
          <a:p>
            <a:r>
              <a:rPr lang="es-ES" dirty="0"/>
              <a:t>¿</a:t>
            </a:r>
            <a:r>
              <a:rPr lang="es-ES" sz="4000" dirty="0"/>
              <a:t>Por qué involucrarse con los grupos de interés</a:t>
            </a:r>
            <a:r>
              <a:rPr lang="es-ES" sz="4000" dirty="0" smtClean="0"/>
              <a:t>? </a:t>
            </a:r>
            <a:r>
              <a:rPr lang="es-ES" sz="2200" dirty="0" smtClean="0"/>
              <a:t>(2 de 2)</a:t>
            </a:r>
            <a:endParaRPr lang="es-ES" sz="22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81554655"/>
              </p:ext>
            </p:extLst>
          </p:nvPr>
        </p:nvGraphicFramePr>
        <p:xfrm>
          <a:off x="1232934" y="1460401"/>
          <a:ext cx="749808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1026884" y="6484787"/>
            <a:ext cx="6284743" cy="276999"/>
          </a:xfrm>
          <a:prstGeom prst="rect">
            <a:avLst/>
          </a:prstGeom>
          <a:noFill/>
        </p:spPr>
        <p:txBody>
          <a:bodyPr wrap="none" rtlCol="0">
            <a:spAutoFit/>
          </a:bodyPr>
          <a:lstStyle/>
          <a:p>
            <a:r>
              <a:rPr lang="es-ES" sz="1200" dirty="0"/>
              <a:t>(</a:t>
            </a:r>
            <a:r>
              <a:rPr lang="es-ES" sz="1200" dirty="0" smtClean="0"/>
              <a:t>AccountAbility</a:t>
            </a:r>
            <a:r>
              <a:rPr lang="es-ES" sz="1200" dirty="0"/>
              <a:t>, United Nations Environment Programme, Stakeholder Research </a:t>
            </a:r>
            <a:r>
              <a:rPr lang="es-ES" sz="1200" dirty="0" smtClean="0"/>
              <a:t>Associates, 2007)</a:t>
            </a:r>
            <a:endParaRPr lang="es-ES" sz="1200" dirty="0"/>
          </a:p>
        </p:txBody>
      </p:sp>
    </p:spTree>
    <p:extLst>
      <p:ext uri="{BB962C8B-B14F-4D97-AF65-F5344CB8AC3E}">
        <p14:creationId xmlns:p14="http://schemas.microsoft.com/office/powerpoint/2010/main" val="29937820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9541" y="170567"/>
            <a:ext cx="7605999" cy="1143000"/>
          </a:xfrm>
        </p:spPr>
        <p:txBody>
          <a:bodyPr>
            <a:normAutofit/>
          </a:bodyPr>
          <a:lstStyle/>
          <a:p>
            <a:r>
              <a:rPr lang="es-ES" sz="3200" dirty="0" smtClean="0"/>
              <a:t>Evolución de las relaciones con el tiempo</a:t>
            </a:r>
            <a:endParaRPr lang="es-ES" sz="3200" dirty="0"/>
          </a:p>
        </p:txBody>
      </p:sp>
      <p:pic>
        <p:nvPicPr>
          <p:cNvPr id="5" name="Marcador de contenido 4" descr="Captura de pantalla 2012-06-11 a la(s) 07.08.04.png"/>
          <p:cNvPicPr>
            <a:picLocks noGrp="1" noChangeAspect="1"/>
          </p:cNvPicPr>
          <p:nvPr>
            <p:ph idx="1"/>
          </p:nvPr>
        </p:nvPicPr>
        <p:blipFill>
          <a:blip r:embed="rId2">
            <a:extLst>
              <a:ext uri="{28A0092B-C50C-407E-A947-70E740481C1C}">
                <a14:useLocalDpi xmlns:a14="http://schemas.microsoft.com/office/drawing/2010/main" val="0"/>
              </a:ext>
            </a:extLst>
          </a:blip>
          <a:srcRect l="-10685" r="-10685"/>
          <a:stretch>
            <a:fillRect/>
          </a:stretch>
        </p:blipFill>
        <p:spPr>
          <a:xfrm>
            <a:off x="1063054" y="1313567"/>
            <a:ext cx="7805125" cy="4237068"/>
          </a:xfrm>
        </p:spPr>
      </p:pic>
      <p:sp>
        <p:nvSpPr>
          <p:cNvPr id="6" name="CuadroTexto 5"/>
          <p:cNvSpPr txBox="1"/>
          <p:nvPr/>
        </p:nvSpPr>
        <p:spPr>
          <a:xfrm>
            <a:off x="1026884" y="6374381"/>
            <a:ext cx="8117116" cy="430887"/>
          </a:xfrm>
          <a:prstGeom prst="rect">
            <a:avLst/>
          </a:prstGeom>
          <a:noFill/>
        </p:spPr>
        <p:txBody>
          <a:bodyPr wrap="square" rtlCol="0">
            <a:spAutoFit/>
          </a:bodyPr>
          <a:lstStyle/>
          <a:p>
            <a:r>
              <a:rPr lang="es-ES" sz="1000" dirty="0" smtClean="0"/>
              <a:t>Fuente:  AccountAbility</a:t>
            </a:r>
            <a:r>
              <a:rPr lang="es-ES" sz="1000" dirty="0"/>
              <a:t>, United Nations Environment </a:t>
            </a:r>
            <a:r>
              <a:rPr lang="es-ES" sz="1000" dirty="0" smtClean="0"/>
              <a:t>Programme</a:t>
            </a:r>
            <a:r>
              <a:rPr lang="es-ES" sz="1000" dirty="0"/>
              <a:t> </a:t>
            </a:r>
            <a:r>
              <a:rPr lang="es-ES" sz="1000" dirty="0" smtClean="0"/>
              <a:t>y Stakeholder </a:t>
            </a:r>
            <a:r>
              <a:rPr lang="es-ES" sz="1000" dirty="0"/>
              <a:t>Research </a:t>
            </a:r>
            <a:r>
              <a:rPr lang="es-ES" sz="1000" dirty="0" smtClean="0"/>
              <a:t>Associates. </a:t>
            </a:r>
            <a:r>
              <a:rPr lang="es-ES" sz="1000" dirty="0"/>
              <a:t>(2007) </a:t>
            </a:r>
            <a:r>
              <a:rPr lang="es-ES" sz="1000" dirty="0" smtClean="0"/>
              <a:t> El compromiso con los los stakeholders: Manual para la práctica de las relaciones con los grupos de interés</a:t>
            </a:r>
            <a:r>
              <a:rPr lang="es-ES" sz="1200" dirty="0" smtClean="0"/>
              <a:t>. </a:t>
            </a:r>
            <a:endParaRPr lang="es-ES" sz="1200" dirty="0"/>
          </a:p>
        </p:txBody>
      </p:sp>
    </p:spTree>
    <p:extLst>
      <p:ext uri="{BB962C8B-B14F-4D97-AF65-F5344CB8AC3E}">
        <p14:creationId xmlns:p14="http://schemas.microsoft.com/office/powerpoint/2010/main" val="1633465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2237" y="239799"/>
            <a:ext cx="7333606" cy="759939"/>
          </a:xfrm>
        </p:spPr>
        <p:txBody>
          <a:bodyPr>
            <a:noAutofit/>
          </a:bodyPr>
          <a:lstStyle/>
          <a:p>
            <a:r>
              <a:rPr lang="es-ES" sz="3200" dirty="0" smtClean="0"/>
              <a:t>Propuesta de relacionamiento orientada a resultados</a:t>
            </a:r>
            <a:endParaRPr lang="es-ES" sz="32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885761155"/>
              </p:ext>
            </p:extLst>
          </p:nvPr>
        </p:nvGraphicFramePr>
        <p:xfrm>
          <a:off x="689093" y="1040268"/>
          <a:ext cx="8454907" cy="5539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p:cNvSpPr txBox="1"/>
          <p:nvPr/>
        </p:nvSpPr>
        <p:spPr>
          <a:xfrm>
            <a:off x="1026884" y="6592867"/>
            <a:ext cx="6284743" cy="276999"/>
          </a:xfrm>
          <a:prstGeom prst="rect">
            <a:avLst/>
          </a:prstGeom>
          <a:noFill/>
        </p:spPr>
        <p:txBody>
          <a:bodyPr wrap="none" rtlCol="0">
            <a:spAutoFit/>
          </a:bodyPr>
          <a:lstStyle/>
          <a:p>
            <a:r>
              <a:rPr lang="es-ES" sz="1200" dirty="0"/>
              <a:t>(</a:t>
            </a:r>
            <a:r>
              <a:rPr lang="es-ES" sz="1200" dirty="0" smtClean="0"/>
              <a:t>AccountAbility</a:t>
            </a:r>
            <a:r>
              <a:rPr lang="es-ES" sz="1200" dirty="0"/>
              <a:t>, United Nations Environment Programme, Stakeholder Research </a:t>
            </a:r>
            <a:r>
              <a:rPr lang="es-ES" sz="1200" dirty="0" smtClean="0"/>
              <a:t>Associates, 2007)</a:t>
            </a:r>
            <a:endParaRPr lang="es-ES" sz="1200" dirty="0"/>
          </a:p>
        </p:txBody>
      </p:sp>
      <p:sp>
        <p:nvSpPr>
          <p:cNvPr id="11" name="Flecha izquierda 10"/>
          <p:cNvSpPr/>
          <p:nvPr/>
        </p:nvSpPr>
        <p:spPr>
          <a:xfrm>
            <a:off x="5832098" y="837618"/>
            <a:ext cx="2607746" cy="167523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sz="1200" dirty="0"/>
              <a:t> ¿Por qué </a:t>
            </a:r>
            <a:r>
              <a:rPr lang="es-ES" sz="1200" dirty="0" smtClean="0"/>
              <a:t>relacionarnos? ¿A quién convocar? ¿Qué temas desea tratar? ¿Qué desea</a:t>
            </a:r>
          </a:p>
          <a:p>
            <a:r>
              <a:rPr lang="es-ES" sz="1200" dirty="0" smtClean="0"/>
              <a:t>lograr y cómo medir el  éxito?</a:t>
            </a:r>
            <a:endParaRPr lang="es-ES" sz="1200" dirty="0"/>
          </a:p>
        </p:txBody>
      </p:sp>
    </p:spTree>
    <p:extLst>
      <p:ext uri="{BB962C8B-B14F-4D97-AF65-F5344CB8AC3E}">
        <p14:creationId xmlns:p14="http://schemas.microsoft.com/office/powerpoint/2010/main" val="2313345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Solsticio.thmx</Template>
  <TotalTime>907</TotalTime>
  <Words>3969</Words>
  <Application>Microsoft Macintosh PowerPoint</Application>
  <PresentationFormat>Presentación en pantalla (4:3)</PresentationFormat>
  <Paragraphs>380</Paragraphs>
  <Slides>32</Slides>
  <Notes>17</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Solsticio</vt:lpstr>
      <vt:lpstr>GRUPOS DE INTERÉS</vt:lpstr>
      <vt:lpstr>Objetivos del módulo </vt:lpstr>
      <vt:lpstr>¿Quiénes son los grupos de interés?</vt:lpstr>
      <vt:lpstr>Los grupos de interés de la organización </vt:lpstr>
      <vt:lpstr>Razones por los que involucrarse</vt:lpstr>
      <vt:lpstr>¿Por qué involucrarse con los grupos de interés? (1 de 2)</vt:lpstr>
      <vt:lpstr>¿Por qué involucrarse con los grupos de interés? (2 de 2)</vt:lpstr>
      <vt:lpstr>Evolución de las relaciones con el tiempo</vt:lpstr>
      <vt:lpstr>Propuesta de relacionamiento orientada a resultados</vt:lpstr>
      <vt:lpstr>Resultados – productos por etapa</vt:lpstr>
      <vt:lpstr>Matriz de temas y respuestas </vt:lpstr>
      <vt:lpstr>Planificación de la relación </vt:lpstr>
      <vt:lpstr>Fortalecer las capacidades de relación </vt:lpstr>
      <vt:lpstr>Establecer la relación </vt:lpstr>
      <vt:lpstr>Actuar – trabajar con los grupos de interés</vt:lpstr>
      <vt:lpstr>Tiempo de preguntarnos…</vt:lpstr>
      <vt:lpstr>¿Concepto de participación?</vt:lpstr>
      <vt:lpstr>Premisas básicas</vt:lpstr>
      <vt:lpstr>Condiciones de la participación </vt:lpstr>
      <vt:lpstr>Información: base de participación</vt:lpstr>
      <vt:lpstr>Participación y equidad de género</vt:lpstr>
      <vt:lpstr>Niveles de participación</vt:lpstr>
      <vt:lpstr>La situación esperada…</vt:lpstr>
      <vt:lpstr>Realidades: Expectativas - Intereses</vt:lpstr>
      <vt:lpstr>Definamos “Conflicto”</vt:lpstr>
      <vt:lpstr>¿Cómo afrontar el conflicto?</vt:lpstr>
      <vt:lpstr>Comunicación asertiva</vt:lpstr>
      <vt:lpstr>Formas de resolver un conflicto </vt:lpstr>
      <vt:lpstr>Presentación de PowerPoint</vt:lpstr>
      <vt:lpstr>¿Como lograr un acuerdo?</vt:lpstr>
      <vt:lpstr>Negociaciones exitosas </vt:lpstr>
      <vt:lpstr>Nos estamos hablando… Pura vida</vt:lpstr>
    </vt:vector>
  </TitlesOfParts>
  <Company>Universidad De La Cooperación Internacional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GRUPOS DE INTERÉS</dc:title>
  <dc:creator>Glauco U. Quesada Ramírez</dc:creator>
  <cp:lastModifiedBy>Glauco U. Quesada Ramírez</cp:lastModifiedBy>
  <cp:revision>75</cp:revision>
  <cp:lastPrinted>2012-11-15T04:34:35Z</cp:lastPrinted>
  <dcterms:created xsi:type="dcterms:W3CDTF">2012-06-10T19:46:03Z</dcterms:created>
  <dcterms:modified xsi:type="dcterms:W3CDTF">2012-11-15T17:19:05Z</dcterms:modified>
</cp:coreProperties>
</file>