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56" r:id="rId2"/>
    <p:sldId id="257" r:id="rId3"/>
    <p:sldId id="258" r:id="rId4"/>
    <p:sldId id="278" r:id="rId5"/>
    <p:sldId id="259" r:id="rId6"/>
    <p:sldId id="269" r:id="rId7"/>
    <p:sldId id="270" r:id="rId8"/>
    <p:sldId id="271" r:id="rId9"/>
    <p:sldId id="272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60746" autoAdjust="0"/>
  </p:normalViewPr>
  <p:slideViewPr>
    <p:cSldViewPr snapToGrid="0" snapToObjects="1">
      <p:cViewPr varScale="1">
        <p:scale>
          <a:sx n="70" d="100"/>
          <a:sy n="70" d="100"/>
        </p:scale>
        <p:origin x="27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5E9A5-3D1B-2E40-AD32-7CEE4E347B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4FF3C-8926-A241-8BC3-7A6E843565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57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49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49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49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4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1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49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49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4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0"/>
            <a:ext cx="6477000" cy="1914144"/>
          </a:xfrm>
        </p:spPr>
        <p:txBody>
          <a:bodyPr>
            <a:normAutofit/>
          </a:bodyPr>
          <a:lstStyle/>
          <a:p>
            <a:pPr algn="r"/>
            <a:r>
              <a:rPr lang="es-CR" sz="2800" noProof="0" dirty="0" smtClean="0"/>
              <a:t>Universidad para la Cooperación Internacional</a:t>
            </a:r>
            <a:endParaRPr lang="es-CR" sz="2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31027" y="4402932"/>
            <a:ext cx="3412973" cy="140907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es-CR" sz="3600" noProof="0" smtClean="0"/>
              <a:t>Curso de Derecho Privado</a:t>
            </a:r>
            <a:endParaRPr lang="es-CR" sz="3600" noProof="0" dirty="0"/>
          </a:p>
        </p:txBody>
      </p:sp>
    </p:spTree>
    <p:extLst>
      <p:ext uri="{BB962C8B-B14F-4D97-AF65-F5344CB8AC3E}">
        <p14:creationId xmlns:p14="http://schemas.microsoft.com/office/powerpoint/2010/main" val="25683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Domicilio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3200" dirty="0" smtClean="0"/>
              <a:t>Reglas fijadas por recién aprobada Ley de Fortalecimiento de la Gestión </a:t>
            </a:r>
            <a:r>
              <a:rPr lang="es-CR" sz="3200" dirty="0"/>
              <a:t>Tributaria </a:t>
            </a:r>
            <a:r>
              <a:rPr lang="es-CR" sz="2800" dirty="0"/>
              <a:t>(Ley N° 9069 del 10 de setiembre del 2012).</a:t>
            </a:r>
            <a:endParaRPr lang="es-CR" sz="2800" dirty="0" smtClean="0"/>
          </a:p>
          <a:p>
            <a:pPr lvl="1"/>
            <a:endParaRPr lang="es-CR" sz="2800" dirty="0" smtClean="0"/>
          </a:p>
          <a:p>
            <a:pPr lvl="1"/>
            <a:r>
              <a:rPr lang="es-CR" sz="2800" dirty="0" smtClean="0"/>
              <a:t>Domicilio fiscal para personas jurídicas</a:t>
            </a:r>
          </a:p>
          <a:p>
            <a:pPr lvl="1"/>
            <a:endParaRPr lang="es-CR" sz="2800" dirty="0" smtClean="0"/>
          </a:p>
          <a:p>
            <a:pPr lvl="1"/>
            <a:r>
              <a:rPr lang="es-CR" sz="2800" dirty="0" smtClean="0"/>
              <a:t>Personas domiciliadas en el extranjero</a:t>
            </a:r>
          </a:p>
        </p:txBody>
      </p:sp>
    </p:spTree>
    <p:extLst>
      <p:ext uri="{BB962C8B-B14F-4D97-AF65-F5344CB8AC3E}">
        <p14:creationId xmlns:p14="http://schemas.microsoft.com/office/powerpoint/2010/main" val="6420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Domicilio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3200" dirty="0" smtClean="0"/>
              <a:t>Reglas fijadas por recién aprobada Ley de Fortalecimiento de la Gestión </a:t>
            </a:r>
            <a:r>
              <a:rPr lang="es-CR" sz="3200" dirty="0"/>
              <a:t>Tributaria </a:t>
            </a:r>
            <a:r>
              <a:rPr lang="es-CR" sz="2800" dirty="0" smtClean="0"/>
              <a:t>(Ley </a:t>
            </a:r>
            <a:r>
              <a:rPr lang="es-CR" sz="2800" dirty="0"/>
              <a:t>N° 9069 del 10 de setiembre del 2012).</a:t>
            </a:r>
            <a:endParaRPr lang="es-CR" sz="2800" dirty="0" smtClean="0"/>
          </a:p>
          <a:p>
            <a:pPr lvl="1"/>
            <a:endParaRPr lang="es-CR" sz="2800" dirty="0" smtClean="0"/>
          </a:p>
          <a:p>
            <a:pPr lvl="1"/>
            <a:r>
              <a:rPr lang="es-CR" sz="2800" dirty="0" smtClean="0"/>
              <a:t>Obligación de comunicar el domicilio</a:t>
            </a:r>
          </a:p>
        </p:txBody>
      </p:sp>
    </p:spTree>
    <p:extLst>
      <p:ext uri="{BB962C8B-B14F-4D97-AF65-F5344CB8AC3E}">
        <p14:creationId xmlns:p14="http://schemas.microsoft.com/office/powerpoint/2010/main" val="228412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Ausencia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CR" smtClean="0"/>
          </a:p>
          <a:p>
            <a:r>
              <a:rPr lang="es-CR" sz="3600" smtClean="0"/>
              <a:t>Concepto</a:t>
            </a:r>
          </a:p>
          <a:p>
            <a:pPr lvl="1"/>
            <a:r>
              <a:rPr lang="es-CR" sz="3200" smtClean="0"/>
              <a:t>Sentido amplio (usual)</a:t>
            </a:r>
          </a:p>
          <a:p>
            <a:pPr lvl="1"/>
            <a:r>
              <a:rPr lang="es-CR" sz="3200" smtClean="0"/>
              <a:t>Sentido estricto (jurídico)</a:t>
            </a:r>
          </a:p>
          <a:p>
            <a:endParaRPr lang="es-CR" sz="3600" smtClean="0"/>
          </a:p>
          <a:p>
            <a:r>
              <a:rPr lang="es-CR" sz="3600" smtClean="0"/>
              <a:t>Situación de Hecho con relevancia jurídica</a:t>
            </a:r>
            <a:endParaRPr lang="es-CR" sz="3600" dirty="0" smtClean="0"/>
          </a:p>
        </p:txBody>
      </p:sp>
    </p:spTree>
    <p:extLst>
      <p:ext uri="{BB962C8B-B14F-4D97-AF65-F5344CB8AC3E}">
        <p14:creationId xmlns:p14="http://schemas.microsoft.com/office/powerpoint/2010/main" val="35409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Ausencia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CR" smtClean="0"/>
          </a:p>
          <a:p>
            <a:r>
              <a:rPr lang="es-CR" sz="3600" smtClean="0"/>
              <a:t>Tres grados de intervención:</a:t>
            </a:r>
          </a:p>
          <a:p>
            <a:pPr lvl="1"/>
            <a:endParaRPr lang="es-CR" sz="3200" smtClean="0"/>
          </a:p>
          <a:p>
            <a:pPr lvl="1"/>
            <a:r>
              <a:rPr lang="es-CR" sz="3200" smtClean="0"/>
              <a:t>Medidas provisionales</a:t>
            </a:r>
          </a:p>
          <a:p>
            <a:pPr lvl="1"/>
            <a:endParaRPr lang="es-CR" sz="3200" smtClean="0"/>
          </a:p>
          <a:p>
            <a:pPr lvl="1"/>
            <a:r>
              <a:rPr lang="es-CR" sz="3200" smtClean="0"/>
              <a:t>Declaración de ausencia</a:t>
            </a:r>
          </a:p>
          <a:p>
            <a:pPr lvl="1"/>
            <a:endParaRPr lang="es-CR" sz="3200" smtClean="0"/>
          </a:p>
          <a:p>
            <a:pPr lvl="1"/>
            <a:r>
              <a:rPr lang="es-CR" sz="3200" smtClean="0"/>
              <a:t>Presunción de muerte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18973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noProof="0" smtClean="0"/>
              <a:t>Preliminares</a:t>
            </a:r>
            <a:endParaRPr lang="es-CR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sz="4800" noProof="0" dirty="0" smtClean="0"/>
              <a:t>Dudas respecto a la Lección 1</a:t>
            </a:r>
          </a:p>
          <a:p>
            <a:r>
              <a:rPr lang="es-CR" sz="4800" dirty="0" smtClean="0"/>
              <a:t>Solución al caso práctico (Foro 1)</a:t>
            </a:r>
          </a:p>
          <a:p>
            <a:r>
              <a:rPr lang="es-CR" sz="4800" noProof="0" dirty="0" smtClean="0"/>
              <a:t>Examen Oral</a:t>
            </a:r>
          </a:p>
        </p:txBody>
      </p:sp>
    </p:spTree>
    <p:extLst>
      <p:ext uri="{BB962C8B-B14F-4D97-AF65-F5344CB8AC3E}">
        <p14:creationId xmlns:p14="http://schemas.microsoft.com/office/powerpoint/2010/main" val="34957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noProof="0" smtClean="0"/>
              <a:t>Lección 2</a:t>
            </a:r>
            <a:endParaRPr lang="es-CR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R" sz="4800" smtClean="0"/>
              <a:t>Valores de la personalidad</a:t>
            </a:r>
          </a:p>
          <a:p>
            <a:r>
              <a:rPr lang="es-CR" sz="4800" smtClean="0"/>
              <a:t>Domicilio</a:t>
            </a:r>
          </a:p>
          <a:p>
            <a:r>
              <a:rPr lang="es-CR" sz="4800" smtClean="0"/>
              <a:t>Ausencia</a:t>
            </a:r>
            <a:endParaRPr lang="es-CR" sz="4800" dirty="0"/>
          </a:p>
        </p:txBody>
      </p:sp>
    </p:spTree>
    <p:extLst>
      <p:ext uri="{BB962C8B-B14F-4D97-AF65-F5344CB8AC3E}">
        <p14:creationId xmlns:p14="http://schemas.microsoft.com/office/powerpoint/2010/main" val="707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smtClean="0"/>
              <a:t>Valores de la personalidad</a:t>
            </a:r>
            <a:endParaRPr lang="es-CR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R" sz="4800" smtClean="0"/>
              <a:t>Introducción</a:t>
            </a:r>
          </a:p>
          <a:p>
            <a:r>
              <a:rPr lang="es-CR" sz="4800" smtClean="0"/>
              <a:t>Valores fundamentales del sujeto</a:t>
            </a:r>
          </a:p>
          <a:p>
            <a:r>
              <a:rPr lang="es-CR" sz="4800" smtClean="0"/>
              <a:t>Características</a:t>
            </a:r>
            <a:endParaRPr lang="es-CR" sz="4800" dirty="0"/>
          </a:p>
        </p:txBody>
      </p:sp>
    </p:spTree>
    <p:extLst>
      <p:ext uri="{BB962C8B-B14F-4D97-AF65-F5344CB8AC3E}">
        <p14:creationId xmlns:p14="http://schemas.microsoft.com/office/powerpoint/2010/main" val="39528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noProof="0" dirty="0" smtClean="0"/>
              <a:t>Valores de la Personalidad</a:t>
            </a:r>
            <a:endParaRPr lang="es-CR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4400" smtClean="0"/>
              <a:t>Imagen</a:t>
            </a:r>
          </a:p>
          <a:p>
            <a:r>
              <a:rPr lang="es-CR" sz="4400" smtClean="0"/>
              <a:t>Nombre</a:t>
            </a:r>
          </a:p>
          <a:p>
            <a:r>
              <a:rPr lang="es-CR" sz="4400" smtClean="0"/>
              <a:t>Vida</a:t>
            </a:r>
          </a:p>
          <a:p>
            <a:r>
              <a:rPr lang="es-CR" sz="4400" smtClean="0"/>
              <a:t>Integridad Corporal</a:t>
            </a:r>
            <a:endParaRPr lang="es-CR" sz="4400" dirty="0" smtClean="0"/>
          </a:p>
        </p:txBody>
      </p:sp>
    </p:spTree>
    <p:extLst>
      <p:ext uri="{BB962C8B-B14F-4D97-AF65-F5344CB8AC3E}">
        <p14:creationId xmlns:p14="http://schemas.microsoft.com/office/powerpoint/2010/main" val="27045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noProof="0" smtClean="0"/>
              <a:t>Valores de la Personalidad</a:t>
            </a:r>
            <a:endParaRPr lang="es-CR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R" sz="3600" smtClean="0"/>
              <a:t>Partes separadas del cuerpo y cadáver</a:t>
            </a:r>
          </a:p>
          <a:p>
            <a:r>
              <a:rPr lang="es-CR" sz="3600" smtClean="0"/>
              <a:t>Honor</a:t>
            </a:r>
          </a:p>
          <a:p>
            <a:r>
              <a:rPr lang="es-CR" sz="3600" smtClean="0"/>
              <a:t>Libertad</a:t>
            </a:r>
          </a:p>
          <a:p>
            <a:r>
              <a:rPr lang="es-CR" sz="3600" smtClean="0"/>
              <a:t>Intimidad</a:t>
            </a:r>
          </a:p>
          <a:p>
            <a:r>
              <a:rPr lang="es-CR" sz="3600" smtClean="0"/>
              <a:t>El derecho moral de autor</a:t>
            </a:r>
            <a:endParaRPr lang="es-CR" sz="3600" dirty="0"/>
          </a:p>
        </p:txBody>
      </p:sp>
    </p:spTree>
    <p:extLst>
      <p:ext uri="{BB962C8B-B14F-4D97-AF65-F5344CB8AC3E}">
        <p14:creationId xmlns:p14="http://schemas.microsoft.com/office/powerpoint/2010/main" val="7126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smtClean="0"/>
              <a:t>Domicilio</a:t>
            </a:r>
            <a:endParaRPr lang="es-C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Domicilio </a:t>
            </a:r>
            <a:r>
              <a:rPr lang="es-CR" dirty="0" err="1" smtClean="0"/>
              <a:t>vrs</a:t>
            </a:r>
            <a:r>
              <a:rPr lang="es-CR" dirty="0" smtClean="0"/>
              <a:t>. Residencia</a:t>
            </a:r>
          </a:p>
          <a:p>
            <a:r>
              <a:rPr lang="es-CR" dirty="0" smtClean="0"/>
              <a:t>Domicilio legal </a:t>
            </a:r>
            <a:r>
              <a:rPr lang="es-CR" dirty="0" err="1" smtClean="0"/>
              <a:t>vrs</a:t>
            </a:r>
            <a:r>
              <a:rPr lang="es-CR" dirty="0" smtClean="0"/>
              <a:t>. Domicilio Voluntario</a:t>
            </a:r>
          </a:p>
          <a:p>
            <a:r>
              <a:rPr lang="es-CR" dirty="0" smtClean="0"/>
              <a:t>Domicilio civil </a:t>
            </a:r>
            <a:r>
              <a:rPr lang="es-CR" dirty="0" err="1" smtClean="0"/>
              <a:t>vrs</a:t>
            </a:r>
            <a:r>
              <a:rPr lang="es-CR" dirty="0" smtClean="0"/>
              <a:t>. Domicilio Político</a:t>
            </a:r>
          </a:p>
          <a:p>
            <a:r>
              <a:rPr lang="es-CR" dirty="0" smtClean="0"/>
              <a:t>Domicilio “Real”</a:t>
            </a:r>
          </a:p>
          <a:p>
            <a:pPr lvl="1"/>
            <a:r>
              <a:rPr lang="es-CR" dirty="0" smtClean="0"/>
              <a:t>Sede principal. Nadie puede tener más de un domicilio.</a:t>
            </a:r>
          </a:p>
          <a:p>
            <a:r>
              <a:rPr lang="es-CR" dirty="0" smtClean="0"/>
              <a:t>Domicilio de las personas jurídicas</a:t>
            </a:r>
          </a:p>
          <a:p>
            <a:r>
              <a:rPr lang="es-CR" dirty="0" smtClean="0"/>
              <a:t>Cambio de domicilio</a:t>
            </a:r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411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4800" smtClean="0"/>
              <a:t>Domicilio</a:t>
            </a:r>
            <a:endParaRPr lang="es-C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smtClean="0"/>
              <a:t>Renuncia al Domicilio</a:t>
            </a:r>
          </a:p>
          <a:p>
            <a:r>
              <a:rPr lang="es-CR" smtClean="0"/>
              <a:t>Reglas especiales</a:t>
            </a:r>
          </a:p>
          <a:p>
            <a:pPr lvl="1"/>
            <a:r>
              <a:rPr lang="es-CR" smtClean="0"/>
              <a:t>Sucesiones: último que tuvo el causante o donde se encuentre la mayoría de sus bienes</a:t>
            </a:r>
          </a:p>
          <a:p>
            <a:pPr lvl="1"/>
            <a:r>
              <a:rPr lang="es-CR" smtClean="0"/>
              <a:t>Personas jurídicas: aquél que fije sus estatutos o leyes especiales.</a:t>
            </a:r>
          </a:p>
          <a:p>
            <a:pPr lvl="1"/>
            <a:r>
              <a:rPr lang="es-CR" smtClean="0"/>
              <a:t>Sucursales de personas jurídicas: lugar donde se encuentren aquellas sucursales.</a:t>
            </a:r>
          </a:p>
          <a:p>
            <a:pPr lvl="1"/>
            <a:r>
              <a:rPr lang="es-CR" smtClean="0"/>
              <a:t>Privados de libertad: lugar donde se encuentre el centro penitenciario</a:t>
            </a:r>
          </a:p>
          <a:p>
            <a:pPr lvl="1"/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99539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Domicilio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3200" dirty="0" smtClean="0"/>
              <a:t>Reglas fijadas por recién aprobada Ley de Fortalecimiento de la Gestión </a:t>
            </a:r>
            <a:r>
              <a:rPr lang="es-CR" sz="3200" dirty="0"/>
              <a:t>Tributaria </a:t>
            </a:r>
            <a:r>
              <a:rPr lang="es-CR" sz="2800" dirty="0"/>
              <a:t>(Ley N° 9069 del 10 de setiembre del 2012).</a:t>
            </a:r>
            <a:endParaRPr lang="es-CR" sz="2800" dirty="0" smtClean="0"/>
          </a:p>
          <a:p>
            <a:pPr lvl="1"/>
            <a:endParaRPr lang="es-CR" sz="2800" dirty="0" smtClean="0"/>
          </a:p>
          <a:p>
            <a:pPr lvl="1"/>
            <a:r>
              <a:rPr lang="es-CR" sz="2800" dirty="0" smtClean="0"/>
              <a:t>Domicilio fiscal</a:t>
            </a:r>
          </a:p>
          <a:p>
            <a:pPr lvl="1"/>
            <a:endParaRPr lang="es-CR" sz="2800" dirty="0" smtClean="0"/>
          </a:p>
          <a:p>
            <a:pPr lvl="1"/>
            <a:r>
              <a:rPr lang="es-CR" sz="2800" dirty="0" smtClean="0"/>
              <a:t>Domicilio fiscal para personas físicas</a:t>
            </a:r>
          </a:p>
        </p:txBody>
      </p:sp>
    </p:spTree>
    <p:extLst>
      <p:ext uri="{BB962C8B-B14F-4D97-AF65-F5344CB8AC3E}">
        <p14:creationId xmlns:p14="http://schemas.microsoft.com/office/powerpoint/2010/main" val="298591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1055</TotalTime>
  <Words>310</Words>
  <Application>Microsoft Office PowerPoint</Application>
  <PresentationFormat>Presentación en pantalla (4:3)</PresentationFormat>
  <Paragraphs>85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Calibri</vt:lpstr>
      <vt:lpstr>Goudy Old Style</vt:lpstr>
      <vt:lpstr>Impact</vt:lpstr>
      <vt:lpstr>Rockwell</vt:lpstr>
      <vt:lpstr>Inkwell</vt:lpstr>
      <vt:lpstr>Universidad para la Cooperación Internacional</vt:lpstr>
      <vt:lpstr>Preliminares</vt:lpstr>
      <vt:lpstr>Lección 2</vt:lpstr>
      <vt:lpstr>Valores de la personalidad</vt:lpstr>
      <vt:lpstr>Valores de la Personalidad</vt:lpstr>
      <vt:lpstr>Valores de la Personalidad</vt:lpstr>
      <vt:lpstr>Domicilio</vt:lpstr>
      <vt:lpstr>Domicilio</vt:lpstr>
      <vt:lpstr>Domicilio</vt:lpstr>
      <vt:lpstr>Domicilio</vt:lpstr>
      <vt:lpstr>Domicilio</vt:lpstr>
      <vt:lpstr>Ausencia</vt:lpstr>
      <vt:lpstr>Ausencia</vt:lpstr>
    </vt:vector>
  </TitlesOfParts>
  <Company>Soul Brand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para la Cooperación Internacional</dc:title>
  <dc:creator>Rocio Alvarez Olaso</dc:creator>
  <cp:lastModifiedBy>Ana Yanci Bustamante</cp:lastModifiedBy>
  <cp:revision>38</cp:revision>
  <dcterms:created xsi:type="dcterms:W3CDTF">2012-09-01T03:29:54Z</dcterms:created>
  <dcterms:modified xsi:type="dcterms:W3CDTF">2015-04-20T16:27:35Z</dcterms:modified>
</cp:coreProperties>
</file>