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4"/>
  </p:notesMasterIdLst>
  <p:sldIdLst>
    <p:sldId id="256" r:id="rId2"/>
    <p:sldId id="257" r:id="rId3"/>
    <p:sldId id="258" r:id="rId4"/>
    <p:sldId id="283" r:id="rId5"/>
    <p:sldId id="278" r:id="rId6"/>
    <p:sldId id="279" r:id="rId7"/>
    <p:sldId id="280" r:id="rId8"/>
    <p:sldId id="259" r:id="rId9"/>
    <p:sldId id="285" r:id="rId10"/>
    <p:sldId id="284" r:id="rId11"/>
    <p:sldId id="282" r:id="rId12"/>
    <p:sldId id="28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67589" autoAdjust="0"/>
  </p:normalViewPr>
  <p:slideViewPr>
    <p:cSldViewPr snapToGrid="0" snapToObjects="1">
      <p:cViewPr varScale="1">
        <p:scale>
          <a:sx n="78" d="100"/>
          <a:sy n="78" d="100"/>
        </p:scale>
        <p:origin x="25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9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25E9A5-3D1B-2E40-AD32-7CEE4E347B41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C4FF3C-8926-A241-8BC3-7A6E8435659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09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4FF3C-8926-A241-8BC3-7A6E8435659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4576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s-CR" baseline="0" noProof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4FF3C-8926-A241-8BC3-7A6E8435659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1611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s-CR" baseline="0" noProof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4FF3C-8926-A241-8BC3-7A6E8435659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1611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s-CR" baseline="0" noProof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4FF3C-8926-A241-8BC3-7A6E8435659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1611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4FF3C-8926-A241-8BC3-7A6E8435659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016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4FF3C-8926-A241-8BC3-7A6E8435659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5406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s-ES_tradn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4FF3C-8926-A241-8BC3-7A6E8435659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5406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s-ES_tradn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4FF3C-8926-A241-8BC3-7A6E8435659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5406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s-CR" baseline="0" noProof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4FF3C-8926-A241-8BC3-7A6E8435659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5406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4FF3C-8926-A241-8BC3-7A6E8435659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5406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4FF3C-8926-A241-8BC3-7A6E8435659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1611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s-CR" baseline="0" noProof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4FF3C-8926-A241-8BC3-7A6E8435659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161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A2F0292D-1797-49A5-8D2D-8D50C72EF3CC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D6CC888B-D9F9-4E54-B722-F151A9F45E9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pPr/>
              <a:t>‹Nº›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s-ES_tradnl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A2F0292D-1797-49A5-8D2D-8D50C72EF3CC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D6CC888B-D9F9-4E54-B722-F151A9F45E9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bg>
      <p:bgPr>
        <a:blipFill dpi="0" rotWithShape="1">
          <a:blip r:embed="rId2" cstate="print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pPr/>
              <a:t>‹Nº›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8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7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A2F0292D-1797-49A5-8D2D-8D50C72EF3CC}" type="datetimeFigureOut">
              <a:rPr lang="en-US" smtClean="0"/>
              <a:pPr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D6CC888B-D9F9-4E54-B722-F151A9F45E9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  <p:sldLayoutId id="2147483696" r:id="rId18"/>
    <p:sldLayoutId id="2147483697" r:id="rId19"/>
    <p:sldLayoutId id="2147483698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2527" y="-21893"/>
            <a:ext cx="6477000" cy="1914144"/>
          </a:xfrm>
        </p:spPr>
        <p:txBody>
          <a:bodyPr>
            <a:normAutofit/>
          </a:bodyPr>
          <a:lstStyle/>
          <a:p>
            <a:pPr algn="r"/>
            <a:r>
              <a:rPr lang="es-ES_tradnl" sz="2800" noProof="0" dirty="0" smtClean="0"/>
              <a:t>Universidad para la Cooperación Internacional</a:t>
            </a:r>
            <a:endParaRPr lang="es-ES_tradnl" sz="2800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56554" y="4402932"/>
            <a:ext cx="3412973" cy="1409070"/>
          </a:xfrm>
        </p:spPr>
        <p:txBody>
          <a:bodyPr>
            <a:normAutofit/>
          </a:bodyPr>
          <a:lstStyle/>
          <a:p>
            <a:pPr algn="r">
              <a:lnSpc>
                <a:spcPct val="100000"/>
              </a:lnSpc>
            </a:pPr>
            <a:r>
              <a:rPr lang="es-ES_tradnl" sz="3600" noProof="0" smtClean="0"/>
              <a:t>Curso de Derecho Privado</a:t>
            </a:r>
            <a:endParaRPr lang="es-ES_tradnl" sz="3600" noProof="0"/>
          </a:p>
        </p:txBody>
      </p:sp>
    </p:spTree>
    <p:extLst>
      <p:ext uri="{BB962C8B-B14F-4D97-AF65-F5344CB8AC3E}">
        <p14:creationId xmlns:p14="http://schemas.microsoft.com/office/powerpoint/2010/main" val="256833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4800" noProof="0" dirty="0" smtClean="0"/>
              <a:t>Los Hechos Jurídicos</a:t>
            </a:r>
            <a:endParaRPr lang="es-ES_tradnl" sz="48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4200" dirty="0" smtClean="0"/>
              <a:t>Los Eventos</a:t>
            </a:r>
          </a:p>
          <a:p>
            <a:r>
              <a:rPr lang="es-ES_tradnl" sz="4200" dirty="0" smtClean="0"/>
              <a:t>Los Comportamientos</a:t>
            </a:r>
          </a:p>
        </p:txBody>
      </p:sp>
    </p:spTree>
    <p:extLst>
      <p:ext uri="{BB962C8B-B14F-4D97-AF65-F5344CB8AC3E}">
        <p14:creationId xmlns:p14="http://schemas.microsoft.com/office/powerpoint/2010/main" val="155303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4800" noProof="0" dirty="0" smtClean="0"/>
              <a:t>Prescripción y Caducidad</a:t>
            </a:r>
            <a:endParaRPr lang="es-ES_tradnl" sz="48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4200" dirty="0" smtClean="0"/>
              <a:t>Prescripción Negativa</a:t>
            </a:r>
          </a:p>
          <a:p>
            <a:r>
              <a:rPr lang="es-ES_tradnl" sz="4200" dirty="0" smtClean="0"/>
              <a:t>Caducidad</a:t>
            </a:r>
          </a:p>
        </p:txBody>
      </p:sp>
    </p:spTree>
    <p:extLst>
      <p:ext uri="{BB962C8B-B14F-4D97-AF65-F5344CB8AC3E}">
        <p14:creationId xmlns:p14="http://schemas.microsoft.com/office/powerpoint/2010/main" val="408083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4800" noProof="0" dirty="0" smtClean="0"/>
              <a:t>Foro 2</a:t>
            </a:r>
            <a:endParaRPr lang="es-ES_tradnl" sz="48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s-ES_tradnl" dirty="0" smtClean="0"/>
              <a:t>Basados en el Impuesto General sobre las Ventas.</a:t>
            </a:r>
          </a:p>
          <a:p>
            <a:pPr algn="just"/>
            <a:r>
              <a:rPr lang="es-ES_tradnl" dirty="0" smtClean="0"/>
              <a:t>Terminado </a:t>
            </a:r>
            <a:r>
              <a:rPr lang="es-ES_tradnl" dirty="0"/>
              <a:t>el mes (cada mes) se tienen un plazo fijo para declarar y para pagar. Si el sujeto pasivo no declara en dicho plazo, surge la potestad del Estado para determinar el monto de la obligación y cobrar la deuda</a:t>
            </a:r>
            <a:r>
              <a:rPr lang="es-ES_tradnl" dirty="0" smtClean="0"/>
              <a:t>.</a:t>
            </a:r>
          </a:p>
          <a:p>
            <a:pPr algn="just"/>
            <a:r>
              <a:rPr lang="es-ES_tradnl" dirty="0" smtClean="0"/>
              <a:t> </a:t>
            </a:r>
            <a:r>
              <a:rPr lang="es-ES_tradnl" dirty="0"/>
              <a:t>Una vez que ha transcurrido el plazo determinado (en la Ley) </a:t>
            </a:r>
            <a:r>
              <a:rPr lang="es-ES_tradnl" dirty="0" smtClean="0"/>
              <a:t>¿Qué </a:t>
            </a:r>
            <a:r>
              <a:rPr lang="es-ES_tradnl" dirty="0"/>
              <a:t>se da? La Prescripción o la Caducidad.</a:t>
            </a:r>
            <a:endParaRPr lang="es-ES_tradnl" dirty="0" smtClean="0"/>
          </a:p>
        </p:txBody>
      </p:sp>
    </p:spTree>
    <p:extLst>
      <p:ext uri="{BB962C8B-B14F-4D97-AF65-F5344CB8AC3E}">
        <p14:creationId xmlns:p14="http://schemas.microsoft.com/office/powerpoint/2010/main" val="368725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4800" noProof="0" dirty="0" smtClean="0"/>
              <a:t>Preliminares</a:t>
            </a:r>
            <a:endParaRPr lang="es-ES_tradnl" sz="48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_tradnl" sz="4800" noProof="0" dirty="0" smtClean="0"/>
              <a:t>Dudas respecto a las Lecciones 1 y 2</a:t>
            </a:r>
          </a:p>
          <a:p>
            <a:r>
              <a:rPr lang="es-ES_tradnl" sz="4800" dirty="0" smtClean="0"/>
              <a:t>Planteamiento de caso práctico (Foro 2) al final.</a:t>
            </a:r>
          </a:p>
          <a:p>
            <a:r>
              <a:rPr lang="es-ES_tradnl" sz="4800" dirty="0" smtClean="0"/>
              <a:t>Recordatorio: Segunda comprobación de lectura</a:t>
            </a:r>
            <a:endParaRPr lang="es-ES_tradnl" sz="4800" noProof="0" dirty="0" smtClean="0"/>
          </a:p>
        </p:txBody>
      </p:sp>
    </p:spTree>
    <p:extLst>
      <p:ext uri="{BB962C8B-B14F-4D97-AF65-F5344CB8AC3E}">
        <p14:creationId xmlns:p14="http://schemas.microsoft.com/office/powerpoint/2010/main" val="349573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4800" noProof="0" dirty="0" smtClean="0"/>
              <a:t>Lección 2</a:t>
            </a:r>
            <a:endParaRPr lang="es-ES_tradnl" sz="48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_tradnl" sz="4800" dirty="0" smtClean="0"/>
              <a:t>Objetos, Bienes y Cosas</a:t>
            </a:r>
          </a:p>
          <a:p>
            <a:r>
              <a:rPr lang="es-ES_tradnl" sz="4800" dirty="0" smtClean="0"/>
              <a:t>Hechos Jurídicos</a:t>
            </a:r>
          </a:p>
          <a:p>
            <a:r>
              <a:rPr lang="es-ES_tradnl" sz="4800" dirty="0" smtClean="0"/>
              <a:t>Prescripción y Caducidad</a:t>
            </a:r>
            <a:endParaRPr lang="es-ES_tradnl" sz="4800" dirty="0"/>
          </a:p>
        </p:txBody>
      </p:sp>
    </p:spTree>
    <p:extLst>
      <p:ext uri="{BB962C8B-B14F-4D97-AF65-F5344CB8AC3E}">
        <p14:creationId xmlns:p14="http://schemas.microsoft.com/office/powerpoint/2010/main" val="70733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4800" dirty="0" smtClean="0"/>
              <a:t>Objetos, Bienes y Cosas</a:t>
            </a:r>
            <a:endParaRPr lang="es-ES_tradnl" sz="48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4800" dirty="0" smtClean="0"/>
              <a:t>Definición</a:t>
            </a:r>
          </a:p>
          <a:p>
            <a:pPr lvl="1"/>
            <a:r>
              <a:rPr lang="es-ES_tradnl" sz="4600" dirty="0" smtClean="0"/>
              <a:t>Objetos</a:t>
            </a:r>
          </a:p>
          <a:p>
            <a:pPr lvl="1"/>
            <a:r>
              <a:rPr lang="es-ES_tradnl" sz="4600" dirty="0" smtClean="0"/>
              <a:t>Bienes</a:t>
            </a:r>
          </a:p>
          <a:p>
            <a:pPr lvl="1"/>
            <a:r>
              <a:rPr lang="es-ES_tradnl" sz="4600" dirty="0" smtClean="0"/>
              <a:t>Cosas</a:t>
            </a:r>
          </a:p>
        </p:txBody>
      </p:sp>
    </p:spTree>
    <p:extLst>
      <p:ext uri="{BB962C8B-B14F-4D97-AF65-F5344CB8AC3E}">
        <p14:creationId xmlns:p14="http://schemas.microsoft.com/office/powerpoint/2010/main" val="173557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4800" dirty="0" smtClean="0"/>
              <a:t>Objetos, Cosas y Bienes</a:t>
            </a:r>
            <a:endParaRPr lang="es-ES_tradnl" sz="48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4800" dirty="0" smtClean="0"/>
              <a:t>Clasificaciones:</a:t>
            </a:r>
          </a:p>
          <a:p>
            <a:pPr lvl="1"/>
            <a:r>
              <a:rPr lang="es-ES_tradnl" sz="4600" dirty="0" smtClean="0"/>
              <a:t>Materialidad</a:t>
            </a:r>
          </a:p>
          <a:p>
            <a:pPr lvl="1"/>
            <a:r>
              <a:rPr lang="es-ES_tradnl" sz="4600" dirty="0" smtClean="0"/>
              <a:t>Dominio</a:t>
            </a:r>
          </a:p>
          <a:p>
            <a:pPr lvl="1"/>
            <a:r>
              <a:rPr lang="es-ES_tradnl" sz="4600" dirty="0" smtClean="0"/>
              <a:t>Comercialidad</a:t>
            </a:r>
          </a:p>
          <a:p>
            <a:pPr lvl="1"/>
            <a:r>
              <a:rPr lang="es-ES_tradnl" sz="4600" dirty="0" smtClean="0"/>
              <a:t>Dueño</a:t>
            </a:r>
          </a:p>
        </p:txBody>
      </p:sp>
    </p:spTree>
    <p:extLst>
      <p:ext uri="{BB962C8B-B14F-4D97-AF65-F5344CB8AC3E}">
        <p14:creationId xmlns:p14="http://schemas.microsoft.com/office/powerpoint/2010/main" val="395281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4800" dirty="0" smtClean="0"/>
              <a:t>Objetos, Cosas y Bienes</a:t>
            </a:r>
            <a:endParaRPr lang="es-ES_tradnl" sz="48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4800" dirty="0" smtClean="0"/>
              <a:t>Clasificaciones:</a:t>
            </a:r>
            <a:endParaRPr lang="es-ES_tradnl" sz="4600" dirty="0" smtClean="0"/>
          </a:p>
          <a:p>
            <a:pPr lvl="1"/>
            <a:r>
              <a:rPr lang="es-ES_tradnl" sz="4600" dirty="0" smtClean="0"/>
              <a:t>Consideración social</a:t>
            </a:r>
          </a:p>
          <a:p>
            <a:pPr lvl="1"/>
            <a:r>
              <a:rPr lang="es-ES_tradnl" sz="4600" dirty="0" smtClean="0"/>
              <a:t>Resistencia</a:t>
            </a:r>
          </a:p>
          <a:p>
            <a:pPr lvl="1"/>
            <a:r>
              <a:rPr lang="es-ES_tradnl" sz="4600" dirty="0" smtClean="0"/>
              <a:t>Divisibilidad</a:t>
            </a:r>
          </a:p>
        </p:txBody>
      </p:sp>
    </p:spTree>
    <p:extLst>
      <p:ext uri="{BB962C8B-B14F-4D97-AF65-F5344CB8AC3E}">
        <p14:creationId xmlns:p14="http://schemas.microsoft.com/office/powerpoint/2010/main" val="121077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4800" dirty="0" smtClean="0"/>
              <a:t>Objetos, Cosas y Bienes</a:t>
            </a:r>
            <a:endParaRPr lang="es-ES_tradnl" sz="48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4800" dirty="0" smtClean="0"/>
              <a:t>Clasificaciones:</a:t>
            </a:r>
          </a:p>
          <a:p>
            <a:pPr lvl="1"/>
            <a:r>
              <a:rPr lang="es-ES_tradnl" sz="4600" dirty="0" smtClean="0"/>
              <a:t>Orden </a:t>
            </a:r>
            <a:r>
              <a:rPr lang="es-ES_tradnl" sz="4600" dirty="0"/>
              <a:t>socio-económico</a:t>
            </a:r>
          </a:p>
          <a:p>
            <a:pPr lvl="1"/>
            <a:r>
              <a:rPr lang="es-ES_tradnl" sz="4600" dirty="0" err="1" smtClean="0"/>
              <a:t>Registrabilidad</a:t>
            </a:r>
            <a:endParaRPr lang="es-ES_tradnl" sz="4600" dirty="0" smtClean="0"/>
          </a:p>
          <a:p>
            <a:pPr lvl="1"/>
            <a:r>
              <a:rPr lang="es-ES_tradnl" sz="4800" dirty="0" smtClean="0"/>
              <a:t>Universalidades</a:t>
            </a:r>
            <a:endParaRPr lang="es-ES_tradnl" sz="4600" dirty="0" smtClean="0"/>
          </a:p>
          <a:p>
            <a:pPr lvl="1"/>
            <a:endParaRPr lang="es-ES_tradnl" sz="4600" dirty="0" smtClean="0"/>
          </a:p>
        </p:txBody>
      </p:sp>
    </p:spTree>
    <p:extLst>
      <p:ext uri="{BB962C8B-B14F-4D97-AF65-F5344CB8AC3E}">
        <p14:creationId xmlns:p14="http://schemas.microsoft.com/office/powerpoint/2010/main" val="1829161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4800" noProof="0" dirty="0" smtClean="0"/>
              <a:t>Los Hechos Jurídicos</a:t>
            </a:r>
            <a:endParaRPr lang="es-ES_tradnl" sz="48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4400" dirty="0" smtClean="0"/>
              <a:t>Concepto</a:t>
            </a:r>
          </a:p>
          <a:p>
            <a:r>
              <a:rPr lang="es-ES_tradnl" sz="4400" dirty="0" smtClean="0"/>
              <a:t>Distinciones:</a:t>
            </a:r>
          </a:p>
          <a:p>
            <a:pPr lvl="1"/>
            <a:r>
              <a:rPr lang="es-ES_tradnl" sz="4200" dirty="0" smtClean="0"/>
              <a:t>Antecedente</a:t>
            </a:r>
          </a:p>
          <a:p>
            <a:pPr lvl="1"/>
            <a:r>
              <a:rPr lang="es-ES_tradnl" sz="4200" dirty="0" smtClean="0"/>
              <a:t>Supuesto</a:t>
            </a:r>
          </a:p>
          <a:p>
            <a:pPr lvl="1"/>
            <a:r>
              <a:rPr lang="es-ES_tradnl" sz="4200" dirty="0" smtClean="0"/>
              <a:t>Hecho</a:t>
            </a:r>
          </a:p>
        </p:txBody>
      </p:sp>
    </p:spTree>
    <p:extLst>
      <p:ext uri="{BB962C8B-B14F-4D97-AF65-F5344CB8AC3E}">
        <p14:creationId xmlns:p14="http://schemas.microsoft.com/office/powerpoint/2010/main" val="270457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4800" noProof="0" dirty="0" smtClean="0"/>
              <a:t>Los Hechos Jurídicos</a:t>
            </a:r>
            <a:endParaRPr lang="es-ES_tradnl" sz="48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_tradnl" sz="4400" dirty="0" smtClean="0"/>
              <a:t>Criterios de clasificación:</a:t>
            </a:r>
          </a:p>
          <a:p>
            <a:pPr lvl="1"/>
            <a:r>
              <a:rPr lang="es-ES_tradnl" sz="4000" dirty="0" smtClean="0"/>
              <a:t>Voluntad</a:t>
            </a:r>
          </a:p>
          <a:p>
            <a:pPr lvl="3"/>
            <a:r>
              <a:rPr lang="es-ES_tradnl" sz="3600" dirty="0" smtClean="0"/>
              <a:t>Hechos jurídicos</a:t>
            </a:r>
          </a:p>
          <a:p>
            <a:pPr lvl="3"/>
            <a:r>
              <a:rPr lang="es-ES_tradnl" sz="3600" dirty="0" smtClean="0"/>
              <a:t>Actos jurídicos</a:t>
            </a:r>
            <a:endParaRPr lang="es-ES_tradnl" sz="3600" dirty="0"/>
          </a:p>
          <a:p>
            <a:pPr lvl="1"/>
            <a:r>
              <a:rPr lang="es-ES_tradnl" sz="4000" dirty="0" smtClean="0"/>
              <a:t>Tradicional</a:t>
            </a:r>
          </a:p>
          <a:p>
            <a:pPr lvl="3"/>
            <a:r>
              <a:rPr lang="es-ES_tradnl" sz="3600" dirty="0" smtClean="0"/>
              <a:t>Instantáneos o Duraderos</a:t>
            </a:r>
          </a:p>
          <a:p>
            <a:pPr lvl="3"/>
            <a:r>
              <a:rPr lang="es-ES_tradnl" sz="3600" dirty="0" smtClean="0"/>
              <a:t>Positivos o Negativos</a:t>
            </a:r>
          </a:p>
          <a:p>
            <a:pPr lvl="3"/>
            <a:r>
              <a:rPr lang="es-ES_tradnl" sz="3600" dirty="0" smtClean="0"/>
              <a:t>Simples o Complejos</a:t>
            </a:r>
          </a:p>
        </p:txBody>
      </p:sp>
    </p:spTree>
    <p:extLst>
      <p:ext uri="{BB962C8B-B14F-4D97-AF65-F5344CB8AC3E}">
        <p14:creationId xmlns:p14="http://schemas.microsoft.com/office/powerpoint/2010/main" val="167746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2208</TotalTime>
  <Words>226</Words>
  <Application>Microsoft Office PowerPoint</Application>
  <PresentationFormat>Presentación en pantalla (4:3)</PresentationFormat>
  <Paragraphs>68</Paragraphs>
  <Slides>12</Slides>
  <Notes>12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Calibri</vt:lpstr>
      <vt:lpstr>Goudy Old Style</vt:lpstr>
      <vt:lpstr>Impact</vt:lpstr>
      <vt:lpstr>Rockwell</vt:lpstr>
      <vt:lpstr>Inkwell</vt:lpstr>
      <vt:lpstr>Universidad para la Cooperación Internacional</vt:lpstr>
      <vt:lpstr>Preliminares</vt:lpstr>
      <vt:lpstr>Lección 2</vt:lpstr>
      <vt:lpstr>Objetos, Bienes y Cosas</vt:lpstr>
      <vt:lpstr>Objetos, Cosas y Bienes</vt:lpstr>
      <vt:lpstr>Objetos, Cosas y Bienes</vt:lpstr>
      <vt:lpstr>Objetos, Cosas y Bienes</vt:lpstr>
      <vt:lpstr>Los Hechos Jurídicos</vt:lpstr>
      <vt:lpstr>Los Hechos Jurídicos</vt:lpstr>
      <vt:lpstr>Los Hechos Jurídicos</vt:lpstr>
      <vt:lpstr>Prescripción y Caducidad</vt:lpstr>
      <vt:lpstr>Foro 2</vt:lpstr>
    </vt:vector>
  </TitlesOfParts>
  <Company>Soul Brand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 para la Cooperación Internacional</dc:title>
  <dc:creator>Rocio Alvarez Olaso</dc:creator>
  <cp:lastModifiedBy>Ana Yanci Bustamante</cp:lastModifiedBy>
  <cp:revision>60</cp:revision>
  <dcterms:created xsi:type="dcterms:W3CDTF">2012-09-01T03:29:54Z</dcterms:created>
  <dcterms:modified xsi:type="dcterms:W3CDTF">2015-04-20T16:27:59Z</dcterms:modified>
</cp:coreProperties>
</file>