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83" r:id="rId5"/>
    <p:sldId id="278" r:id="rId6"/>
    <p:sldId id="279" r:id="rId7"/>
    <p:sldId id="284" r:id="rId8"/>
    <p:sldId id="28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67589" autoAdjust="0"/>
  </p:normalViewPr>
  <p:slideViewPr>
    <p:cSldViewPr snapToGrid="0" snapToObjects="1">
      <p:cViewPr varScale="1">
        <p:scale>
          <a:sx n="78" d="100"/>
          <a:sy n="78" d="100"/>
        </p:scale>
        <p:origin x="25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5E9A5-3D1B-2E40-AD32-7CEE4E347B4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4FF3C-8926-A241-8BC3-7A6E8435659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57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s-ES_tradnl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  <p:sldLayoutId id="2147483698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2527" y="-21893"/>
            <a:ext cx="6477000" cy="1914144"/>
          </a:xfrm>
        </p:spPr>
        <p:txBody>
          <a:bodyPr>
            <a:normAutofit/>
          </a:bodyPr>
          <a:lstStyle/>
          <a:p>
            <a:pPr algn="r"/>
            <a:r>
              <a:rPr lang="es-ES_tradnl" sz="2800" noProof="0" dirty="0" smtClean="0"/>
              <a:t>Universidad para la Cooperación Internacional</a:t>
            </a:r>
            <a:endParaRPr lang="es-ES_tradnl" sz="28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6554" y="4402932"/>
            <a:ext cx="3412973" cy="1409070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</a:pPr>
            <a:r>
              <a:rPr lang="es-ES_tradnl" sz="3600" noProof="0" smtClean="0"/>
              <a:t>Curso de Derecho Privado</a:t>
            </a:r>
            <a:endParaRPr lang="es-ES_tradnl" sz="3600" noProof="0"/>
          </a:p>
        </p:txBody>
      </p:sp>
    </p:spTree>
    <p:extLst>
      <p:ext uri="{BB962C8B-B14F-4D97-AF65-F5344CB8AC3E}">
        <p14:creationId xmlns:p14="http://schemas.microsoft.com/office/powerpoint/2010/main" val="25683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Preliminares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sz="4800" noProof="0" dirty="0" smtClean="0"/>
              <a:t>Dudas respecto a la Lección 3</a:t>
            </a:r>
          </a:p>
          <a:p>
            <a:r>
              <a:rPr lang="es-ES_tradnl" sz="4800" dirty="0" smtClean="0"/>
              <a:t>Planteamiento de caso práctico (Foro 2)</a:t>
            </a:r>
            <a:endParaRPr lang="es-ES_tradnl" sz="4600" dirty="0" smtClean="0"/>
          </a:p>
          <a:p>
            <a:r>
              <a:rPr lang="es-ES_tradnl" sz="4800" dirty="0" smtClean="0"/>
              <a:t>Recordatorio: Examen Final. 5 preguntas tipo desarrollo.</a:t>
            </a:r>
            <a:endParaRPr lang="es-ES_tradnl" sz="48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957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Lección 4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sz="4800" dirty="0" smtClean="0"/>
              <a:t>Elementos del Negocio Jurídico.</a:t>
            </a:r>
          </a:p>
          <a:p>
            <a:r>
              <a:rPr lang="es-ES_tradnl" sz="4800" dirty="0" smtClean="0"/>
              <a:t>Sujeto, Objeto y Presupuestos.</a:t>
            </a:r>
          </a:p>
          <a:p>
            <a:r>
              <a:rPr lang="es-ES_tradnl" sz="4800" dirty="0" smtClean="0"/>
              <a:t>Elementos esenciales-estructurales.</a:t>
            </a:r>
          </a:p>
          <a:p>
            <a:r>
              <a:rPr lang="es-ES_tradnl" sz="4800" dirty="0" smtClean="0"/>
              <a:t>Elementos esenciales, naturales y accidentales.</a:t>
            </a:r>
            <a:endParaRPr lang="es-ES_tradnl" sz="4800" dirty="0"/>
          </a:p>
        </p:txBody>
      </p:sp>
    </p:spTree>
    <p:extLst>
      <p:ext uri="{BB962C8B-B14F-4D97-AF65-F5344CB8AC3E}">
        <p14:creationId xmlns:p14="http://schemas.microsoft.com/office/powerpoint/2010/main" val="7073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Elementos del Negocio Jurídico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_tradnl" sz="4600" dirty="0" smtClean="0"/>
          </a:p>
          <a:p>
            <a:r>
              <a:rPr lang="es-ES_tradnl" sz="4600" dirty="0" smtClean="0"/>
              <a:t>Concepto</a:t>
            </a:r>
            <a:endParaRPr lang="es-ES_tradnl" sz="4400" dirty="0"/>
          </a:p>
          <a:p>
            <a:r>
              <a:rPr lang="es-ES_tradnl" sz="4400" dirty="0" smtClean="0"/>
              <a:t>Elementos esenciales</a:t>
            </a:r>
          </a:p>
          <a:p>
            <a:r>
              <a:rPr lang="es-ES_tradnl" sz="4400" dirty="0" smtClean="0"/>
              <a:t>Estructura</a:t>
            </a:r>
          </a:p>
        </p:txBody>
      </p:sp>
    </p:spTree>
    <p:extLst>
      <p:ext uri="{BB962C8B-B14F-4D97-AF65-F5344CB8AC3E}">
        <p14:creationId xmlns:p14="http://schemas.microsoft.com/office/powerpoint/2010/main" val="17355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err="1" smtClean="0"/>
              <a:t>Subjeto</a:t>
            </a:r>
            <a:r>
              <a:rPr lang="es-ES_tradnl" sz="4800" dirty="0" smtClean="0"/>
              <a:t>, Objeto y Presupuestos de ambos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_tradnl" sz="4600" dirty="0" smtClean="0"/>
          </a:p>
          <a:p>
            <a:r>
              <a:rPr lang="es-ES_tradnl" sz="4600" dirty="0" smtClean="0"/>
              <a:t>El Sujeto y los presupuestos subjetivos</a:t>
            </a:r>
          </a:p>
          <a:p>
            <a:r>
              <a:rPr lang="es-ES_tradnl" sz="4600" dirty="0" smtClean="0"/>
              <a:t>El Objeto y los presupuestos objetivos</a:t>
            </a:r>
          </a:p>
        </p:txBody>
      </p:sp>
    </p:spTree>
    <p:extLst>
      <p:ext uri="{BB962C8B-B14F-4D97-AF65-F5344CB8AC3E}">
        <p14:creationId xmlns:p14="http://schemas.microsoft.com/office/powerpoint/2010/main" val="395281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800" dirty="0" smtClean="0"/>
              <a:t>Elemento esenciales-estructurales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_tradnl" sz="4600" dirty="0" smtClean="0"/>
          </a:p>
          <a:p>
            <a:r>
              <a:rPr lang="es-ES_tradnl" sz="4600" dirty="0" smtClean="0"/>
              <a:t>La Voluntad.</a:t>
            </a:r>
          </a:p>
          <a:p>
            <a:r>
              <a:rPr lang="es-ES_tradnl" sz="4600" dirty="0" smtClean="0"/>
              <a:t>La Manifestación de la Voluntad.</a:t>
            </a:r>
          </a:p>
        </p:txBody>
      </p:sp>
    </p:spTree>
    <p:extLst>
      <p:ext uri="{BB962C8B-B14F-4D97-AF65-F5344CB8AC3E}">
        <p14:creationId xmlns:p14="http://schemas.microsoft.com/office/powerpoint/2010/main" val="12107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Elementos del Negocio Jurídico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_tradnl" sz="4600" dirty="0" smtClean="0"/>
          </a:p>
          <a:p>
            <a:r>
              <a:rPr lang="es-ES_tradnl" sz="4600" dirty="0" smtClean="0"/>
              <a:t>La Causa como elemento esencial funcional</a:t>
            </a:r>
            <a:endParaRPr lang="es-ES_tradnl" sz="4400" dirty="0" smtClean="0"/>
          </a:p>
        </p:txBody>
      </p:sp>
    </p:spTree>
    <p:extLst>
      <p:ext uri="{BB962C8B-B14F-4D97-AF65-F5344CB8AC3E}">
        <p14:creationId xmlns:p14="http://schemas.microsoft.com/office/powerpoint/2010/main" val="24906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Elementos esenciales, naturales y accidentales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s-ES_tradnl" sz="4600" dirty="0" smtClean="0"/>
          </a:p>
          <a:p>
            <a:pPr lvl="1"/>
            <a:r>
              <a:rPr lang="es-ES_tradnl" sz="4600" dirty="0" smtClean="0"/>
              <a:t>Naturales</a:t>
            </a:r>
          </a:p>
          <a:p>
            <a:pPr lvl="1"/>
            <a:endParaRPr lang="es-ES_tradnl" sz="4600" dirty="0" smtClean="0"/>
          </a:p>
          <a:p>
            <a:pPr lvl="1"/>
            <a:r>
              <a:rPr lang="es-ES_tradnl" sz="4600" dirty="0" smtClean="0"/>
              <a:t>Accidentales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5933610" y="-8757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291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2352</TotalTime>
  <Words>121</Words>
  <Application>Microsoft Office PowerPoint</Application>
  <PresentationFormat>Presentación en pantalla (4:3)</PresentationFormat>
  <Paragraphs>40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Calibri</vt:lpstr>
      <vt:lpstr>Goudy Old Style</vt:lpstr>
      <vt:lpstr>Impact</vt:lpstr>
      <vt:lpstr>Rockwell</vt:lpstr>
      <vt:lpstr>Inkwell</vt:lpstr>
      <vt:lpstr>Universidad para la Cooperación Internacional</vt:lpstr>
      <vt:lpstr>Preliminares</vt:lpstr>
      <vt:lpstr>Lección 4</vt:lpstr>
      <vt:lpstr>Elementos del Negocio Jurídico</vt:lpstr>
      <vt:lpstr>Subjeto, Objeto y Presupuestos de ambos</vt:lpstr>
      <vt:lpstr>Elemento esenciales-estructurales</vt:lpstr>
      <vt:lpstr>Elementos del Negocio Jurídico</vt:lpstr>
      <vt:lpstr>Elementos esenciales, naturales y accidentales</vt:lpstr>
    </vt:vector>
  </TitlesOfParts>
  <Company>Soul Brand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para la Cooperación Internacional</dc:title>
  <dc:creator>Rocio Alvarez Olaso</dc:creator>
  <cp:lastModifiedBy>Ana Yanci Bustamante</cp:lastModifiedBy>
  <cp:revision>73</cp:revision>
  <dcterms:created xsi:type="dcterms:W3CDTF">2012-09-01T03:29:54Z</dcterms:created>
  <dcterms:modified xsi:type="dcterms:W3CDTF">2015-04-20T16:28:59Z</dcterms:modified>
</cp:coreProperties>
</file>