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3"/>
  </p:notesMasterIdLst>
  <p:sldIdLst>
    <p:sldId id="256" r:id="rId2"/>
    <p:sldId id="257" r:id="rId3"/>
    <p:sldId id="258" r:id="rId4"/>
    <p:sldId id="283" r:id="rId5"/>
    <p:sldId id="285" r:id="rId6"/>
    <p:sldId id="278" r:id="rId7"/>
    <p:sldId id="286" r:id="rId8"/>
    <p:sldId id="279" r:id="rId9"/>
    <p:sldId id="287" r:id="rId10"/>
    <p:sldId id="288" r:id="rId11"/>
    <p:sldId id="28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5591" autoAdjust="0"/>
    <p:restoredTop sz="35573" autoAdjust="0"/>
  </p:normalViewPr>
  <p:slideViewPr>
    <p:cSldViewPr snapToGrid="0" snapToObjects="1">
      <p:cViewPr varScale="1">
        <p:scale>
          <a:sx n="27" d="100"/>
          <a:sy n="27" d="100"/>
        </p:scale>
        <p:origin x="4020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9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5E9A5-3D1B-2E40-AD32-7CEE4E347B41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4FF3C-8926-A241-8BC3-7A6E843565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9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576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sz="1200" b="0" i="0" u="none" kern="1200" baseline="0" noProof="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1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s-ES_tradn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4FF3C-8926-A241-8BC3-7A6E8435659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40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s-ES_tradnl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A2F0292D-1797-49A5-8D2D-8D50C72EF3CC}" type="datetimeFigureOut">
              <a:rPr lang="en-US" smtClean="0"/>
              <a:t>4/20/2015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D6CC888B-D9F9-4E54-B722-F151A9F45E95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  <p:sldLayoutId id="2147483697" r:id="rId19"/>
    <p:sldLayoutId id="2147483698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2527" y="-21893"/>
            <a:ext cx="6477000" cy="1914144"/>
          </a:xfrm>
        </p:spPr>
        <p:txBody>
          <a:bodyPr>
            <a:normAutofit/>
          </a:bodyPr>
          <a:lstStyle/>
          <a:p>
            <a:pPr algn="r"/>
            <a:r>
              <a:rPr lang="es-ES_tradnl" sz="2800" noProof="0" dirty="0" smtClean="0"/>
              <a:t>Universidad para la Cooperación Internacional</a:t>
            </a:r>
            <a:endParaRPr lang="es-ES_tradnl" sz="28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56554" y="4402932"/>
            <a:ext cx="3412973" cy="1409070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</a:pPr>
            <a:r>
              <a:rPr lang="es-ES_tradnl" sz="3600" noProof="0" smtClean="0"/>
              <a:t>Curso de Derecho Privado</a:t>
            </a:r>
            <a:endParaRPr lang="es-ES_tradnl" sz="3600" noProof="0"/>
          </a:p>
        </p:txBody>
      </p:sp>
    </p:spTree>
    <p:extLst>
      <p:ext uri="{BB962C8B-B14F-4D97-AF65-F5344CB8AC3E}">
        <p14:creationId xmlns:p14="http://schemas.microsoft.com/office/powerpoint/2010/main" val="256833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800" dirty="0" smtClean="0"/>
              <a:t>Responsabilidad Civil Extracontractual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600" dirty="0" smtClean="0"/>
              <a:t>Resarcimiento</a:t>
            </a:r>
          </a:p>
        </p:txBody>
      </p:sp>
    </p:spTree>
    <p:extLst>
      <p:ext uri="{BB962C8B-B14F-4D97-AF65-F5344CB8AC3E}">
        <p14:creationId xmlns:p14="http://schemas.microsoft.com/office/powerpoint/2010/main" val="392979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Preguntas</a:t>
            </a:r>
            <a:r>
              <a:rPr lang="en-US" dirty="0" smtClean="0"/>
              <a:t> o </a:t>
            </a:r>
            <a:r>
              <a:rPr lang="en-US" dirty="0" err="1" smtClean="0"/>
              <a:t>Comentarios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68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noProof="0" dirty="0" smtClean="0"/>
              <a:t>Preliminares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800" noProof="0" dirty="0" smtClean="0"/>
              <a:t>Dudas respecto a las Lecciones 1, 2, 3 y 4</a:t>
            </a:r>
          </a:p>
          <a:p>
            <a:r>
              <a:rPr lang="es-ES_tradnl" sz="4800" dirty="0" smtClean="0"/>
              <a:t>Examen Final: 5 preguntas tipo desarrollo en Aula Virtual</a:t>
            </a:r>
            <a:endParaRPr lang="es-ES_tradnl" sz="4800" noProof="0" dirty="0" smtClean="0"/>
          </a:p>
        </p:txBody>
      </p:sp>
    </p:spTree>
    <p:extLst>
      <p:ext uri="{BB962C8B-B14F-4D97-AF65-F5344CB8AC3E}">
        <p14:creationId xmlns:p14="http://schemas.microsoft.com/office/powerpoint/2010/main" val="349573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noProof="0" dirty="0" smtClean="0"/>
              <a:t>Lección 5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sz="4800" dirty="0" smtClean="0"/>
              <a:t>Invalidez e Ineficacia del Negocio Jurídico</a:t>
            </a:r>
          </a:p>
          <a:p>
            <a:pPr lvl="1"/>
            <a:r>
              <a:rPr lang="es-ES_tradnl" sz="4600" dirty="0" smtClean="0"/>
              <a:t>La Invalidez</a:t>
            </a:r>
          </a:p>
          <a:p>
            <a:pPr lvl="1"/>
            <a:r>
              <a:rPr lang="es-ES_tradnl" sz="4600" dirty="0" smtClean="0"/>
              <a:t>La Ineficacia</a:t>
            </a:r>
          </a:p>
          <a:p>
            <a:r>
              <a:rPr lang="es-ES_tradnl" sz="4800" dirty="0" smtClean="0"/>
              <a:t>Responsabilidad Civil Extracontractual</a:t>
            </a:r>
            <a:endParaRPr lang="es-ES_tradnl" sz="4800" dirty="0"/>
          </a:p>
        </p:txBody>
      </p:sp>
    </p:spTree>
    <p:extLst>
      <p:ext uri="{BB962C8B-B14F-4D97-AF65-F5344CB8AC3E}">
        <p14:creationId xmlns:p14="http://schemas.microsoft.com/office/powerpoint/2010/main" val="70733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dirty="0" smtClean="0"/>
              <a:t>Invalidez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5400" dirty="0" smtClean="0"/>
              <a:t>Concepto</a:t>
            </a:r>
          </a:p>
          <a:p>
            <a:r>
              <a:rPr lang="es-ES_tradnl" sz="5400" dirty="0" smtClean="0"/>
              <a:t>Notas históricas</a:t>
            </a:r>
          </a:p>
          <a:p>
            <a:r>
              <a:rPr lang="es-ES_tradnl" sz="5400" dirty="0" smtClean="0"/>
              <a:t>La invalidez</a:t>
            </a:r>
          </a:p>
        </p:txBody>
      </p:sp>
    </p:spTree>
    <p:extLst>
      <p:ext uri="{BB962C8B-B14F-4D97-AF65-F5344CB8AC3E}">
        <p14:creationId xmlns:p14="http://schemas.microsoft.com/office/powerpoint/2010/main" val="173557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dirty="0" smtClean="0"/>
              <a:t>Invalidez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6000" dirty="0" smtClean="0"/>
              <a:t>Tipos de invalidez</a:t>
            </a:r>
          </a:p>
          <a:p>
            <a:pPr lvl="1"/>
            <a:r>
              <a:rPr lang="es-ES_tradnl" sz="5400" dirty="0" smtClean="0"/>
              <a:t>Nulidad</a:t>
            </a:r>
          </a:p>
          <a:p>
            <a:pPr lvl="1"/>
            <a:r>
              <a:rPr lang="es-ES_tradnl" sz="5400" dirty="0" smtClean="0"/>
              <a:t>Anulabilidad</a:t>
            </a:r>
          </a:p>
        </p:txBody>
      </p:sp>
    </p:spTree>
    <p:extLst>
      <p:ext uri="{BB962C8B-B14F-4D97-AF65-F5344CB8AC3E}">
        <p14:creationId xmlns:p14="http://schemas.microsoft.com/office/powerpoint/2010/main" val="2323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dirty="0" smtClean="0"/>
              <a:t>Ineficacia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sz="4600" dirty="0" smtClean="0"/>
              <a:t>Eficacia </a:t>
            </a:r>
            <a:r>
              <a:rPr lang="es-ES_tradnl" sz="4600" dirty="0" err="1" smtClean="0"/>
              <a:t>Negocial</a:t>
            </a:r>
            <a:endParaRPr lang="es-ES_tradnl" sz="4600" dirty="0" smtClean="0"/>
          </a:p>
          <a:p>
            <a:r>
              <a:rPr lang="es-ES_tradnl" sz="4600" dirty="0" smtClean="0"/>
              <a:t>Ineficacia</a:t>
            </a:r>
          </a:p>
          <a:p>
            <a:pPr lvl="1"/>
            <a:r>
              <a:rPr lang="es-ES_tradnl" sz="4400" dirty="0" smtClean="0"/>
              <a:t>Sentido amplio</a:t>
            </a:r>
          </a:p>
          <a:p>
            <a:pPr lvl="1"/>
            <a:r>
              <a:rPr lang="es-ES_tradnl" sz="4400" dirty="0" smtClean="0"/>
              <a:t>Sentido estricto</a:t>
            </a:r>
          </a:p>
          <a:p>
            <a:pPr lvl="1"/>
            <a:r>
              <a:rPr lang="es-ES_tradnl" sz="4400" dirty="0" smtClean="0"/>
              <a:t>Originaria</a:t>
            </a:r>
          </a:p>
          <a:p>
            <a:pPr lvl="1"/>
            <a:r>
              <a:rPr lang="es-ES_tradnl" sz="4400" dirty="0" smtClean="0"/>
              <a:t>Sucesiva</a:t>
            </a:r>
          </a:p>
        </p:txBody>
      </p:sp>
    </p:spTree>
    <p:extLst>
      <p:ext uri="{BB962C8B-B14F-4D97-AF65-F5344CB8AC3E}">
        <p14:creationId xmlns:p14="http://schemas.microsoft.com/office/powerpoint/2010/main" val="395281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dirty="0" smtClean="0"/>
              <a:t>Ineficacia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600" dirty="0" smtClean="0"/>
              <a:t>Rescisión y Resolución</a:t>
            </a:r>
          </a:p>
        </p:txBody>
      </p:sp>
    </p:spTree>
    <p:extLst>
      <p:ext uri="{BB962C8B-B14F-4D97-AF65-F5344CB8AC3E}">
        <p14:creationId xmlns:p14="http://schemas.microsoft.com/office/powerpoint/2010/main" val="266306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800" dirty="0" smtClean="0"/>
              <a:t>Responsabilidad Civil Extracontractual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600" dirty="0" smtClean="0"/>
              <a:t>Concepto</a:t>
            </a:r>
          </a:p>
          <a:p>
            <a:r>
              <a:rPr lang="es-ES_tradnl" sz="4600" dirty="0" smtClean="0"/>
              <a:t>Carga de la prueba</a:t>
            </a:r>
          </a:p>
        </p:txBody>
      </p:sp>
    </p:spTree>
    <p:extLst>
      <p:ext uri="{BB962C8B-B14F-4D97-AF65-F5344CB8AC3E}">
        <p14:creationId xmlns:p14="http://schemas.microsoft.com/office/powerpoint/2010/main" val="121077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800" dirty="0" smtClean="0"/>
              <a:t>Responsabilidad Civil Extracontractual</a:t>
            </a:r>
            <a:endParaRPr lang="es-ES_tradnl" sz="4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sz="4600" dirty="0" smtClean="0"/>
              <a:t>Elementos de la responsabilidad civil</a:t>
            </a:r>
          </a:p>
          <a:p>
            <a:pPr lvl="1"/>
            <a:r>
              <a:rPr lang="es-ES_tradnl" sz="4400" dirty="0" smtClean="0"/>
              <a:t>Responsabilidad civil subjetiva</a:t>
            </a:r>
          </a:p>
          <a:p>
            <a:pPr lvl="1"/>
            <a:r>
              <a:rPr lang="es-ES_tradnl" sz="4400" dirty="0" smtClean="0"/>
              <a:t>Responsabilidad civil objetiva</a:t>
            </a:r>
            <a:endParaRPr lang="es-ES_tradnl" sz="4600" dirty="0" smtClean="0"/>
          </a:p>
        </p:txBody>
      </p:sp>
    </p:spTree>
    <p:extLst>
      <p:ext uri="{BB962C8B-B14F-4D97-AF65-F5344CB8AC3E}">
        <p14:creationId xmlns:p14="http://schemas.microsoft.com/office/powerpoint/2010/main" val="232206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3423</TotalTime>
  <Words>112</Words>
  <Application>Microsoft Office PowerPoint</Application>
  <PresentationFormat>Presentación en pantalla (4:3)</PresentationFormat>
  <Paragraphs>47</Paragraphs>
  <Slides>11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Calibri</vt:lpstr>
      <vt:lpstr>Goudy Old Style</vt:lpstr>
      <vt:lpstr>Impact</vt:lpstr>
      <vt:lpstr>Rockwell</vt:lpstr>
      <vt:lpstr>Inkwell</vt:lpstr>
      <vt:lpstr>Universidad para la Cooperación Internacional</vt:lpstr>
      <vt:lpstr>Preliminares</vt:lpstr>
      <vt:lpstr>Lección 5</vt:lpstr>
      <vt:lpstr>Invalidez</vt:lpstr>
      <vt:lpstr>Invalidez</vt:lpstr>
      <vt:lpstr>Ineficacia</vt:lpstr>
      <vt:lpstr>Ineficacia</vt:lpstr>
      <vt:lpstr>Responsabilidad Civil Extracontractual</vt:lpstr>
      <vt:lpstr>Responsabilidad Civil Extracontractual</vt:lpstr>
      <vt:lpstr>Responsabilidad Civil Extracontractual</vt:lpstr>
      <vt:lpstr>Preguntas o Comentarios</vt:lpstr>
    </vt:vector>
  </TitlesOfParts>
  <Company>Soul Brand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para la Cooperación Internacional</dc:title>
  <dc:creator>Rocio Alvarez Olaso</dc:creator>
  <cp:lastModifiedBy>Ana Yanci Bustamante</cp:lastModifiedBy>
  <cp:revision>91</cp:revision>
  <dcterms:created xsi:type="dcterms:W3CDTF">2012-09-01T03:29:54Z</dcterms:created>
  <dcterms:modified xsi:type="dcterms:W3CDTF">2015-04-20T16:53:54Z</dcterms:modified>
</cp:coreProperties>
</file>