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10801350" cy="6858000"/>
  <p:notesSz cx="9144000" cy="6858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44" y="192"/>
      </p:cViewPr>
      <p:guideLst>
        <p:guide orient="horz" pos="2160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14293-7591-46B5-A09C-1E8A7F1467F0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514350"/>
            <a:ext cx="40513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13AF9-211C-4629-BC21-DDAFE5F797F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546350" y="514350"/>
            <a:ext cx="4051300" cy="25717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13AF9-211C-4629-BC21-DDAFE5F797FC}" type="slidenum">
              <a:rPr lang="es-CR" smtClean="0"/>
              <a:pPr/>
              <a:t>1</a:t>
            </a:fld>
            <a:endParaRPr lang="es-C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692211" y="359898"/>
            <a:ext cx="8749094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692211" y="1850064"/>
            <a:ext cx="8749094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Elipse"/>
          <p:cNvSpPr/>
          <p:nvPr/>
        </p:nvSpPr>
        <p:spPr>
          <a:xfrm>
            <a:off x="1088443" y="1413802"/>
            <a:ext cx="248431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366914" y="1345016"/>
            <a:ext cx="75609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101013" y="274640"/>
            <a:ext cx="216027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50169" y="274641"/>
            <a:ext cx="6570821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696664" y="-54"/>
            <a:ext cx="810101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5726" y="2600325"/>
            <a:ext cx="7560945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45726" y="1066800"/>
            <a:ext cx="7560945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0" name="9 Rectángulo"/>
          <p:cNvSpPr/>
          <p:nvPr/>
        </p:nvSpPr>
        <p:spPr bwMode="invGray">
          <a:xfrm>
            <a:off x="2700338" y="0"/>
            <a:ext cx="900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566054" y="2814656"/>
            <a:ext cx="248431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844526" y="2745870"/>
            <a:ext cx="75609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5812" y="274320"/>
            <a:ext cx="8857107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95812" y="1524000"/>
            <a:ext cx="432054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32379" y="1524000"/>
            <a:ext cx="432054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68" y="5160336"/>
            <a:ext cx="9721215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68" y="328278"/>
            <a:ext cx="4752594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5508689" y="328278"/>
            <a:ext cx="4752594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540068" y="969336"/>
            <a:ext cx="4752594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508689" y="969336"/>
            <a:ext cx="4752594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5812" y="274320"/>
            <a:ext cx="8857107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198950" y="0"/>
            <a:ext cx="96024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6" name="5 Rectángulo"/>
          <p:cNvSpPr/>
          <p:nvPr/>
        </p:nvSpPr>
        <p:spPr bwMode="invGray">
          <a:xfrm>
            <a:off x="1198950" y="-54"/>
            <a:ext cx="864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67" y="216778"/>
            <a:ext cx="4500563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40067" y="1406964"/>
            <a:ext cx="4500563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540067" y="2133601"/>
            <a:ext cx="9631204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953896" y="1066800"/>
            <a:ext cx="3240405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Rectángulo"/>
          <p:cNvSpPr/>
          <p:nvPr/>
        </p:nvSpPr>
        <p:spPr>
          <a:xfrm>
            <a:off x="900113" y="1066800"/>
            <a:ext cx="5400675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90124" y="1143004"/>
            <a:ext cx="5220653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468632" y="954341"/>
            <a:ext cx="810101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910582" y="936786"/>
            <a:ext cx="766896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90124" y="4800600"/>
            <a:ext cx="5220653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963813" y="-815922"/>
            <a:ext cx="1935935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99415" y="21103"/>
            <a:ext cx="2010713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216029" y="1055077"/>
            <a:ext cx="1329753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196457" y="-54"/>
            <a:ext cx="960489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695812" y="274638"/>
            <a:ext cx="8857107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695812" y="1447800"/>
            <a:ext cx="8857107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4230529" y="6305550"/>
            <a:ext cx="2520315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45804D3-0594-495A-AAF0-92464F807B2D}" type="datetimeFigureOut">
              <a:rPr lang="es-CR" smtClean="0"/>
              <a:pPr/>
              <a:t>29/09/2014</a:t>
            </a:fld>
            <a:endParaRPr lang="es-C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750844" y="6305550"/>
            <a:ext cx="3420428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174871" y="6305550"/>
            <a:ext cx="540068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1757C5-31C1-4D37-B834-28BAE83D8A78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5" name="14 Rectángulo"/>
          <p:cNvSpPr/>
          <p:nvPr/>
        </p:nvSpPr>
        <p:spPr bwMode="invGray">
          <a:xfrm>
            <a:off x="1198950" y="-54"/>
            <a:ext cx="864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ttp://2.bp.blogspot.com/-26tWb7Xq2Tg/UTJwJUBi8SI/AAAAAAAAADI/Z2WrzffYXsY/s1600/aircarg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4461" y="650825"/>
            <a:ext cx="114764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http://static2.absolutgijon.com/wp-content/uploads/2009/09/buque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083" y="665312"/>
            <a:ext cx="1181398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http://www.que.es/archivos/201205/4607902w-640x640x8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7701" y="646633"/>
            <a:ext cx="122640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4.bp.blogspot.com/-WdvriQYM3xE/TanCZw8SnTI/AAAAAAAAAB8/MU4qNCDwkf0/s1600/contenedoraaaaaaa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4131" y="2060848"/>
            <a:ext cx="967621" cy="576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http://2.bp.blogspot.com/-PVZ8R0WzEB0/UjbleD-B7cI/AAAAAAAAW_A/qIf2NGqKlyQ/s1600/zona-franca-santa-cruz-Cronicas-Fueguinas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51052" y="4150593"/>
            <a:ext cx="123765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http://www.tical.com/files/pages/images/detail/281_100_07132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95986" y="1916832"/>
            <a:ext cx="1500633" cy="69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13 Conector angular"/>
          <p:cNvCxnSpPr>
            <a:stCxn id="6" idx="2"/>
            <a:endCxn id="2054" idx="1"/>
          </p:cNvCxnSpPr>
          <p:nvPr/>
        </p:nvCxnSpPr>
        <p:spPr>
          <a:xfrm rot="5400000" flipH="1" flipV="1">
            <a:off x="3377107" y="-1618085"/>
            <a:ext cx="245346" cy="5673997"/>
          </a:xfrm>
          <a:prstGeom prst="bentConnector4">
            <a:avLst>
              <a:gd name="adj1" fmla="val -93175"/>
              <a:gd name="adj2" fmla="val 84925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angular"/>
          <p:cNvCxnSpPr>
            <a:stCxn id="7" idx="2"/>
            <a:endCxn id="2054" idx="1"/>
          </p:cNvCxnSpPr>
          <p:nvPr/>
        </p:nvCxnSpPr>
        <p:spPr>
          <a:xfrm rot="5400000" flipH="1" flipV="1">
            <a:off x="4235270" y="-788126"/>
            <a:ext cx="217142" cy="3985876"/>
          </a:xfrm>
          <a:prstGeom prst="bentConnector4">
            <a:avLst>
              <a:gd name="adj1" fmla="val -121684"/>
              <a:gd name="adj2" fmla="val 78547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angular"/>
          <p:cNvCxnSpPr>
            <a:stCxn id="4" idx="2"/>
            <a:endCxn id="2054" idx="1"/>
          </p:cNvCxnSpPr>
          <p:nvPr/>
        </p:nvCxnSpPr>
        <p:spPr>
          <a:xfrm rot="5400000" flipH="1" flipV="1">
            <a:off x="5119964" y="24560"/>
            <a:ext cx="145134" cy="2288496"/>
          </a:xfrm>
          <a:prstGeom prst="bentConnector4">
            <a:avLst>
              <a:gd name="adj1" fmla="val -214787"/>
              <a:gd name="adj2" fmla="val 62537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6" idx="2"/>
            <a:endCxn id="9" idx="0"/>
          </p:cNvCxnSpPr>
          <p:nvPr/>
        </p:nvCxnSpPr>
        <p:spPr>
          <a:xfrm>
            <a:off x="662782" y="1341587"/>
            <a:ext cx="325160" cy="71926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angular"/>
          <p:cNvCxnSpPr>
            <a:stCxn id="2054" idx="2"/>
            <a:endCxn id="8" idx="0"/>
          </p:cNvCxnSpPr>
          <p:nvPr/>
        </p:nvCxnSpPr>
        <p:spPr>
          <a:xfrm rot="16200000" flipH="1">
            <a:off x="8150860" y="369780"/>
            <a:ext cx="489054" cy="2605049"/>
          </a:xfrm>
          <a:prstGeom prst="bentConnector3">
            <a:avLst>
              <a:gd name="adj1" fmla="val 50000"/>
            </a:avLst>
          </a:prstGeom>
          <a:ln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angular"/>
          <p:cNvCxnSpPr>
            <a:stCxn id="2054" idx="2"/>
            <a:endCxn id="11" idx="0"/>
          </p:cNvCxnSpPr>
          <p:nvPr/>
        </p:nvCxnSpPr>
        <p:spPr>
          <a:xfrm rot="5400000">
            <a:off x="5375056" y="199025"/>
            <a:ext cx="489054" cy="294656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1296219" y="2420888"/>
            <a:ext cx="1956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Importación </a:t>
            </a:r>
            <a:r>
              <a:rPr lang="es-CR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definitiva</a:t>
            </a:r>
            <a:endParaRPr lang="es-CR" sz="9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5041535" y="2339588"/>
            <a:ext cx="1871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Importación Temporal</a:t>
            </a:r>
            <a:endParaRPr lang="es-CR" sz="9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0" name="49 Conector angular"/>
          <p:cNvCxnSpPr>
            <a:stCxn id="11" idx="3"/>
            <a:endCxn id="48" idx="0"/>
          </p:cNvCxnSpPr>
          <p:nvPr/>
        </p:nvCxnSpPr>
        <p:spPr>
          <a:xfrm>
            <a:off x="4896619" y="2265065"/>
            <a:ext cx="1080570" cy="74523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angular"/>
          <p:cNvCxnSpPr>
            <a:stCxn id="47" idx="0"/>
            <a:endCxn id="11" idx="1"/>
          </p:cNvCxnSpPr>
          <p:nvPr/>
        </p:nvCxnSpPr>
        <p:spPr>
          <a:xfrm rot="5400000" flipH="1" flipV="1">
            <a:off x="2757283" y="1782186"/>
            <a:ext cx="155823" cy="1121583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CuadroTexto"/>
          <p:cNvSpPr txBox="1"/>
          <p:nvPr/>
        </p:nvSpPr>
        <p:spPr>
          <a:xfrm>
            <a:off x="3600475" y="2348880"/>
            <a:ext cx="1105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año</a:t>
            </a:r>
            <a:endParaRPr lang="es-CR" sz="9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81717" y="404664"/>
            <a:ext cx="35787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dirty="0" smtClean="0"/>
              <a:t>Medios de Transporte/ Ingreso </a:t>
            </a:r>
            <a:endParaRPr lang="es-CR" sz="9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292224" y="548680"/>
            <a:ext cx="26368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b="1" dirty="0" smtClean="0"/>
              <a:t>Aduana</a:t>
            </a:r>
            <a:r>
              <a:rPr lang="es-CR" sz="900" b="1" dirty="0" smtClean="0"/>
              <a:t> </a:t>
            </a:r>
            <a:r>
              <a:rPr lang="es-CR" sz="900" b="1" dirty="0" smtClean="0"/>
              <a:t>de arribo</a:t>
            </a:r>
            <a:endParaRPr lang="es-CR" sz="900" b="1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984851" y="1988840"/>
            <a:ext cx="2551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dirty="0" smtClean="0"/>
              <a:t>Estacionamiento </a:t>
            </a:r>
            <a:r>
              <a:rPr lang="es-CR" sz="900" b="1" dirty="0" smtClean="0"/>
              <a:t>Transitorio </a:t>
            </a:r>
            <a:endParaRPr lang="es-CR" sz="900" b="1" dirty="0"/>
          </a:p>
        </p:txBody>
      </p:sp>
      <p:sp>
        <p:nvSpPr>
          <p:cNvPr id="29" name="28 CuadroTexto"/>
          <p:cNvSpPr txBox="1"/>
          <p:nvPr/>
        </p:nvSpPr>
        <p:spPr>
          <a:xfrm>
            <a:off x="3024411" y="2636912"/>
            <a:ext cx="2211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dirty="0" smtClean="0"/>
              <a:t>Depositarios Aduaneros </a:t>
            </a:r>
            <a:endParaRPr lang="es-CR" sz="9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48547" y="3717032"/>
            <a:ext cx="144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dirty="0" smtClean="0"/>
              <a:t>Zonas </a:t>
            </a:r>
          </a:p>
          <a:p>
            <a:pPr algn="ctr"/>
            <a:r>
              <a:rPr lang="es-CR" sz="900" dirty="0" smtClean="0"/>
              <a:t>Francas</a:t>
            </a:r>
            <a:endParaRPr lang="es-CR" sz="9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7272883" y="4941168"/>
            <a:ext cx="144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dirty="0" smtClean="0"/>
              <a:t>Aduana Central</a:t>
            </a:r>
            <a:endParaRPr lang="es-CR" sz="900" dirty="0"/>
          </a:p>
        </p:txBody>
      </p:sp>
      <p:cxnSp>
        <p:nvCxnSpPr>
          <p:cNvPr id="46" name="45 Conector angular"/>
          <p:cNvCxnSpPr>
            <a:stCxn id="2054" idx="3"/>
            <a:endCxn id="12" idx="3"/>
          </p:cNvCxnSpPr>
          <p:nvPr/>
        </p:nvCxnSpPr>
        <p:spPr>
          <a:xfrm flipH="1">
            <a:off x="7704931" y="1096241"/>
            <a:ext cx="144016" cy="3424314"/>
          </a:xfrm>
          <a:prstGeom prst="bentConnector3">
            <a:avLst>
              <a:gd name="adj1" fmla="val -1288412"/>
            </a:avLst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7 Imagen" descr="http://alfipac.com/wp-content/themes/alfipac.com/images/img-montacarga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001075" y="1916832"/>
            <a:ext cx="1393674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www.elfinancierocr.com/economia-y-politica/Aduanas-Penas_Blancas-Aduana-comercio_exterior_ELFIMA20131014_0021_10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8107" y="5227012"/>
            <a:ext cx="1440160" cy="650260"/>
          </a:xfrm>
          <a:prstGeom prst="rect">
            <a:avLst/>
          </a:prstGeom>
          <a:noFill/>
        </p:spPr>
      </p:pic>
      <p:cxnSp>
        <p:nvCxnSpPr>
          <p:cNvPr id="61" name="60 Conector angular"/>
          <p:cNvCxnSpPr>
            <a:stCxn id="2054" idx="2"/>
            <a:endCxn id="10" idx="3"/>
          </p:cNvCxnSpPr>
          <p:nvPr/>
        </p:nvCxnSpPr>
        <p:spPr>
          <a:xfrm rot="5400000">
            <a:off x="4831734" y="2284751"/>
            <a:ext cx="3118103" cy="1404156"/>
          </a:xfrm>
          <a:prstGeom prst="bentConnector2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1 Imagen" descr="http://www.venadovirtual.com.ar/guia_serv/images_ent_oficial/fotos/org_AFIP-aduana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35535" y="4149080"/>
            <a:ext cx="1169396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8" name="67 Conector recto de flecha"/>
          <p:cNvCxnSpPr>
            <a:stCxn id="9" idx="2"/>
            <a:endCxn id="4098" idx="0"/>
          </p:cNvCxnSpPr>
          <p:nvPr/>
        </p:nvCxnSpPr>
        <p:spPr>
          <a:xfrm>
            <a:off x="987942" y="2637682"/>
            <a:ext cx="20245" cy="258933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-215949" y="2627620"/>
            <a:ext cx="20882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b="1" dirty="0" smtClean="0"/>
              <a:t>Tránsito </a:t>
            </a:r>
            <a:r>
              <a:rPr lang="es-CR" sz="900" b="1" dirty="0" smtClean="0"/>
              <a:t>Internacional Terrestre/ DTI</a:t>
            </a:r>
            <a:endParaRPr lang="es-CR" sz="900" b="1" dirty="0"/>
          </a:p>
        </p:txBody>
      </p:sp>
      <p:cxnSp>
        <p:nvCxnSpPr>
          <p:cNvPr id="85" name="84 Conector angular"/>
          <p:cNvCxnSpPr>
            <a:stCxn id="8" idx="3"/>
            <a:endCxn id="4098" idx="3"/>
          </p:cNvCxnSpPr>
          <p:nvPr/>
        </p:nvCxnSpPr>
        <p:spPr>
          <a:xfrm flipH="1">
            <a:off x="1728267" y="2207345"/>
            <a:ext cx="8666482" cy="3344797"/>
          </a:xfrm>
          <a:prstGeom prst="bentConnector3">
            <a:avLst>
              <a:gd name="adj1" fmla="val -2638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-215949" y="58052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dirty="0" smtClean="0"/>
              <a:t>Aduana Fronteriza/ Salida</a:t>
            </a:r>
            <a:endParaRPr lang="es-CR" sz="900" dirty="0"/>
          </a:p>
        </p:txBody>
      </p:sp>
      <p:cxnSp>
        <p:nvCxnSpPr>
          <p:cNvPr id="45" name="44 Conector angular"/>
          <p:cNvCxnSpPr>
            <a:stCxn id="10" idx="2"/>
            <a:endCxn id="4098" idx="3"/>
          </p:cNvCxnSpPr>
          <p:nvPr/>
        </p:nvCxnSpPr>
        <p:spPr>
          <a:xfrm rot="5400000">
            <a:off x="3093587" y="3575849"/>
            <a:ext cx="610974" cy="3341613"/>
          </a:xfrm>
          <a:prstGeom prst="bentConnector2">
            <a:avLst/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3168427" y="5013176"/>
            <a:ext cx="1368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b="1" dirty="0" smtClean="0"/>
              <a:t>Exportación </a:t>
            </a:r>
            <a:endParaRPr lang="es-CR" sz="900" b="1" dirty="0"/>
          </a:p>
        </p:txBody>
      </p:sp>
      <p:cxnSp>
        <p:nvCxnSpPr>
          <p:cNvPr id="98" name="97 Conector angular"/>
          <p:cNvCxnSpPr>
            <a:stCxn id="11" idx="2"/>
            <a:endCxn id="10" idx="0"/>
          </p:cNvCxnSpPr>
          <p:nvPr/>
        </p:nvCxnSpPr>
        <p:spPr>
          <a:xfrm rot="16200000" flipH="1">
            <a:off x="3839444" y="2920156"/>
            <a:ext cx="1537295" cy="923577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/>
          <p:nvPr/>
        </p:nvSpPr>
        <p:spPr>
          <a:xfrm>
            <a:off x="3312443" y="35332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Regímenes Aduaneros</a:t>
            </a:r>
            <a:endParaRPr lang="es-CR" sz="9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050" name="Picture 2" descr="http://cdn.connectamericas.com/sites/default/files/Machinery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304331" y="4149080"/>
            <a:ext cx="1152128" cy="766010"/>
          </a:xfrm>
          <a:prstGeom prst="rect">
            <a:avLst/>
          </a:prstGeom>
          <a:noFill/>
        </p:spPr>
      </p:pic>
      <p:cxnSp>
        <p:nvCxnSpPr>
          <p:cNvPr id="69" name="68 Conector angular"/>
          <p:cNvCxnSpPr>
            <a:stCxn id="2050" idx="0"/>
            <a:endCxn id="11" idx="2"/>
          </p:cNvCxnSpPr>
          <p:nvPr/>
        </p:nvCxnSpPr>
        <p:spPr>
          <a:xfrm rot="5400000" flipH="1" flipV="1">
            <a:off x="2745458" y="2748235"/>
            <a:ext cx="1535782" cy="126590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CuadroTexto"/>
          <p:cNvSpPr txBox="1"/>
          <p:nvPr/>
        </p:nvSpPr>
        <p:spPr>
          <a:xfrm>
            <a:off x="2016299" y="37170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dirty="0" smtClean="0"/>
              <a:t>Perfeccionamiento activo</a:t>
            </a:r>
            <a:endParaRPr lang="es-CR" sz="900" dirty="0"/>
          </a:p>
        </p:txBody>
      </p:sp>
      <p:cxnSp>
        <p:nvCxnSpPr>
          <p:cNvPr id="75" name="74 Conector angular"/>
          <p:cNvCxnSpPr>
            <a:stCxn id="2050" idx="2"/>
            <a:endCxn id="4098" idx="3"/>
          </p:cNvCxnSpPr>
          <p:nvPr/>
        </p:nvCxnSpPr>
        <p:spPr>
          <a:xfrm rot="5400000">
            <a:off x="1985805" y="4657552"/>
            <a:ext cx="637052" cy="1152128"/>
          </a:xfrm>
          <a:prstGeom prst="bentConnector2">
            <a:avLst/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http://www.elfinancierocr.com/negocios/Pinos-Planta-Nevada-multinacional-SABMiller_ELFIMA20130121_0003_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217099" y="5949280"/>
            <a:ext cx="1183861" cy="787757"/>
          </a:xfrm>
          <a:prstGeom prst="rect">
            <a:avLst/>
          </a:prstGeom>
          <a:noFill/>
        </p:spPr>
      </p:pic>
      <p:sp>
        <p:nvSpPr>
          <p:cNvPr id="80" name="79 CuadroTexto"/>
          <p:cNvSpPr txBox="1"/>
          <p:nvPr/>
        </p:nvSpPr>
        <p:spPr>
          <a:xfrm>
            <a:off x="8857059" y="5661248"/>
            <a:ext cx="1944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900" dirty="0" smtClean="0"/>
              <a:t>Empresas Nacionales</a:t>
            </a:r>
            <a:endParaRPr lang="es-CR" sz="900" dirty="0"/>
          </a:p>
        </p:txBody>
      </p:sp>
      <p:cxnSp>
        <p:nvCxnSpPr>
          <p:cNvPr id="86" name="85 Conector angular"/>
          <p:cNvCxnSpPr>
            <a:stCxn id="2052" idx="1"/>
            <a:endCxn id="4098" idx="1"/>
          </p:cNvCxnSpPr>
          <p:nvPr/>
        </p:nvCxnSpPr>
        <p:spPr>
          <a:xfrm rot="10800000">
            <a:off x="288107" y="5552143"/>
            <a:ext cx="8928992" cy="791017"/>
          </a:xfrm>
          <a:prstGeom prst="bentConnector3">
            <a:avLst>
              <a:gd name="adj1" fmla="val 10256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 descr="http://wvw.nacion.com/ln_ee/2010/febrero/02/_Img/2702651_0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36779" y="764704"/>
            <a:ext cx="1512168" cy="663074"/>
          </a:xfrm>
          <a:prstGeom prst="rect">
            <a:avLst/>
          </a:prstGeom>
          <a:noFill/>
        </p:spPr>
      </p:pic>
      <p:pic>
        <p:nvPicPr>
          <p:cNvPr id="2056" name="Picture 8" descr="http://www.nacion.com/economia/Aeropuerto-Liberia-INGRID-MORALES-GN_LNCIMA20091219_0022_5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472683" y="2924944"/>
            <a:ext cx="1044994" cy="689670"/>
          </a:xfrm>
          <a:prstGeom prst="rect">
            <a:avLst/>
          </a:prstGeom>
          <a:noFill/>
        </p:spPr>
      </p:pic>
      <p:cxnSp>
        <p:nvCxnSpPr>
          <p:cNvPr id="126" name="125 Conector recto de flecha"/>
          <p:cNvCxnSpPr>
            <a:stCxn id="48" idx="2"/>
            <a:endCxn id="2056" idx="0"/>
          </p:cNvCxnSpPr>
          <p:nvPr/>
        </p:nvCxnSpPr>
        <p:spPr>
          <a:xfrm>
            <a:off x="5977189" y="2708920"/>
            <a:ext cx="17991" cy="2160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625</TotalTime>
  <Words>39</Words>
  <Application>Microsoft Office PowerPoint</Application>
  <PresentationFormat>Personalizado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Maikol</dc:creator>
  <cp:lastModifiedBy>Maikol</cp:lastModifiedBy>
  <cp:revision>63</cp:revision>
  <dcterms:created xsi:type="dcterms:W3CDTF">2014-09-24T14:12:40Z</dcterms:created>
  <dcterms:modified xsi:type="dcterms:W3CDTF">2014-09-29T21:05:07Z</dcterms:modified>
</cp:coreProperties>
</file>