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22"/>
  </p:notesMasterIdLst>
  <p:sldIdLst>
    <p:sldId id="291" r:id="rId2"/>
    <p:sldId id="293" r:id="rId3"/>
    <p:sldId id="294" r:id="rId4"/>
    <p:sldId id="262" r:id="rId5"/>
    <p:sldId id="263" r:id="rId6"/>
    <p:sldId id="266" r:id="rId7"/>
    <p:sldId id="276" r:id="rId8"/>
    <p:sldId id="277" r:id="rId9"/>
    <p:sldId id="278" r:id="rId10"/>
    <p:sldId id="295" r:id="rId11"/>
    <p:sldId id="286" r:id="rId12"/>
    <p:sldId id="287" r:id="rId13"/>
    <p:sldId id="288" r:id="rId14"/>
    <p:sldId id="301" r:id="rId15"/>
    <p:sldId id="299" r:id="rId16"/>
    <p:sldId id="289" r:id="rId17"/>
    <p:sldId id="297" r:id="rId18"/>
    <p:sldId id="270" r:id="rId19"/>
    <p:sldId id="261" r:id="rId20"/>
    <p:sldId id="290" r:id="rId21"/>
  </p:sldIdLst>
  <p:sldSz cx="9144000" cy="6858000" type="screen4x3"/>
  <p:notesSz cx="6858000" cy="9144000"/>
  <p:defaultTextStyle>
    <a:defPPr>
      <a:defRPr lang="es-C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333" autoAdjust="0"/>
  </p:normalViewPr>
  <p:slideViewPr>
    <p:cSldViewPr>
      <p:cViewPr varScale="1">
        <p:scale>
          <a:sx n="74" d="100"/>
          <a:sy n="74" d="100"/>
        </p:scale>
        <p:origin x="-10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8974E7-12D8-4394-BCFC-2B8647620352}" type="doc">
      <dgm:prSet loTypeId="urn:microsoft.com/office/officeart/2005/8/layout/bProcess4" loCatId="process" qsTypeId="urn:microsoft.com/office/officeart/2005/8/quickstyle/simple4" qsCatId="simple" csTypeId="urn:microsoft.com/office/officeart/2005/8/colors/accent3_5" csCatId="accent3"/>
      <dgm:spPr/>
      <dgm:t>
        <a:bodyPr/>
        <a:lstStyle/>
        <a:p>
          <a:endParaRPr lang="es-CR"/>
        </a:p>
      </dgm:t>
    </dgm:pt>
    <dgm:pt modelId="{6E556A85-129A-416C-8101-CE55C9A5F63E}">
      <dgm:prSet/>
      <dgm:spPr/>
      <dgm:t>
        <a:bodyPr/>
        <a:lstStyle/>
        <a:p>
          <a:pPr rtl="0"/>
          <a:r>
            <a:rPr lang="es-CR" dirty="0" smtClean="0">
              <a:latin typeface="Arial" pitchFamily="34" charset="0"/>
              <a:cs typeface="Arial" pitchFamily="34" charset="0"/>
            </a:rPr>
            <a:t>Crisis de los años ochenta</a:t>
          </a:r>
          <a:endParaRPr lang="es-CR" dirty="0">
            <a:latin typeface="Arial" pitchFamily="34" charset="0"/>
            <a:cs typeface="Arial" pitchFamily="34" charset="0"/>
          </a:endParaRPr>
        </a:p>
      </dgm:t>
    </dgm:pt>
    <dgm:pt modelId="{F7AFB642-5BB1-4F2D-A6B2-15079A390866}" type="parTrans" cxnId="{30A1EEAC-7ADD-40CA-912C-B78E71CA7784}">
      <dgm:prSet/>
      <dgm:spPr/>
      <dgm:t>
        <a:bodyPr/>
        <a:lstStyle/>
        <a:p>
          <a:endParaRPr lang="es-CR">
            <a:latin typeface="Arial" pitchFamily="34" charset="0"/>
            <a:cs typeface="Arial" pitchFamily="34" charset="0"/>
          </a:endParaRPr>
        </a:p>
      </dgm:t>
    </dgm:pt>
    <dgm:pt modelId="{CE077798-2777-43E4-A83B-E3074165876E}" type="sibTrans" cxnId="{30A1EEAC-7ADD-40CA-912C-B78E71CA7784}">
      <dgm:prSet/>
      <dgm:spPr/>
      <dgm:t>
        <a:bodyPr/>
        <a:lstStyle/>
        <a:p>
          <a:endParaRPr lang="es-CR">
            <a:latin typeface="Arial" pitchFamily="34" charset="0"/>
            <a:cs typeface="Arial" pitchFamily="34" charset="0"/>
          </a:endParaRPr>
        </a:p>
      </dgm:t>
    </dgm:pt>
    <dgm:pt modelId="{413F2F4E-52C0-4BDE-8D5C-6AFB8DE65E75}">
      <dgm:prSet/>
      <dgm:spPr/>
      <dgm:t>
        <a:bodyPr/>
        <a:lstStyle/>
        <a:p>
          <a:pPr rtl="0"/>
          <a:r>
            <a:rPr lang="es-CR" dirty="0" smtClean="0">
              <a:latin typeface="Arial" pitchFamily="34" charset="0"/>
              <a:cs typeface="Arial" pitchFamily="34" charset="0"/>
            </a:rPr>
            <a:t>Reorientación de las actividades económicas</a:t>
          </a:r>
          <a:endParaRPr lang="es-CR" dirty="0">
            <a:latin typeface="Arial" pitchFamily="34" charset="0"/>
            <a:cs typeface="Arial" pitchFamily="34" charset="0"/>
          </a:endParaRPr>
        </a:p>
      </dgm:t>
    </dgm:pt>
    <dgm:pt modelId="{7D92DB6D-BB53-49FB-9F8F-F2D08E722969}" type="parTrans" cxnId="{36578A6E-4A7C-4C1A-ACF1-35D2350562DE}">
      <dgm:prSet/>
      <dgm:spPr/>
      <dgm:t>
        <a:bodyPr/>
        <a:lstStyle/>
        <a:p>
          <a:endParaRPr lang="es-CR">
            <a:latin typeface="Arial" pitchFamily="34" charset="0"/>
            <a:cs typeface="Arial" pitchFamily="34" charset="0"/>
          </a:endParaRPr>
        </a:p>
      </dgm:t>
    </dgm:pt>
    <dgm:pt modelId="{DA774082-214E-4DF4-A406-B6DA9EA55EF8}" type="sibTrans" cxnId="{36578A6E-4A7C-4C1A-ACF1-35D2350562DE}">
      <dgm:prSet/>
      <dgm:spPr/>
      <dgm:t>
        <a:bodyPr/>
        <a:lstStyle/>
        <a:p>
          <a:endParaRPr lang="es-CR">
            <a:latin typeface="Arial" pitchFamily="34" charset="0"/>
            <a:cs typeface="Arial" pitchFamily="34" charset="0"/>
          </a:endParaRPr>
        </a:p>
      </dgm:t>
    </dgm:pt>
    <dgm:pt modelId="{24D8C2ED-B2A0-44B3-8DC9-8ED659324D30}">
      <dgm:prSet/>
      <dgm:spPr/>
      <dgm:t>
        <a:bodyPr/>
        <a:lstStyle/>
        <a:p>
          <a:pPr rtl="0"/>
          <a:r>
            <a:rPr lang="es-CR" dirty="0" smtClean="0">
              <a:latin typeface="Arial" pitchFamily="34" charset="0"/>
              <a:cs typeface="Arial" pitchFamily="34" charset="0"/>
            </a:rPr>
            <a:t>Iniciativa de la Cuenca del Caribe</a:t>
          </a:r>
          <a:endParaRPr lang="es-CR" dirty="0">
            <a:latin typeface="Arial" pitchFamily="34" charset="0"/>
            <a:cs typeface="Arial" pitchFamily="34" charset="0"/>
          </a:endParaRPr>
        </a:p>
      </dgm:t>
    </dgm:pt>
    <dgm:pt modelId="{16E69BF8-4A83-46B8-8D7B-2181CD98CABE}" type="parTrans" cxnId="{0411199D-80E8-4CC5-A920-9CFB7D17C2BC}">
      <dgm:prSet/>
      <dgm:spPr/>
      <dgm:t>
        <a:bodyPr/>
        <a:lstStyle/>
        <a:p>
          <a:endParaRPr lang="es-CR">
            <a:latin typeface="Arial" pitchFamily="34" charset="0"/>
            <a:cs typeface="Arial" pitchFamily="34" charset="0"/>
          </a:endParaRPr>
        </a:p>
      </dgm:t>
    </dgm:pt>
    <dgm:pt modelId="{3B1492AC-0151-4361-A0FC-8E4E0C6999CE}" type="sibTrans" cxnId="{0411199D-80E8-4CC5-A920-9CFB7D17C2BC}">
      <dgm:prSet/>
      <dgm:spPr/>
      <dgm:t>
        <a:bodyPr/>
        <a:lstStyle/>
        <a:p>
          <a:endParaRPr lang="es-CR">
            <a:latin typeface="Arial" pitchFamily="34" charset="0"/>
            <a:cs typeface="Arial" pitchFamily="34" charset="0"/>
          </a:endParaRPr>
        </a:p>
      </dgm:t>
    </dgm:pt>
    <dgm:pt modelId="{465C6E7B-1DF1-44A0-9835-32873F154F57}">
      <dgm:prSet/>
      <dgm:spPr/>
      <dgm:t>
        <a:bodyPr/>
        <a:lstStyle/>
        <a:p>
          <a:pPr rtl="0"/>
          <a:r>
            <a:rPr lang="es-CR" dirty="0" smtClean="0">
              <a:latin typeface="Arial" pitchFamily="34" charset="0"/>
              <a:cs typeface="Arial" pitchFamily="34" charset="0"/>
            </a:rPr>
            <a:t>Atracción de IED (zona franca)</a:t>
          </a:r>
          <a:endParaRPr lang="es-CR" dirty="0">
            <a:latin typeface="Arial" pitchFamily="34" charset="0"/>
            <a:cs typeface="Arial" pitchFamily="34" charset="0"/>
          </a:endParaRPr>
        </a:p>
      </dgm:t>
    </dgm:pt>
    <dgm:pt modelId="{0C681E17-43E3-4F77-9117-20B5A7EE7A86}" type="parTrans" cxnId="{85BFDB86-CFB6-4861-BED6-628F1D293F9E}">
      <dgm:prSet/>
      <dgm:spPr/>
      <dgm:t>
        <a:bodyPr/>
        <a:lstStyle/>
        <a:p>
          <a:endParaRPr lang="es-CR">
            <a:latin typeface="Arial" pitchFamily="34" charset="0"/>
            <a:cs typeface="Arial" pitchFamily="34" charset="0"/>
          </a:endParaRPr>
        </a:p>
      </dgm:t>
    </dgm:pt>
    <dgm:pt modelId="{7709DD4F-B1C1-4D02-BD44-153A029068BF}" type="sibTrans" cxnId="{85BFDB86-CFB6-4861-BED6-628F1D293F9E}">
      <dgm:prSet/>
      <dgm:spPr/>
      <dgm:t>
        <a:bodyPr/>
        <a:lstStyle/>
        <a:p>
          <a:endParaRPr lang="es-CR">
            <a:latin typeface="Arial" pitchFamily="34" charset="0"/>
            <a:cs typeface="Arial" pitchFamily="34" charset="0"/>
          </a:endParaRPr>
        </a:p>
      </dgm:t>
    </dgm:pt>
    <dgm:pt modelId="{BFDD8674-F1F9-4485-AAA0-B4A785A270C5}">
      <dgm:prSet/>
      <dgm:spPr/>
      <dgm:t>
        <a:bodyPr/>
        <a:lstStyle/>
        <a:p>
          <a:pPr rtl="0"/>
          <a:r>
            <a:rPr lang="es-CR" dirty="0" smtClean="0">
              <a:latin typeface="Arial" pitchFamily="34" charset="0"/>
              <a:cs typeface="Arial" pitchFamily="34" charset="0"/>
            </a:rPr>
            <a:t>Adhesión al GATT</a:t>
          </a:r>
          <a:endParaRPr lang="es-CR" dirty="0">
            <a:latin typeface="Arial" pitchFamily="34" charset="0"/>
            <a:cs typeface="Arial" pitchFamily="34" charset="0"/>
          </a:endParaRPr>
        </a:p>
      </dgm:t>
    </dgm:pt>
    <dgm:pt modelId="{E388F289-2680-45DF-B871-C8E806E36DC5}" type="parTrans" cxnId="{DD1BFA03-BCB9-48E8-9D0F-F55EEEA466FA}">
      <dgm:prSet/>
      <dgm:spPr/>
      <dgm:t>
        <a:bodyPr/>
        <a:lstStyle/>
        <a:p>
          <a:endParaRPr lang="es-CR">
            <a:latin typeface="Arial" pitchFamily="34" charset="0"/>
            <a:cs typeface="Arial" pitchFamily="34" charset="0"/>
          </a:endParaRPr>
        </a:p>
      </dgm:t>
    </dgm:pt>
    <dgm:pt modelId="{9824C12B-FF17-42D8-9D6D-7C16E8EF8B90}" type="sibTrans" cxnId="{DD1BFA03-BCB9-48E8-9D0F-F55EEEA466FA}">
      <dgm:prSet/>
      <dgm:spPr/>
      <dgm:t>
        <a:bodyPr/>
        <a:lstStyle/>
        <a:p>
          <a:endParaRPr lang="es-CR">
            <a:latin typeface="Arial" pitchFamily="34" charset="0"/>
            <a:cs typeface="Arial" pitchFamily="34" charset="0"/>
          </a:endParaRPr>
        </a:p>
      </dgm:t>
    </dgm:pt>
    <dgm:pt modelId="{65FDDD58-2F61-4049-A224-E93F81820E52}">
      <dgm:prSet/>
      <dgm:spPr/>
      <dgm:t>
        <a:bodyPr/>
        <a:lstStyle/>
        <a:p>
          <a:pPr rtl="0"/>
          <a:r>
            <a:rPr lang="es-CR" dirty="0" smtClean="0">
              <a:latin typeface="Arial" pitchFamily="34" charset="0"/>
              <a:cs typeface="Arial" pitchFamily="34" charset="0"/>
            </a:rPr>
            <a:t>Creación de OMC</a:t>
          </a:r>
          <a:endParaRPr lang="es-CR" dirty="0">
            <a:latin typeface="Arial" pitchFamily="34" charset="0"/>
            <a:cs typeface="Arial" pitchFamily="34" charset="0"/>
          </a:endParaRPr>
        </a:p>
      </dgm:t>
    </dgm:pt>
    <dgm:pt modelId="{83F8C7A9-2584-454C-BE45-9D168F1D233A}" type="parTrans" cxnId="{9367E10E-485C-47B9-A6CB-3898C5EDC83C}">
      <dgm:prSet/>
      <dgm:spPr/>
      <dgm:t>
        <a:bodyPr/>
        <a:lstStyle/>
        <a:p>
          <a:endParaRPr lang="es-CR">
            <a:latin typeface="Arial" pitchFamily="34" charset="0"/>
            <a:cs typeface="Arial" pitchFamily="34" charset="0"/>
          </a:endParaRPr>
        </a:p>
      </dgm:t>
    </dgm:pt>
    <dgm:pt modelId="{5297599C-0FC2-4271-BE41-4DAF9645E11F}" type="sibTrans" cxnId="{9367E10E-485C-47B9-A6CB-3898C5EDC83C}">
      <dgm:prSet/>
      <dgm:spPr/>
      <dgm:t>
        <a:bodyPr/>
        <a:lstStyle/>
        <a:p>
          <a:endParaRPr lang="es-CR">
            <a:latin typeface="Arial" pitchFamily="34" charset="0"/>
            <a:cs typeface="Arial" pitchFamily="34" charset="0"/>
          </a:endParaRPr>
        </a:p>
      </dgm:t>
    </dgm:pt>
    <dgm:pt modelId="{943614CD-A0FE-4ECB-8B14-C1E4A5264A87}">
      <dgm:prSet/>
      <dgm:spPr/>
      <dgm:t>
        <a:bodyPr/>
        <a:lstStyle/>
        <a:p>
          <a:pPr rtl="0"/>
          <a:r>
            <a:rPr lang="es-CR" dirty="0" smtClean="0">
              <a:latin typeface="Arial" pitchFamily="34" charset="0"/>
              <a:cs typeface="Arial" pitchFamily="34" charset="0"/>
            </a:rPr>
            <a:t>Firma de tratados comerciales</a:t>
          </a:r>
          <a:endParaRPr lang="es-CR" dirty="0">
            <a:latin typeface="Arial" pitchFamily="34" charset="0"/>
            <a:cs typeface="Arial" pitchFamily="34" charset="0"/>
          </a:endParaRPr>
        </a:p>
      </dgm:t>
    </dgm:pt>
    <dgm:pt modelId="{FE153952-8B38-4C66-85E6-59AFE2AF9B56}" type="parTrans" cxnId="{B2C12290-70E5-4AA3-85AE-61A4E7D39B32}">
      <dgm:prSet/>
      <dgm:spPr/>
      <dgm:t>
        <a:bodyPr/>
        <a:lstStyle/>
        <a:p>
          <a:endParaRPr lang="es-CR">
            <a:latin typeface="Arial" pitchFamily="34" charset="0"/>
            <a:cs typeface="Arial" pitchFamily="34" charset="0"/>
          </a:endParaRPr>
        </a:p>
      </dgm:t>
    </dgm:pt>
    <dgm:pt modelId="{214D4072-67BC-412A-B00E-B41F04F6EC76}" type="sibTrans" cxnId="{B2C12290-70E5-4AA3-85AE-61A4E7D39B32}">
      <dgm:prSet/>
      <dgm:spPr/>
      <dgm:t>
        <a:bodyPr/>
        <a:lstStyle/>
        <a:p>
          <a:endParaRPr lang="es-CR">
            <a:latin typeface="Arial" pitchFamily="34" charset="0"/>
            <a:cs typeface="Arial" pitchFamily="34" charset="0"/>
          </a:endParaRPr>
        </a:p>
      </dgm:t>
    </dgm:pt>
    <dgm:pt modelId="{A6199B45-110C-43C0-91E2-E40880767319}" type="pres">
      <dgm:prSet presAssocID="{8A8974E7-12D8-4394-BCFC-2B8647620352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s-CR"/>
        </a:p>
      </dgm:t>
    </dgm:pt>
    <dgm:pt modelId="{0D6B75AD-8EA6-48A8-A37F-EDEC2A34A018}" type="pres">
      <dgm:prSet presAssocID="{6E556A85-129A-416C-8101-CE55C9A5F63E}" presName="compNode" presStyleCnt="0"/>
      <dgm:spPr/>
    </dgm:pt>
    <dgm:pt modelId="{FE00CC0A-DBA2-4F1B-8761-3395639BC759}" type="pres">
      <dgm:prSet presAssocID="{6E556A85-129A-416C-8101-CE55C9A5F63E}" presName="dummyConnPt" presStyleCnt="0"/>
      <dgm:spPr/>
    </dgm:pt>
    <dgm:pt modelId="{8B038BE3-8FFB-4F0E-B74C-52D18A941106}" type="pres">
      <dgm:prSet presAssocID="{6E556A85-129A-416C-8101-CE55C9A5F63E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628C567F-91C5-459A-BBA3-48E7A22A3CB6}" type="pres">
      <dgm:prSet presAssocID="{CE077798-2777-43E4-A83B-E3074165876E}" presName="sibTrans" presStyleLbl="bgSibTrans2D1" presStyleIdx="0" presStyleCnt="6"/>
      <dgm:spPr/>
      <dgm:t>
        <a:bodyPr/>
        <a:lstStyle/>
        <a:p>
          <a:endParaRPr lang="es-CR"/>
        </a:p>
      </dgm:t>
    </dgm:pt>
    <dgm:pt modelId="{D8AD7BD5-C22D-450F-B599-75F6F94E7B72}" type="pres">
      <dgm:prSet presAssocID="{413F2F4E-52C0-4BDE-8D5C-6AFB8DE65E75}" presName="compNode" presStyleCnt="0"/>
      <dgm:spPr/>
    </dgm:pt>
    <dgm:pt modelId="{3DABABB0-264B-4563-932E-458D18C92D12}" type="pres">
      <dgm:prSet presAssocID="{413F2F4E-52C0-4BDE-8D5C-6AFB8DE65E75}" presName="dummyConnPt" presStyleCnt="0"/>
      <dgm:spPr/>
    </dgm:pt>
    <dgm:pt modelId="{1784BDFA-3ECA-4D62-B1E7-7F05A864A1E8}" type="pres">
      <dgm:prSet presAssocID="{413F2F4E-52C0-4BDE-8D5C-6AFB8DE65E75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0B61482B-3D43-4CBA-81E8-FA6C931A52A3}" type="pres">
      <dgm:prSet presAssocID="{DA774082-214E-4DF4-A406-B6DA9EA55EF8}" presName="sibTrans" presStyleLbl="bgSibTrans2D1" presStyleIdx="1" presStyleCnt="6"/>
      <dgm:spPr/>
      <dgm:t>
        <a:bodyPr/>
        <a:lstStyle/>
        <a:p>
          <a:endParaRPr lang="es-CR"/>
        </a:p>
      </dgm:t>
    </dgm:pt>
    <dgm:pt modelId="{9FA08852-5731-48AD-9400-69A31C69128F}" type="pres">
      <dgm:prSet presAssocID="{24D8C2ED-B2A0-44B3-8DC9-8ED659324D30}" presName="compNode" presStyleCnt="0"/>
      <dgm:spPr/>
    </dgm:pt>
    <dgm:pt modelId="{93B3C54F-0082-4D8B-991D-69C6C2283F33}" type="pres">
      <dgm:prSet presAssocID="{24D8C2ED-B2A0-44B3-8DC9-8ED659324D30}" presName="dummyConnPt" presStyleCnt="0"/>
      <dgm:spPr/>
    </dgm:pt>
    <dgm:pt modelId="{4AD9BB18-CCE6-401B-B75F-FCC5DBD43C6E}" type="pres">
      <dgm:prSet presAssocID="{24D8C2ED-B2A0-44B3-8DC9-8ED659324D30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91935E9C-FA86-4ACD-BD2D-C1FA269F85DF}" type="pres">
      <dgm:prSet presAssocID="{3B1492AC-0151-4361-A0FC-8E4E0C6999CE}" presName="sibTrans" presStyleLbl="bgSibTrans2D1" presStyleIdx="2" presStyleCnt="6"/>
      <dgm:spPr/>
      <dgm:t>
        <a:bodyPr/>
        <a:lstStyle/>
        <a:p>
          <a:endParaRPr lang="es-CR"/>
        </a:p>
      </dgm:t>
    </dgm:pt>
    <dgm:pt modelId="{688C7066-F0D1-47F8-8744-B6A075B2BB3E}" type="pres">
      <dgm:prSet presAssocID="{465C6E7B-1DF1-44A0-9835-32873F154F57}" presName="compNode" presStyleCnt="0"/>
      <dgm:spPr/>
    </dgm:pt>
    <dgm:pt modelId="{EDC17599-7BDF-4416-8565-DA3DFA8686DA}" type="pres">
      <dgm:prSet presAssocID="{465C6E7B-1DF1-44A0-9835-32873F154F57}" presName="dummyConnPt" presStyleCnt="0"/>
      <dgm:spPr/>
    </dgm:pt>
    <dgm:pt modelId="{290E9706-BAB1-4B0B-935D-84BFAC770410}" type="pres">
      <dgm:prSet presAssocID="{465C6E7B-1DF1-44A0-9835-32873F154F57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A2F20060-AC97-47DB-A018-32A66BA97F40}" type="pres">
      <dgm:prSet presAssocID="{7709DD4F-B1C1-4D02-BD44-153A029068BF}" presName="sibTrans" presStyleLbl="bgSibTrans2D1" presStyleIdx="3" presStyleCnt="6"/>
      <dgm:spPr/>
      <dgm:t>
        <a:bodyPr/>
        <a:lstStyle/>
        <a:p>
          <a:endParaRPr lang="es-CR"/>
        </a:p>
      </dgm:t>
    </dgm:pt>
    <dgm:pt modelId="{815CBC00-0E53-4F92-BA94-EBD1D458A9F9}" type="pres">
      <dgm:prSet presAssocID="{BFDD8674-F1F9-4485-AAA0-B4A785A270C5}" presName="compNode" presStyleCnt="0"/>
      <dgm:spPr/>
    </dgm:pt>
    <dgm:pt modelId="{B768091F-180A-4718-A074-2F3D65E5A556}" type="pres">
      <dgm:prSet presAssocID="{BFDD8674-F1F9-4485-AAA0-B4A785A270C5}" presName="dummyConnPt" presStyleCnt="0"/>
      <dgm:spPr/>
    </dgm:pt>
    <dgm:pt modelId="{1BAF7554-8FFC-4D7C-905A-2DC4CD2ED295}" type="pres">
      <dgm:prSet presAssocID="{BFDD8674-F1F9-4485-AAA0-B4A785A270C5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613BD1DC-930C-44C4-88EA-43DB17688269}" type="pres">
      <dgm:prSet presAssocID="{9824C12B-FF17-42D8-9D6D-7C16E8EF8B90}" presName="sibTrans" presStyleLbl="bgSibTrans2D1" presStyleIdx="4" presStyleCnt="6"/>
      <dgm:spPr/>
      <dgm:t>
        <a:bodyPr/>
        <a:lstStyle/>
        <a:p>
          <a:endParaRPr lang="es-CR"/>
        </a:p>
      </dgm:t>
    </dgm:pt>
    <dgm:pt modelId="{3AC9590D-3622-4C0A-9066-C9DD1816742C}" type="pres">
      <dgm:prSet presAssocID="{65FDDD58-2F61-4049-A224-E93F81820E52}" presName="compNode" presStyleCnt="0"/>
      <dgm:spPr/>
    </dgm:pt>
    <dgm:pt modelId="{E7B3AB72-262C-4172-96DA-EDB0EC8DD69B}" type="pres">
      <dgm:prSet presAssocID="{65FDDD58-2F61-4049-A224-E93F81820E52}" presName="dummyConnPt" presStyleCnt="0"/>
      <dgm:spPr/>
    </dgm:pt>
    <dgm:pt modelId="{8A310AC9-E5E4-430B-8991-38FED1FAE945}" type="pres">
      <dgm:prSet presAssocID="{65FDDD58-2F61-4049-A224-E93F81820E52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067F4E29-8291-47E9-9AB1-1ABF9103B991}" type="pres">
      <dgm:prSet presAssocID="{5297599C-0FC2-4271-BE41-4DAF9645E11F}" presName="sibTrans" presStyleLbl="bgSibTrans2D1" presStyleIdx="5" presStyleCnt="6"/>
      <dgm:spPr/>
      <dgm:t>
        <a:bodyPr/>
        <a:lstStyle/>
        <a:p>
          <a:endParaRPr lang="es-CR"/>
        </a:p>
      </dgm:t>
    </dgm:pt>
    <dgm:pt modelId="{239CF507-CAF0-44A8-B6DE-0F52904554EC}" type="pres">
      <dgm:prSet presAssocID="{943614CD-A0FE-4ECB-8B14-C1E4A5264A87}" presName="compNode" presStyleCnt="0"/>
      <dgm:spPr/>
    </dgm:pt>
    <dgm:pt modelId="{3009EE26-E492-403B-8C40-67C325EEAC96}" type="pres">
      <dgm:prSet presAssocID="{943614CD-A0FE-4ECB-8B14-C1E4A5264A87}" presName="dummyConnPt" presStyleCnt="0"/>
      <dgm:spPr/>
    </dgm:pt>
    <dgm:pt modelId="{C70D673C-033B-44B2-A99B-4EE95C03B781}" type="pres">
      <dgm:prSet presAssocID="{943614CD-A0FE-4ECB-8B14-C1E4A5264A87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</dgm:ptLst>
  <dgm:cxnLst>
    <dgm:cxn modelId="{9540BA63-496A-4946-B971-308646E70E2B}" type="presOf" srcId="{8A8974E7-12D8-4394-BCFC-2B8647620352}" destId="{A6199B45-110C-43C0-91E2-E40880767319}" srcOrd="0" destOrd="0" presId="urn:microsoft.com/office/officeart/2005/8/layout/bProcess4"/>
    <dgm:cxn modelId="{9367E10E-485C-47B9-A6CB-3898C5EDC83C}" srcId="{8A8974E7-12D8-4394-BCFC-2B8647620352}" destId="{65FDDD58-2F61-4049-A224-E93F81820E52}" srcOrd="5" destOrd="0" parTransId="{83F8C7A9-2584-454C-BE45-9D168F1D233A}" sibTransId="{5297599C-0FC2-4271-BE41-4DAF9645E11F}"/>
    <dgm:cxn modelId="{B2C12290-70E5-4AA3-85AE-61A4E7D39B32}" srcId="{8A8974E7-12D8-4394-BCFC-2B8647620352}" destId="{943614CD-A0FE-4ECB-8B14-C1E4A5264A87}" srcOrd="6" destOrd="0" parTransId="{FE153952-8B38-4C66-85E6-59AFE2AF9B56}" sibTransId="{214D4072-67BC-412A-B00E-B41F04F6EC76}"/>
    <dgm:cxn modelId="{6F370CFB-5936-4D0E-AD8C-D872F7654DF8}" type="presOf" srcId="{7709DD4F-B1C1-4D02-BD44-153A029068BF}" destId="{A2F20060-AC97-47DB-A018-32A66BA97F40}" srcOrd="0" destOrd="0" presId="urn:microsoft.com/office/officeart/2005/8/layout/bProcess4"/>
    <dgm:cxn modelId="{0C587446-BEEE-4F7D-8704-D8BD90800A76}" type="presOf" srcId="{DA774082-214E-4DF4-A406-B6DA9EA55EF8}" destId="{0B61482B-3D43-4CBA-81E8-FA6C931A52A3}" srcOrd="0" destOrd="0" presId="urn:microsoft.com/office/officeart/2005/8/layout/bProcess4"/>
    <dgm:cxn modelId="{85BFDB86-CFB6-4861-BED6-628F1D293F9E}" srcId="{8A8974E7-12D8-4394-BCFC-2B8647620352}" destId="{465C6E7B-1DF1-44A0-9835-32873F154F57}" srcOrd="3" destOrd="0" parTransId="{0C681E17-43E3-4F77-9117-20B5A7EE7A86}" sibTransId="{7709DD4F-B1C1-4D02-BD44-153A029068BF}"/>
    <dgm:cxn modelId="{724945D0-785C-4C2D-B265-48221FED39D5}" type="presOf" srcId="{3B1492AC-0151-4361-A0FC-8E4E0C6999CE}" destId="{91935E9C-FA86-4ACD-BD2D-C1FA269F85DF}" srcOrd="0" destOrd="0" presId="urn:microsoft.com/office/officeart/2005/8/layout/bProcess4"/>
    <dgm:cxn modelId="{02911A8F-55C5-4D57-9CAA-430460587BBF}" type="presOf" srcId="{943614CD-A0FE-4ECB-8B14-C1E4A5264A87}" destId="{C70D673C-033B-44B2-A99B-4EE95C03B781}" srcOrd="0" destOrd="0" presId="urn:microsoft.com/office/officeart/2005/8/layout/bProcess4"/>
    <dgm:cxn modelId="{36578A6E-4A7C-4C1A-ACF1-35D2350562DE}" srcId="{8A8974E7-12D8-4394-BCFC-2B8647620352}" destId="{413F2F4E-52C0-4BDE-8D5C-6AFB8DE65E75}" srcOrd="1" destOrd="0" parTransId="{7D92DB6D-BB53-49FB-9F8F-F2D08E722969}" sibTransId="{DA774082-214E-4DF4-A406-B6DA9EA55EF8}"/>
    <dgm:cxn modelId="{86387D7A-05AC-496A-8444-641E4BFB6C8B}" type="presOf" srcId="{CE077798-2777-43E4-A83B-E3074165876E}" destId="{628C567F-91C5-459A-BBA3-48E7A22A3CB6}" srcOrd="0" destOrd="0" presId="urn:microsoft.com/office/officeart/2005/8/layout/bProcess4"/>
    <dgm:cxn modelId="{30A1EEAC-7ADD-40CA-912C-B78E71CA7784}" srcId="{8A8974E7-12D8-4394-BCFC-2B8647620352}" destId="{6E556A85-129A-416C-8101-CE55C9A5F63E}" srcOrd="0" destOrd="0" parTransId="{F7AFB642-5BB1-4F2D-A6B2-15079A390866}" sibTransId="{CE077798-2777-43E4-A83B-E3074165876E}"/>
    <dgm:cxn modelId="{37DD1088-60A2-4240-BDD4-7150263F6687}" type="presOf" srcId="{BFDD8674-F1F9-4485-AAA0-B4A785A270C5}" destId="{1BAF7554-8FFC-4D7C-905A-2DC4CD2ED295}" srcOrd="0" destOrd="0" presId="urn:microsoft.com/office/officeart/2005/8/layout/bProcess4"/>
    <dgm:cxn modelId="{8D5786DF-8B40-444B-947E-4ED1C1CEEBB5}" type="presOf" srcId="{24D8C2ED-B2A0-44B3-8DC9-8ED659324D30}" destId="{4AD9BB18-CCE6-401B-B75F-FCC5DBD43C6E}" srcOrd="0" destOrd="0" presId="urn:microsoft.com/office/officeart/2005/8/layout/bProcess4"/>
    <dgm:cxn modelId="{973EF82D-4015-4CAB-A75A-FCAB73BB912E}" type="presOf" srcId="{465C6E7B-1DF1-44A0-9835-32873F154F57}" destId="{290E9706-BAB1-4B0B-935D-84BFAC770410}" srcOrd="0" destOrd="0" presId="urn:microsoft.com/office/officeart/2005/8/layout/bProcess4"/>
    <dgm:cxn modelId="{0411199D-80E8-4CC5-A920-9CFB7D17C2BC}" srcId="{8A8974E7-12D8-4394-BCFC-2B8647620352}" destId="{24D8C2ED-B2A0-44B3-8DC9-8ED659324D30}" srcOrd="2" destOrd="0" parTransId="{16E69BF8-4A83-46B8-8D7B-2181CD98CABE}" sibTransId="{3B1492AC-0151-4361-A0FC-8E4E0C6999CE}"/>
    <dgm:cxn modelId="{C7B29ECB-BE61-4B13-9BA9-0E2A3B83A52C}" type="presOf" srcId="{9824C12B-FF17-42D8-9D6D-7C16E8EF8B90}" destId="{613BD1DC-930C-44C4-88EA-43DB17688269}" srcOrd="0" destOrd="0" presId="urn:microsoft.com/office/officeart/2005/8/layout/bProcess4"/>
    <dgm:cxn modelId="{C2E42AA7-40D8-497D-A09E-A062E313A1FE}" type="presOf" srcId="{65FDDD58-2F61-4049-A224-E93F81820E52}" destId="{8A310AC9-E5E4-430B-8991-38FED1FAE945}" srcOrd="0" destOrd="0" presId="urn:microsoft.com/office/officeart/2005/8/layout/bProcess4"/>
    <dgm:cxn modelId="{43B0075E-EB40-42FE-A8DF-716C0F4AE07E}" type="presOf" srcId="{413F2F4E-52C0-4BDE-8D5C-6AFB8DE65E75}" destId="{1784BDFA-3ECA-4D62-B1E7-7F05A864A1E8}" srcOrd="0" destOrd="0" presId="urn:microsoft.com/office/officeart/2005/8/layout/bProcess4"/>
    <dgm:cxn modelId="{E8CE6E53-8BE4-49C2-9517-03C789A1E3FE}" type="presOf" srcId="{5297599C-0FC2-4271-BE41-4DAF9645E11F}" destId="{067F4E29-8291-47E9-9AB1-1ABF9103B991}" srcOrd="0" destOrd="0" presId="urn:microsoft.com/office/officeart/2005/8/layout/bProcess4"/>
    <dgm:cxn modelId="{2EDE5090-8120-4065-9848-06A0E6EFD186}" type="presOf" srcId="{6E556A85-129A-416C-8101-CE55C9A5F63E}" destId="{8B038BE3-8FFB-4F0E-B74C-52D18A941106}" srcOrd="0" destOrd="0" presId="urn:microsoft.com/office/officeart/2005/8/layout/bProcess4"/>
    <dgm:cxn modelId="{DD1BFA03-BCB9-48E8-9D0F-F55EEEA466FA}" srcId="{8A8974E7-12D8-4394-BCFC-2B8647620352}" destId="{BFDD8674-F1F9-4485-AAA0-B4A785A270C5}" srcOrd="4" destOrd="0" parTransId="{E388F289-2680-45DF-B871-C8E806E36DC5}" sibTransId="{9824C12B-FF17-42D8-9D6D-7C16E8EF8B90}"/>
    <dgm:cxn modelId="{9D147761-A6CD-46B8-9830-628416DE6975}" type="presParOf" srcId="{A6199B45-110C-43C0-91E2-E40880767319}" destId="{0D6B75AD-8EA6-48A8-A37F-EDEC2A34A018}" srcOrd="0" destOrd="0" presId="urn:microsoft.com/office/officeart/2005/8/layout/bProcess4"/>
    <dgm:cxn modelId="{9529CCF3-5E3C-4332-A7CD-ED867B286588}" type="presParOf" srcId="{0D6B75AD-8EA6-48A8-A37F-EDEC2A34A018}" destId="{FE00CC0A-DBA2-4F1B-8761-3395639BC759}" srcOrd="0" destOrd="0" presId="urn:microsoft.com/office/officeart/2005/8/layout/bProcess4"/>
    <dgm:cxn modelId="{7F1B631C-A836-4E98-8711-AEDE32451841}" type="presParOf" srcId="{0D6B75AD-8EA6-48A8-A37F-EDEC2A34A018}" destId="{8B038BE3-8FFB-4F0E-B74C-52D18A941106}" srcOrd="1" destOrd="0" presId="urn:microsoft.com/office/officeart/2005/8/layout/bProcess4"/>
    <dgm:cxn modelId="{07EB98EE-5A47-4359-8626-3A6CB230152A}" type="presParOf" srcId="{A6199B45-110C-43C0-91E2-E40880767319}" destId="{628C567F-91C5-459A-BBA3-48E7A22A3CB6}" srcOrd="1" destOrd="0" presId="urn:microsoft.com/office/officeart/2005/8/layout/bProcess4"/>
    <dgm:cxn modelId="{1894024D-2141-48E4-A9F9-9A489F93128F}" type="presParOf" srcId="{A6199B45-110C-43C0-91E2-E40880767319}" destId="{D8AD7BD5-C22D-450F-B599-75F6F94E7B72}" srcOrd="2" destOrd="0" presId="urn:microsoft.com/office/officeart/2005/8/layout/bProcess4"/>
    <dgm:cxn modelId="{526427E3-09C6-429C-9F3E-007853F187C9}" type="presParOf" srcId="{D8AD7BD5-C22D-450F-B599-75F6F94E7B72}" destId="{3DABABB0-264B-4563-932E-458D18C92D12}" srcOrd="0" destOrd="0" presId="urn:microsoft.com/office/officeart/2005/8/layout/bProcess4"/>
    <dgm:cxn modelId="{2DDA60E7-3A9B-405C-AB82-5A802DBB7A4B}" type="presParOf" srcId="{D8AD7BD5-C22D-450F-B599-75F6F94E7B72}" destId="{1784BDFA-3ECA-4D62-B1E7-7F05A864A1E8}" srcOrd="1" destOrd="0" presId="urn:microsoft.com/office/officeart/2005/8/layout/bProcess4"/>
    <dgm:cxn modelId="{CF9AD405-0EC9-4405-BA9A-29E77EB006B0}" type="presParOf" srcId="{A6199B45-110C-43C0-91E2-E40880767319}" destId="{0B61482B-3D43-4CBA-81E8-FA6C931A52A3}" srcOrd="3" destOrd="0" presId="urn:microsoft.com/office/officeart/2005/8/layout/bProcess4"/>
    <dgm:cxn modelId="{807EC6BE-40EF-4EE6-B97E-ECE4E19C4A47}" type="presParOf" srcId="{A6199B45-110C-43C0-91E2-E40880767319}" destId="{9FA08852-5731-48AD-9400-69A31C69128F}" srcOrd="4" destOrd="0" presId="urn:microsoft.com/office/officeart/2005/8/layout/bProcess4"/>
    <dgm:cxn modelId="{4CA8AFC5-64C3-45F5-82B0-79C42DE8F675}" type="presParOf" srcId="{9FA08852-5731-48AD-9400-69A31C69128F}" destId="{93B3C54F-0082-4D8B-991D-69C6C2283F33}" srcOrd="0" destOrd="0" presId="urn:microsoft.com/office/officeart/2005/8/layout/bProcess4"/>
    <dgm:cxn modelId="{463D3A64-34CB-4A1C-984D-FDFB4FAB0404}" type="presParOf" srcId="{9FA08852-5731-48AD-9400-69A31C69128F}" destId="{4AD9BB18-CCE6-401B-B75F-FCC5DBD43C6E}" srcOrd="1" destOrd="0" presId="urn:microsoft.com/office/officeart/2005/8/layout/bProcess4"/>
    <dgm:cxn modelId="{75DF0ACD-0797-4127-8F89-CF1EE929E8F4}" type="presParOf" srcId="{A6199B45-110C-43C0-91E2-E40880767319}" destId="{91935E9C-FA86-4ACD-BD2D-C1FA269F85DF}" srcOrd="5" destOrd="0" presId="urn:microsoft.com/office/officeart/2005/8/layout/bProcess4"/>
    <dgm:cxn modelId="{D3FF9EA3-7DA4-47F4-93A1-968395022C4F}" type="presParOf" srcId="{A6199B45-110C-43C0-91E2-E40880767319}" destId="{688C7066-F0D1-47F8-8744-B6A075B2BB3E}" srcOrd="6" destOrd="0" presId="urn:microsoft.com/office/officeart/2005/8/layout/bProcess4"/>
    <dgm:cxn modelId="{79A5321D-ECDA-45B9-917A-15AF69B579D6}" type="presParOf" srcId="{688C7066-F0D1-47F8-8744-B6A075B2BB3E}" destId="{EDC17599-7BDF-4416-8565-DA3DFA8686DA}" srcOrd="0" destOrd="0" presId="urn:microsoft.com/office/officeart/2005/8/layout/bProcess4"/>
    <dgm:cxn modelId="{1894E8DC-8F8D-4D6B-8FFF-5315C9B569D3}" type="presParOf" srcId="{688C7066-F0D1-47F8-8744-B6A075B2BB3E}" destId="{290E9706-BAB1-4B0B-935D-84BFAC770410}" srcOrd="1" destOrd="0" presId="urn:microsoft.com/office/officeart/2005/8/layout/bProcess4"/>
    <dgm:cxn modelId="{130A9DCD-4A7C-40C8-8D04-9162E7C696FA}" type="presParOf" srcId="{A6199B45-110C-43C0-91E2-E40880767319}" destId="{A2F20060-AC97-47DB-A018-32A66BA97F40}" srcOrd="7" destOrd="0" presId="urn:microsoft.com/office/officeart/2005/8/layout/bProcess4"/>
    <dgm:cxn modelId="{21E6CEC2-E2D6-486C-962D-0ACCFB4AD7A1}" type="presParOf" srcId="{A6199B45-110C-43C0-91E2-E40880767319}" destId="{815CBC00-0E53-4F92-BA94-EBD1D458A9F9}" srcOrd="8" destOrd="0" presId="urn:microsoft.com/office/officeart/2005/8/layout/bProcess4"/>
    <dgm:cxn modelId="{4B6A749F-F75E-4B0A-8BE5-DCBF98C90184}" type="presParOf" srcId="{815CBC00-0E53-4F92-BA94-EBD1D458A9F9}" destId="{B768091F-180A-4718-A074-2F3D65E5A556}" srcOrd="0" destOrd="0" presId="urn:microsoft.com/office/officeart/2005/8/layout/bProcess4"/>
    <dgm:cxn modelId="{C932D0C3-C916-4AB4-8271-4376C500E554}" type="presParOf" srcId="{815CBC00-0E53-4F92-BA94-EBD1D458A9F9}" destId="{1BAF7554-8FFC-4D7C-905A-2DC4CD2ED295}" srcOrd="1" destOrd="0" presId="urn:microsoft.com/office/officeart/2005/8/layout/bProcess4"/>
    <dgm:cxn modelId="{FB983FB7-687A-4F5D-8B32-9C85A4D25D2B}" type="presParOf" srcId="{A6199B45-110C-43C0-91E2-E40880767319}" destId="{613BD1DC-930C-44C4-88EA-43DB17688269}" srcOrd="9" destOrd="0" presId="urn:microsoft.com/office/officeart/2005/8/layout/bProcess4"/>
    <dgm:cxn modelId="{330B9C56-D184-406F-803F-784C10DE073B}" type="presParOf" srcId="{A6199B45-110C-43C0-91E2-E40880767319}" destId="{3AC9590D-3622-4C0A-9066-C9DD1816742C}" srcOrd="10" destOrd="0" presId="urn:microsoft.com/office/officeart/2005/8/layout/bProcess4"/>
    <dgm:cxn modelId="{88FE4DC4-C813-413C-90F6-D869205C1E5A}" type="presParOf" srcId="{3AC9590D-3622-4C0A-9066-C9DD1816742C}" destId="{E7B3AB72-262C-4172-96DA-EDB0EC8DD69B}" srcOrd="0" destOrd="0" presId="urn:microsoft.com/office/officeart/2005/8/layout/bProcess4"/>
    <dgm:cxn modelId="{F27CBB90-3524-46BF-BAC1-287A1FEBDF37}" type="presParOf" srcId="{3AC9590D-3622-4C0A-9066-C9DD1816742C}" destId="{8A310AC9-E5E4-430B-8991-38FED1FAE945}" srcOrd="1" destOrd="0" presId="urn:microsoft.com/office/officeart/2005/8/layout/bProcess4"/>
    <dgm:cxn modelId="{23C59C45-E043-4315-9E01-F30E2BEFB32A}" type="presParOf" srcId="{A6199B45-110C-43C0-91E2-E40880767319}" destId="{067F4E29-8291-47E9-9AB1-1ABF9103B991}" srcOrd="11" destOrd="0" presId="urn:microsoft.com/office/officeart/2005/8/layout/bProcess4"/>
    <dgm:cxn modelId="{C9875031-9635-4DD1-A208-5C6EC64DFCD2}" type="presParOf" srcId="{A6199B45-110C-43C0-91E2-E40880767319}" destId="{239CF507-CAF0-44A8-B6DE-0F52904554EC}" srcOrd="12" destOrd="0" presId="urn:microsoft.com/office/officeart/2005/8/layout/bProcess4"/>
    <dgm:cxn modelId="{D24F9120-1384-48A5-9E9F-F671E20F6F31}" type="presParOf" srcId="{239CF507-CAF0-44A8-B6DE-0F52904554EC}" destId="{3009EE26-E492-403B-8C40-67C325EEAC96}" srcOrd="0" destOrd="0" presId="urn:microsoft.com/office/officeart/2005/8/layout/bProcess4"/>
    <dgm:cxn modelId="{2E0F8B7C-3FE0-4228-B97B-832AE2F10D44}" type="presParOf" srcId="{239CF507-CAF0-44A8-B6DE-0F52904554EC}" destId="{C70D673C-033B-44B2-A99B-4EE95C03B781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42E46A-A9A5-4F3C-B882-893528C0C21B}" type="doc">
      <dgm:prSet loTypeId="urn:microsoft.com/office/officeart/2005/8/layout/vList3" loCatId="list" qsTypeId="urn:microsoft.com/office/officeart/2005/8/quickstyle/simple4" qsCatId="simple" csTypeId="urn:microsoft.com/office/officeart/2005/8/colors/accent2_3" csCatId="accent2"/>
      <dgm:spPr/>
      <dgm:t>
        <a:bodyPr/>
        <a:lstStyle/>
        <a:p>
          <a:endParaRPr lang="es-CR"/>
        </a:p>
      </dgm:t>
    </dgm:pt>
    <dgm:pt modelId="{781D26AF-FD06-4D5F-BAC1-9A75D2C3FC22}">
      <dgm:prSet/>
      <dgm:spPr/>
      <dgm:t>
        <a:bodyPr/>
        <a:lstStyle/>
        <a:p>
          <a:pPr rtl="0"/>
          <a:r>
            <a:rPr lang="es-CR" dirty="0" smtClean="0">
              <a:latin typeface="Eurostile" pitchFamily="34" charset="0"/>
            </a:rPr>
            <a:t>¿Qué es el régimen de zona franca?</a:t>
          </a:r>
          <a:endParaRPr lang="es-CR" dirty="0">
            <a:latin typeface="Eurostile" pitchFamily="34" charset="0"/>
          </a:endParaRPr>
        </a:p>
      </dgm:t>
    </dgm:pt>
    <dgm:pt modelId="{3BC276AF-952C-47C5-9D51-91BAE4044789}" type="parTrans" cxnId="{84207DAD-B28A-4634-BBDB-7E1C89AEA01A}">
      <dgm:prSet/>
      <dgm:spPr/>
      <dgm:t>
        <a:bodyPr/>
        <a:lstStyle/>
        <a:p>
          <a:endParaRPr lang="es-CR"/>
        </a:p>
      </dgm:t>
    </dgm:pt>
    <dgm:pt modelId="{B530369F-25E1-4478-86A2-D7B1D1799878}" type="sibTrans" cxnId="{84207DAD-B28A-4634-BBDB-7E1C89AEA01A}">
      <dgm:prSet/>
      <dgm:spPr/>
      <dgm:t>
        <a:bodyPr/>
        <a:lstStyle/>
        <a:p>
          <a:endParaRPr lang="es-CR"/>
        </a:p>
      </dgm:t>
    </dgm:pt>
    <dgm:pt modelId="{D94EF319-E03B-4297-9DAC-3DF1AF121958}" type="pres">
      <dgm:prSet presAssocID="{1D42E46A-A9A5-4F3C-B882-893528C0C21B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R"/>
        </a:p>
      </dgm:t>
    </dgm:pt>
    <dgm:pt modelId="{F54E5431-760A-4F5F-8D09-DDF160232D96}" type="pres">
      <dgm:prSet presAssocID="{781D26AF-FD06-4D5F-BAC1-9A75D2C3FC22}" presName="composite" presStyleCnt="0"/>
      <dgm:spPr/>
    </dgm:pt>
    <dgm:pt modelId="{29E08A0D-FE0B-4395-9F15-BF5944448A0D}" type="pres">
      <dgm:prSet presAssocID="{781D26AF-FD06-4D5F-BAC1-9A75D2C3FC22}" presName="imgShp" presStyleLbl="fgImgPlace1" presStyleIdx="0" presStyleCn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DFD573B-BC6D-4F4C-9E64-4D47BC39E890}" type="pres">
      <dgm:prSet presAssocID="{781D26AF-FD06-4D5F-BAC1-9A75D2C3FC22}" presName="tx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</dgm:ptLst>
  <dgm:cxnLst>
    <dgm:cxn modelId="{84207DAD-B28A-4634-BBDB-7E1C89AEA01A}" srcId="{1D42E46A-A9A5-4F3C-B882-893528C0C21B}" destId="{781D26AF-FD06-4D5F-BAC1-9A75D2C3FC22}" srcOrd="0" destOrd="0" parTransId="{3BC276AF-952C-47C5-9D51-91BAE4044789}" sibTransId="{B530369F-25E1-4478-86A2-D7B1D1799878}"/>
    <dgm:cxn modelId="{A0328536-34EA-4608-A483-5DEEAA709953}" type="presOf" srcId="{781D26AF-FD06-4D5F-BAC1-9A75D2C3FC22}" destId="{8DFD573B-BC6D-4F4C-9E64-4D47BC39E890}" srcOrd="0" destOrd="0" presId="urn:microsoft.com/office/officeart/2005/8/layout/vList3"/>
    <dgm:cxn modelId="{F5D71286-E914-42D0-A9B0-FE0104935ADD}" type="presOf" srcId="{1D42E46A-A9A5-4F3C-B882-893528C0C21B}" destId="{D94EF319-E03B-4297-9DAC-3DF1AF121958}" srcOrd="0" destOrd="0" presId="urn:microsoft.com/office/officeart/2005/8/layout/vList3"/>
    <dgm:cxn modelId="{776CF192-3633-4525-B620-7F85E4175EE8}" type="presParOf" srcId="{D94EF319-E03B-4297-9DAC-3DF1AF121958}" destId="{F54E5431-760A-4F5F-8D09-DDF160232D96}" srcOrd="0" destOrd="0" presId="urn:microsoft.com/office/officeart/2005/8/layout/vList3"/>
    <dgm:cxn modelId="{05632A0E-DA72-4DDC-843A-A95B49C890C0}" type="presParOf" srcId="{F54E5431-760A-4F5F-8D09-DDF160232D96}" destId="{29E08A0D-FE0B-4395-9F15-BF5944448A0D}" srcOrd="0" destOrd="0" presId="urn:microsoft.com/office/officeart/2005/8/layout/vList3"/>
    <dgm:cxn modelId="{E30A9065-AA18-49D1-88C4-849F110FE9ED}" type="presParOf" srcId="{F54E5431-760A-4F5F-8D09-DDF160232D96}" destId="{8DFD573B-BC6D-4F4C-9E64-4D47BC39E89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5C362E2-D543-45BF-A4A9-67763E28CBCF}" type="doc">
      <dgm:prSet loTypeId="urn:microsoft.com/office/officeart/2005/8/layout/radial4" loCatId="relationship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s-CR"/>
        </a:p>
      </dgm:t>
    </dgm:pt>
    <dgm:pt modelId="{167789CE-3C75-4C19-8370-9916081F2040}">
      <dgm:prSet/>
      <dgm:spPr/>
      <dgm:t>
        <a:bodyPr/>
        <a:lstStyle/>
        <a:p>
          <a:pPr rtl="0"/>
          <a:r>
            <a:rPr lang="es-CR" dirty="0" smtClean="0">
              <a:latin typeface="Arial" pitchFamily="34" charset="0"/>
              <a:cs typeface="Arial" pitchFamily="34" charset="0"/>
            </a:rPr>
            <a:t>¿Dónde se pueden ubicar las empresas acogidas al régimen de zona franca?</a:t>
          </a:r>
          <a:endParaRPr lang="es-CR" dirty="0">
            <a:latin typeface="Arial" pitchFamily="34" charset="0"/>
            <a:cs typeface="Arial" pitchFamily="34" charset="0"/>
          </a:endParaRPr>
        </a:p>
      </dgm:t>
    </dgm:pt>
    <dgm:pt modelId="{18D96888-C66F-473D-82B5-7634B057FCA9}" type="parTrans" cxnId="{3AF241FD-4AD9-475E-BBAB-96A42F059A6D}">
      <dgm:prSet/>
      <dgm:spPr/>
      <dgm:t>
        <a:bodyPr/>
        <a:lstStyle/>
        <a:p>
          <a:endParaRPr lang="es-CR">
            <a:latin typeface="Arial" pitchFamily="34" charset="0"/>
            <a:cs typeface="Arial" pitchFamily="34" charset="0"/>
          </a:endParaRPr>
        </a:p>
      </dgm:t>
    </dgm:pt>
    <dgm:pt modelId="{49416D2F-305E-47E5-9AB4-8199E9786E47}" type="sibTrans" cxnId="{3AF241FD-4AD9-475E-BBAB-96A42F059A6D}">
      <dgm:prSet/>
      <dgm:spPr/>
      <dgm:t>
        <a:bodyPr/>
        <a:lstStyle/>
        <a:p>
          <a:endParaRPr lang="es-CR">
            <a:latin typeface="Arial" pitchFamily="34" charset="0"/>
            <a:cs typeface="Arial" pitchFamily="34" charset="0"/>
          </a:endParaRPr>
        </a:p>
      </dgm:t>
    </dgm:pt>
    <dgm:pt modelId="{8F304799-467A-4F27-8595-D19B725C241F}">
      <dgm:prSet/>
      <dgm:spPr/>
      <dgm:t>
        <a:bodyPr/>
        <a:lstStyle/>
        <a:p>
          <a:r>
            <a:rPr lang="es-CR" dirty="0" smtClean="0">
              <a:latin typeface="Arial" pitchFamily="34" charset="0"/>
              <a:cs typeface="Arial" pitchFamily="34" charset="0"/>
            </a:rPr>
            <a:t>Fuera de GAMA</a:t>
          </a:r>
        </a:p>
      </dgm:t>
    </dgm:pt>
    <dgm:pt modelId="{195200C3-6E5A-4010-91B6-69A066491DB7}" type="parTrans" cxnId="{D53264BE-59EB-4584-9177-929CDBD4BB2F}">
      <dgm:prSet/>
      <dgm:spPr/>
      <dgm:t>
        <a:bodyPr/>
        <a:lstStyle/>
        <a:p>
          <a:endParaRPr lang="es-CR">
            <a:latin typeface="Arial" pitchFamily="34" charset="0"/>
            <a:cs typeface="Arial" pitchFamily="34" charset="0"/>
          </a:endParaRPr>
        </a:p>
      </dgm:t>
    </dgm:pt>
    <dgm:pt modelId="{38D17857-B7E2-4F9E-B5CD-FCCF8C7BA04A}" type="sibTrans" cxnId="{D53264BE-59EB-4584-9177-929CDBD4BB2F}">
      <dgm:prSet/>
      <dgm:spPr/>
      <dgm:t>
        <a:bodyPr/>
        <a:lstStyle/>
        <a:p>
          <a:endParaRPr lang="es-CR">
            <a:latin typeface="Arial" pitchFamily="34" charset="0"/>
            <a:cs typeface="Arial" pitchFamily="34" charset="0"/>
          </a:endParaRPr>
        </a:p>
      </dgm:t>
    </dgm:pt>
    <dgm:pt modelId="{2850C2B6-B8D1-4866-85AA-481DA7528BF5}">
      <dgm:prSet/>
      <dgm:spPr/>
      <dgm:t>
        <a:bodyPr/>
        <a:lstStyle/>
        <a:p>
          <a:r>
            <a:rPr lang="es-CR" dirty="0" smtClean="0">
              <a:latin typeface="Arial" pitchFamily="34" charset="0"/>
              <a:cs typeface="Arial" pitchFamily="34" charset="0"/>
            </a:rPr>
            <a:t>Dentro de un parque de zona franca</a:t>
          </a:r>
        </a:p>
      </dgm:t>
    </dgm:pt>
    <dgm:pt modelId="{8D62FB59-14E4-4C62-92A1-FA317BE31BA4}" type="parTrans" cxnId="{E09B235D-3835-4E90-A7C7-425BADAD6860}">
      <dgm:prSet/>
      <dgm:spPr/>
      <dgm:t>
        <a:bodyPr/>
        <a:lstStyle/>
        <a:p>
          <a:endParaRPr lang="es-CR">
            <a:latin typeface="Arial" pitchFamily="34" charset="0"/>
            <a:cs typeface="Arial" pitchFamily="34" charset="0"/>
          </a:endParaRPr>
        </a:p>
      </dgm:t>
    </dgm:pt>
    <dgm:pt modelId="{0DB25D3F-1276-48A5-B941-5C29023FE081}" type="sibTrans" cxnId="{E09B235D-3835-4E90-A7C7-425BADAD6860}">
      <dgm:prSet/>
      <dgm:spPr/>
      <dgm:t>
        <a:bodyPr/>
        <a:lstStyle/>
        <a:p>
          <a:endParaRPr lang="es-CR">
            <a:latin typeface="Arial" pitchFamily="34" charset="0"/>
            <a:cs typeface="Arial" pitchFamily="34" charset="0"/>
          </a:endParaRPr>
        </a:p>
      </dgm:t>
    </dgm:pt>
    <dgm:pt modelId="{08363477-56F4-46FA-8969-4332DC3EEB6C}">
      <dgm:prSet/>
      <dgm:spPr/>
      <dgm:t>
        <a:bodyPr/>
        <a:lstStyle/>
        <a:p>
          <a:r>
            <a:rPr lang="es-CR" dirty="0" smtClean="0">
              <a:latin typeface="Arial" pitchFamily="34" charset="0"/>
              <a:cs typeface="Arial" pitchFamily="34" charset="0"/>
            </a:rPr>
            <a:t>Fuera de un parque de zona franca</a:t>
          </a:r>
        </a:p>
      </dgm:t>
    </dgm:pt>
    <dgm:pt modelId="{491E5DE6-BFE2-4868-9286-80691460A3CE}" type="parTrans" cxnId="{736CA8C7-4D5E-47B3-8DA0-723D8B89B10F}">
      <dgm:prSet/>
      <dgm:spPr/>
      <dgm:t>
        <a:bodyPr/>
        <a:lstStyle/>
        <a:p>
          <a:endParaRPr lang="es-CR">
            <a:latin typeface="Arial" pitchFamily="34" charset="0"/>
            <a:cs typeface="Arial" pitchFamily="34" charset="0"/>
          </a:endParaRPr>
        </a:p>
      </dgm:t>
    </dgm:pt>
    <dgm:pt modelId="{BBD17F83-706E-44DD-B158-6C2837D742F9}" type="sibTrans" cxnId="{736CA8C7-4D5E-47B3-8DA0-723D8B89B10F}">
      <dgm:prSet/>
      <dgm:spPr/>
      <dgm:t>
        <a:bodyPr/>
        <a:lstStyle/>
        <a:p>
          <a:endParaRPr lang="es-CR">
            <a:latin typeface="Arial" pitchFamily="34" charset="0"/>
            <a:cs typeface="Arial" pitchFamily="34" charset="0"/>
          </a:endParaRPr>
        </a:p>
      </dgm:t>
    </dgm:pt>
    <dgm:pt modelId="{EC566EAB-4252-42E0-82A0-905ADCC612E3}">
      <dgm:prSet/>
      <dgm:spPr/>
      <dgm:t>
        <a:bodyPr/>
        <a:lstStyle/>
        <a:p>
          <a:r>
            <a:rPr lang="es-CR" dirty="0" smtClean="0">
              <a:latin typeface="Arial" pitchFamily="34" charset="0"/>
              <a:cs typeface="Arial" pitchFamily="34" charset="0"/>
            </a:rPr>
            <a:t>Dentro de GAMA</a:t>
          </a:r>
        </a:p>
      </dgm:t>
    </dgm:pt>
    <dgm:pt modelId="{62616629-28FD-4EE1-BB4C-AAC28E6C9385}" type="parTrans" cxnId="{CB4D01DB-DC5F-4E33-A29B-8F8F234592D2}">
      <dgm:prSet/>
      <dgm:spPr/>
      <dgm:t>
        <a:bodyPr/>
        <a:lstStyle/>
        <a:p>
          <a:endParaRPr lang="es-CR">
            <a:latin typeface="Arial" pitchFamily="34" charset="0"/>
            <a:cs typeface="Arial" pitchFamily="34" charset="0"/>
          </a:endParaRPr>
        </a:p>
      </dgm:t>
    </dgm:pt>
    <dgm:pt modelId="{99C5288D-60B4-4FE2-90AB-4F66A659E9DF}" type="sibTrans" cxnId="{CB4D01DB-DC5F-4E33-A29B-8F8F234592D2}">
      <dgm:prSet/>
      <dgm:spPr/>
      <dgm:t>
        <a:bodyPr/>
        <a:lstStyle/>
        <a:p>
          <a:endParaRPr lang="es-CR">
            <a:latin typeface="Arial" pitchFamily="34" charset="0"/>
            <a:cs typeface="Arial" pitchFamily="34" charset="0"/>
          </a:endParaRPr>
        </a:p>
      </dgm:t>
    </dgm:pt>
    <dgm:pt modelId="{5DE6804E-C132-4CE8-8713-B574263ACA5A}" type="pres">
      <dgm:prSet presAssocID="{B5C362E2-D543-45BF-A4A9-67763E28CBCF}" presName="cycle" presStyleCnt="0">
        <dgm:presLayoutVars>
          <dgm:chMax val="1"/>
          <dgm:dir val="rev"/>
          <dgm:animLvl val="ctr"/>
          <dgm:resizeHandles val="exact"/>
        </dgm:presLayoutVars>
      </dgm:prSet>
      <dgm:spPr/>
      <dgm:t>
        <a:bodyPr/>
        <a:lstStyle/>
        <a:p>
          <a:endParaRPr lang="es-CR"/>
        </a:p>
      </dgm:t>
    </dgm:pt>
    <dgm:pt modelId="{B4CD0307-7FE5-4FCA-B51E-3D3624AD7F98}" type="pres">
      <dgm:prSet presAssocID="{167789CE-3C75-4C19-8370-9916081F2040}" presName="centerShape" presStyleLbl="node0" presStyleIdx="0" presStyleCnt="1" custLinFactNeighborX="-620" custLinFactNeighborY="1443"/>
      <dgm:spPr/>
      <dgm:t>
        <a:bodyPr/>
        <a:lstStyle/>
        <a:p>
          <a:endParaRPr lang="es-CR"/>
        </a:p>
      </dgm:t>
    </dgm:pt>
    <dgm:pt modelId="{32F8E1F7-FEF7-4E26-AE76-E60546C64C91}" type="pres">
      <dgm:prSet presAssocID="{195200C3-6E5A-4010-91B6-69A066491DB7}" presName="parTrans" presStyleLbl="bgSibTrans2D1" presStyleIdx="0" presStyleCnt="4"/>
      <dgm:spPr/>
      <dgm:t>
        <a:bodyPr/>
        <a:lstStyle/>
        <a:p>
          <a:endParaRPr lang="es-CR"/>
        </a:p>
      </dgm:t>
    </dgm:pt>
    <dgm:pt modelId="{A960455C-3013-4AC1-A55E-6B3A46FB24C4}" type="pres">
      <dgm:prSet presAssocID="{8F304799-467A-4F27-8595-D19B725C241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68295BF8-6DC7-4C10-B2B9-C80DC2910ACB}" type="pres">
      <dgm:prSet presAssocID="{8D62FB59-14E4-4C62-92A1-FA317BE31BA4}" presName="parTrans" presStyleLbl="bgSibTrans2D1" presStyleIdx="1" presStyleCnt="4"/>
      <dgm:spPr/>
      <dgm:t>
        <a:bodyPr/>
        <a:lstStyle/>
        <a:p>
          <a:endParaRPr lang="es-CR"/>
        </a:p>
      </dgm:t>
    </dgm:pt>
    <dgm:pt modelId="{4D9E11E9-7AC6-4C3F-A86E-541A273CD4C5}" type="pres">
      <dgm:prSet presAssocID="{2850C2B6-B8D1-4866-85AA-481DA7528BF5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191FC2A0-75B3-4156-84BB-2FC5C48EE511}" type="pres">
      <dgm:prSet presAssocID="{491E5DE6-BFE2-4868-9286-80691460A3CE}" presName="parTrans" presStyleLbl="bgSibTrans2D1" presStyleIdx="2" presStyleCnt="4"/>
      <dgm:spPr/>
      <dgm:t>
        <a:bodyPr/>
        <a:lstStyle/>
        <a:p>
          <a:endParaRPr lang="es-CR"/>
        </a:p>
      </dgm:t>
    </dgm:pt>
    <dgm:pt modelId="{EB2E8195-508B-46CE-AEA4-A080DEF56001}" type="pres">
      <dgm:prSet presAssocID="{08363477-56F4-46FA-8969-4332DC3EEB6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B117783B-E8B8-47D9-AD79-1CD44E3357B5}" type="pres">
      <dgm:prSet presAssocID="{62616629-28FD-4EE1-BB4C-AAC28E6C9385}" presName="parTrans" presStyleLbl="bgSibTrans2D1" presStyleIdx="3" presStyleCnt="4"/>
      <dgm:spPr/>
      <dgm:t>
        <a:bodyPr/>
        <a:lstStyle/>
        <a:p>
          <a:endParaRPr lang="es-CR"/>
        </a:p>
      </dgm:t>
    </dgm:pt>
    <dgm:pt modelId="{4966599E-D4B6-4D0A-BB6F-24D75B550B7D}" type="pres">
      <dgm:prSet presAssocID="{EC566EAB-4252-42E0-82A0-905ADCC612E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</dgm:ptLst>
  <dgm:cxnLst>
    <dgm:cxn modelId="{C53F456C-6C78-48E3-A638-9FC636780376}" type="presOf" srcId="{2850C2B6-B8D1-4866-85AA-481DA7528BF5}" destId="{4D9E11E9-7AC6-4C3F-A86E-541A273CD4C5}" srcOrd="0" destOrd="0" presId="urn:microsoft.com/office/officeart/2005/8/layout/radial4"/>
    <dgm:cxn modelId="{8436C47D-E649-405A-8903-E38B7B7C8544}" type="presOf" srcId="{EC566EAB-4252-42E0-82A0-905ADCC612E3}" destId="{4966599E-D4B6-4D0A-BB6F-24D75B550B7D}" srcOrd="0" destOrd="0" presId="urn:microsoft.com/office/officeart/2005/8/layout/radial4"/>
    <dgm:cxn modelId="{0F824255-3D6F-4434-9A6B-ED6E5850F169}" type="presOf" srcId="{8F304799-467A-4F27-8595-D19B725C241F}" destId="{A960455C-3013-4AC1-A55E-6B3A46FB24C4}" srcOrd="0" destOrd="0" presId="urn:microsoft.com/office/officeart/2005/8/layout/radial4"/>
    <dgm:cxn modelId="{D53264BE-59EB-4584-9177-929CDBD4BB2F}" srcId="{167789CE-3C75-4C19-8370-9916081F2040}" destId="{8F304799-467A-4F27-8595-D19B725C241F}" srcOrd="0" destOrd="0" parTransId="{195200C3-6E5A-4010-91B6-69A066491DB7}" sibTransId="{38D17857-B7E2-4F9E-B5CD-FCCF8C7BA04A}"/>
    <dgm:cxn modelId="{736CA8C7-4D5E-47B3-8DA0-723D8B89B10F}" srcId="{167789CE-3C75-4C19-8370-9916081F2040}" destId="{08363477-56F4-46FA-8969-4332DC3EEB6C}" srcOrd="2" destOrd="0" parTransId="{491E5DE6-BFE2-4868-9286-80691460A3CE}" sibTransId="{BBD17F83-706E-44DD-B158-6C2837D742F9}"/>
    <dgm:cxn modelId="{C0BD3E81-5ED5-4AC4-ABD8-7F770E54DE3D}" type="presOf" srcId="{B5C362E2-D543-45BF-A4A9-67763E28CBCF}" destId="{5DE6804E-C132-4CE8-8713-B574263ACA5A}" srcOrd="0" destOrd="0" presId="urn:microsoft.com/office/officeart/2005/8/layout/radial4"/>
    <dgm:cxn modelId="{E09B235D-3835-4E90-A7C7-425BADAD6860}" srcId="{167789CE-3C75-4C19-8370-9916081F2040}" destId="{2850C2B6-B8D1-4866-85AA-481DA7528BF5}" srcOrd="1" destOrd="0" parTransId="{8D62FB59-14E4-4C62-92A1-FA317BE31BA4}" sibTransId="{0DB25D3F-1276-48A5-B941-5C29023FE081}"/>
    <dgm:cxn modelId="{A4BFDEB1-35ED-4B41-9D6F-3889382D3526}" type="presOf" srcId="{8D62FB59-14E4-4C62-92A1-FA317BE31BA4}" destId="{68295BF8-6DC7-4C10-B2B9-C80DC2910ACB}" srcOrd="0" destOrd="0" presId="urn:microsoft.com/office/officeart/2005/8/layout/radial4"/>
    <dgm:cxn modelId="{2DDAE6F6-B371-4B62-8F69-1BD87811DD01}" type="presOf" srcId="{08363477-56F4-46FA-8969-4332DC3EEB6C}" destId="{EB2E8195-508B-46CE-AEA4-A080DEF56001}" srcOrd="0" destOrd="0" presId="urn:microsoft.com/office/officeart/2005/8/layout/radial4"/>
    <dgm:cxn modelId="{C4961A71-739B-43EC-8F66-4DE2C1BA20B1}" type="presOf" srcId="{62616629-28FD-4EE1-BB4C-AAC28E6C9385}" destId="{B117783B-E8B8-47D9-AD79-1CD44E3357B5}" srcOrd="0" destOrd="0" presId="urn:microsoft.com/office/officeart/2005/8/layout/radial4"/>
    <dgm:cxn modelId="{0AAA62A7-33E2-427A-AAA0-A2AB1A6249BC}" type="presOf" srcId="{195200C3-6E5A-4010-91B6-69A066491DB7}" destId="{32F8E1F7-FEF7-4E26-AE76-E60546C64C91}" srcOrd="0" destOrd="0" presId="urn:microsoft.com/office/officeart/2005/8/layout/radial4"/>
    <dgm:cxn modelId="{CB4D01DB-DC5F-4E33-A29B-8F8F234592D2}" srcId="{167789CE-3C75-4C19-8370-9916081F2040}" destId="{EC566EAB-4252-42E0-82A0-905ADCC612E3}" srcOrd="3" destOrd="0" parTransId="{62616629-28FD-4EE1-BB4C-AAC28E6C9385}" sibTransId="{99C5288D-60B4-4FE2-90AB-4F66A659E9DF}"/>
    <dgm:cxn modelId="{698D02B0-EF61-47D7-91E0-28F62220E167}" type="presOf" srcId="{167789CE-3C75-4C19-8370-9916081F2040}" destId="{B4CD0307-7FE5-4FCA-B51E-3D3624AD7F98}" srcOrd="0" destOrd="0" presId="urn:microsoft.com/office/officeart/2005/8/layout/radial4"/>
    <dgm:cxn modelId="{3AF241FD-4AD9-475E-BBAB-96A42F059A6D}" srcId="{B5C362E2-D543-45BF-A4A9-67763E28CBCF}" destId="{167789CE-3C75-4C19-8370-9916081F2040}" srcOrd="0" destOrd="0" parTransId="{18D96888-C66F-473D-82B5-7634B057FCA9}" sibTransId="{49416D2F-305E-47E5-9AB4-8199E9786E47}"/>
    <dgm:cxn modelId="{FE1D48B8-161B-4CAF-9093-F524F9A4572C}" type="presOf" srcId="{491E5DE6-BFE2-4868-9286-80691460A3CE}" destId="{191FC2A0-75B3-4156-84BB-2FC5C48EE511}" srcOrd="0" destOrd="0" presId="urn:microsoft.com/office/officeart/2005/8/layout/radial4"/>
    <dgm:cxn modelId="{F5753997-E7DD-4E61-AD8D-0FD9AE90AC0A}" type="presParOf" srcId="{5DE6804E-C132-4CE8-8713-B574263ACA5A}" destId="{B4CD0307-7FE5-4FCA-B51E-3D3624AD7F98}" srcOrd="0" destOrd="0" presId="urn:microsoft.com/office/officeart/2005/8/layout/radial4"/>
    <dgm:cxn modelId="{3746D705-730F-461A-B0D2-A693F35E81A2}" type="presParOf" srcId="{5DE6804E-C132-4CE8-8713-B574263ACA5A}" destId="{32F8E1F7-FEF7-4E26-AE76-E60546C64C91}" srcOrd="1" destOrd="0" presId="urn:microsoft.com/office/officeart/2005/8/layout/radial4"/>
    <dgm:cxn modelId="{04127D0E-F15A-4AD0-8991-82DB092D189B}" type="presParOf" srcId="{5DE6804E-C132-4CE8-8713-B574263ACA5A}" destId="{A960455C-3013-4AC1-A55E-6B3A46FB24C4}" srcOrd="2" destOrd="0" presId="urn:microsoft.com/office/officeart/2005/8/layout/radial4"/>
    <dgm:cxn modelId="{35D98559-1CA7-4F18-AB1F-8F365F2468FC}" type="presParOf" srcId="{5DE6804E-C132-4CE8-8713-B574263ACA5A}" destId="{68295BF8-6DC7-4C10-B2B9-C80DC2910ACB}" srcOrd="3" destOrd="0" presId="urn:microsoft.com/office/officeart/2005/8/layout/radial4"/>
    <dgm:cxn modelId="{DB2A6E1C-63C7-4D37-A4F1-1EBF38130394}" type="presParOf" srcId="{5DE6804E-C132-4CE8-8713-B574263ACA5A}" destId="{4D9E11E9-7AC6-4C3F-A86E-541A273CD4C5}" srcOrd="4" destOrd="0" presId="urn:microsoft.com/office/officeart/2005/8/layout/radial4"/>
    <dgm:cxn modelId="{4DAAF88A-F23E-489D-9E83-8C86FA324497}" type="presParOf" srcId="{5DE6804E-C132-4CE8-8713-B574263ACA5A}" destId="{191FC2A0-75B3-4156-84BB-2FC5C48EE511}" srcOrd="5" destOrd="0" presId="urn:microsoft.com/office/officeart/2005/8/layout/radial4"/>
    <dgm:cxn modelId="{9817D3AB-6F49-4744-98C6-5854DE9799CF}" type="presParOf" srcId="{5DE6804E-C132-4CE8-8713-B574263ACA5A}" destId="{EB2E8195-508B-46CE-AEA4-A080DEF56001}" srcOrd="6" destOrd="0" presId="urn:microsoft.com/office/officeart/2005/8/layout/radial4"/>
    <dgm:cxn modelId="{C2A66E6E-567A-483A-B32C-E49314B358F2}" type="presParOf" srcId="{5DE6804E-C132-4CE8-8713-B574263ACA5A}" destId="{B117783B-E8B8-47D9-AD79-1CD44E3357B5}" srcOrd="7" destOrd="0" presId="urn:microsoft.com/office/officeart/2005/8/layout/radial4"/>
    <dgm:cxn modelId="{8D2DDB4B-745E-41C7-BDDA-D71E512CF9EB}" type="presParOf" srcId="{5DE6804E-C132-4CE8-8713-B574263ACA5A}" destId="{4966599E-D4B6-4D0A-BB6F-24D75B550B7D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B6F13C5-CCC6-46B7-BCF2-B0B2EAA93822}" type="doc">
      <dgm:prSet loTypeId="urn:microsoft.com/office/officeart/2005/8/layout/list1" loCatId="list" qsTypeId="urn:microsoft.com/office/officeart/2005/8/quickstyle/simple4" qsCatId="simple" csTypeId="urn:microsoft.com/office/officeart/2005/8/colors/accent6_4" csCatId="accent6" phldr="1"/>
      <dgm:spPr/>
      <dgm:t>
        <a:bodyPr/>
        <a:lstStyle/>
        <a:p>
          <a:endParaRPr lang="es-CR"/>
        </a:p>
      </dgm:t>
    </dgm:pt>
    <dgm:pt modelId="{E0EDB995-64AA-4E7A-ABDA-3367C43FE99B}">
      <dgm:prSet custT="1"/>
      <dgm:spPr/>
      <dgm:t>
        <a:bodyPr/>
        <a:lstStyle/>
        <a:p>
          <a:pPr algn="just" rtl="0"/>
          <a:r>
            <a:rPr lang="es-CR" sz="2000" dirty="0" smtClean="0">
              <a:latin typeface="Arial" pitchFamily="34" charset="0"/>
              <a:cs typeface="Arial" pitchFamily="34" charset="0"/>
            </a:rPr>
            <a:t>Industrias procesadoras de exportación (artículo 17, inciso a). </a:t>
          </a:r>
          <a:endParaRPr lang="es-CR" sz="2000" dirty="0">
            <a:latin typeface="Arial" pitchFamily="34" charset="0"/>
            <a:cs typeface="Arial" pitchFamily="34" charset="0"/>
          </a:endParaRPr>
        </a:p>
      </dgm:t>
    </dgm:pt>
    <dgm:pt modelId="{8BB1F1D2-9857-4722-BDDC-2CCD63212024}" type="parTrans" cxnId="{4DC0F3A8-5939-4B53-8CD8-C41D3ED0E621}">
      <dgm:prSet/>
      <dgm:spPr/>
      <dgm:t>
        <a:bodyPr/>
        <a:lstStyle/>
        <a:p>
          <a:pPr algn="just"/>
          <a:endParaRPr lang="es-CR">
            <a:latin typeface="Arial" pitchFamily="34" charset="0"/>
            <a:cs typeface="Arial" pitchFamily="34" charset="0"/>
          </a:endParaRPr>
        </a:p>
      </dgm:t>
    </dgm:pt>
    <dgm:pt modelId="{8C335BFC-D148-42D4-91DB-6CE63E80047D}" type="sibTrans" cxnId="{4DC0F3A8-5939-4B53-8CD8-C41D3ED0E621}">
      <dgm:prSet/>
      <dgm:spPr/>
      <dgm:t>
        <a:bodyPr/>
        <a:lstStyle/>
        <a:p>
          <a:pPr algn="just"/>
          <a:endParaRPr lang="es-CR">
            <a:latin typeface="Arial" pitchFamily="34" charset="0"/>
            <a:cs typeface="Arial" pitchFamily="34" charset="0"/>
          </a:endParaRPr>
        </a:p>
      </dgm:t>
    </dgm:pt>
    <dgm:pt modelId="{E78423C7-C1E1-4598-BA2B-7321FB8176AD}">
      <dgm:prSet custT="1"/>
      <dgm:spPr/>
      <dgm:t>
        <a:bodyPr/>
        <a:lstStyle/>
        <a:p>
          <a:pPr algn="just" rtl="0"/>
          <a:r>
            <a:rPr lang="es-CR" sz="1600" dirty="0" smtClean="0">
              <a:latin typeface="Arial" pitchFamily="34" charset="0"/>
              <a:cs typeface="Arial" pitchFamily="34" charset="0"/>
            </a:rPr>
            <a:t>Empresas comercializadoras de exportación (artículo 17, inciso b).</a:t>
          </a:r>
          <a:endParaRPr lang="es-CR" sz="2000" dirty="0">
            <a:latin typeface="Arial" pitchFamily="34" charset="0"/>
            <a:cs typeface="Arial" pitchFamily="34" charset="0"/>
          </a:endParaRPr>
        </a:p>
      </dgm:t>
    </dgm:pt>
    <dgm:pt modelId="{A857A8C4-D875-4E25-AB4A-49890420676C}" type="parTrans" cxnId="{49256873-8379-4E7F-AEED-88D6880B8756}">
      <dgm:prSet/>
      <dgm:spPr/>
      <dgm:t>
        <a:bodyPr/>
        <a:lstStyle/>
        <a:p>
          <a:pPr algn="just"/>
          <a:endParaRPr lang="es-CR">
            <a:latin typeface="Arial" pitchFamily="34" charset="0"/>
            <a:cs typeface="Arial" pitchFamily="34" charset="0"/>
          </a:endParaRPr>
        </a:p>
      </dgm:t>
    </dgm:pt>
    <dgm:pt modelId="{73D30EE4-7331-4249-B21C-0DFEE84A3349}" type="sibTrans" cxnId="{49256873-8379-4E7F-AEED-88D6880B8756}">
      <dgm:prSet/>
      <dgm:spPr/>
      <dgm:t>
        <a:bodyPr/>
        <a:lstStyle/>
        <a:p>
          <a:pPr algn="just"/>
          <a:endParaRPr lang="es-CR">
            <a:latin typeface="Arial" pitchFamily="34" charset="0"/>
            <a:cs typeface="Arial" pitchFamily="34" charset="0"/>
          </a:endParaRPr>
        </a:p>
      </dgm:t>
    </dgm:pt>
    <dgm:pt modelId="{A5866B88-83E6-4D9B-994C-4836C1A202A3}">
      <dgm:prSet custT="1"/>
      <dgm:spPr/>
      <dgm:t>
        <a:bodyPr/>
        <a:lstStyle/>
        <a:p>
          <a:pPr algn="just" rtl="0"/>
          <a:r>
            <a:rPr lang="es-CR" sz="2000" dirty="0" smtClean="0">
              <a:latin typeface="Arial" pitchFamily="34" charset="0"/>
              <a:cs typeface="Arial" pitchFamily="34" charset="0"/>
            </a:rPr>
            <a:t>Empresas de servicios (artículo 17, inciso c).</a:t>
          </a:r>
          <a:endParaRPr lang="es-CR" sz="2000" dirty="0">
            <a:latin typeface="Arial" pitchFamily="34" charset="0"/>
            <a:cs typeface="Arial" pitchFamily="34" charset="0"/>
          </a:endParaRPr>
        </a:p>
      </dgm:t>
    </dgm:pt>
    <dgm:pt modelId="{B94AD927-EA16-4917-AFF1-7005A0EAB5DC}" type="parTrans" cxnId="{F77999A2-3B10-4095-A99F-CCF4ED1E1A80}">
      <dgm:prSet/>
      <dgm:spPr/>
      <dgm:t>
        <a:bodyPr/>
        <a:lstStyle/>
        <a:p>
          <a:pPr algn="just"/>
          <a:endParaRPr lang="es-CR">
            <a:latin typeface="Arial" pitchFamily="34" charset="0"/>
            <a:cs typeface="Arial" pitchFamily="34" charset="0"/>
          </a:endParaRPr>
        </a:p>
      </dgm:t>
    </dgm:pt>
    <dgm:pt modelId="{AA4ED6D7-9A00-4D9B-AA7D-FF4E7B54E01F}" type="sibTrans" cxnId="{F77999A2-3B10-4095-A99F-CCF4ED1E1A80}">
      <dgm:prSet/>
      <dgm:spPr/>
      <dgm:t>
        <a:bodyPr/>
        <a:lstStyle/>
        <a:p>
          <a:pPr algn="just"/>
          <a:endParaRPr lang="es-CR">
            <a:latin typeface="Arial" pitchFamily="34" charset="0"/>
            <a:cs typeface="Arial" pitchFamily="34" charset="0"/>
          </a:endParaRPr>
        </a:p>
      </dgm:t>
    </dgm:pt>
    <dgm:pt modelId="{109D3107-E542-48C9-A23E-2E62276F54C9}">
      <dgm:prSet custT="1"/>
      <dgm:spPr/>
      <dgm:t>
        <a:bodyPr/>
        <a:lstStyle/>
        <a:p>
          <a:pPr algn="just" rtl="0"/>
          <a:r>
            <a:rPr lang="es-CR" sz="1600" dirty="0" smtClean="0">
              <a:latin typeface="Arial" pitchFamily="34" charset="0"/>
              <a:cs typeface="Arial" pitchFamily="34" charset="0"/>
            </a:rPr>
            <a:t>Empresas administradoras de parques de zona franca (artículo 17, inciso ch).</a:t>
          </a:r>
          <a:endParaRPr lang="es-CR" sz="1600" dirty="0">
            <a:latin typeface="Arial" pitchFamily="34" charset="0"/>
            <a:cs typeface="Arial" pitchFamily="34" charset="0"/>
          </a:endParaRPr>
        </a:p>
      </dgm:t>
    </dgm:pt>
    <dgm:pt modelId="{494AA1DC-61FB-44A8-9D7E-38CD3A927A63}" type="parTrans" cxnId="{5E3F0DF4-FEE7-42A1-AF0B-92FEFC711DCA}">
      <dgm:prSet/>
      <dgm:spPr/>
      <dgm:t>
        <a:bodyPr/>
        <a:lstStyle/>
        <a:p>
          <a:pPr algn="just"/>
          <a:endParaRPr lang="es-CR">
            <a:latin typeface="Arial" pitchFamily="34" charset="0"/>
            <a:cs typeface="Arial" pitchFamily="34" charset="0"/>
          </a:endParaRPr>
        </a:p>
      </dgm:t>
    </dgm:pt>
    <dgm:pt modelId="{447D6763-059F-4A07-A179-A0E9EF9FEB43}" type="sibTrans" cxnId="{5E3F0DF4-FEE7-42A1-AF0B-92FEFC711DCA}">
      <dgm:prSet/>
      <dgm:spPr/>
      <dgm:t>
        <a:bodyPr/>
        <a:lstStyle/>
        <a:p>
          <a:pPr algn="just"/>
          <a:endParaRPr lang="es-CR">
            <a:latin typeface="Arial" pitchFamily="34" charset="0"/>
            <a:cs typeface="Arial" pitchFamily="34" charset="0"/>
          </a:endParaRPr>
        </a:p>
      </dgm:t>
    </dgm:pt>
    <dgm:pt modelId="{66915B5D-A6ED-42A6-A9C4-358A368EE4CC}" type="pres">
      <dgm:prSet presAssocID="{DB6F13C5-CCC6-46B7-BCF2-B0B2EAA9382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R"/>
        </a:p>
      </dgm:t>
    </dgm:pt>
    <dgm:pt modelId="{3456AB62-86B4-41B1-9A23-604D8663E9F8}" type="pres">
      <dgm:prSet presAssocID="{E0EDB995-64AA-4E7A-ABDA-3367C43FE99B}" presName="parentLin" presStyleCnt="0"/>
      <dgm:spPr/>
      <dgm:t>
        <a:bodyPr/>
        <a:lstStyle/>
        <a:p>
          <a:endParaRPr lang="es-CR"/>
        </a:p>
      </dgm:t>
    </dgm:pt>
    <dgm:pt modelId="{553836FA-F9A5-41C0-BBF5-ACE4291C6EA9}" type="pres">
      <dgm:prSet presAssocID="{E0EDB995-64AA-4E7A-ABDA-3367C43FE99B}" presName="parentLeftMargin" presStyleLbl="node1" presStyleIdx="0" presStyleCnt="4"/>
      <dgm:spPr/>
      <dgm:t>
        <a:bodyPr/>
        <a:lstStyle/>
        <a:p>
          <a:endParaRPr lang="es-CR"/>
        </a:p>
      </dgm:t>
    </dgm:pt>
    <dgm:pt modelId="{88A7EAA8-F459-4089-A41B-370C2FB72839}" type="pres">
      <dgm:prSet presAssocID="{E0EDB995-64AA-4E7A-ABDA-3367C43FE99B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13843125-2336-40D1-A7A0-0FC46C5EBDD7}" type="pres">
      <dgm:prSet presAssocID="{E0EDB995-64AA-4E7A-ABDA-3367C43FE99B}" presName="negativeSpace" presStyleCnt="0"/>
      <dgm:spPr/>
      <dgm:t>
        <a:bodyPr/>
        <a:lstStyle/>
        <a:p>
          <a:endParaRPr lang="es-CR"/>
        </a:p>
      </dgm:t>
    </dgm:pt>
    <dgm:pt modelId="{947F08D9-38F0-405F-9144-D87DBFA8F2EE}" type="pres">
      <dgm:prSet presAssocID="{E0EDB995-64AA-4E7A-ABDA-3367C43FE99B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CB3E4CCF-8810-4181-AD77-5D1FA88AB57F}" type="pres">
      <dgm:prSet presAssocID="{8C335BFC-D148-42D4-91DB-6CE63E80047D}" presName="spaceBetweenRectangles" presStyleCnt="0"/>
      <dgm:spPr/>
      <dgm:t>
        <a:bodyPr/>
        <a:lstStyle/>
        <a:p>
          <a:endParaRPr lang="es-CR"/>
        </a:p>
      </dgm:t>
    </dgm:pt>
    <dgm:pt modelId="{EE5F1343-A388-4D1D-8DE2-A480EEF4C728}" type="pres">
      <dgm:prSet presAssocID="{E78423C7-C1E1-4598-BA2B-7321FB8176AD}" presName="parentLin" presStyleCnt="0"/>
      <dgm:spPr/>
      <dgm:t>
        <a:bodyPr/>
        <a:lstStyle/>
        <a:p>
          <a:endParaRPr lang="es-CR"/>
        </a:p>
      </dgm:t>
    </dgm:pt>
    <dgm:pt modelId="{3E99021C-C176-42A8-9F73-79424CE61303}" type="pres">
      <dgm:prSet presAssocID="{E78423C7-C1E1-4598-BA2B-7321FB8176AD}" presName="parentLeftMargin" presStyleLbl="node1" presStyleIdx="0" presStyleCnt="4"/>
      <dgm:spPr/>
      <dgm:t>
        <a:bodyPr/>
        <a:lstStyle/>
        <a:p>
          <a:endParaRPr lang="es-CR"/>
        </a:p>
      </dgm:t>
    </dgm:pt>
    <dgm:pt modelId="{AE2AF7DF-7F4A-42FF-AB7F-FEDF46027F50}" type="pres">
      <dgm:prSet presAssocID="{E78423C7-C1E1-4598-BA2B-7321FB8176AD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14D3EBCF-49CA-441C-AA70-7AEFDE752495}" type="pres">
      <dgm:prSet presAssocID="{E78423C7-C1E1-4598-BA2B-7321FB8176AD}" presName="negativeSpace" presStyleCnt="0"/>
      <dgm:spPr/>
      <dgm:t>
        <a:bodyPr/>
        <a:lstStyle/>
        <a:p>
          <a:endParaRPr lang="es-CR"/>
        </a:p>
      </dgm:t>
    </dgm:pt>
    <dgm:pt modelId="{F3C9EB6B-5CC1-448A-AD05-9B8B51B87E13}" type="pres">
      <dgm:prSet presAssocID="{E78423C7-C1E1-4598-BA2B-7321FB8176AD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6EA43DF6-4C6B-415D-9819-14D137880147}" type="pres">
      <dgm:prSet presAssocID="{73D30EE4-7331-4249-B21C-0DFEE84A3349}" presName="spaceBetweenRectangles" presStyleCnt="0"/>
      <dgm:spPr/>
      <dgm:t>
        <a:bodyPr/>
        <a:lstStyle/>
        <a:p>
          <a:endParaRPr lang="es-CR"/>
        </a:p>
      </dgm:t>
    </dgm:pt>
    <dgm:pt modelId="{4F1F01ED-98D1-46ED-9B06-264E80A81849}" type="pres">
      <dgm:prSet presAssocID="{A5866B88-83E6-4D9B-994C-4836C1A202A3}" presName="parentLin" presStyleCnt="0"/>
      <dgm:spPr/>
      <dgm:t>
        <a:bodyPr/>
        <a:lstStyle/>
        <a:p>
          <a:endParaRPr lang="es-CR"/>
        </a:p>
      </dgm:t>
    </dgm:pt>
    <dgm:pt modelId="{65479A06-0B61-4E88-81F1-9CD1E3D9A0A3}" type="pres">
      <dgm:prSet presAssocID="{A5866B88-83E6-4D9B-994C-4836C1A202A3}" presName="parentLeftMargin" presStyleLbl="node1" presStyleIdx="1" presStyleCnt="4"/>
      <dgm:spPr/>
      <dgm:t>
        <a:bodyPr/>
        <a:lstStyle/>
        <a:p>
          <a:endParaRPr lang="es-CR"/>
        </a:p>
      </dgm:t>
    </dgm:pt>
    <dgm:pt modelId="{DA8CBDC1-E8FB-4831-BE96-C7F4793B5A51}" type="pres">
      <dgm:prSet presAssocID="{A5866B88-83E6-4D9B-994C-4836C1A202A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14EC7EE5-28D6-40FA-982C-F1CC7B778A02}" type="pres">
      <dgm:prSet presAssocID="{A5866B88-83E6-4D9B-994C-4836C1A202A3}" presName="negativeSpace" presStyleCnt="0"/>
      <dgm:spPr/>
      <dgm:t>
        <a:bodyPr/>
        <a:lstStyle/>
        <a:p>
          <a:endParaRPr lang="es-CR"/>
        </a:p>
      </dgm:t>
    </dgm:pt>
    <dgm:pt modelId="{F6CE7350-37D3-404F-877F-124D1A49AB79}" type="pres">
      <dgm:prSet presAssocID="{A5866B88-83E6-4D9B-994C-4836C1A202A3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F7765EC5-D4E2-4133-9387-C2F25840BFDC}" type="pres">
      <dgm:prSet presAssocID="{AA4ED6D7-9A00-4D9B-AA7D-FF4E7B54E01F}" presName="spaceBetweenRectangles" presStyleCnt="0"/>
      <dgm:spPr/>
      <dgm:t>
        <a:bodyPr/>
        <a:lstStyle/>
        <a:p>
          <a:endParaRPr lang="es-CR"/>
        </a:p>
      </dgm:t>
    </dgm:pt>
    <dgm:pt modelId="{2E2B46E0-AE8A-4958-95DE-2FC92EA85CFE}" type="pres">
      <dgm:prSet presAssocID="{109D3107-E542-48C9-A23E-2E62276F54C9}" presName="parentLin" presStyleCnt="0"/>
      <dgm:spPr/>
      <dgm:t>
        <a:bodyPr/>
        <a:lstStyle/>
        <a:p>
          <a:endParaRPr lang="es-CR"/>
        </a:p>
      </dgm:t>
    </dgm:pt>
    <dgm:pt modelId="{F94EF405-C598-4FC2-ADCF-AA016899DF5D}" type="pres">
      <dgm:prSet presAssocID="{109D3107-E542-48C9-A23E-2E62276F54C9}" presName="parentLeftMargin" presStyleLbl="node1" presStyleIdx="2" presStyleCnt="4"/>
      <dgm:spPr/>
      <dgm:t>
        <a:bodyPr/>
        <a:lstStyle/>
        <a:p>
          <a:endParaRPr lang="es-CR"/>
        </a:p>
      </dgm:t>
    </dgm:pt>
    <dgm:pt modelId="{44190518-1C35-45F1-84F7-DA6B955A6B4C}" type="pres">
      <dgm:prSet presAssocID="{109D3107-E542-48C9-A23E-2E62276F54C9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69C06F22-0047-462C-99F1-1D7BE2D266C4}" type="pres">
      <dgm:prSet presAssocID="{109D3107-E542-48C9-A23E-2E62276F54C9}" presName="negativeSpace" presStyleCnt="0"/>
      <dgm:spPr/>
      <dgm:t>
        <a:bodyPr/>
        <a:lstStyle/>
        <a:p>
          <a:endParaRPr lang="es-CR"/>
        </a:p>
      </dgm:t>
    </dgm:pt>
    <dgm:pt modelId="{634E485C-2D03-4EF7-9986-2736C58CB17F}" type="pres">
      <dgm:prSet presAssocID="{109D3107-E542-48C9-A23E-2E62276F54C9}" presName="childText" presStyleLbl="conFgAcc1" presStyleIdx="3" presStyleCnt="4" custScaleY="54106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</dgm:ptLst>
  <dgm:cxnLst>
    <dgm:cxn modelId="{22468D95-B2FC-450F-8457-557E3FF0A922}" type="presOf" srcId="{DB6F13C5-CCC6-46B7-BCF2-B0B2EAA93822}" destId="{66915B5D-A6ED-42A6-A9C4-358A368EE4CC}" srcOrd="0" destOrd="0" presId="urn:microsoft.com/office/officeart/2005/8/layout/list1"/>
    <dgm:cxn modelId="{597ACEEB-CF16-4D27-9A88-FEDE6025CEDB}" type="presOf" srcId="{E78423C7-C1E1-4598-BA2B-7321FB8176AD}" destId="{AE2AF7DF-7F4A-42FF-AB7F-FEDF46027F50}" srcOrd="1" destOrd="0" presId="urn:microsoft.com/office/officeart/2005/8/layout/list1"/>
    <dgm:cxn modelId="{7BDBCAF6-E3F9-41B8-8B0D-30B4D1023167}" type="presOf" srcId="{E0EDB995-64AA-4E7A-ABDA-3367C43FE99B}" destId="{88A7EAA8-F459-4089-A41B-370C2FB72839}" srcOrd="1" destOrd="0" presId="urn:microsoft.com/office/officeart/2005/8/layout/list1"/>
    <dgm:cxn modelId="{BE718251-8F60-4815-BE51-44642927034A}" type="presOf" srcId="{E0EDB995-64AA-4E7A-ABDA-3367C43FE99B}" destId="{553836FA-F9A5-41C0-BBF5-ACE4291C6EA9}" srcOrd="0" destOrd="0" presId="urn:microsoft.com/office/officeart/2005/8/layout/list1"/>
    <dgm:cxn modelId="{5E3F0DF4-FEE7-42A1-AF0B-92FEFC711DCA}" srcId="{DB6F13C5-CCC6-46B7-BCF2-B0B2EAA93822}" destId="{109D3107-E542-48C9-A23E-2E62276F54C9}" srcOrd="3" destOrd="0" parTransId="{494AA1DC-61FB-44A8-9D7E-38CD3A927A63}" sibTransId="{447D6763-059F-4A07-A179-A0E9EF9FEB43}"/>
    <dgm:cxn modelId="{06337F9E-1E50-4CCB-812B-AE7FA9FBA857}" type="presOf" srcId="{A5866B88-83E6-4D9B-994C-4836C1A202A3}" destId="{DA8CBDC1-E8FB-4831-BE96-C7F4793B5A51}" srcOrd="1" destOrd="0" presId="urn:microsoft.com/office/officeart/2005/8/layout/list1"/>
    <dgm:cxn modelId="{97B235E8-4241-435B-B56A-079A821BA99A}" type="presOf" srcId="{109D3107-E542-48C9-A23E-2E62276F54C9}" destId="{44190518-1C35-45F1-84F7-DA6B955A6B4C}" srcOrd="1" destOrd="0" presId="urn:microsoft.com/office/officeart/2005/8/layout/list1"/>
    <dgm:cxn modelId="{1A70B2A3-127F-4290-A71D-8E7872A9E22B}" type="presOf" srcId="{109D3107-E542-48C9-A23E-2E62276F54C9}" destId="{F94EF405-C598-4FC2-ADCF-AA016899DF5D}" srcOrd="0" destOrd="0" presId="urn:microsoft.com/office/officeart/2005/8/layout/list1"/>
    <dgm:cxn modelId="{4DC0F3A8-5939-4B53-8CD8-C41D3ED0E621}" srcId="{DB6F13C5-CCC6-46B7-BCF2-B0B2EAA93822}" destId="{E0EDB995-64AA-4E7A-ABDA-3367C43FE99B}" srcOrd="0" destOrd="0" parTransId="{8BB1F1D2-9857-4722-BDDC-2CCD63212024}" sibTransId="{8C335BFC-D148-42D4-91DB-6CE63E80047D}"/>
    <dgm:cxn modelId="{F77999A2-3B10-4095-A99F-CCF4ED1E1A80}" srcId="{DB6F13C5-CCC6-46B7-BCF2-B0B2EAA93822}" destId="{A5866B88-83E6-4D9B-994C-4836C1A202A3}" srcOrd="2" destOrd="0" parTransId="{B94AD927-EA16-4917-AFF1-7005A0EAB5DC}" sibTransId="{AA4ED6D7-9A00-4D9B-AA7D-FF4E7B54E01F}"/>
    <dgm:cxn modelId="{49256873-8379-4E7F-AEED-88D6880B8756}" srcId="{DB6F13C5-CCC6-46B7-BCF2-B0B2EAA93822}" destId="{E78423C7-C1E1-4598-BA2B-7321FB8176AD}" srcOrd="1" destOrd="0" parTransId="{A857A8C4-D875-4E25-AB4A-49890420676C}" sibTransId="{73D30EE4-7331-4249-B21C-0DFEE84A3349}"/>
    <dgm:cxn modelId="{0A887A69-61E2-4F88-BE1D-CD87965595D7}" type="presOf" srcId="{E78423C7-C1E1-4598-BA2B-7321FB8176AD}" destId="{3E99021C-C176-42A8-9F73-79424CE61303}" srcOrd="0" destOrd="0" presId="urn:microsoft.com/office/officeart/2005/8/layout/list1"/>
    <dgm:cxn modelId="{1D1B40AC-05B6-4AAD-B3C5-6192F6AC86BD}" type="presOf" srcId="{A5866B88-83E6-4D9B-994C-4836C1A202A3}" destId="{65479A06-0B61-4E88-81F1-9CD1E3D9A0A3}" srcOrd="0" destOrd="0" presId="urn:microsoft.com/office/officeart/2005/8/layout/list1"/>
    <dgm:cxn modelId="{EB40D563-40EE-41EF-BD93-D0FDDD9B146F}" type="presParOf" srcId="{66915B5D-A6ED-42A6-A9C4-358A368EE4CC}" destId="{3456AB62-86B4-41B1-9A23-604D8663E9F8}" srcOrd="0" destOrd="0" presId="urn:microsoft.com/office/officeart/2005/8/layout/list1"/>
    <dgm:cxn modelId="{E9DBAE9A-F3E8-4454-B17F-786EB362CF07}" type="presParOf" srcId="{3456AB62-86B4-41B1-9A23-604D8663E9F8}" destId="{553836FA-F9A5-41C0-BBF5-ACE4291C6EA9}" srcOrd="0" destOrd="0" presId="urn:microsoft.com/office/officeart/2005/8/layout/list1"/>
    <dgm:cxn modelId="{3750197A-DF2C-445F-A1C9-4FB1EE4BA817}" type="presParOf" srcId="{3456AB62-86B4-41B1-9A23-604D8663E9F8}" destId="{88A7EAA8-F459-4089-A41B-370C2FB72839}" srcOrd="1" destOrd="0" presId="urn:microsoft.com/office/officeart/2005/8/layout/list1"/>
    <dgm:cxn modelId="{DEE596A8-065C-426D-8EF3-114CA65590B7}" type="presParOf" srcId="{66915B5D-A6ED-42A6-A9C4-358A368EE4CC}" destId="{13843125-2336-40D1-A7A0-0FC46C5EBDD7}" srcOrd="1" destOrd="0" presId="urn:microsoft.com/office/officeart/2005/8/layout/list1"/>
    <dgm:cxn modelId="{66A59445-F992-4755-9189-FE3BDCA598A7}" type="presParOf" srcId="{66915B5D-A6ED-42A6-A9C4-358A368EE4CC}" destId="{947F08D9-38F0-405F-9144-D87DBFA8F2EE}" srcOrd="2" destOrd="0" presId="urn:microsoft.com/office/officeart/2005/8/layout/list1"/>
    <dgm:cxn modelId="{E4C3E6E6-71C4-48C7-A29A-52D352BA4082}" type="presParOf" srcId="{66915B5D-A6ED-42A6-A9C4-358A368EE4CC}" destId="{CB3E4CCF-8810-4181-AD77-5D1FA88AB57F}" srcOrd="3" destOrd="0" presId="urn:microsoft.com/office/officeart/2005/8/layout/list1"/>
    <dgm:cxn modelId="{FC7F53B3-690A-4784-8ED7-7C8458DF8712}" type="presParOf" srcId="{66915B5D-A6ED-42A6-A9C4-358A368EE4CC}" destId="{EE5F1343-A388-4D1D-8DE2-A480EEF4C728}" srcOrd="4" destOrd="0" presId="urn:microsoft.com/office/officeart/2005/8/layout/list1"/>
    <dgm:cxn modelId="{A45536E8-D09F-4DE7-94C2-2D5D3868A3A7}" type="presParOf" srcId="{EE5F1343-A388-4D1D-8DE2-A480EEF4C728}" destId="{3E99021C-C176-42A8-9F73-79424CE61303}" srcOrd="0" destOrd="0" presId="urn:microsoft.com/office/officeart/2005/8/layout/list1"/>
    <dgm:cxn modelId="{CF7D3A86-C17B-46C8-868C-F3AB65FA8A25}" type="presParOf" srcId="{EE5F1343-A388-4D1D-8DE2-A480EEF4C728}" destId="{AE2AF7DF-7F4A-42FF-AB7F-FEDF46027F50}" srcOrd="1" destOrd="0" presId="urn:microsoft.com/office/officeart/2005/8/layout/list1"/>
    <dgm:cxn modelId="{5FD25FFB-E658-460B-96E0-CE02FAB2A992}" type="presParOf" srcId="{66915B5D-A6ED-42A6-A9C4-358A368EE4CC}" destId="{14D3EBCF-49CA-441C-AA70-7AEFDE752495}" srcOrd="5" destOrd="0" presId="urn:microsoft.com/office/officeart/2005/8/layout/list1"/>
    <dgm:cxn modelId="{F1960B21-022A-4711-ABAF-926959DFD109}" type="presParOf" srcId="{66915B5D-A6ED-42A6-A9C4-358A368EE4CC}" destId="{F3C9EB6B-5CC1-448A-AD05-9B8B51B87E13}" srcOrd="6" destOrd="0" presId="urn:microsoft.com/office/officeart/2005/8/layout/list1"/>
    <dgm:cxn modelId="{42B5FB2A-5E21-4B0F-8559-D07EA73CF487}" type="presParOf" srcId="{66915B5D-A6ED-42A6-A9C4-358A368EE4CC}" destId="{6EA43DF6-4C6B-415D-9819-14D137880147}" srcOrd="7" destOrd="0" presId="urn:microsoft.com/office/officeart/2005/8/layout/list1"/>
    <dgm:cxn modelId="{E545527D-DFC8-484E-973F-F09375EEFB7F}" type="presParOf" srcId="{66915B5D-A6ED-42A6-A9C4-358A368EE4CC}" destId="{4F1F01ED-98D1-46ED-9B06-264E80A81849}" srcOrd="8" destOrd="0" presId="urn:microsoft.com/office/officeart/2005/8/layout/list1"/>
    <dgm:cxn modelId="{D5E47AD4-E41B-4565-B283-A133F26FFB2D}" type="presParOf" srcId="{4F1F01ED-98D1-46ED-9B06-264E80A81849}" destId="{65479A06-0B61-4E88-81F1-9CD1E3D9A0A3}" srcOrd="0" destOrd="0" presId="urn:microsoft.com/office/officeart/2005/8/layout/list1"/>
    <dgm:cxn modelId="{3AFECE8A-10F7-4559-9EC4-01EE160E51EE}" type="presParOf" srcId="{4F1F01ED-98D1-46ED-9B06-264E80A81849}" destId="{DA8CBDC1-E8FB-4831-BE96-C7F4793B5A51}" srcOrd="1" destOrd="0" presId="urn:microsoft.com/office/officeart/2005/8/layout/list1"/>
    <dgm:cxn modelId="{89FFB845-A320-4320-8BFC-100E835CDADC}" type="presParOf" srcId="{66915B5D-A6ED-42A6-A9C4-358A368EE4CC}" destId="{14EC7EE5-28D6-40FA-982C-F1CC7B778A02}" srcOrd="9" destOrd="0" presId="urn:microsoft.com/office/officeart/2005/8/layout/list1"/>
    <dgm:cxn modelId="{648E5D6C-D9A8-480E-BEC0-1D2B18FE17B2}" type="presParOf" srcId="{66915B5D-A6ED-42A6-A9C4-358A368EE4CC}" destId="{F6CE7350-37D3-404F-877F-124D1A49AB79}" srcOrd="10" destOrd="0" presId="urn:microsoft.com/office/officeart/2005/8/layout/list1"/>
    <dgm:cxn modelId="{507EC79E-2753-4558-906D-4BBB37B3C7F9}" type="presParOf" srcId="{66915B5D-A6ED-42A6-A9C4-358A368EE4CC}" destId="{F7765EC5-D4E2-4133-9387-C2F25840BFDC}" srcOrd="11" destOrd="0" presId="urn:microsoft.com/office/officeart/2005/8/layout/list1"/>
    <dgm:cxn modelId="{5D64E2D3-DA88-463A-99BA-856E64B85860}" type="presParOf" srcId="{66915B5D-A6ED-42A6-A9C4-358A368EE4CC}" destId="{2E2B46E0-AE8A-4958-95DE-2FC92EA85CFE}" srcOrd="12" destOrd="0" presId="urn:microsoft.com/office/officeart/2005/8/layout/list1"/>
    <dgm:cxn modelId="{45319DA6-256A-4010-AAFD-525C79986780}" type="presParOf" srcId="{2E2B46E0-AE8A-4958-95DE-2FC92EA85CFE}" destId="{F94EF405-C598-4FC2-ADCF-AA016899DF5D}" srcOrd="0" destOrd="0" presId="urn:microsoft.com/office/officeart/2005/8/layout/list1"/>
    <dgm:cxn modelId="{16C94E34-A9CD-466F-BDA0-DDB4E240C547}" type="presParOf" srcId="{2E2B46E0-AE8A-4958-95DE-2FC92EA85CFE}" destId="{44190518-1C35-45F1-84F7-DA6B955A6B4C}" srcOrd="1" destOrd="0" presId="urn:microsoft.com/office/officeart/2005/8/layout/list1"/>
    <dgm:cxn modelId="{6AFA18DF-69DE-4C09-A027-1920B61E3681}" type="presParOf" srcId="{66915B5D-A6ED-42A6-A9C4-358A368EE4CC}" destId="{69C06F22-0047-462C-99F1-1D7BE2D266C4}" srcOrd="13" destOrd="0" presId="urn:microsoft.com/office/officeart/2005/8/layout/list1"/>
    <dgm:cxn modelId="{4A041173-F35E-4EA3-BFD0-AAD60943FBDC}" type="presParOf" srcId="{66915B5D-A6ED-42A6-A9C4-358A368EE4CC}" destId="{634E485C-2D03-4EF7-9986-2736C58CB17F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84B32A9-E477-48A8-945C-3238524423A2}" type="doc">
      <dgm:prSet loTypeId="urn:microsoft.com/office/officeart/2005/8/layout/list1" loCatId="list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es-CR"/>
        </a:p>
      </dgm:t>
    </dgm:pt>
    <dgm:pt modelId="{D9C8C94C-D628-49AF-A203-C1B7C6336DDA}">
      <dgm:prSet custT="1"/>
      <dgm:spPr/>
      <dgm:t>
        <a:bodyPr/>
        <a:lstStyle/>
        <a:p>
          <a:pPr algn="just" rtl="0"/>
          <a:r>
            <a:rPr lang="es-CR" sz="1400" dirty="0" smtClean="0">
              <a:latin typeface="Arial" pitchFamily="34" charset="0"/>
              <a:cs typeface="Arial" pitchFamily="34" charset="0"/>
            </a:rPr>
            <a:t>Otras categorías: empresas Dedicadas a la investigación científica (artículo 17 , inciso d), dedicadas al mejoramientos del nivel tecnológico, industrial, agroindustrial y del comercio exterior.</a:t>
          </a:r>
          <a:endParaRPr lang="es-CR" sz="1400" dirty="0">
            <a:latin typeface="Arial" pitchFamily="34" charset="0"/>
            <a:cs typeface="Arial" pitchFamily="34" charset="0"/>
          </a:endParaRPr>
        </a:p>
      </dgm:t>
    </dgm:pt>
    <dgm:pt modelId="{C86562CC-09CF-45C6-ACA4-3E6063FFBBF9}" type="parTrans" cxnId="{65C27FD0-A49C-42F3-8C2C-C9E0F28754CC}">
      <dgm:prSet/>
      <dgm:spPr/>
      <dgm:t>
        <a:bodyPr/>
        <a:lstStyle/>
        <a:p>
          <a:endParaRPr lang="es-CR" sz="2800">
            <a:latin typeface="Arial" pitchFamily="34" charset="0"/>
            <a:cs typeface="Arial" pitchFamily="34" charset="0"/>
          </a:endParaRPr>
        </a:p>
      </dgm:t>
    </dgm:pt>
    <dgm:pt modelId="{EFA050AA-00E4-4D87-BF05-48FB7B72761D}" type="sibTrans" cxnId="{65C27FD0-A49C-42F3-8C2C-C9E0F28754CC}">
      <dgm:prSet/>
      <dgm:spPr/>
      <dgm:t>
        <a:bodyPr/>
        <a:lstStyle/>
        <a:p>
          <a:endParaRPr lang="es-CR" sz="2800">
            <a:latin typeface="Arial" pitchFamily="34" charset="0"/>
            <a:cs typeface="Arial" pitchFamily="34" charset="0"/>
          </a:endParaRPr>
        </a:p>
      </dgm:t>
    </dgm:pt>
    <dgm:pt modelId="{53F74233-E33E-4D98-AB7A-2CDC0A5741BC}">
      <dgm:prSet custT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algn="just" rtl="0"/>
          <a:r>
            <a:rPr lang="es-CR" sz="1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Empresas que operen astilleros o diques secos (artículo 17, inciso e), dedicadas a la construcción o reparación de embarcaciones.</a:t>
          </a:r>
          <a:endParaRPr lang="es-CR" sz="18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6797F7E6-402E-4AA0-8C88-E3A4EB6CE183}" type="sibTrans" cxnId="{CC75D8E1-333F-4223-B0BE-7B145DE294F0}">
      <dgm:prSet/>
      <dgm:spPr/>
      <dgm:t>
        <a:bodyPr/>
        <a:lstStyle/>
        <a:p>
          <a:endParaRPr lang="es-CR" sz="2800">
            <a:latin typeface="Arial" pitchFamily="34" charset="0"/>
            <a:cs typeface="Arial" pitchFamily="34" charset="0"/>
          </a:endParaRPr>
        </a:p>
      </dgm:t>
    </dgm:pt>
    <dgm:pt modelId="{BFA62BA5-CF37-4207-AEED-B45D9C73A265}" type="parTrans" cxnId="{CC75D8E1-333F-4223-B0BE-7B145DE294F0}">
      <dgm:prSet/>
      <dgm:spPr/>
      <dgm:t>
        <a:bodyPr/>
        <a:lstStyle/>
        <a:p>
          <a:endParaRPr lang="es-CR" sz="2800">
            <a:latin typeface="Arial" pitchFamily="34" charset="0"/>
            <a:cs typeface="Arial" pitchFamily="34" charset="0"/>
          </a:endParaRPr>
        </a:p>
      </dgm:t>
    </dgm:pt>
    <dgm:pt modelId="{F73B2005-5C6A-44D5-B46E-CC7808E9E002}" type="pres">
      <dgm:prSet presAssocID="{A84B32A9-E477-48A8-945C-3238524423A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R"/>
        </a:p>
      </dgm:t>
    </dgm:pt>
    <dgm:pt modelId="{410A26D5-4C11-414E-87AA-9C77F794AEB6}" type="pres">
      <dgm:prSet presAssocID="{D9C8C94C-D628-49AF-A203-C1B7C6336DDA}" presName="parentLin" presStyleCnt="0"/>
      <dgm:spPr/>
      <dgm:t>
        <a:bodyPr/>
        <a:lstStyle/>
        <a:p>
          <a:endParaRPr lang="es-CR"/>
        </a:p>
      </dgm:t>
    </dgm:pt>
    <dgm:pt modelId="{14ECD235-06EC-4554-A006-BF99343A6C89}" type="pres">
      <dgm:prSet presAssocID="{D9C8C94C-D628-49AF-A203-C1B7C6336DDA}" presName="parentLeftMargin" presStyleLbl="node1" presStyleIdx="0" presStyleCnt="2"/>
      <dgm:spPr/>
      <dgm:t>
        <a:bodyPr/>
        <a:lstStyle/>
        <a:p>
          <a:endParaRPr lang="es-CR"/>
        </a:p>
      </dgm:t>
    </dgm:pt>
    <dgm:pt modelId="{70F889E3-07B9-4340-B9C2-9EBF725AF39A}" type="pres">
      <dgm:prSet presAssocID="{D9C8C94C-D628-49AF-A203-C1B7C6336DDA}" presName="parentText" presStyleLbl="node1" presStyleIdx="0" presStyleCnt="2" custScaleX="109930" custScaleY="320044">
        <dgm:presLayoutVars>
          <dgm:chMax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92D13694-04CC-491C-A111-D27E22B6FDDB}" type="pres">
      <dgm:prSet presAssocID="{D9C8C94C-D628-49AF-A203-C1B7C6336DDA}" presName="negativeSpace" presStyleCnt="0"/>
      <dgm:spPr/>
      <dgm:t>
        <a:bodyPr/>
        <a:lstStyle/>
        <a:p>
          <a:endParaRPr lang="es-CR"/>
        </a:p>
      </dgm:t>
    </dgm:pt>
    <dgm:pt modelId="{97919BAE-9EC3-4793-98DC-3CDC407812FD}" type="pres">
      <dgm:prSet presAssocID="{D9C8C94C-D628-49AF-A203-C1B7C6336DDA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B932D3EF-A7C2-464E-9DEC-A36A33E6D71C}" type="pres">
      <dgm:prSet presAssocID="{EFA050AA-00E4-4D87-BF05-48FB7B72761D}" presName="spaceBetweenRectangles" presStyleCnt="0"/>
      <dgm:spPr/>
      <dgm:t>
        <a:bodyPr/>
        <a:lstStyle/>
        <a:p>
          <a:endParaRPr lang="es-CR"/>
        </a:p>
      </dgm:t>
    </dgm:pt>
    <dgm:pt modelId="{20326C33-695F-4A98-A5D0-A7B934E745C9}" type="pres">
      <dgm:prSet presAssocID="{53F74233-E33E-4D98-AB7A-2CDC0A5741BC}" presName="parentLin" presStyleCnt="0"/>
      <dgm:spPr/>
      <dgm:t>
        <a:bodyPr/>
        <a:lstStyle/>
        <a:p>
          <a:endParaRPr lang="es-CR"/>
        </a:p>
      </dgm:t>
    </dgm:pt>
    <dgm:pt modelId="{60100A63-0829-4E1B-AE56-650838EDB0D2}" type="pres">
      <dgm:prSet presAssocID="{53F74233-E33E-4D98-AB7A-2CDC0A5741BC}" presName="parentLeftMargin" presStyleLbl="node1" presStyleIdx="0" presStyleCnt="2"/>
      <dgm:spPr/>
      <dgm:t>
        <a:bodyPr/>
        <a:lstStyle/>
        <a:p>
          <a:endParaRPr lang="es-CR"/>
        </a:p>
      </dgm:t>
    </dgm:pt>
    <dgm:pt modelId="{D51D3E10-0D5A-4FD8-8227-7600762051F1}" type="pres">
      <dgm:prSet presAssocID="{53F74233-E33E-4D98-AB7A-2CDC0A5741BC}" presName="parentText" presStyleLbl="node1" presStyleIdx="1" presStyleCnt="2" custScaleX="112512" custScaleY="289333">
        <dgm:presLayoutVars>
          <dgm:chMax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B8193BFC-6918-4D8D-AD21-18DB0C98514A}" type="pres">
      <dgm:prSet presAssocID="{53F74233-E33E-4D98-AB7A-2CDC0A5741BC}" presName="negativeSpace" presStyleCnt="0"/>
      <dgm:spPr/>
      <dgm:t>
        <a:bodyPr/>
        <a:lstStyle/>
        <a:p>
          <a:endParaRPr lang="es-CR"/>
        </a:p>
      </dgm:t>
    </dgm:pt>
    <dgm:pt modelId="{ED3C1772-8CB7-46E2-B6CB-602B0A902C00}" type="pres">
      <dgm:prSet presAssocID="{53F74233-E33E-4D98-AB7A-2CDC0A5741BC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</dgm:ptLst>
  <dgm:cxnLst>
    <dgm:cxn modelId="{65C27FD0-A49C-42F3-8C2C-C9E0F28754CC}" srcId="{A84B32A9-E477-48A8-945C-3238524423A2}" destId="{D9C8C94C-D628-49AF-A203-C1B7C6336DDA}" srcOrd="0" destOrd="0" parTransId="{C86562CC-09CF-45C6-ACA4-3E6063FFBBF9}" sibTransId="{EFA050AA-00E4-4D87-BF05-48FB7B72761D}"/>
    <dgm:cxn modelId="{CC75D8E1-333F-4223-B0BE-7B145DE294F0}" srcId="{A84B32A9-E477-48A8-945C-3238524423A2}" destId="{53F74233-E33E-4D98-AB7A-2CDC0A5741BC}" srcOrd="1" destOrd="0" parTransId="{BFA62BA5-CF37-4207-AEED-B45D9C73A265}" sibTransId="{6797F7E6-402E-4AA0-8C88-E3A4EB6CE183}"/>
    <dgm:cxn modelId="{C50C4592-5AFD-4626-A422-8D1B11DD5F5A}" type="presOf" srcId="{53F74233-E33E-4D98-AB7A-2CDC0A5741BC}" destId="{D51D3E10-0D5A-4FD8-8227-7600762051F1}" srcOrd="1" destOrd="0" presId="urn:microsoft.com/office/officeart/2005/8/layout/list1"/>
    <dgm:cxn modelId="{03EAF702-0C78-4F91-BCFB-AA505CE7180E}" type="presOf" srcId="{53F74233-E33E-4D98-AB7A-2CDC0A5741BC}" destId="{60100A63-0829-4E1B-AE56-650838EDB0D2}" srcOrd="0" destOrd="0" presId="urn:microsoft.com/office/officeart/2005/8/layout/list1"/>
    <dgm:cxn modelId="{0DFC0DCE-9B03-4579-9438-853C5F62E384}" type="presOf" srcId="{D9C8C94C-D628-49AF-A203-C1B7C6336DDA}" destId="{14ECD235-06EC-4554-A006-BF99343A6C89}" srcOrd="0" destOrd="0" presId="urn:microsoft.com/office/officeart/2005/8/layout/list1"/>
    <dgm:cxn modelId="{E5CF151B-14E9-4D31-9208-5B0772B11F98}" type="presOf" srcId="{D9C8C94C-D628-49AF-A203-C1B7C6336DDA}" destId="{70F889E3-07B9-4340-B9C2-9EBF725AF39A}" srcOrd="1" destOrd="0" presId="urn:microsoft.com/office/officeart/2005/8/layout/list1"/>
    <dgm:cxn modelId="{E69826D7-73F3-42D6-A87F-0A2AAE4D3468}" type="presOf" srcId="{A84B32A9-E477-48A8-945C-3238524423A2}" destId="{F73B2005-5C6A-44D5-B46E-CC7808E9E002}" srcOrd="0" destOrd="0" presId="urn:microsoft.com/office/officeart/2005/8/layout/list1"/>
    <dgm:cxn modelId="{1BA15B62-2EE2-44A0-A6DB-C6E9AC374C24}" type="presParOf" srcId="{F73B2005-5C6A-44D5-B46E-CC7808E9E002}" destId="{410A26D5-4C11-414E-87AA-9C77F794AEB6}" srcOrd="0" destOrd="0" presId="urn:microsoft.com/office/officeart/2005/8/layout/list1"/>
    <dgm:cxn modelId="{43B2A083-1B37-4C4B-846E-E3E3B42D77A2}" type="presParOf" srcId="{410A26D5-4C11-414E-87AA-9C77F794AEB6}" destId="{14ECD235-06EC-4554-A006-BF99343A6C89}" srcOrd="0" destOrd="0" presId="urn:microsoft.com/office/officeart/2005/8/layout/list1"/>
    <dgm:cxn modelId="{6EF6CB95-CBBF-43B0-ACC6-6EE30D6F6BA3}" type="presParOf" srcId="{410A26D5-4C11-414E-87AA-9C77F794AEB6}" destId="{70F889E3-07B9-4340-B9C2-9EBF725AF39A}" srcOrd="1" destOrd="0" presId="urn:microsoft.com/office/officeart/2005/8/layout/list1"/>
    <dgm:cxn modelId="{BEA22F0F-587C-4404-9598-85B299E0E79F}" type="presParOf" srcId="{F73B2005-5C6A-44D5-B46E-CC7808E9E002}" destId="{92D13694-04CC-491C-A111-D27E22B6FDDB}" srcOrd="1" destOrd="0" presId="urn:microsoft.com/office/officeart/2005/8/layout/list1"/>
    <dgm:cxn modelId="{AADFFA96-3D54-42E0-B28B-8B9477414D90}" type="presParOf" srcId="{F73B2005-5C6A-44D5-B46E-CC7808E9E002}" destId="{97919BAE-9EC3-4793-98DC-3CDC407812FD}" srcOrd="2" destOrd="0" presId="urn:microsoft.com/office/officeart/2005/8/layout/list1"/>
    <dgm:cxn modelId="{1F2E7D3D-A561-4998-893B-65CD605E2F37}" type="presParOf" srcId="{F73B2005-5C6A-44D5-B46E-CC7808E9E002}" destId="{B932D3EF-A7C2-464E-9DEC-A36A33E6D71C}" srcOrd="3" destOrd="0" presId="urn:microsoft.com/office/officeart/2005/8/layout/list1"/>
    <dgm:cxn modelId="{B4032EEB-EEEC-48D1-9491-6154BAB08484}" type="presParOf" srcId="{F73B2005-5C6A-44D5-B46E-CC7808E9E002}" destId="{20326C33-695F-4A98-A5D0-A7B934E745C9}" srcOrd="4" destOrd="0" presId="urn:microsoft.com/office/officeart/2005/8/layout/list1"/>
    <dgm:cxn modelId="{2B25F462-D978-44C3-8617-3C78D9959D3E}" type="presParOf" srcId="{20326C33-695F-4A98-A5D0-A7B934E745C9}" destId="{60100A63-0829-4E1B-AE56-650838EDB0D2}" srcOrd="0" destOrd="0" presId="urn:microsoft.com/office/officeart/2005/8/layout/list1"/>
    <dgm:cxn modelId="{B70B7829-6F08-425B-9398-31F0DBEC085E}" type="presParOf" srcId="{20326C33-695F-4A98-A5D0-A7B934E745C9}" destId="{D51D3E10-0D5A-4FD8-8227-7600762051F1}" srcOrd="1" destOrd="0" presId="urn:microsoft.com/office/officeart/2005/8/layout/list1"/>
    <dgm:cxn modelId="{C2180E25-BF67-4772-9BFD-6C9DC67447EF}" type="presParOf" srcId="{F73B2005-5C6A-44D5-B46E-CC7808E9E002}" destId="{B8193BFC-6918-4D8D-AD21-18DB0C98514A}" srcOrd="5" destOrd="0" presId="urn:microsoft.com/office/officeart/2005/8/layout/list1"/>
    <dgm:cxn modelId="{F0BEAE55-96F6-4692-9C4F-72C9472901FF}" type="presParOf" srcId="{F73B2005-5C6A-44D5-B46E-CC7808E9E002}" destId="{ED3C1772-8CB7-46E2-B6CB-602B0A902C00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13D8891-603D-4907-9E44-0BE5EF4C6881}" type="doc">
      <dgm:prSet loTypeId="urn:microsoft.com/office/officeart/2005/8/layout/list1" loCatId="list" qsTypeId="urn:microsoft.com/office/officeart/2005/8/quickstyle/simple4" qsCatId="simple" csTypeId="urn:microsoft.com/office/officeart/2005/8/colors/accent2_3" csCatId="accent2" phldr="1"/>
      <dgm:spPr/>
      <dgm:t>
        <a:bodyPr/>
        <a:lstStyle/>
        <a:p>
          <a:endParaRPr lang="es-CR"/>
        </a:p>
      </dgm:t>
    </dgm:pt>
    <dgm:pt modelId="{2CCF4C1C-6AD4-4D0B-B5AE-207E9BADDDFA}">
      <dgm:prSet custT="1"/>
      <dgm:spPr/>
      <dgm:t>
        <a:bodyPr/>
        <a:lstStyle/>
        <a:p>
          <a:pPr rtl="0"/>
          <a:r>
            <a:rPr lang="es-CR" sz="1400" dirty="0" smtClean="0">
              <a:latin typeface="Arial" pitchFamily="34" charset="0"/>
              <a:cs typeface="Arial" pitchFamily="34" charset="0"/>
            </a:rPr>
            <a:t>Industrias procesadoras que producen, procesan o ensamblan, independientemente de que exporten o no (artículo 17, inciso f)</a:t>
          </a:r>
          <a:endParaRPr lang="es-CR" sz="1400" dirty="0">
            <a:latin typeface="Arial" pitchFamily="34" charset="0"/>
            <a:cs typeface="Arial" pitchFamily="34" charset="0"/>
          </a:endParaRPr>
        </a:p>
      </dgm:t>
    </dgm:pt>
    <dgm:pt modelId="{9092052B-FFB1-427F-B642-5EE90D7032E1}" type="parTrans" cxnId="{2342D407-A6C8-4A0C-BE16-0A9185BCDFD3}">
      <dgm:prSet/>
      <dgm:spPr/>
      <dgm:t>
        <a:bodyPr/>
        <a:lstStyle/>
        <a:p>
          <a:endParaRPr lang="es-CR" sz="1900">
            <a:latin typeface="Arial" pitchFamily="34" charset="0"/>
            <a:cs typeface="Arial" pitchFamily="34" charset="0"/>
          </a:endParaRPr>
        </a:p>
      </dgm:t>
    </dgm:pt>
    <dgm:pt modelId="{44CD2BEB-115A-4E37-81B7-AE53E6943C48}" type="sibTrans" cxnId="{2342D407-A6C8-4A0C-BE16-0A9185BCDFD3}">
      <dgm:prSet/>
      <dgm:spPr/>
      <dgm:t>
        <a:bodyPr/>
        <a:lstStyle/>
        <a:p>
          <a:endParaRPr lang="es-CR" sz="1900">
            <a:latin typeface="Arial" pitchFamily="34" charset="0"/>
            <a:cs typeface="Arial" pitchFamily="34" charset="0"/>
          </a:endParaRPr>
        </a:p>
      </dgm:t>
    </dgm:pt>
    <dgm:pt modelId="{6FDA0FE7-300B-440F-85D8-55329DA095B5}">
      <dgm:prSet custT="1"/>
      <dgm:spPr/>
      <dgm:t>
        <a:bodyPr/>
        <a:lstStyle/>
        <a:p>
          <a:pPr rtl="0"/>
          <a:r>
            <a:rPr lang="es-CR" sz="1400" dirty="0" smtClean="0">
              <a:latin typeface="Arial" pitchFamily="34" charset="0"/>
              <a:cs typeface="Arial" pitchFamily="34" charset="0"/>
            </a:rPr>
            <a:t>También empresas procesadoras/proveedoras que provean al menos el 40% de sus ventas totales (artículo 17, inciso f) en relación con el artículo 21 bis, inciso c) </a:t>
          </a:r>
          <a:endParaRPr lang="es-CR" sz="1400" dirty="0">
            <a:latin typeface="Arial" pitchFamily="34" charset="0"/>
            <a:cs typeface="Arial" pitchFamily="34" charset="0"/>
          </a:endParaRPr>
        </a:p>
      </dgm:t>
    </dgm:pt>
    <dgm:pt modelId="{E2B900A9-BA25-4E8F-9F9F-AB997AF5D194}" type="parTrans" cxnId="{F49D01AE-3775-41F7-9DCD-BAA41F47181E}">
      <dgm:prSet/>
      <dgm:spPr/>
      <dgm:t>
        <a:bodyPr/>
        <a:lstStyle/>
        <a:p>
          <a:endParaRPr lang="es-CR" sz="1900">
            <a:latin typeface="Arial" pitchFamily="34" charset="0"/>
            <a:cs typeface="Arial" pitchFamily="34" charset="0"/>
          </a:endParaRPr>
        </a:p>
      </dgm:t>
    </dgm:pt>
    <dgm:pt modelId="{97ECA8DB-E8CF-4F68-A29C-63EBC4BFAAA3}" type="sibTrans" cxnId="{F49D01AE-3775-41F7-9DCD-BAA41F47181E}">
      <dgm:prSet/>
      <dgm:spPr/>
      <dgm:t>
        <a:bodyPr/>
        <a:lstStyle/>
        <a:p>
          <a:endParaRPr lang="es-CR" sz="1900">
            <a:latin typeface="Arial" pitchFamily="34" charset="0"/>
            <a:cs typeface="Arial" pitchFamily="34" charset="0"/>
          </a:endParaRPr>
        </a:p>
      </dgm:t>
    </dgm:pt>
    <dgm:pt modelId="{4FCC111C-F35A-447A-A5DE-C26F94420FAE}">
      <dgm:prSet custT="1"/>
      <dgm:spPr/>
      <dgm:t>
        <a:bodyPr/>
        <a:lstStyle/>
        <a:p>
          <a:pPr rtl="0"/>
          <a:r>
            <a:rPr lang="es-CR" sz="1400" dirty="0" smtClean="0">
              <a:latin typeface="Arial" pitchFamily="34" charset="0"/>
              <a:cs typeface="Arial" pitchFamily="34" charset="0"/>
            </a:rPr>
            <a:t>Megaproyectos (artículo 17, inciso f) en relación con el artículo 21 ter, inciso e) </a:t>
          </a:r>
          <a:endParaRPr lang="es-CR" sz="1400" dirty="0">
            <a:latin typeface="Arial" pitchFamily="34" charset="0"/>
            <a:cs typeface="Arial" pitchFamily="34" charset="0"/>
          </a:endParaRPr>
        </a:p>
      </dgm:t>
    </dgm:pt>
    <dgm:pt modelId="{76C3C0F7-9627-49B6-8D41-54718ED6A238}" type="parTrans" cxnId="{4853C8B2-5859-4926-8EC6-2B9A37199EBB}">
      <dgm:prSet/>
      <dgm:spPr/>
      <dgm:t>
        <a:bodyPr/>
        <a:lstStyle/>
        <a:p>
          <a:endParaRPr lang="es-CR" sz="1900">
            <a:latin typeface="Arial" pitchFamily="34" charset="0"/>
            <a:cs typeface="Arial" pitchFamily="34" charset="0"/>
          </a:endParaRPr>
        </a:p>
      </dgm:t>
    </dgm:pt>
    <dgm:pt modelId="{3FEFD405-7A06-481E-8A3C-911E3E17C6FD}" type="sibTrans" cxnId="{4853C8B2-5859-4926-8EC6-2B9A37199EBB}">
      <dgm:prSet/>
      <dgm:spPr/>
      <dgm:t>
        <a:bodyPr/>
        <a:lstStyle/>
        <a:p>
          <a:endParaRPr lang="es-CR" sz="1900">
            <a:latin typeface="Arial" pitchFamily="34" charset="0"/>
            <a:cs typeface="Arial" pitchFamily="34" charset="0"/>
          </a:endParaRPr>
        </a:p>
      </dgm:t>
    </dgm:pt>
    <dgm:pt modelId="{5B56BDE3-2A63-44F9-A25A-F00CD6A0F489}" type="pres">
      <dgm:prSet presAssocID="{313D8891-603D-4907-9E44-0BE5EF4C688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R"/>
        </a:p>
      </dgm:t>
    </dgm:pt>
    <dgm:pt modelId="{FB8BC002-2FE2-4CBF-859B-F4A0A5B07D50}" type="pres">
      <dgm:prSet presAssocID="{2CCF4C1C-6AD4-4D0B-B5AE-207E9BADDDFA}" presName="parentLin" presStyleCnt="0"/>
      <dgm:spPr/>
      <dgm:t>
        <a:bodyPr/>
        <a:lstStyle/>
        <a:p>
          <a:endParaRPr lang="es-CR"/>
        </a:p>
      </dgm:t>
    </dgm:pt>
    <dgm:pt modelId="{2BC57121-0755-4FDA-A53A-0BEA0C566511}" type="pres">
      <dgm:prSet presAssocID="{2CCF4C1C-6AD4-4D0B-B5AE-207E9BADDDFA}" presName="parentLeftMargin" presStyleLbl="node1" presStyleIdx="0" presStyleCnt="3"/>
      <dgm:spPr/>
      <dgm:t>
        <a:bodyPr/>
        <a:lstStyle/>
        <a:p>
          <a:endParaRPr lang="es-CR"/>
        </a:p>
      </dgm:t>
    </dgm:pt>
    <dgm:pt modelId="{4C1C3027-5EAF-4B34-9D8A-E151521CE023}" type="pres">
      <dgm:prSet presAssocID="{2CCF4C1C-6AD4-4D0B-B5AE-207E9BADDDF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5E6CE5F1-6F27-447D-90EB-C327165FBF89}" type="pres">
      <dgm:prSet presAssocID="{2CCF4C1C-6AD4-4D0B-B5AE-207E9BADDDFA}" presName="negativeSpace" presStyleCnt="0"/>
      <dgm:spPr/>
      <dgm:t>
        <a:bodyPr/>
        <a:lstStyle/>
        <a:p>
          <a:endParaRPr lang="es-CR"/>
        </a:p>
      </dgm:t>
    </dgm:pt>
    <dgm:pt modelId="{02A67E07-44A0-41D2-993D-30475F1D36B0}" type="pres">
      <dgm:prSet presAssocID="{2CCF4C1C-6AD4-4D0B-B5AE-207E9BADDDFA}" presName="childText" presStyleLbl="conFgAcc1" presStyleIdx="0" presStyleCnt="3" custLinFactNeighborX="875" custLinFactNeighborY="63446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AF333E28-16E4-4B62-B3AF-24B84558BA88}" type="pres">
      <dgm:prSet presAssocID="{44CD2BEB-115A-4E37-81B7-AE53E6943C48}" presName="spaceBetweenRectangles" presStyleCnt="0"/>
      <dgm:spPr/>
      <dgm:t>
        <a:bodyPr/>
        <a:lstStyle/>
        <a:p>
          <a:endParaRPr lang="es-CR"/>
        </a:p>
      </dgm:t>
    </dgm:pt>
    <dgm:pt modelId="{11A01861-D436-4855-9323-CCCA1CEF783C}" type="pres">
      <dgm:prSet presAssocID="{6FDA0FE7-300B-440F-85D8-55329DA095B5}" presName="parentLin" presStyleCnt="0"/>
      <dgm:spPr/>
      <dgm:t>
        <a:bodyPr/>
        <a:lstStyle/>
        <a:p>
          <a:endParaRPr lang="es-CR"/>
        </a:p>
      </dgm:t>
    </dgm:pt>
    <dgm:pt modelId="{68B27567-DC48-49BD-BDCF-F6353FBEDD73}" type="pres">
      <dgm:prSet presAssocID="{6FDA0FE7-300B-440F-85D8-55329DA095B5}" presName="parentLeftMargin" presStyleLbl="node1" presStyleIdx="0" presStyleCnt="3"/>
      <dgm:spPr/>
      <dgm:t>
        <a:bodyPr/>
        <a:lstStyle/>
        <a:p>
          <a:endParaRPr lang="es-CR"/>
        </a:p>
      </dgm:t>
    </dgm:pt>
    <dgm:pt modelId="{799CF90B-9F8C-48DD-9A61-BE117F44C846}" type="pres">
      <dgm:prSet presAssocID="{6FDA0FE7-300B-440F-85D8-55329DA095B5}" presName="parentText" presStyleLbl="node1" presStyleIdx="1" presStyleCnt="3" custScaleX="105098" custScaleY="151170">
        <dgm:presLayoutVars>
          <dgm:chMax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E1FB5C9B-E01D-4258-8146-D4992BA82F46}" type="pres">
      <dgm:prSet presAssocID="{6FDA0FE7-300B-440F-85D8-55329DA095B5}" presName="negativeSpace" presStyleCnt="0"/>
      <dgm:spPr/>
      <dgm:t>
        <a:bodyPr/>
        <a:lstStyle/>
        <a:p>
          <a:endParaRPr lang="es-CR"/>
        </a:p>
      </dgm:t>
    </dgm:pt>
    <dgm:pt modelId="{6A37A7E3-281B-48C2-A9CD-4986E5EBB3FC}" type="pres">
      <dgm:prSet presAssocID="{6FDA0FE7-300B-440F-85D8-55329DA095B5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3BA3D17D-213F-4234-A74B-43906AD6AED1}" type="pres">
      <dgm:prSet presAssocID="{97ECA8DB-E8CF-4F68-A29C-63EBC4BFAAA3}" presName="spaceBetweenRectangles" presStyleCnt="0"/>
      <dgm:spPr/>
      <dgm:t>
        <a:bodyPr/>
        <a:lstStyle/>
        <a:p>
          <a:endParaRPr lang="es-CR"/>
        </a:p>
      </dgm:t>
    </dgm:pt>
    <dgm:pt modelId="{E7B2F16A-916F-4AC8-95CC-50A1196FBE01}" type="pres">
      <dgm:prSet presAssocID="{4FCC111C-F35A-447A-A5DE-C26F94420FAE}" presName="parentLin" presStyleCnt="0"/>
      <dgm:spPr/>
      <dgm:t>
        <a:bodyPr/>
        <a:lstStyle/>
        <a:p>
          <a:endParaRPr lang="es-CR"/>
        </a:p>
      </dgm:t>
    </dgm:pt>
    <dgm:pt modelId="{C058754C-2494-4543-B560-150198AFE694}" type="pres">
      <dgm:prSet presAssocID="{4FCC111C-F35A-447A-A5DE-C26F94420FAE}" presName="parentLeftMargin" presStyleLbl="node1" presStyleIdx="1" presStyleCnt="3"/>
      <dgm:spPr/>
      <dgm:t>
        <a:bodyPr/>
        <a:lstStyle/>
        <a:p>
          <a:endParaRPr lang="es-CR"/>
        </a:p>
      </dgm:t>
    </dgm:pt>
    <dgm:pt modelId="{82E01483-B4E5-465B-87A2-B62486FCFBB0}" type="pres">
      <dgm:prSet presAssocID="{4FCC111C-F35A-447A-A5DE-C26F94420FA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E12CC1BA-C7D7-4EC1-BE19-219F95C744CF}" type="pres">
      <dgm:prSet presAssocID="{4FCC111C-F35A-447A-A5DE-C26F94420FAE}" presName="negativeSpace" presStyleCnt="0"/>
      <dgm:spPr/>
      <dgm:t>
        <a:bodyPr/>
        <a:lstStyle/>
        <a:p>
          <a:endParaRPr lang="es-CR"/>
        </a:p>
      </dgm:t>
    </dgm:pt>
    <dgm:pt modelId="{AA4E005A-F57E-44F8-9104-8310478F4250}" type="pres">
      <dgm:prSet presAssocID="{4FCC111C-F35A-447A-A5DE-C26F94420FAE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</dgm:ptLst>
  <dgm:cxnLst>
    <dgm:cxn modelId="{7AC50C04-164C-4EE0-AC10-92E0A0EB29CA}" type="presOf" srcId="{4FCC111C-F35A-447A-A5DE-C26F94420FAE}" destId="{C058754C-2494-4543-B560-150198AFE694}" srcOrd="0" destOrd="0" presId="urn:microsoft.com/office/officeart/2005/8/layout/list1"/>
    <dgm:cxn modelId="{18AA48B8-972B-428F-952D-CFE9D435AB54}" type="presOf" srcId="{313D8891-603D-4907-9E44-0BE5EF4C6881}" destId="{5B56BDE3-2A63-44F9-A25A-F00CD6A0F489}" srcOrd="0" destOrd="0" presId="urn:microsoft.com/office/officeart/2005/8/layout/list1"/>
    <dgm:cxn modelId="{0C5C28B6-4BAE-4814-BB97-0C59EA7A0443}" type="presOf" srcId="{2CCF4C1C-6AD4-4D0B-B5AE-207E9BADDDFA}" destId="{2BC57121-0755-4FDA-A53A-0BEA0C566511}" srcOrd="0" destOrd="0" presId="urn:microsoft.com/office/officeart/2005/8/layout/list1"/>
    <dgm:cxn modelId="{F4B82CA4-F661-47F8-A71E-BD8FA1042D1F}" type="presOf" srcId="{6FDA0FE7-300B-440F-85D8-55329DA095B5}" destId="{68B27567-DC48-49BD-BDCF-F6353FBEDD73}" srcOrd="0" destOrd="0" presId="urn:microsoft.com/office/officeart/2005/8/layout/list1"/>
    <dgm:cxn modelId="{268D7506-FFF0-4672-A352-6B8F60186EE0}" type="presOf" srcId="{4FCC111C-F35A-447A-A5DE-C26F94420FAE}" destId="{82E01483-B4E5-465B-87A2-B62486FCFBB0}" srcOrd="1" destOrd="0" presId="urn:microsoft.com/office/officeart/2005/8/layout/list1"/>
    <dgm:cxn modelId="{F49D01AE-3775-41F7-9DCD-BAA41F47181E}" srcId="{313D8891-603D-4907-9E44-0BE5EF4C6881}" destId="{6FDA0FE7-300B-440F-85D8-55329DA095B5}" srcOrd="1" destOrd="0" parTransId="{E2B900A9-BA25-4E8F-9F9F-AB997AF5D194}" sibTransId="{97ECA8DB-E8CF-4F68-A29C-63EBC4BFAAA3}"/>
    <dgm:cxn modelId="{3BBAC896-A52F-4970-827A-7CE57B7D2A4B}" type="presOf" srcId="{6FDA0FE7-300B-440F-85D8-55329DA095B5}" destId="{799CF90B-9F8C-48DD-9A61-BE117F44C846}" srcOrd="1" destOrd="0" presId="urn:microsoft.com/office/officeart/2005/8/layout/list1"/>
    <dgm:cxn modelId="{D6C9C1B2-BC95-4FCE-9AE5-6955647E9660}" type="presOf" srcId="{2CCF4C1C-6AD4-4D0B-B5AE-207E9BADDDFA}" destId="{4C1C3027-5EAF-4B34-9D8A-E151521CE023}" srcOrd="1" destOrd="0" presId="urn:microsoft.com/office/officeart/2005/8/layout/list1"/>
    <dgm:cxn modelId="{4853C8B2-5859-4926-8EC6-2B9A37199EBB}" srcId="{313D8891-603D-4907-9E44-0BE5EF4C6881}" destId="{4FCC111C-F35A-447A-A5DE-C26F94420FAE}" srcOrd="2" destOrd="0" parTransId="{76C3C0F7-9627-49B6-8D41-54718ED6A238}" sibTransId="{3FEFD405-7A06-481E-8A3C-911E3E17C6FD}"/>
    <dgm:cxn modelId="{2342D407-A6C8-4A0C-BE16-0A9185BCDFD3}" srcId="{313D8891-603D-4907-9E44-0BE5EF4C6881}" destId="{2CCF4C1C-6AD4-4D0B-B5AE-207E9BADDDFA}" srcOrd="0" destOrd="0" parTransId="{9092052B-FFB1-427F-B642-5EE90D7032E1}" sibTransId="{44CD2BEB-115A-4E37-81B7-AE53E6943C48}"/>
    <dgm:cxn modelId="{4A319C7B-6D1C-4184-B08D-A57710AED89F}" type="presParOf" srcId="{5B56BDE3-2A63-44F9-A25A-F00CD6A0F489}" destId="{FB8BC002-2FE2-4CBF-859B-F4A0A5B07D50}" srcOrd="0" destOrd="0" presId="urn:microsoft.com/office/officeart/2005/8/layout/list1"/>
    <dgm:cxn modelId="{1A35F824-68E2-4DB6-8FEC-C2942E189AA5}" type="presParOf" srcId="{FB8BC002-2FE2-4CBF-859B-F4A0A5B07D50}" destId="{2BC57121-0755-4FDA-A53A-0BEA0C566511}" srcOrd="0" destOrd="0" presId="urn:microsoft.com/office/officeart/2005/8/layout/list1"/>
    <dgm:cxn modelId="{D44D7E84-693E-4D48-9D88-C067AF9779E3}" type="presParOf" srcId="{FB8BC002-2FE2-4CBF-859B-F4A0A5B07D50}" destId="{4C1C3027-5EAF-4B34-9D8A-E151521CE023}" srcOrd="1" destOrd="0" presId="urn:microsoft.com/office/officeart/2005/8/layout/list1"/>
    <dgm:cxn modelId="{ED7DEC97-E1B9-40DF-A830-3C982735222C}" type="presParOf" srcId="{5B56BDE3-2A63-44F9-A25A-F00CD6A0F489}" destId="{5E6CE5F1-6F27-447D-90EB-C327165FBF89}" srcOrd="1" destOrd="0" presId="urn:microsoft.com/office/officeart/2005/8/layout/list1"/>
    <dgm:cxn modelId="{67399587-0AA2-46DA-B549-32390BB8B424}" type="presParOf" srcId="{5B56BDE3-2A63-44F9-A25A-F00CD6A0F489}" destId="{02A67E07-44A0-41D2-993D-30475F1D36B0}" srcOrd="2" destOrd="0" presId="urn:microsoft.com/office/officeart/2005/8/layout/list1"/>
    <dgm:cxn modelId="{EB7D2BCB-76A1-44B7-A8B6-9DD9D59813FE}" type="presParOf" srcId="{5B56BDE3-2A63-44F9-A25A-F00CD6A0F489}" destId="{AF333E28-16E4-4B62-B3AF-24B84558BA88}" srcOrd="3" destOrd="0" presId="urn:microsoft.com/office/officeart/2005/8/layout/list1"/>
    <dgm:cxn modelId="{3F42941E-0B6B-47D6-84B1-C0C9E6B747AE}" type="presParOf" srcId="{5B56BDE3-2A63-44F9-A25A-F00CD6A0F489}" destId="{11A01861-D436-4855-9323-CCCA1CEF783C}" srcOrd="4" destOrd="0" presId="urn:microsoft.com/office/officeart/2005/8/layout/list1"/>
    <dgm:cxn modelId="{7C5378F1-3AF4-4EF0-92D8-DE9499F6422D}" type="presParOf" srcId="{11A01861-D436-4855-9323-CCCA1CEF783C}" destId="{68B27567-DC48-49BD-BDCF-F6353FBEDD73}" srcOrd="0" destOrd="0" presId="urn:microsoft.com/office/officeart/2005/8/layout/list1"/>
    <dgm:cxn modelId="{F2476157-7C4F-4AA9-8B79-7BBB2D07ED71}" type="presParOf" srcId="{11A01861-D436-4855-9323-CCCA1CEF783C}" destId="{799CF90B-9F8C-48DD-9A61-BE117F44C846}" srcOrd="1" destOrd="0" presId="urn:microsoft.com/office/officeart/2005/8/layout/list1"/>
    <dgm:cxn modelId="{F0B91FA2-3678-4689-8E1C-327C40E1A7CD}" type="presParOf" srcId="{5B56BDE3-2A63-44F9-A25A-F00CD6A0F489}" destId="{E1FB5C9B-E01D-4258-8146-D4992BA82F46}" srcOrd="5" destOrd="0" presId="urn:microsoft.com/office/officeart/2005/8/layout/list1"/>
    <dgm:cxn modelId="{5A502376-6944-48F1-8BB0-81AA6F7805B6}" type="presParOf" srcId="{5B56BDE3-2A63-44F9-A25A-F00CD6A0F489}" destId="{6A37A7E3-281B-48C2-A9CD-4986E5EBB3FC}" srcOrd="6" destOrd="0" presId="urn:microsoft.com/office/officeart/2005/8/layout/list1"/>
    <dgm:cxn modelId="{C45CC091-799E-47E3-A978-D90687575E3D}" type="presParOf" srcId="{5B56BDE3-2A63-44F9-A25A-F00CD6A0F489}" destId="{3BA3D17D-213F-4234-A74B-43906AD6AED1}" srcOrd="7" destOrd="0" presId="urn:microsoft.com/office/officeart/2005/8/layout/list1"/>
    <dgm:cxn modelId="{CFC0FEB1-D50A-46C8-8966-D5E7161779DE}" type="presParOf" srcId="{5B56BDE3-2A63-44F9-A25A-F00CD6A0F489}" destId="{E7B2F16A-916F-4AC8-95CC-50A1196FBE01}" srcOrd="8" destOrd="0" presId="urn:microsoft.com/office/officeart/2005/8/layout/list1"/>
    <dgm:cxn modelId="{3215C185-B329-41F1-A710-9AB89F74AF82}" type="presParOf" srcId="{E7B2F16A-916F-4AC8-95CC-50A1196FBE01}" destId="{C058754C-2494-4543-B560-150198AFE694}" srcOrd="0" destOrd="0" presId="urn:microsoft.com/office/officeart/2005/8/layout/list1"/>
    <dgm:cxn modelId="{77AE1EA2-2453-4A2B-AC21-20DE610B7BF3}" type="presParOf" srcId="{E7B2F16A-916F-4AC8-95CC-50A1196FBE01}" destId="{82E01483-B4E5-465B-87A2-B62486FCFBB0}" srcOrd="1" destOrd="0" presId="urn:microsoft.com/office/officeart/2005/8/layout/list1"/>
    <dgm:cxn modelId="{39F31BE8-B5BC-4483-8B48-5227BC3C5C06}" type="presParOf" srcId="{5B56BDE3-2A63-44F9-A25A-F00CD6A0F489}" destId="{E12CC1BA-C7D7-4EC1-BE19-219F95C744CF}" srcOrd="9" destOrd="0" presId="urn:microsoft.com/office/officeart/2005/8/layout/list1"/>
    <dgm:cxn modelId="{0ACE9E05-E466-4F3C-A7CD-ACC565AFBEC4}" type="presParOf" srcId="{5B56BDE3-2A63-44F9-A25A-F00CD6A0F489}" destId="{AA4E005A-F57E-44F8-9104-8310478F425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9D9FF19-E8B1-4515-A86A-4B4FCA69E7D7}" type="doc">
      <dgm:prSet loTypeId="urn:microsoft.com/office/officeart/2005/8/layout/venn1" loCatId="relationship" qsTypeId="urn:microsoft.com/office/officeart/2005/8/quickstyle/simple4" qsCatId="simple" csTypeId="urn:microsoft.com/office/officeart/2005/8/colors/accent4_4" csCatId="accent4"/>
      <dgm:spPr/>
      <dgm:t>
        <a:bodyPr/>
        <a:lstStyle/>
        <a:p>
          <a:endParaRPr lang="es-CR"/>
        </a:p>
      </dgm:t>
    </dgm:pt>
    <dgm:pt modelId="{885F9EE2-C1F4-42E1-AE7D-D6A5AB5BFB31}">
      <dgm:prSet/>
      <dgm:spPr/>
      <dgm:t>
        <a:bodyPr/>
        <a:lstStyle/>
        <a:p>
          <a:pPr rtl="0"/>
          <a:r>
            <a:rPr lang="es-CR" dirty="0" smtClean="0"/>
            <a:t>Dentro de Gama</a:t>
          </a:r>
          <a:endParaRPr lang="es-CR" dirty="0"/>
        </a:p>
      </dgm:t>
    </dgm:pt>
    <dgm:pt modelId="{F9007856-51D1-4224-B687-7C4C6999D980}" type="parTrans" cxnId="{A98095F4-D013-4ED3-833A-E3E592EE38CD}">
      <dgm:prSet/>
      <dgm:spPr/>
      <dgm:t>
        <a:bodyPr/>
        <a:lstStyle/>
        <a:p>
          <a:endParaRPr lang="es-CR"/>
        </a:p>
      </dgm:t>
    </dgm:pt>
    <dgm:pt modelId="{801C56E2-5156-4289-A575-5230629EE467}" type="sibTrans" cxnId="{A98095F4-D013-4ED3-833A-E3E592EE38CD}">
      <dgm:prSet/>
      <dgm:spPr/>
      <dgm:t>
        <a:bodyPr/>
        <a:lstStyle/>
        <a:p>
          <a:endParaRPr lang="es-CR"/>
        </a:p>
      </dgm:t>
    </dgm:pt>
    <dgm:pt modelId="{B54CD607-F702-48BF-831A-A9AF5EDC766B}">
      <dgm:prSet/>
      <dgm:spPr/>
      <dgm:t>
        <a:bodyPr/>
        <a:lstStyle/>
        <a:p>
          <a:pPr rtl="0"/>
          <a:r>
            <a:rPr lang="es-CR" dirty="0" smtClean="0"/>
            <a:t>Dentro de parque: $150.000.00</a:t>
          </a:r>
          <a:endParaRPr lang="es-CR" dirty="0"/>
        </a:p>
      </dgm:t>
    </dgm:pt>
    <dgm:pt modelId="{221CFE19-8333-47C6-88B6-04A2F557789A}" type="parTrans" cxnId="{FD31D49F-82B2-4D88-ACEF-2F534650B183}">
      <dgm:prSet/>
      <dgm:spPr/>
      <dgm:t>
        <a:bodyPr/>
        <a:lstStyle/>
        <a:p>
          <a:endParaRPr lang="es-CR"/>
        </a:p>
      </dgm:t>
    </dgm:pt>
    <dgm:pt modelId="{D32442A3-E752-4D27-A58A-12EFD1E93776}" type="sibTrans" cxnId="{FD31D49F-82B2-4D88-ACEF-2F534650B183}">
      <dgm:prSet/>
      <dgm:spPr/>
      <dgm:t>
        <a:bodyPr/>
        <a:lstStyle/>
        <a:p>
          <a:endParaRPr lang="es-CR"/>
        </a:p>
      </dgm:t>
    </dgm:pt>
    <dgm:pt modelId="{9D6BF1B2-318A-4F72-A2AD-E9D91D618E6B}">
      <dgm:prSet/>
      <dgm:spPr/>
      <dgm:t>
        <a:bodyPr/>
        <a:lstStyle/>
        <a:p>
          <a:pPr rtl="0"/>
          <a:r>
            <a:rPr lang="es-CR" dirty="0" smtClean="0"/>
            <a:t>Fuera de parque: $2.000.000.00</a:t>
          </a:r>
          <a:endParaRPr lang="es-CR" dirty="0"/>
        </a:p>
      </dgm:t>
    </dgm:pt>
    <dgm:pt modelId="{2D12E0C0-0E54-41C0-B9D8-A5AD9D6FCC56}" type="parTrans" cxnId="{471A9C95-2B71-455C-BA4C-010EF5570870}">
      <dgm:prSet/>
      <dgm:spPr/>
      <dgm:t>
        <a:bodyPr/>
        <a:lstStyle/>
        <a:p>
          <a:endParaRPr lang="es-CR"/>
        </a:p>
      </dgm:t>
    </dgm:pt>
    <dgm:pt modelId="{2A7B50C4-59C0-4A71-92C1-3EAE993308DE}" type="sibTrans" cxnId="{471A9C95-2B71-455C-BA4C-010EF5570870}">
      <dgm:prSet/>
      <dgm:spPr/>
      <dgm:t>
        <a:bodyPr/>
        <a:lstStyle/>
        <a:p>
          <a:endParaRPr lang="es-CR"/>
        </a:p>
      </dgm:t>
    </dgm:pt>
    <dgm:pt modelId="{6FFEC769-3982-458B-B88F-464D3C4B7E5D}">
      <dgm:prSet/>
      <dgm:spPr/>
      <dgm:t>
        <a:bodyPr/>
        <a:lstStyle/>
        <a:p>
          <a:pPr rtl="0"/>
          <a:r>
            <a:rPr lang="es-CR" dirty="0" smtClean="0"/>
            <a:t>Fuera de Gama</a:t>
          </a:r>
          <a:endParaRPr lang="es-CR" dirty="0"/>
        </a:p>
      </dgm:t>
    </dgm:pt>
    <dgm:pt modelId="{6830FA2B-5111-4B24-AA27-3B024A65DA08}" type="parTrans" cxnId="{C272B09D-B90B-49D7-B43B-2DC2DF2BD646}">
      <dgm:prSet/>
      <dgm:spPr/>
      <dgm:t>
        <a:bodyPr/>
        <a:lstStyle/>
        <a:p>
          <a:endParaRPr lang="es-CR"/>
        </a:p>
      </dgm:t>
    </dgm:pt>
    <dgm:pt modelId="{CEBF422B-9A4E-4614-9785-FC06E505C260}" type="sibTrans" cxnId="{C272B09D-B90B-49D7-B43B-2DC2DF2BD646}">
      <dgm:prSet/>
      <dgm:spPr/>
      <dgm:t>
        <a:bodyPr/>
        <a:lstStyle/>
        <a:p>
          <a:endParaRPr lang="es-CR"/>
        </a:p>
      </dgm:t>
    </dgm:pt>
    <dgm:pt modelId="{9BE36C6E-C250-4CA7-A3FC-E4785EF1BA92}">
      <dgm:prSet/>
      <dgm:spPr/>
      <dgm:t>
        <a:bodyPr/>
        <a:lstStyle/>
        <a:p>
          <a:pPr rtl="0"/>
          <a:r>
            <a:rPr lang="es-CR" dirty="0" smtClean="0"/>
            <a:t>Dentro de parque: $100.000.00</a:t>
          </a:r>
          <a:endParaRPr lang="es-CR" dirty="0"/>
        </a:p>
      </dgm:t>
    </dgm:pt>
    <dgm:pt modelId="{562A64F5-FEE5-4493-A34B-CF7696ED4506}" type="parTrans" cxnId="{11321687-B8BD-4A24-AAAA-EE1656C110E8}">
      <dgm:prSet/>
      <dgm:spPr/>
      <dgm:t>
        <a:bodyPr/>
        <a:lstStyle/>
        <a:p>
          <a:endParaRPr lang="es-CR"/>
        </a:p>
      </dgm:t>
    </dgm:pt>
    <dgm:pt modelId="{1437DC21-677D-4350-BB04-390294BCC90E}" type="sibTrans" cxnId="{11321687-B8BD-4A24-AAAA-EE1656C110E8}">
      <dgm:prSet/>
      <dgm:spPr/>
      <dgm:t>
        <a:bodyPr/>
        <a:lstStyle/>
        <a:p>
          <a:endParaRPr lang="es-CR"/>
        </a:p>
      </dgm:t>
    </dgm:pt>
    <dgm:pt modelId="{105ED475-79B2-48AB-8120-3D6183D4B82E}">
      <dgm:prSet/>
      <dgm:spPr/>
      <dgm:t>
        <a:bodyPr/>
        <a:lstStyle/>
        <a:p>
          <a:pPr rtl="0"/>
          <a:r>
            <a:rPr lang="es-CR" dirty="0" smtClean="0"/>
            <a:t>Fuera de parque: $500.000.00</a:t>
          </a:r>
          <a:endParaRPr lang="es-CR" dirty="0"/>
        </a:p>
      </dgm:t>
    </dgm:pt>
    <dgm:pt modelId="{C4D292CC-7DE4-4CBD-AC0F-2899CAACD00A}" type="parTrans" cxnId="{B70C7FC5-2096-44E0-A313-5399CBF9D695}">
      <dgm:prSet/>
      <dgm:spPr/>
      <dgm:t>
        <a:bodyPr/>
        <a:lstStyle/>
        <a:p>
          <a:endParaRPr lang="es-CR"/>
        </a:p>
      </dgm:t>
    </dgm:pt>
    <dgm:pt modelId="{DD982600-EDE6-4C0D-8EAC-FEBB2F5381CC}" type="sibTrans" cxnId="{B70C7FC5-2096-44E0-A313-5399CBF9D695}">
      <dgm:prSet/>
      <dgm:spPr/>
      <dgm:t>
        <a:bodyPr/>
        <a:lstStyle/>
        <a:p>
          <a:endParaRPr lang="es-CR"/>
        </a:p>
      </dgm:t>
    </dgm:pt>
    <dgm:pt modelId="{0F16AEEF-64AE-45AC-8E0A-07731DBF6470}" type="pres">
      <dgm:prSet presAssocID="{19D9FF19-E8B1-4515-A86A-4B4FCA69E7D7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s-CR"/>
        </a:p>
      </dgm:t>
    </dgm:pt>
    <dgm:pt modelId="{C2A2070A-3F34-404C-A8EC-7C07F62FE5A0}" type="pres">
      <dgm:prSet presAssocID="{885F9EE2-C1F4-42E1-AE7D-D6A5AB5BFB31}" presName="circ1" presStyleLbl="vennNode1" presStyleIdx="0" presStyleCnt="2"/>
      <dgm:spPr/>
      <dgm:t>
        <a:bodyPr/>
        <a:lstStyle/>
        <a:p>
          <a:endParaRPr lang="es-CR"/>
        </a:p>
      </dgm:t>
    </dgm:pt>
    <dgm:pt modelId="{66F935DF-EEE0-4043-8DF0-83E683C173B8}" type="pres">
      <dgm:prSet presAssocID="{885F9EE2-C1F4-42E1-AE7D-D6A5AB5BFB31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AF7566D7-D7FC-4641-917F-3DA23F0AFA49}" type="pres">
      <dgm:prSet presAssocID="{6FFEC769-3982-458B-B88F-464D3C4B7E5D}" presName="circ2" presStyleLbl="vennNode1" presStyleIdx="1" presStyleCnt="2"/>
      <dgm:spPr/>
      <dgm:t>
        <a:bodyPr/>
        <a:lstStyle/>
        <a:p>
          <a:endParaRPr lang="es-CR"/>
        </a:p>
      </dgm:t>
    </dgm:pt>
    <dgm:pt modelId="{9564C393-C1E0-4745-9CCB-9716BEF1D39B}" type="pres">
      <dgm:prSet presAssocID="{6FFEC769-3982-458B-B88F-464D3C4B7E5D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R"/>
        </a:p>
      </dgm:t>
    </dgm:pt>
  </dgm:ptLst>
  <dgm:cxnLst>
    <dgm:cxn modelId="{C272B09D-B90B-49D7-B43B-2DC2DF2BD646}" srcId="{19D9FF19-E8B1-4515-A86A-4B4FCA69E7D7}" destId="{6FFEC769-3982-458B-B88F-464D3C4B7E5D}" srcOrd="1" destOrd="0" parTransId="{6830FA2B-5111-4B24-AA27-3B024A65DA08}" sibTransId="{CEBF422B-9A4E-4614-9785-FC06E505C260}"/>
    <dgm:cxn modelId="{7B3E22A3-AEAC-4879-BFDC-1F48BB59FA0B}" type="presOf" srcId="{6FFEC769-3982-458B-B88F-464D3C4B7E5D}" destId="{9564C393-C1E0-4745-9CCB-9716BEF1D39B}" srcOrd="1" destOrd="0" presId="urn:microsoft.com/office/officeart/2005/8/layout/venn1"/>
    <dgm:cxn modelId="{08869754-DD8E-4917-923F-AFC367F80E96}" type="presOf" srcId="{105ED475-79B2-48AB-8120-3D6183D4B82E}" destId="{AF7566D7-D7FC-4641-917F-3DA23F0AFA49}" srcOrd="0" destOrd="2" presId="urn:microsoft.com/office/officeart/2005/8/layout/venn1"/>
    <dgm:cxn modelId="{3DADAFA3-61D2-4608-B84B-1777B1E4C8E5}" type="presOf" srcId="{9D6BF1B2-318A-4F72-A2AD-E9D91D618E6B}" destId="{66F935DF-EEE0-4043-8DF0-83E683C173B8}" srcOrd="1" destOrd="2" presId="urn:microsoft.com/office/officeart/2005/8/layout/venn1"/>
    <dgm:cxn modelId="{11321687-B8BD-4A24-AAAA-EE1656C110E8}" srcId="{6FFEC769-3982-458B-B88F-464D3C4B7E5D}" destId="{9BE36C6E-C250-4CA7-A3FC-E4785EF1BA92}" srcOrd="0" destOrd="0" parTransId="{562A64F5-FEE5-4493-A34B-CF7696ED4506}" sibTransId="{1437DC21-677D-4350-BB04-390294BCC90E}"/>
    <dgm:cxn modelId="{471A9C95-2B71-455C-BA4C-010EF5570870}" srcId="{885F9EE2-C1F4-42E1-AE7D-D6A5AB5BFB31}" destId="{9D6BF1B2-318A-4F72-A2AD-E9D91D618E6B}" srcOrd="1" destOrd="0" parTransId="{2D12E0C0-0E54-41C0-B9D8-A5AD9D6FCC56}" sibTransId="{2A7B50C4-59C0-4A71-92C1-3EAE993308DE}"/>
    <dgm:cxn modelId="{5214EB53-3F92-4050-A464-FAB54584917C}" type="presOf" srcId="{9D6BF1B2-318A-4F72-A2AD-E9D91D618E6B}" destId="{C2A2070A-3F34-404C-A8EC-7C07F62FE5A0}" srcOrd="0" destOrd="2" presId="urn:microsoft.com/office/officeart/2005/8/layout/venn1"/>
    <dgm:cxn modelId="{0FF0553F-7304-4D65-A6DC-F3EF14351692}" type="presOf" srcId="{885F9EE2-C1F4-42E1-AE7D-D6A5AB5BFB31}" destId="{66F935DF-EEE0-4043-8DF0-83E683C173B8}" srcOrd="1" destOrd="0" presId="urn:microsoft.com/office/officeart/2005/8/layout/venn1"/>
    <dgm:cxn modelId="{8D7D44E8-4646-457C-AF34-902CA9950EB5}" type="presOf" srcId="{105ED475-79B2-48AB-8120-3D6183D4B82E}" destId="{9564C393-C1E0-4745-9CCB-9716BEF1D39B}" srcOrd="1" destOrd="2" presId="urn:microsoft.com/office/officeart/2005/8/layout/venn1"/>
    <dgm:cxn modelId="{73209ED7-F8FD-4C40-9701-5E8A91C9AC8D}" type="presOf" srcId="{B54CD607-F702-48BF-831A-A9AF5EDC766B}" destId="{C2A2070A-3F34-404C-A8EC-7C07F62FE5A0}" srcOrd="0" destOrd="1" presId="urn:microsoft.com/office/officeart/2005/8/layout/venn1"/>
    <dgm:cxn modelId="{0DBC59D0-29E4-496F-9FCF-B0517CF26BFF}" type="presOf" srcId="{6FFEC769-3982-458B-B88F-464D3C4B7E5D}" destId="{AF7566D7-D7FC-4641-917F-3DA23F0AFA49}" srcOrd="0" destOrd="0" presId="urn:microsoft.com/office/officeart/2005/8/layout/venn1"/>
    <dgm:cxn modelId="{A98095F4-D013-4ED3-833A-E3E592EE38CD}" srcId="{19D9FF19-E8B1-4515-A86A-4B4FCA69E7D7}" destId="{885F9EE2-C1F4-42E1-AE7D-D6A5AB5BFB31}" srcOrd="0" destOrd="0" parTransId="{F9007856-51D1-4224-B687-7C4C6999D980}" sibTransId="{801C56E2-5156-4289-A575-5230629EE467}"/>
    <dgm:cxn modelId="{EADD5186-2BF0-4BD2-B376-6E17FD47287D}" type="presOf" srcId="{9BE36C6E-C250-4CA7-A3FC-E4785EF1BA92}" destId="{9564C393-C1E0-4745-9CCB-9716BEF1D39B}" srcOrd="1" destOrd="1" presId="urn:microsoft.com/office/officeart/2005/8/layout/venn1"/>
    <dgm:cxn modelId="{B70C7FC5-2096-44E0-A313-5399CBF9D695}" srcId="{6FFEC769-3982-458B-B88F-464D3C4B7E5D}" destId="{105ED475-79B2-48AB-8120-3D6183D4B82E}" srcOrd="1" destOrd="0" parTransId="{C4D292CC-7DE4-4CBD-AC0F-2899CAACD00A}" sibTransId="{DD982600-EDE6-4C0D-8EAC-FEBB2F5381CC}"/>
    <dgm:cxn modelId="{FD31D49F-82B2-4D88-ACEF-2F534650B183}" srcId="{885F9EE2-C1F4-42E1-AE7D-D6A5AB5BFB31}" destId="{B54CD607-F702-48BF-831A-A9AF5EDC766B}" srcOrd="0" destOrd="0" parTransId="{221CFE19-8333-47C6-88B6-04A2F557789A}" sibTransId="{D32442A3-E752-4D27-A58A-12EFD1E93776}"/>
    <dgm:cxn modelId="{30147D1F-7D2B-4691-82FE-662A96718E31}" type="presOf" srcId="{B54CD607-F702-48BF-831A-A9AF5EDC766B}" destId="{66F935DF-EEE0-4043-8DF0-83E683C173B8}" srcOrd="1" destOrd="1" presId="urn:microsoft.com/office/officeart/2005/8/layout/venn1"/>
    <dgm:cxn modelId="{2AAF652B-A8BE-4400-84DD-29A97D1379E3}" type="presOf" srcId="{9BE36C6E-C250-4CA7-A3FC-E4785EF1BA92}" destId="{AF7566D7-D7FC-4641-917F-3DA23F0AFA49}" srcOrd="0" destOrd="1" presId="urn:microsoft.com/office/officeart/2005/8/layout/venn1"/>
    <dgm:cxn modelId="{0A46A1F8-F8D9-437D-B2A1-3FF7D09F6F05}" type="presOf" srcId="{885F9EE2-C1F4-42E1-AE7D-D6A5AB5BFB31}" destId="{C2A2070A-3F34-404C-A8EC-7C07F62FE5A0}" srcOrd="0" destOrd="0" presId="urn:microsoft.com/office/officeart/2005/8/layout/venn1"/>
    <dgm:cxn modelId="{2BD0C398-8FED-4033-8709-55C16B0546D7}" type="presOf" srcId="{19D9FF19-E8B1-4515-A86A-4B4FCA69E7D7}" destId="{0F16AEEF-64AE-45AC-8E0A-07731DBF6470}" srcOrd="0" destOrd="0" presId="urn:microsoft.com/office/officeart/2005/8/layout/venn1"/>
    <dgm:cxn modelId="{BF8AC142-B3A2-4389-8306-B672ED3E12FA}" type="presParOf" srcId="{0F16AEEF-64AE-45AC-8E0A-07731DBF6470}" destId="{C2A2070A-3F34-404C-A8EC-7C07F62FE5A0}" srcOrd="0" destOrd="0" presId="urn:microsoft.com/office/officeart/2005/8/layout/venn1"/>
    <dgm:cxn modelId="{AC66C043-2CDF-46DA-BB97-2CE48B574ACF}" type="presParOf" srcId="{0F16AEEF-64AE-45AC-8E0A-07731DBF6470}" destId="{66F935DF-EEE0-4043-8DF0-83E683C173B8}" srcOrd="1" destOrd="0" presId="urn:microsoft.com/office/officeart/2005/8/layout/venn1"/>
    <dgm:cxn modelId="{FB653DCD-29A8-4246-B978-593E2E4E3B43}" type="presParOf" srcId="{0F16AEEF-64AE-45AC-8E0A-07731DBF6470}" destId="{AF7566D7-D7FC-4641-917F-3DA23F0AFA49}" srcOrd="2" destOrd="0" presId="urn:microsoft.com/office/officeart/2005/8/layout/venn1"/>
    <dgm:cxn modelId="{204F458B-7CD5-4617-A6A3-DF9D4627628C}" type="presParOf" srcId="{0F16AEEF-64AE-45AC-8E0A-07731DBF6470}" destId="{9564C393-C1E0-4745-9CCB-9716BEF1D39B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2F6101E-5E35-451B-A6CE-7F769823211B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CR"/>
        </a:p>
      </dgm:t>
    </dgm:pt>
    <dgm:pt modelId="{C918ACCE-7204-47D7-BF24-F1B284E8E697}">
      <dgm:prSet/>
      <dgm:spPr/>
      <dgm:t>
        <a:bodyPr/>
        <a:lstStyle/>
        <a:p>
          <a:pPr rtl="0"/>
          <a:r>
            <a:rPr lang="es-CR" dirty="0" smtClean="0"/>
            <a:t>Procesadoras de exportación , 17 </a:t>
          </a:r>
          <a:r>
            <a:rPr lang="es-CR" dirty="0" err="1" smtClean="0"/>
            <a:t>inc</a:t>
          </a:r>
          <a:r>
            <a:rPr lang="es-CR" dirty="0" smtClean="0"/>
            <a:t> a): hasta 25% de sus ventas locales</a:t>
          </a:r>
          <a:endParaRPr lang="es-CR" dirty="0"/>
        </a:p>
      </dgm:t>
    </dgm:pt>
    <dgm:pt modelId="{34048F4B-1423-4AFA-9579-884DA0AF869C}" type="parTrans" cxnId="{FDBEC403-9B42-4289-96EC-27DD3E7CC0F1}">
      <dgm:prSet/>
      <dgm:spPr/>
      <dgm:t>
        <a:bodyPr/>
        <a:lstStyle/>
        <a:p>
          <a:endParaRPr lang="es-CR"/>
        </a:p>
      </dgm:t>
    </dgm:pt>
    <dgm:pt modelId="{37BD599E-209A-4149-B9B7-468B73DB68D0}" type="sibTrans" cxnId="{FDBEC403-9B42-4289-96EC-27DD3E7CC0F1}">
      <dgm:prSet/>
      <dgm:spPr/>
      <dgm:t>
        <a:bodyPr/>
        <a:lstStyle/>
        <a:p>
          <a:endParaRPr lang="es-CR"/>
        </a:p>
      </dgm:t>
    </dgm:pt>
    <dgm:pt modelId="{8AEF987E-3CA9-4B78-A925-B14B7240B337}">
      <dgm:prSet/>
      <dgm:spPr/>
      <dgm:t>
        <a:bodyPr/>
        <a:lstStyle/>
        <a:p>
          <a:pPr rtl="0"/>
          <a:r>
            <a:rPr lang="es-CR" dirty="0" smtClean="0"/>
            <a:t>Comercializadoras, 17 </a:t>
          </a:r>
          <a:r>
            <a:rPr lang="es-CR" dirty="0" err="1" smtClean="0"/>
            <a:t>inc</a:t>
          </a:r>
          <a:r>
            <a:rPr lang="es-CR" dirty="0" smtClean="0"/>
            <a:t> b): prohibidas ventas locales.</a:t>
          </a:r>
          <a:endParaRPr lang="es-CR" dirty="0"/>
        </a:p>
      </dgm:t>
    </dgm:pt>
    <dgm:pt modelId="{56F0F4EE-021F-4F4A-BF73-E564912EDE85}" type="parTrans" cxnId="{E750835C-C313-467D-B649-17CE1BD4280E}">
      <dgm:prSet/>
      <dgm:spPr/>
      <dgm:t>
        <a:bodyPr/>
        <a:lstStyle/>
        <a:p>
          <a:endParaRPr lang="es-CR"/>
        </a:p>
      </dgm:t>
    </dgm:pt>
    <dgm:pt modelId="{7256A6FA-5CAD-403E-8D6F-2B69DE2CE124}" type="sibTrans" cxnId="{E750835C-C313-467D-B649-17CE1BD4280E}">
      <dgm:prSet/>
      <dgm:spPr/>
      <dgm:t>
        <a:bodyPr/>
        <a:lstStyle/>
        <a:p>
          <a:endParaRPr lang="es-CR"/>
        </a:p>
      </dgm:t>
    </dgm:pt>
    <dgm:pt modelId="{04B21021-5F3F-46DE-9A97-827419517761}">
      <dgm:prSet/>
      <dgm:spPr/>
      <dgm:t>
        <a:bodyPr/>
        <a:lstStyle/>
        <a:p>
          <a:pPr rtl="0"/>
          <a:r>
            <a:rPr lang="es-CR" dirty="0" smtClean="0"/>
            <a:t>Empresas de Servicios, 17 </a:t>
          </a:r>
          <a:r>
            <a:rPr lang="es-CR" dirty="0" err="1" smtClean="0"/>
            <a:t>inc</a:t>
          </a:r>
          <a:r>
            <a:rPr lang="es-CR" dirty="0" smtClean="0"/>
            <a:t> c): hasta 50% de sus ventas totales</a:t>
          </a:r>
          <a:endParaRPr lang="es-CR" dirty="0"/>
        </a:p>
      </dgm:t>
    </dgm:pt>
    <dgm:pt modelId="{FD47A57C-3A68-4E19-81DE-AA23CDAF057F}" type="parTrans" cxnId="{20375AA0-BF9F-4149-B873-BA06602561B4}">
      <dgm:prSet/>
      <dgm:spPr/>
      <dgm:t>
        <a:bodyPr/>
        <a:lstStyle/>
        <a:p>
          <a:endParaRPr lang="es-CR"/>
        </a:p>
      </dgm:t>
    </dgm:pt>
    <dgm:pt modelId="{873DFF83-F31F-4834-BB1E-A4728D3A618F}" type="sibTrans" cxnId="{20375AA0-BF9F-4149-B873-BA06602561B4}">
      <dgm:prSet/>
      <dgm:spPr/>
      <dgm:t>
        <a:bodyPr/>
        <a:lstStyle/>
        <a:p>
          <a:endParaRPr lang="es-CR"/>
        </a:p>
      </dgm:t>
    </dgm:pt>
    <dgm:pt modelId="{48D8CA39-8C09-4ED0-9C4A-75F7513905E1}" type="pres">
      <dgm:prSet presAssocID="{12F6101E-5E35-451B-A6CE-7F769823211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R"/>
        </a:p>
      </dgm:t>
    </dgm:pt>
    <dgm:pt modelId="{88910BDC-5183-400A-AC50-CA3A8C5A0AEF}" type="pres">
      <dgm:prSet presAssocID="{C918ACCE-7204-47D7-BF24-F1B284E8E69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05989B91-15BB-424A-9AE5-A0D94184236C}" type="pres">
      <dgm:prSet presAssocID="{37BD599E-209A-4149-B9B7-468B73DB68D0}" presName="sibTrans" presStyleLbl="sibTrans2D1" presStyleIdx="0" presStyleCnt="3"/>
      <dgm:spPr/>
      <dgm:t>
        <a:bodyPr/>
        <a:lstStyle/>
        <a:p>
          <a:endParaRPr lang="es-CR"/>
        </a:p>
      </dgm:t>
    </dgm:pt>
    <dgm:pt modelId="{80CE2114-0D1A-4613-8E84-5E362C320B15}" type="pres">
      <dgm:prSet presAssocID="{37BD599E-209A-4149-B9B7-468B73DB68D0}" presName="connectorText" presStyleLbl="sibTrans2D1" presStyleIdx="0" presStyleCnt="3"/>
      <dgm:spPr/>
      <dgm:t>
        <a:bodyPr/>
        <a:lstStyle/>
        <a:p>
          <a:endParaRPr lang="es-CR"/>
        </a:p>
      </dgm:t>
    </dgm:pt>
    <dgm:pt modelId="{6A000880-1D79-414C-876B-76E54860F16D}" type="pres">
      <dgm:prSet presAssocID="{8AEF987E-3CA9-4B78-A925-B14B7240B33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BD62CBA9-A897-4890-BFF0-2BB1F62C551A}" type="pres">
      <dgm:prSet presAssocID="{7256A6FA-5CAD-403E-8D6F-2B69DE2CE124}" presName="sibTrans" presStyleLbl="sibTrans2D1" presStyleIdx="1" presStyleCnt="3"/>
      <dgm:spPr/>
      <dgm:t>
        <a:bodyPr/>
        <a:lstStyle/>
        <a:p>
          <a:endParaRPr lang="es-CR"/>
        </a:p>
      </dgm:t>
    </dgm:pt>
    <dgm:pt modelId="{BA8F6132-B365-4BE3-AF84-0A18B3E8C23F}" type="pres">
      <dgm:prSet presAssocID="{7256A6FA-5CAD-403E-8D6F-2B69DE2CE124}" presName="connectorText" presStyleLbl="sibTrans2D1" presStyleIdx="1" presStyleCnt="3"/>
      <dgm:spPr/>
      <dgm:t>
        <a:bodyPr/>
        <a:lstStyle/>
        <a:p>
          <a:endParaRPr lang="es-CR"/>
        </a:p>
      </dgm:t>
    </dgm:pt>
    <dgm:pt modelId="{DC13D24F-D462-421F-BB6A-81690EE8B7B1}" type="pres">
      <dgm:prSet presAssocID="{04B21021-5F3F-46DE-9A97-82741951776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2457E10B-3710-4C0C-88C9-704D73CC8D84}" type="pres">
      <dgm:prSet presAssocID="{873DFF83-F31F-4834-BB1E-A4728D3A618F}" presName="sibTrans" presStyleLbl="sibTrans2D1" presStyleIdx="2" presStyleCnt="3"/>
      <dgm:spPr/>
      <dgm:t>
        <a:bodyPr/>
        <a:lstStyle/>
        <a:p>
          <a:endParaRPr lang="es-CR"/>
        </a:p>
      </dgm:t>
    </dgm:pt>
    <dgm:pt modelId="{470E887F-4CC7-4BED-991A-97EEBD4068DE}" type="pres">
      <dgm:prSet presAssocID="{873DFF83-F31F-4834-BB1E-A4728D3A618F}" presName="connectorText" presStyleLbl="sibTrans2D1" presStyleIdx="2" presStyleCnt="3"/>
      <dgm:spPr/>
      <dgm:t>
        <a:bodyPr/>
        <a:lstStyle/>
        <a:p>
          <a:endParaRPr lang="es-CR"/>
        </a:p>
      </dgm:t>
    </dgm:pt>
  </dgm:ptLst>
  <dgm:cxnLst>
    <dgm:cxn modelId="{BEF210EB-692D-4FAA-AFEE-D425DCC1C32A}" type="presOf" srcId="{37BD599E-209A-4149-B9B7-468B73DB68D0}" destId="{05989B91-15BB-424A-9AE5-A0D94184236C}" srcOrd="0" destOrd="0" presId="urn:microsoft.com/office/officeart/2005/8/layout/cycle7"/>
    <dgm:cxn modelId="{FDBEC403-9B42-4289-96EC-27DD3E7CC0F1}" srcId="{12F6101E-5E35-451B-A6CE-7F769823211B}" destId="{C918ACCE-7204-47D7-BF24-F1B284E8E697}" srcOrd="0" destOrd="0" parTransId="{34048F4B-1423-4AFA-9579-884DA0AF869C}" sibTransId="{37BD599E-209A-4149-B9B7-468B73DB68D0}"/>
    <dgm:cxn modelId="{6D2BE617-ED48-4197-AFCF-234EB6256DC2}" type="presOf" srcId="{37BD599E-209A-4149-B9B7-468B73DB68D0}" destId="{80CE2114-0D1A-4613-8E84-5E362C320B15}" srcOrd="1" destOrd="0" presId="urn:microsoft.com/office/officeart/2005/8/layout/cycle7"/>
    <dgm:cxn modelId="{08297AD9-C438-4C84-9D87-8D8C0C2C7404}" type="presOf" srcId="{04B21021-5F3F-46DE-9A97-827419517761}" destId="{DC13D24F-D462-421F-BB6A-81690EE8B7B1}" srcOrd="0" destOrd="0" presId="urn:microsoft.com/office/officeart/2005/8/layout/cycle7"/>
    <dgm:cxn modelId="{595655F6-2448-40AE-8D76-7B0157FC5B40}" type="presOf" srcId="{C918ACCE-7204-47D7-BF24-F1B284E8E697}" destId="{88910BDC-5183-400A-AC50-CA3A8C5A0AEF}" srcOrd="0" destOrd="0" presId="urn:microsoft.com/office/officeart/2005/8/layout/cycle7"/>
    <dgm:cxn modelId="{853A13B1-61AB-400F-9496-F692F7C06F7A}" type="presOf" srcId="{12F6101E-5E35-451B-A6CE-7F769823211B}" destId="{48D8CA39-8C09-4ED0-9C4A-75F7513905E1}" srcOrd="0" destOrd="0" presId="urn:microsoft.com/office/officeart/2005/8/layout/cycle7"/>
    <dgm:cxn modelId="{32499DE0-271E-4AAE-9AC9-F533ECF8D6EF}" type="presOf" srcId="{873DFF83-F31F-4834-BB1E-A4728D3A618F}" destId="{470E887F-4CC7-4BED-991A-97EEBD4068DE}" srcOrd="1" destOrd="0" presId="urn:microsoft.com/office/officeart/2005/8/layout/cycle7"/>
    <dgm:cxn modelId="{83481F56-830F-45D2-B6F9-F82D05A86E02}" type="presOf" srcId="{7256A6FA-5CAD-403E-8D6F-2B69DE2CE124}" destId="{BD62CBA9-A897-4890-BFF0-2BB1F62C551A}" srcOrd="0" destOrd="0" presId="urn:microsoft.com/office/officeart/2005/8/layout/cycle7"/>
    <dgm:cxn modelId="{C76FF415-5BF1-45D3-A090-96DAEA885AC1}" type="presOf" srcId="{873DFF83-F31F-4834-BB1E-A4728D3A618F}" destId="{2457E10B-3710-4C0C-88C9-704D73CC8D84}" srcOrd="0" destOrd="0" presId="urn:microsoft.com/office/officeart/2005/8/layout/cycle7"/>
    <dgm:cxn modelId="{E750835C-C313-467D-B649-17CE1BD4280E}" srcId="{12F6101E-5E35-451B-A6CE-7F769823211B}" destId="{8AEF987E-3CA9-4B78-A925-B14B7240B337}" srcOrd="1" destOrd="0" parTransId="{56F0F4EE-021F-4F4A-BF73-E564912EDE85}" sibTransId="{7256A6FA-5CAD-403E-8D6F-2B69DE2CE124}"/>
    <dgm:cxn modelId="{20375AA0-BF9F-4149-B873-BA06602561B4}" srcId="{12F6101E-5E35-451B-A6CE-7F769823211B}" destId="{04B21021-5F3F-46DE-9A97-827419517761}" srcOrd="2" destOrd="0" parTransId="{FD47A57C-3A68-4E19-81DE-AA23CDAF057F}" sibTransId="{873DFF83-F31F-4834-BB1E-A4728D3A618F}"/>
    <dgm:cxn modelId="{9BF43ACF-88AA-4109-AF0F-9310FFD9C251}" type="presOf" srcId="{7256A6FA-5CAD-403E-8D6F-2B69DE2CE124}" destId="{BA8F6132-B365-4BE3-AF84-0A18B3E8C23F}" srcOrd="1" destOrd="0" presId="urn:microsoft.com/office/officeart/2005/8/layout/cycle7"/>
    <dgm:cxn modelId="{7DD0C35A-63BF-4283-8C93-538D4C272763}" type="presOf" srcId="{8AEF987E-3CA9-4B78-A925-B14B7240B337}" destId="{6A000880-1D79-414C-876B-76E54860F16D}" srcOrd="0" destOrd="0" presId="urn:microsoft.com/office/officeart/2005/8/layout/cycle7"/>
    <dgm:cxn modelId="{7A5AABA5-D52F-47EE-9CD1-C6726940F816}" type="presParOf" srcId="{48D8CA39-8C09-4ED0-9C4A-75F7513905E1}" destId="{88910BDC-5183-400A-AC50-CA3A8C5A0AEF}" srcOrd="0" destOrd="0" presId="urn:microsoft.com/office/officeart/2005/8/layout/cycle7"/>
    <dgm:cxn modelId="{476CF967-5B5D-40AC-AB06-4C8A9D9F95FF}" type="presParOf" srcId="{48D8CA39-8C09-4ED0-9C4A-75F7513905E1}" destId="{05989B91-15BB-424A-9AE5-A0D94184236C}" srcOrd="1" destOrd="0" presId="urn:microsoft.com/office/officeart/2005/8/layout/cycle7"/>
    <dgm:cxn modelId="{0D716CCF-A61B-4B1A-9457-C8B42B092DF1}" type="presParOf" srcId="{05989B91-15BB-424A-9AE5-A0D94184236C}" destId="{80CE2114-0D1A-4613-8E84-5E362C320B15}" srcOrd="0" destOrd="0" presId="urn:microsoft.com/office/officeart/2005/8/layout/cycle7"/>
    <dgm:cxn modelId="{9BA6E04D-9948-47E1-A5D9-80D912DE12C7}" type="presParOf" srcId="{48D8CA39-8C09-4ED0-9C4A-75F7513905E1}" destId="{6A000880-1D79-414C-876B-76E54860F16D}" srcOrd="2" destOrd="0" presId="urn:microsoft.com/office/officeart/2005/8/layout/cycle7"/>
    <dgm:cxn modelId="{423DDD05-4B53-4BE9-8043-E9205E1A6D01}" type="presParOf" srcId="{48D8CA39-8C09-4ED0-9C4A-75F7513905E1}" destId="{BD62CBA9-A897-4890-BFF0-2BB1F62C551A}" srcOrd="3" destOrd="0" presId="urn:microsoft.com/office/officeart/2005/8/layout/cycle7"/>
    <dgm:cxn modelId="{64434ABE-C305-4B68-8D0A-8742B1077321}" type="presParOf" srcId="{BD62CBA9-A897-4890-BFF0-2BB1F62C551A}" destId="{BA8F6132-B365-4BE3-AF84-0A18B3E8C23F}" srcOrd="0" destOrd="0" presId="urn:microsoft.com/office/officeart/2005/8/layout/cycle7"/>
    <dgm:cxn modelId="{B2A209C3-DBB7-4988-9C2B-3EDF5845A912}" type="presParOf" srcId="{48D8CA39-8C09-4ED0-9C4A-75F7513905E1}" destId="{DC13D24F-D462-421F-BB6A-81690EE8B7B1}" srcOrd="4" destOrd="0" presId="urn:microsoft.com/office/officeart/2005/8/layout/cycle7"/>
    <dgm:cxn modelId="{0AAEFB8D-4235-4995-9508-5C1649B6C422}" type="presParOf" srcId="{48D8CA39-8C09-4ED0-9C4A-75F7513905E1}" destId="{2457E10B-3710-4C0C-88C9-704D73CC8D84}" srcOrd="5" destOrd="0" presId="urn:microsoft.com/office/officeart/2005/8/layout/cycle7"/>
    <dgm:cxn modelId="{1651F72B-F97C-4401-B4B5-6FFB206FF524}" type="presParOf" srcId="{2457E10B-3710-4C0C-88C9-704D73CC8D84}" destId="{470E887F-4CC7-4BED-991A-97EEBD4068DE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C3921D4-8585-4732-B96A-438B99F49219}" type="doc">
      <dgm:prSet loTypeId="urn:microsoft.com/office/officeart/2005/8/layout/hProcess9" loCatId="process" qsTypeId="urn:microsoft.com/office/officeart/2005/8/quickstyle/simple5" qsCatId="simple" csTypeId="urn:microsoft.com/office/officeart/2005/8/colors/accent2_4" csCatId="accent2" phldr="1"/>
      <dgm:spPr/>
      <dgm:t>
        <a:bodyPr/>
        <a:lstStyle/>
        <a:p>
          <a:endParaRPr lang="es-CR"/>
        </a:p>
      </dgm:t>
    </dgm:pt>
    <dgm:pt modelId="{524DC715-96AD-4B0B-8D5B-A64E89DAA914}">
      <dgm:prSet/>
      <dgm:spPr/>
      <dgm:t>
        <a:bodyPr/>
        <a:lstStyle/>
        <a:p>
          <a:pPr rtl="0"/>
          <a:r>
            <a:rPr lang="es-CR" b="1" dirty="0" smtClean="0">
              <a:latin typeface="Arial" pitchFamily="34" charset="0"/>
              <a:cs typeface="Arial" pitchFamily="34" charset="0"/>
            </a:rPr>
            <a:t>VENTAS LOCALES</a:t>
          </a:r>
          <a:endParaRPr lang="es-CR" dirty="0">
            <a:latin typeface="Arial" pitchFamily="34" charset="0"/>
            <a:cs typeface="Arial" pitchFamily="34" charset="0"/>
          </a:endParaRPr>
        </a:p>
      </dgm:t>
    </dgm:pt>
    <dgm:pt modelId="{17B37430-0F81-4C0E-9CB9-9FA421B3BA72}" type="parTrans" cxnId="{1E07D4A2-5362-41A0-9C9C-87BEB6551A9C}">
      <dgm:prSet/>
      <dgm:spPr/>
      <dgm:t>
        <a:bodyPr/>
        <a:lstStyle/>
        <a:p>
          <a:endParaRPr lang="es-CR"/>
        </a:p>
      </dgm:t>
    </dgm:pt>
    <dgm:pt modelId="{D48D9F16-1027-4384-A0F9-411A8C5D9662}" type="sibTrans" cxnId="{1E07D4A2-5362-41A0-9C9C-87BEB6551A9C}">
      <dgm:prSet/>
      <dgm:spPr/>
      <dgm:t>
        <a:bodyPr/>
        <a:lstStyle/>
        <a:p>
          <a:endParaRPr lang="es-CR"/>
        </a:p>
      </dgm:t>
    </dgm:pt>
    <dgm:pt modelId="{AA84DC38-28BA-4AFC-ADC4-86FAF039460C}">
      <dgm:prSet/>
      <dgm:spPr/>
      <dgm:t>
        <a:bodyPr/>
        <a:lstStyle/>
        <a:p>
          <a:pPr rtl="0"/>
          <a:r>
            <a:rPr lang="es-CR" dirty="0" smtClean="0">
              <a:latin typeface="Arial" pitchFamily="34" charset="0"/>
              <a:cs typeface="Arial" pitchFamily="34" charset="0"/>
            </a:rPr>
            <a:t>No hay límite</a:t>
          </a:r>
          <a:endParaRPr lang="es-CR" dirty="0"/>
        </a:p>
      </dgm:t>
    </dgm:pt>
    <dgm:pt modelId="{E8A4A917-BB36-42D8-A385-25E0817469B7}" type="parTrans" cxnId="{4020BEFC-79B1-4381-821A-B739090FF0DF}">
      <dgm:prSet/>
      <dgm:spPr/>
      <dgm:t>
        <a:bodyPr/>
        <a:lstStyle/>
        <a:p>
          <a:endParaRPr lang="es-CR"/>
        </a:p>
      </dgm:t>
    </dgm:pt>
    <dgm:pt modelId="{E93AF979-C777-4C53-AB6F-5443C48125B1}" type="sibTrans" cxnId="{4020BEFC-79B1-4381-821A-B739090FF0DF}">
      <dgm:prSet/>
      <dgm:spPr/>
      <dgm:t>
        <a:bodyPr/>
        <a:lstStyle/>
        <a:p>
          <a:endParaRPr lang="es-CR"/>
        </a:p>
      </dgm:t>
    </dgm:pt>
    <dgm:pt modelId="{443D1104-23C7-4AFD-97D6-1D202F80719E}" type="pres">
      <dgm:prSet presAssocID="{2C3921D4-8585-4732-B96A-438B99F49219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R"/>
        </a:p>
      </dgm:t>
    </dgm:pt>
    <dgm:pt modelId="{F70568DB-CF8B-47E9-8409-3052B915976B}" type="pres">
      <dgm:prSet presAssocID="{2C3921D4-8585-4732-B96A-438B99F49219}" presName="arrow" presStyleLbl="bgShp" presStyleIdx="0" presStyleCnt="1"/>
      <dgm:spPr/>
    </dgm:pt>
    <dgm:pt modelId="{B6BAF4B2-3993-4598-A098-0B5DC1375231}" type="pres">
      <dgm:prSet presAssocID="{2C3921D4-8585-4732-B96A-438B99F49219}" presName="linearProcess" presStyleCnt="0"/>
      <dgm:spPr/>
    </dgm:pt>
    <dgm:pt modelId="{343247FC-0A6C-469B-BBE6-12B0DBAD4C24}" type="pres">
      <dgm:prSet presAssocID="{524DC715-96AD-4B0B-8D5B-A64E89DAA914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E125DE72-4834-4E2C-BCBB-866FBA5A2CD8}" type="pres">
      <dgm:prSet presAssocID="{D48D9F16-1027-4384-A0F9-411A8C5D9662}" presName="sibTrans" presStyleCnt="0"/>
      <dgm:spPr/>
    </dgm:pt>
    <dgm:pt modelId="{D8E98123-C0FF-4F37-8491-C7E1515A004C}" type="pres">
      <dgm:prSet presAssocID="{AA84DC38-28BA-4AFC-ADC4-86FAF039460C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</dgm:ptLst>
  <dgm:cxnLst>
    <dgm:cxn modelId="{085EF1C6-4B5A-47F3-8537-1F99D60321A2}" type="presOf" srcId="{2C3921D4-8585-4732-B96A-438B99F49219}" destId="{443D1104-23C7-4AFD-97D6-1D202F80719E}" srcOrd="0" destOrd="0" presId="urn:microsoft.com/office/officeart/2005/8/layout/hProcess9"/>
    <dgm:cxn modelId="{4020BEFC-79B1-4381-821A-B739090FF0DF}" srcId="{2C3921D4-8585-4732-B96A-438B99F49219}" destId="{AA84DC38-28BA-4AFC-ADC4-86FAF039460C}" srcOrd="1" destOrd="0" parTransId="{E8A4A917-BB36-42D8-A385-25E0817469B7}" sibTransId="{E93AF979-C777-4C53-AB6F-5443C48125B1}"/>
    <dgm:cxn modelId="{C463EE0F-6F64-465A-8C61-B937281C82E1}" type="presOf" srcId="{AA84DC38-28BA-4AFC-ADC4-86FAF039460C}" destId="{D8E98123-C0FF-4F37-8491-C7E1515A004C}" srcOrd="0" destOrd="0" presId="urn:microsoft.com/office/officeart/2005/8/layout/hProcess9"/>
    <dgm:cxn modelId="{1E07D4A2-5362-41A0-9C9C-87BEB6551A9C}" srcId="{2C3921D4-8585-4732-B96A-438B99F49219}" destId="{524DC715-96AD-4B0B-8D5B-A64E89DAA914}" srcOrd="0" destOrd="0" parTransId="{17B37430-0F81-4C0E-9CB9-9FA421B3BA72}" sibTransId="{D48D9F16-1027-4384-A0F9-411A8C5D9662}"/>
    <dgm:cxn modelId="{1BCFAB9E-9211-4D49-BDA4-BC1A9EF2B153}" type="presOf" srcId="{524DC715-96AD-4B0B-8D5B-A64E89DAA914}" destId="{343247FC-0A6C-469B-BBE6-12B0DBAD4C24}" srcOrd="0" destOrd="0" presId="urn:microsoft.com/office/officeart/2005/8/layout/hProcess9"/>
    <dgm:cxn modelId="{44386235-4D32-465D-BD01-FAF64BE1A9B8}" type="presParOf" srcId="{443D1104-23C7-4AFD-97D6-1D202F80719E}" destId="{F70568DB-CF8B-47E9-8409-3052B915976B}" srcOrd="0" destOrd="0" presId="urn:microsoft.com/office/officeart/2005/8/layout/hProcess9"/>
    <dgm:cxn modelId="{8D37AB66-A74F-413F-B300-6087BE2319F9}" type="presParOf" srcId="{443D1104-23C7-4AFD-97D6-1D202F80719E}" destId="{B6BAF4B2-3993-4598-A098-0B5DC1375231}" srcOrd="1" destOrd="0" presId="urn:microsoft.com/office/officeart/2005/8/layout/hProcess9"/>
    <dgm:cxn modelId="{EB58133D-582B-4E1A-B6DD-7D5E189DA418}" type="presParOf" srcId="{B6BAF4B2-3993-4598-A098-0B5DC1375231}" destId="{343247FC-0A6C-469B-BBE6-12B0DBAD4C24}" srcOrd="0" destOrd="0" presId="urn:microsoft.com/office/officeart/2005/8/layout/hProcess9"/>
    <dgm:cxn modelId="{BE547251-EEE1-482B-B237-607FD6D2B756}" type="presParOf" srcId="{B6BAF4B2-3993-4598-A098-0B5DC1375231}" destId="{E125DE72-4834-4E2C-BCBB-866FBA5A2CD8}" srcOrd="1" destOrd="0" presId="urn:microsoft.com/office/officeart/2005/8/layout/hProcess9"/>
    <dgm:cxn modelId="{233CC9D9-39E5-4DF2-AD26-44967BB3D482}" type="presParOf" srcId="{B6BAF4B2-3993-4598-A098-0B5DC1375231}" destId="{D8E98123-C0FF-4F37-8491-C7E1515A004C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28C567F-91C5-459A-BBA3-48E7A22A3CB6}">
      <dsp:nvSpPr>
        <dsp:cNvPr id="0" name=""/>
        <dsp:cNvSpPr/>
      </dsp:nvSpPr>
      <dsp:spPr>
        <a:xfrm rot="5400000">
          <a:off x="-357522" y="1071067"/>
          <a:ext cx="1581276" cy="190932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3">
                <a:shade val="90000"/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3">
                <a:shade val="90000"/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B038BE3-8FFB-4F0E-B74C-52D18A941106}">
      <dsp:nvSpPr>
        <dsp:cNvPr id="0" name=""/>
        <dsp:cNvSpPr/>
      </dsp:nvSpPr>
      <dsp:spPr>
        <a:xfrm>
          <a:off x="3908" y="58455"/>
          <a:ext cx="2121470" cy="127288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3">
                <a:alpha val="90000"/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3">
                <a:alpha val="90000"/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400" kern="1200" dirty="0" smtClean="0">
              <a:latin typeface="Arial" pitchFamily="34" charset="0"/>
              <a:cs typeface="Arial" pitchFamily="34" charset="0"/>
            </a:rPr>
            <a:t>Crisis de los años ochenta</a:t>
          </a:r>
          <a:endParaRPr lang="es-CR" sz="1400" kern="1200" dirty="0">
            <a:latin typeface="Arial" pitchFamily="34" charset="0"/>
            <a:cs typeface="Arial" pitchFamily="34" charset="0"/>
          </a:endParaRPr>
        </a:p>
      </dsp:txBody>
      <dsp:txXfrm>
        <a:off x="3908" y="58455"/>
        <a:ext cx="2121470" cy="1272882"/>
      </dsp:txXfrm>
    </dsp:sp>
    <dsp:sp modelId="{0B61482B-3D43-4CBA-81E8-FA6C931A52A3}">
      <dsp:nvSpPr>
        <dsp:cNvPr id="0" name=""/>
        <dsp:cNvSpPr/>
      </dsp:nvSpPr>
      <dsp:spPr>
        <a:xfrm rot="5400000">
          <a:off x="-357522" y="2662170"/>
          <a:ext cx="1581276" cy="190932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3">
                <a:shade val="90000"/>
                <a:hueOff val="26206"/>
                <a:satOff val="-6619"/>
                <a:lumOff val="8149"/>
                <a:alphaOff val="0"/>
                <a:shade val="22000"/>
                <a:satMod val="160000"/>
              </a:schemeClr>
              <a:schemeClr val="accent3">
                <a:shade val="90000"/>
                <a:hueOff val="26206"/>
                <a:satOff val="-6619"/>
                <a:lumOff val="8149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784BDFA-3ECA-4D62-B1E7-7F05A864A1E8}">
      <dsp:nvSpPr>
        <dsp:cNvPr id="0" name=""/>
        <dsp:cNvSpPr/>
      </dsp:nvSpPr>
      <dsp:spPr>
        <a:xfrm>
          <a:off x="3908" y="1649558"/>
          <a:ext cx="2121470" cy="127288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3">
                <a:alpha val="90000"/>
                <a:hueOff val="0"/>
                <a:satOff val="0"/>
                <a:lumOff val="0"/>
                <a:alphaOff val="-6667"/>
                <a:shade val="22000"/>
                <a:satMod val="160000"/>
              </a:schemeClr>
              <a:schemeClr val="accent3">
                <a:alpha val="90000"/>
                <a:hueOff val="0"/>
                <a:satOff val="0"/>
                <a:lumOff val="0"/>
                <a:alphaOff val="-6667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400" kern="1200" dirty="0" smtClean="0">
              <a:latin typeface="Arial" pitchFamily="34" charset="0"/>
              <a:cs typeface="Arial" pitchFamily="34" charset="0"/>
            </a:rPr>
            <a:t>Reorientación de las actividades económicas</a:t>
          </a:r>
          <a:endParaRPr lang="es-CR" sz="1400" kern="1200" dirty="0">
            <a:latin typeface="Arial" pitchFamily="34" charset="0"/>
            <a:cs typeface="Arial" pitchFamily="34" charset="0"/>
          </a:endParaRPr>
        </a:p>
      </dsp:txBody>
      <dsp:txXfrm>
        <a:off x="3908" y="1649558"/>
        <a:ext cx="2121470" cy="1272882"/>
      </dsp:txXfrm>
    </dsp:sp>
    <dsp:sp modelId="{91935E9C-FA86-4ACD-BD2D-C1FA269F85DF}">
      <dsp:nvSpPr>
        <dsp:cNvPr id="0" name=""/>
        <dsp:cNvSpPr/>
      </dsp:nvSpPr>
      <dsp:spPr>
        <a:xfrm>
          <a:off x="438029" y="3457721"/>
          <a:ext cx="2811729" cy="190932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3">
                <a:shade val="90000"/>
                <a:hueOff val="52412"/>
                <a:satOff val="-13239"/>
                <a:lumOff val="16299"/>
                <a:alphaOff val="0"/>
                <a:shade val="22000"/>
                <a:satMod val="160000"/>
              </a:schemeClr>
              <a:schemeClr val="accent3">
                <a:shade val="90000"/>
                <a:hueOff val="52412"/>
                <a:satOff val="-13239"/>
                <a:lumOff val="16299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AD9BB18-CCE6-401B-B75F-FCC5DBD43C6E}">
      <dsp:nvSpPr>
        <dsp:cNvPr id="0" name=""/>
        <dsp:cNvSpPr/>
      </dsp:nvSpPr>
      <dsp:spPr>
        <a:xfrm>
          <a:off x="3908" y="3240661"/>
          <a:ext cx="2121470" cy="127288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3">
                <a:alpha val="90000"/>
                <a:hueOff val="0"/>
                <a:satOff val="0"/>
                <a:lumOff val="0"/>
                <a:alphaOff val="-13333"/>
                <a:shade val="22000"/>
                <a:satMod val="160000"/>
              </a:schemeClr>
              <a:schemeClr val="accent3">
                <a:alpha val="90000"/>
                <a:hueOff val="0"/>
                <a:satOff val="0"/>
                <a:lumOff val="0"/>
                <a:alphaOff val="-13333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400" kern="1200" dirty="0" smtClean="0">
              <a:latin typeface="Arial" pitchFamily="34" charset="0"/>
              <a:cs typeface="Arial" pitchFamily="34" charset="0"/>
            </a:rPr>
            <a:t>Iniciativa de la Cuenca del Caribe</a:t>
          </a:r>
          <a:endParaRPr lang="es-CR" sz="1400" kern="1200" dirty="0">
            <a:latin typeface="Arial" pitchFamily="34" charset="0"/>
            <a:cs typeface="Arial" pitchFamily="34" charset="0"/>
          </a:endParaRPr>
        </a:p>
      </dsp:txBody>
      <dsp:txXfrm>
        <a:off x="3908" y="3240661"/>
        <a:ext cx="2121470" cy="1272882"/>
      </dsp:txXfrm>
    </dsp:sp>
    <dsp:sp modelId="{A2F20060-AC97-47DB-A018-32A66BA97F40}">
      <dsp:nvSpPr>
        <dsp:cNvPr id="0" name=""/>
        <dsp:cNvSpPr/>
      </dsp:nvSpPr>
      <dsp:spPr>
        <a:xfrm rot="16200000">
          <a:off x="2464033" y="2662170"/>
          <a:ext cx="1581276" cy="190932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3">
                <a:shade val="90000"/>
                <a:hueOff val="78618"/>
                <a:satOff val="-19858"/>
                <a:lumOff val="24448"/>
                <a:alphaOff val="0"/>
                <a:shade val="22000"/>
                <a:satMod val="160000"/>
              </a:schemeClr>
              <a:schemeClr val="accent3">
                <a:shade val="90000"/>
                <a:hueOff val="78618"/>
                <a:satOff val="-19858"/>
                <a:lumOff val="24448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90E9706-BAB1-4B0B-935D-84BFAC770410}">
      <dsp:nvSpPr>
        <dsp:cNvPr id="0" name=""/>
        <dsp:cNvSpPr/>
      </dsp:nvSpPr>
      <dsp:spPr>
        <a:xfrm>
          <a:off x="2825464" y="3240661"/>
          <a:ext cx="2121470" cy="127288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3">
                <a:alpha val="90000"/>
                <a:hueOff val="0"/>
                <a:satOff val="0"/>
                <a:lumOff val="0"/>
                <a:alphaOff val="-20000"/>
                <a:shade val="22000"/>
                <a:satMod val="160000"/>
              </a:schemeClr>
              <a:schemeClr val="accent3">
                <a:alpha val="90000"/>
                <a:hueOff val="0"/>
                <a:satOff val="0"/>
                <a:lumOff val="0"/>
                <a:alphaOff val="-2000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400" kern="1200" dirty="0" smtClean="0">
              <a:latin typeface="Arial" pitchFamily="34" charset="0"/>
              <a:cs typeface="Arial" pitchFamily="34" charset="0"/>
            </a:rPr>
            <a:t>Atracción de IED (zona franca)</a:t>
          </a:r>
          <a:endParaRPr lang="es-CR" sz="1400" kern="1200" dirty="0">
            <a:latin typeface="Arial" pitchFamily="34" charset="0"/>
            <a:cs typeface="Arial" pitchFamily="34" charset="0"/>
          </a:endParaRPr>
        </a:p>
      </dsp:txBody>
      <dsp:txXfrm>
        <a:off x="2825464" y="3240661"/>
        <a:ext cx="2121470" cy="1272882"/>
      </dsp:txXfrm>
    </dsp:sp>
    <dsp:sp modelId="{613BD1DC-930C-44C4-88EA-43DB17688269}">
      <dsp:nvSpPr>
        <dsp:cNvPr id="0" name=""/>
        <dsp:cNvSpPr/>
      </dsp:nvSpPr>
      <dsp:spPr>
        <a:xfrm rot="16200000">
          <a:off x="2464033" y="1071067"/>
          <a:ext cx="1581276" cy="190932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3">
                <a:shade val="90000"/>
                <a:hueOff val="104823"/>
                <a:satOff val="-26478"/>
                <a:lumOff val="32598"/>
                <a:alphaOff val="0"/>
                <a:shade val="22000"/>
                <a:satMod val="160000"/>
              </a:schemeClr>
              <a:schemeClr val="accent3">
                <a:shade val="90000"/>
                <a:hueOff val="104823"/>
                <a:satOff val="-26478"/>
                <a:lumOff val="32598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BAF7554-8FFC-4D7C-905A-2DC4CD2ED295}">
      <dsp:nvSpPr>
        <dsp:cNvPr id="0" name=""/>
        <dsp:cNvSpPr/>
      </dsp:nvSpPr>
      <dsp:spPr>
        <a:xfrm>
          <a:off x="2825464" y="1649558"/>
          <a:ext cx="2121470" cy="127288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3">
                <a:alpha val="90000"/>
                <a:hueOff val="0"/>
                <a:satOff val="0"/>
                <a:lumOff val="0"/>
                <a:alphaOff val="-26667"/>
                <a:shade val="22000"/>
                <a:satMod val="160000"/>
              </a:schemeClr>
              <a:schemeClr val="accent3">
                <a:alpha val="90000"/>
                <a:hueOff val="0"/>
                <a:satOff val="0"/>
                <a:lumOff val="0"/>
                <a:alphaOff val="-26667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400" kern="1200" dirty="0" smtClean="0">
              <a:latin typeface="Arial" pitchFamily="34" charset="0"/>
              <a:cs typeface="Arial" pitchFamily="34" charset="0"/>
            </a:rPr>
            <a:t>Adhesión al GATT</a:t>
          </a:r>
          <a:endParaRPr lang="es-CR" sz="1400" kern="1200" dirty="0">
            <a:latin typeface="Arial" pitchFamily="34" charset="0"/>
            <a:cs typeface="Arial" pitchFamily="34" charset="0"/>
          </a:endParaRPr>
        </a:p>
      </dsp:txBody>
      <dsp:txXfrm>
        <a:off x="2825464" y="1649558"/>
        <a:ext cx="2121470" cy="1272882"/>
      </dsp:txXfrm>
    </dsp:sp>
    <dsp:sp modelId="{067F4E29-8291-47E9-9AB1-1ABF9103B991}">
      <dsp:nvSpPr>
        <dsp:cNvPr id="0" name=""/>
        <dsp:cNvSpPr/>
      </dsp:nvSpPr>
      <dsp:spPr>
        <a:xfrm>
          <a:off x="3259585" y="275516"/>
          <a:ext cx="2811729" cy="190932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3">
                <a:shade val="90000"/>
                <a:hueOff val="131029"/>
                <a:satOff val="-33097"/>
                <a:lumOff val="40747"/>
                <a:alphaOff val="0"/>
                <a:shade val="22000"/>
                <a:satMod val="160000"/>
              </a:schemeClr>
              <a:schemeClr val="accent3">
                <a:shade val="90000"/>
                <a:hueOff val="131029"/>
                <a:satOff val="-33097"/>
                <a:lumOff val="40747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A310AC9-E5E4-430B-8991-38FED1FAE945}">
      <dsp:nvSpPr>
        <dsp:cNvPr id="0" name=""/>
        <dsp:cNvSpPr/>
      </dsp:nvSpPr>
      <dsp:spPr>
        <a:xfrm>
          <a:off x="2825464" y="58455"/>
          <a:ext cx="2121470" cy="127288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3">
                <a:alpha val="90000"/>
                <a:hueOff val="0"/>
                <a:satOff val="0"/>
                <a:lumOff val="0"/>
                <a:alphaOff val="-33333"/>
                <a:shade val="22000"/>
                <a:satMod val="160000"/>
              </a:schemeClr>
              <a:schemeClr val="accent3">
                <a:alpha val="90000"/>
                <a:hueOff val="0"/>
                <a:satOff val="0"/>
                <a:lumOff val="0"/>
                <a:alphaOff val="-33333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400" kern="1200" dirty="0" smtClean="0">
              <a:latin typeface="Arial" pitchFamily="34" charset="0"/>
              <a:cs typeface="Arial" pitchFamily="34" charset="0"/>
            </a:rPr>
            <a:t>Creación de OMC</a:t>
          </a:r>
          <a:endParaRPr lang="es-CR" sz="1400" kern="1200" dirty="0">
            <a:latin typeface="Arial" pitchFamily="34" charset="0"/>
            <a:cs typeface="Arial" pitchFamily="34" charset="0"/>
          </a:endParaRPr>
        </a:p>
      </dsp:txBody>
      <dsp:txXfrm>
        <a:off x="2825464" y="58455"/>
        <a:ext cx="2121470" cy="1272882"/>
      </dsp:txXfrm>
    </dsp:sp>
    <dsp:sp modelId="{C70D673C-033B-44B2-A99B-4EE95C03B781}">
      <dsp:nvSpPr>
        <dsp:cNvPr id="0" name=""/>
        <dsp:cNvSpPr/>
      </dsp:nvSpPr>
      <dsp:spPr>
        <a:xfrm>
          <a:off x="5647020" y="58455"/>
          <a:ext cx="2121470" cy="127288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3">
                <a:alpha val="90000"/>
                <a:hueOff val="0"/>
                <a:satOff val="0"/>
                <a:lumOff val="0"/>
                <a:alphaOff val="-40000"/>
                <a:shade val="22000"/>
                <a:satMod val="160000"/>
              </a:schemeClr>
              <a:schemeClr val="accent3">
                <a:alpha val="90000"/>
                <a:hueOff val="0"/>
                <a:satOff val="0"/>
                <a:lumOff val="0"/>
                <a:alphaOff val="-4000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400" kern="1200" dirty="0" smtClean="0">
              <a:latin typeface="Arial" pitchFamily="34" charset="0"/>
              <a:cs typeface="Arial" pitchFamily="34" charset="0"/>
            </a:rPr>
            <a:t>Firma de tratados comerciales</a:t>
          </a:r>
          <a:endParaRPr lang="es-CR" sz="1400" kern="1200" dirty="0">
            <a:latin typeface="Arial" pitchFamily="34" charset="0"/>
            <a:cs typeface="Arial" pitchFamily="34" charset="0"/>
          </a:endParaRPr>
        </a:p>
      </dsp:txBody>
      <dsp:txXfrm>
        <a:off x="5647020" y="58455"/>
        <a:ext cx="2121470" cy="127288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DFD573B-BC6D-4F4C-9E64-4D47BC39E890}">
      <dsp:nvSpPr>
        <dsp:cNvPr id="0" name=""/>
        <dsp:cNvSpPr/>
      </dsp:nvSpPr>
      <dsp:spPr>
        <a:xfrm rot="10800000">
          <a:off x="2043703" y="0"/>
          <a:ext cx="6416632" cy="1709936"/>
        </a:xfrm>
        <a:prstGeom prst="homePlate">
          <a:avLst/>
        </a:prstGeom>
        <a:blipFill rotWithShape="0">
          <a:blip xmlns:r="http://schemas.openxmlformats.org/officeDocument/2006/relationships" r:embed="rId1">
            <a:duotone>
              <a:schemeClr val="accent2">
                <a:shade val="80000"/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2">
                <a:shade val="80000"/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54034" tIns="144780" rIns="270256" bIns="14478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3800" kern="1200" dirty="0" smtClean="0">
              <a:latin typeface="Eurostile" pitchFamily="34" charset="0"/>
            </a:rPr>
            <a:t>¿Qué es el régimen de zona franca?</a:t>
          </a:r>
          <a:endParaRPr lang="es-CR" sz="3800" kern="1200" dirty="0">
            <a:latin typeface="Eurostile" pitchFamily="34" charset="0"/>
          </a:endParaRPr>
        </a:p>
      </dsp:txBody>
      <dsp:txXfrm rot="10800000">
        <a:off x="2043703" y="0"/>
        <a:ext cx="6416632" cy="1709936"/>
      </dsp:txXfrm>
    </dsp:sp>
    <dsp:sp modelId="{29E08A0D-FE0B-4395-9F15-BF5944448A0D}">
      <dsp:nvSpPr>
        <dsp:cNvPr id="0" name=""/>
        <dsp:cNvSpPr/>
      </dsp:nvSpPr>
      <dsp:spPr>
        <a:xfrm>
          <a:off x="1188735" y="0"/>
          <a:ext cx="1709936" cy="1709936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4CD0307-7FE5-4FCA-B51E-3D3624AD7F98}">
      <dsp:nvSpPr>
        <dsp:cNvPr id="0" name=""/>
        <dsp:cNvSpPr/>
      </dsp:nvSpPr>
      <dsp:spPr>
        <a:xfrm>
          <a:off x="3010898" y="3081786"/>
          <a:ext cx="2256726" cy="2256726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2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2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400" kern="1200" dirty="0" smtClean="0">
              <a:latin typeface="Arial" pitchFamily="34" charset="0"/>
              <a:cs typeface="Arial" pitchFamily="34" charset="0"/>
            </a:rPr>
            <a:t>¿Dónde se pueden ubicar las empresas acogidas al régimen de zona franca?</a:t>
          </a:r>
          <a:endParaRPr lang="es-CR" sz="1400" kern="1200" dirty="0">
            <a:latin typeface="Arial" pitchFamily="34" charset="0"/>
            <a:cs typeface="Arial" pitchFamily="34" charset="0"/>
          </a:endParaRPr>
        </a:p>
      </dsp:txBody>
      <dsp:txXfrm>
        <a:off x="3010898" y="3081786"/>
        <a:ext cx="2256726" cy="2256726"/>
      </dsp:txXfrm>
    </dsp:sp>
    <dsp:sp modelId="{32F8E1F7-FEF7-4E26-AE76-E60546C64C91}">
      <dsp:nvSpPr>
        <dsp:cNvPr id="0" name=""/>
        <dsp:cNvSpPr/>
      </dsp:nvSpPr>
      <dsp:spPr>
        <a:xfrm rot="20616834">
          <a:off x="5293969" y="3250337"/>
          <a:ext cx="2031504" cy="643167"/>
        </a:xfrm>
        <a:prstGeom prst="lef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>
            <a:duotone>
              <a:schemeClr val="accent3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3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960455C-3013-4AC1-A55E-6B3A46FB24C4}">
      <dsp:nvSpPr>
        <dsp:cNvPr id="0" name=""/>
        <dsp:cNvSpPr/>
      </dsp:nvSpPr>
      <dsp:spPr>
        <a:xfrm>
          <a:off x="6212271" y="2427811"/>
          <a:ext cx="2143890" cy="171511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3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3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300" kern="1200" dirty="0" smtClean="0">
              <a:latin typeface="Arial" pitchFamily="34" charset="0"/>
              <a:cs typeface="Arial" pitchFamily="34" charset="0"/>
            </a:rPr>
            <a:t>Fuera de GAMA</a:t>
          </a:r>
        </a:p>
      </dsp:txBody>
      <dsp:txXfrm>
        <a:off x="6212271" y="2427811"/>
        <a:ext cx="2143890" cy="1715112"/>
      </dsp:txXfrm>
    </dsp:sp>
    <dsp:sp modelId="{68295BF8-6DC7-4C10-B2B9-C80DC2910ACB}">
      <dsp:nvSpPr>
        <dsp:cNvPr id="0" name=""/>
        <dsp:cNvSpPr/>
      </dsp:nvSpPr>
      <dsp:spPr>
        <a:xfrm rot="17696805">
          <a:off x="4068349" y="1819377"/>
          <a:ext cx="2066900" cy="643167"/>
        </a:xfrm>
        <a:prstGeom prst="lef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>
            <a:duotone>
              <a:schemeClr val="accent3">
                <a:hueOff val="-379119"/>
                <a:satOff val="-1563"/>
                <a:lumOff val="-328"/>
                <a:alphaOff val="0"/>
                <a:shade val="22000"/>
                <a:satMod val="160000"/>
              </a:schemeClr>
              <a:schemeClr val="accent3">
                <a:hueOff val="-379119"/>
                <a:satOff val="-1563"/>
                <a:lumOff val="-328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D9E11E9-7AC6-4C3F-A86E-541A273CD4C5}">
      <dsp:nvSpPr>
        <dsp:cNvPr id="0" name=""/>
        <dsp:cNvSpPr/>
      </dsp:nvSpPr>
      <dsp:spPr>
        <a:xfrm>
          <a:off x="4465739" y="346375"/>
          <a:ext cx="2143890" cy="171511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3">
                <a:hueOff val="-379119"/>
                <a:satOff val="-1563"/>
                <a:lumOff val="-328"/>
                <a:alphaOff val="0"/>
                <a:shade val="22000"/>
                <a:satMod val="160000"/>
              </a:schemeClr>
              <a:schemeClr val="accent3">
                <a:hueOff val="-379119"/>
                <a:satOff val="-1563"/>
                <a:lumOff val="-328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300" kern="1200" dirty="0" smtClean="0">
              <a:latin typeface="Arial" pitchFamily="34" charset="0"/>
              <a:cs typeface="Arial" pitchFamily="34" charset="0"/>
            </a:rPr>
            <a:t>Dentro de un parque de zona franca</a:t>
          </a:r>
        </a:p>
      </dsp:txBody>
      <dsp:txXfrm>
        <a:off x="4465739" y="346375"/>
        <a:ext cx="2143890" cy="1715112"/>
      </dsp:txXfrm>
    </dsp:sp>
    <dsp:sp modelId="{191FC2A0-75B3-4156-84BB-2FC5C48EE511}">
      <dsp:nvSpPr>
        <dsp:cNvPr id="0" name=""/>
        <dsp:cNvSpPr/>
      </dsp:nvSpPr>
      <dsp:spPr>
        <a:xfrm rot="14778899">
          <a:off x="2211537" y="1814542"/>
          <a:ext cx="2035876" cy="643167"/>
        </a:xfrm>
        <a:prstGeom prst="lef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>
            <a:duotone>
              <a:schemeClr val="accent3">
                <a:hueOff val="-758238"/>
                <a:satOff val="-3126"/>
                <a:lumOff val="-655"/>
                <a:alphaOff val="0"/>
                <a:shade val="22000"/>
                <a:satMod val="160000"/>
              </a:schemeClr>
              <a:schemeClr val="accent3">
                <a:hueOff val="-758238"/>
                <a:satOff val="-3126"/>
                <a:lumOff val="-655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B2E8195-508B-46CE-AEA4-A080DEF56001}">
      <dsp:nvSpPr>
        <dsp:cNvPr id="0" name=""/>
        <dsp:cNvSpPr/>
      </dsp:nvSpPr>
      <dsp:spPr>
        <a:xfrm>
          <a:off x="1748616" y="346375"/>
          <a:ext cx="2143890" cy="171511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3">
                <a:hueOff val="-758238"/>
                <a:satOff val="-3126"/>
                <a:lumOff val="-655"/>
                <a:alphaOff val="0"/>
                <a:shade val="22000"/>
                <a:satMod val="160000"/>
              </a:schemeClr>
              <a:schemeClr val="accent3">
                <a:hueOff val="-758238"/>
                <a:satOff val="-3126"/>
                <a:lumOff val="-655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300" kern="1200" dirty="0" smtClean="0">
              <a:latin typeface="Arial" pitchFamily="34" charset="0"/>
              <a:cs typeface="Arial" pitchFamily="34" charset="0"/>
            </a:rPr>
            <a:t>Fuera de un parque de zona franca</a:t>
          </a:r>
        </a:p>
      </dsp:txBody>
      <dsp:txXfrm>
        <a:off x="1748616" y="346375"/>
        <a:ext cx="2143890" cy="1715112"/>
      </dsp:txXfrm>
    </dsp:sp>
    <dsp:sp modelId="{B117783B-E8B8-47D9-AD79-1CD44E3357B5}">
      <dsp:nvSpPr>
        <dsp:cNvPr id="0" name=""/>
        <dsp:cNvSpPr/>
      </dsp:nvSpPr>
      <dsp:spPr>
        <a:xfrm rot="11807315">
          <a:off x="1032273" y="3246747"/>
          <a:ext cx="1959301" cy="643167"/>
        </a:xfrm>
        <a:prstGeom prst="lef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>
            <a:duotone>
              <a:schemeClr val="accent3">
                <a:hueOff val="-1137357"/>
                <a:satOff val="-4689"/>
                <a:lumOff val="-983"/>
                <a:alphaOff val="0"/>
                <a:shade val="22000"/>
                <a:satMod val="160000"/>
              </a:schemeClr>
              <a:schemeClr val="accent3">
                <a:hueOff val="-1137357"/>
                <a:satOff val="-4689"/>
                <a:lumOff val="-983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66599E-D4B6-4D0A-BB6F-24D75B550B7D}">
      <dsp:nvSpPr>
        <dsp:cNvPr id="0" name=""/>
        <dsp:cNvSpPr/>
      </dsp:nvSpPr>
      <dsp:spPr>
        <a:xfrm>
          <a:off x="2084" y="2427811"/>
          <a:ext cx="2143890" cy="171511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3">
                <a:hueOff val="-1137357"/>
                <a:satOff val="-4689"/>
                <a:lumOff val="-983"/>
                <a:alphaOff val="0"/>
                <a:shade val="22000"/>
                <a:satMod val="160000"/>
              </a:schemeClr>
              <a:schemeClr val="accent3">
                <a:hueOff val="-1137357"/>
                <a:satOff val="-4689"/>
                <a:lumOff val="-983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300" kern="1200" dirty="0" smtClean="0">
              <a:latin typeface="Arial" pitchFamily="34" charset="0"/>
              <a:cs typeface="Arial" pitchFamily="34" charset="0"/>
            </a:rPr>
            <a:t>Dentro de GAMA</a:t>
          </a:r>
        </a:p>
      </dsp:txBody>
      <dsp:txXfrm>
        <a:off x="2084" y="2427811"/>
        <a:ext cx="2143890" cy="171511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47F08D9-38F0-405F-9144-D87DBFA8F2EE}">
      <dsp:nvSpPr>
        <dsp:cNvPr id="0" name=""/>
        <dsp:cNvSpPr/>
      </dsp:nvSpPr>
      <dsp:spPr>
        <a:xfrm>
          <a:off x="0" y="491439"/>
          <a:ext cx="7643866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A7EAA8-F459-4089-A41B-370C2FB72839}">
      <dsp:nvSpPr>
        <dsp:cNvPr id="0" name=""/>
        <dsp:cNvSpPr/>
      </dsp:nvSpPr>
      <dsp:spPr>
        <a:xfrm>
          <a:off x="382193" y="63399"/>
          <a:ext cx="5350706" cy="856080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6">
                <a:shade val="50000"/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6">
                <a:shade val="50000"/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2244" tIns="0" rIns="202244" bIns="0" numCol="1" spcCol="1270" anchor="ctr" anchorCtr="0">
          <a:noAutofit/>
        </a:bodyPr>
        <a:lstStyle/>
        <a:p>
          <a:pPr lvl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dirty="0" smtClean="0">
              <a:latin typeface="Arial" pitchFamily="34" charset="0"/>
              <a:cs typeface="Arial" pitchFamily="34" charset="0"/>
            </a:rPr>
            <a:t>Industrias procesadoras de exportación (artículo 17, inciso a). </a:t>
          </a:r>
          <a:endParaRPr lang="es-CR" sz="2000" kern="1200" dirty="0">
            <a:latin typeface="Arial" pitchFamily="34" charset="0"/>
            <a:cs typeface="Arial" pitchFamily="34" charset="0"/>
          </a:endParaRPr>
        </a:p>
      </dsp:txBody>
      <dsp:txXfrm>
        <a:off x="382193" y="63399"/>
        <a:ext cx="5350706" cy="856080"/>
      </dsp:txXfrm>
    </dsp:sp>
    <dsp:sp modelId="{F3C9EB6B-5CC1-448A-AD05-9B8B51B87E13}">
      <dsp:nvSpPr>
        <dsp:cNvPr id="0" name=""/>
        <dsp:cNvSpPr/>
      </dsp:nvSpPr>
      <dsp:spPr>
        <a:xfrm>
          <a:off x="0" y="1806879"/>
          <a:ext cx="7643866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shade val="50000"/>
              <a:hueOff val="141150"/>
              <a:satOff val="-4138"/>
              <a:lumOff val="2122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2AF7DF-7F4A-42FF-AB7F-FEDF46027F50}">
      <dsp:nvSpPr>
        <dsp:cNvPr id="0" name=""/>
        <dsp:cNvSpPr/>
      </dsp:nvSpPr>
      <dsp:spPr>
        <a:xfrm>
          <a:off x="382193" y="1378839"/>
          <a:ext cx="5350706" cy="856080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6">
                <a:shade val="50000"/>
                <a:hueOff val="141150"/>
                <a:satOff val="-4138"/>
                <a:lumOff val="21220"/>
                <a:alphaOff val="0"/>
                <a:shade val="22000"/>
                <a:satMod val="160000"/>
              </a:schemeClr>
              <a:schemeClr val="accent6">
                <a:shade val="50000"/>
                <a:hueOff val="141150"/>
                <a:satOff val="-4138"/>
                <a:lumOff val="2122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2244" tIns="0" rIns="202244" bIns="0" numCol="1" spcCol="1270" anchor="ctr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kern="1200" dirty="0" smtClean="0">
              <a:latin typeface="Arial" pitchFamily="34" charset="0"/>
              <a:cs typeface="Arial" pitchFamily="34" charset="0"/>
            </a:rPr>
            <a:t>Empresas comercializadoras de exportación (artículo 17, inciso b).</a:t>
          </a:r>
          <a:endParaRPr lang="es-CR" sz="2000" kern="1200" dirty="0">
            <a:latin typeface="Arial" pitchFamily="34" charset="0"/>
            <a:cs typeface="Arial" pitchFamily="34" charset="0"/>
          </a:endParaRPr>
        </a:p>
      </dsp:txBody>
      <dsp:txXfrm>
        <a:off x="382193" y="1378839"/>
        <a:ext cx="5350706" cy="856080"/>
      </dsp:txXfrm>
    </dsp:sp>
    <dsp:sp modelId="{F6CE7350-37D3-404F-877F-124D1A49AB79}">
      <dsp:nvSpPr>
        <dsp:cNvPr id="0" name=""/>
        <dsp:cNvSpPr/>
      </dsp:nvSpPr>
      <dsp:spPr>
        <a:xfrm>
          <a:off x="0" y="3122319"/>
          <a:ext cx="7643866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shade val="50000"/>
              <a:hueOff val="282300"/>
              <a:satOff val="-8276"/>
              <a:lumOff val="4244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8CBDC1-E8FB-4831-BE96-C7F4793B5A51}">
      <dsp:nvSpPr>
        <dsp:cNvPr id="0" name=""/>
        <dsp:cNvSpPr/>
      </dsp:nvSpPr>
      <dsp:spPr>
        <a:xfrm>
          <a:off x="382193" y="2694279"/>
          <a:ext cx="5350706" cy="856080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6">
                <a:shade val="50000"/>
                <a:hueOff val="282300"/>
                <a:satOff val="-8276"/>
                <a:lumOff val="42440"/>
                <a:alphaOff val="0"/>
                <a:shade val="22000"/>
                <a:satMod val="160000"/>
              </a:schemeClr>
              <a:schemeClr val="accent6">
                <a:shade val="50000"/>
                <a:hueOff val="282300"/>
                <a:satOff val="-8276"/>
                <a:lumOff val="4244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2244" tIns="0" rIns="202244" bIns="0" numCol="1" spcCol="1270" anchor="ctr" anchorCtr="0">
          <a:noAutofit/>
        </a:bodyPr>
        <a:lstStyle/>
        <a:p>
          <a:pPr lvl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dirty="0" smtClean="0">
              <a:latin typeface="Arial" pitchFamily="34" charset="0"/>
              <a:cs typeface="Arial" pitchFamily="34" charset="0"/>
            </a:rPr>
            <a:t>Empresas de servicios (artículo 17, inciso c).</a:t>
          </a:r>
          <a:endParaRPr lang="es-CR" sz="2000" kern="1200" dirty="0">
            <a:latin typeface="Arial" pitchFamily="34" charset="0"/>
            <a:cs typeface="Arial" pitchFamily="34" charset="0"/>
          </a:endParaRPr>
        </a:p>
      </dsp:txBody>
      <dsp:txXfrm>
        <a:off x="382193" y="2694279"/>
        <a:ext cx="5350706" cy="856080"/>
      </dsp:txXfrm>
    </dsp:sp>
    <dsp:sp modelId="{634E485C-2D03-4EF7-9986-2736C58CB17F}">
      <dsp:nvSpPr>
        <dsp:cNvPr id="0" name=""/>
        <dsp:cNvSpPr/>
      </dsp:nvSpPr>
      <dsp:spPr>
        <a:xfrm>
          <a:off x="0" y="4437758"/>
          <a:ext cx="7643866" cy="3954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shade val="50000"/>
              <a:hueOff val="141150"/>
              <a:satOff val="-4138"/>
              <a:lumOff val="2122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190518-1C35-45F1-84F7-DA6B955A6B4C}">
      <dsp:nvSpPr>
        <dsp:cNvPr id="0" name=""/>
        <dsp:cNvSpPr/>
      </dsp:nvSpPr>
      <dsp:spPr>
        <a:xfrm>
          <a:off x="382193" y="4009719"/>
          <a:ext cx="5350706" cy="856080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6">
                <a:shade val="50000"/>
                <a:hueOff val="141150"/>
                <a:satOff val="-4138"/>
                <a:lumOff val="21220"/>
                <a:alphaOff val="0"/>
                <a:shade val="22000"/>
                <a:satMod val="160000"/>
              </a:schemeClr>
              <a:schemeClr val="accent6">
                <a:shade val="50000"/>
                <a:hueOff val="141150"/>
                <a:satOff val="-4138"/>
                <a:lumOff val="2122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2244" tIns="0" rIns="202244" bIns="0" numCol="1" spcCol="1270" anchor="ctr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kern="1200" dirty="0" smtClean="0">
              <a:latin typeface="Arial" pitchFamily="34" charset="0"/>
              <a:cs typeface="Arial" pitchFamily="34" charset="0"/>
            </a:rPr>
            <a:t>Empresas administradoras de parques de zona franca (artículo 17, inciso ch).</a:t>
          </a:r>
          <a:endParaRPr lang="es-CR" sz="1600" kern="1200" dirty="0">
            <a:latin typeface="Arial" pitchFamily="34" charset="0"/>
            <a:cs typeface="Arial" pitchFamily="34" charset="0"/>
          </a:endParaRPr>
        </a:p>
      </dsp:txBody>
      <dsp:txXfrm>
        <a:off x="382193" y="4009719"/>
        <a:ext cx="5350706" cy="85608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7919BAE-9EC3-4793-98DC-3CDC407812FD}">
      <dsp:nvSpPr>
        <dsp:cNvPr id="0" name=""/>
        <dsp:cNvSpPr/>
      </dsp:nvSpPr>
      <dsp:spPr>
        <a:xfrm>
          <a:off x="0" y="1609482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F889E3-07B9-4340-B9C2-9EBF725AF39A}">
      <dsp:nvSpPr>
        <dsp:cNvPr id="0" name=""/>
        <dsp:cNvSpPr/>
      </dsp:nvSpPr>
      <dsp:spPr>
        <a:xfrm>
          <a:off x="411078" y="15143"/>
          <a:ext cx="6326575" cy="1889539"/>
        </a:xfrm>
        <a:prstGeom prst="roundRect">
          <a:avLst/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just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400" kern="1200" dirty="0" smtClean="0">
              <a:latin typeface="Arial" pitchFamily="34" charset="0"/>
              <a:cs typeface="Arial" pitchFamily="34" charset="0"/>
            </a:rPr>
            <a:t>Otras categorías: empresas Dedicadas a la investigación científica (artículo 17 , inciso d), dedicadas al mejoramientos del nivel tecnológico, industrial, agroindustrial y del comercio exterior.</a:t>
          </a:r>
          <a:endParaRPr lang="es-CR" sz="1400" kern="1200" dirty="0">
            <a:latin typeface="Arial" pitchFamily="34" charset="0"/>
            <a:cs typeface="Arial" pitchFamily="34" charset="0"/>
          </a:endParaRPr>
        </a:p>
      </dsp:txBody>
      <dsp:txXfrm>
        <a:off x="411078" y="15143"/>
        <a:ext cx="6326575" cy="1889539"/>
      </dsp:txXfrm>
    </dsp:sp>
    <dsp:sp modelId="{ED3C1772-8CB7-46E2-B6CB-602B0A902C00}">
      <dsp:nvSpPr>
        <dsp:cNvPr id="0" name=""/>
        <dsp:cNvSpPr/>
      </dsp:nvSpPr>
      <dsp:spPr>
        <a:xfrm>
          <a:off x="0" y="3634504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1D3E10-0D5A-4FD8-8227-7600762051F1}">
      <dsp:nvSpPr>
        <dsp:cNvPr id="0" name=""/>
        <dsp:cNvSpPr/>
      </dsp:nvSpPr>
      <dsp:spPr>
        <a:xfrm>
          <a:off x="411078" y="2221482"/>
          <a:ext cx="6475171" cy="1708222"/>
        </a:xfrm>
        <a:prstGeom prst="roundRect">
          <a:avLst/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just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800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Empresas que operen astilleros o diques secos (artículo 17, inciso e), dedicadas a la construcción o reparación de embarcaciones.</a:t>
          </a:r>
          <a:endParaRPr lang="es-CR" sz="1800" kern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>
        <a:off x="411078" y="2221482"/>
        <a:ext cx="6475171" cy="1708222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2A67E07-44A0-41D2-993D-30475F1D36B0}">
      <dsp:nvSpPr>
        <dsp:cNvPr id="0" name=""/>
        <dsp:cNvSpPr/>
      </dsp:nvSpPr>
      <dsp:spPr>
        <a:xfrm>
          <a:off x="0" y="576064"/>
          <a:ext cx="8229600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1C3027-5EAF-4B34-9D8A-E151521CE023}">
      <dsp:nvSpPr>
        <dsp:cNvPr id="0" name=""/>
        <dsp:cNvSpPr/>
      </dsp:nvSpPr>
      <dsp:spPr>
        <a:xfrm>
          <a:off x="411480" y="48667"/>
          <a:ext cx="5760720" cy="856080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2">
                <a:shade val="80000"/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2">
                <a:shade val="80000"/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400" kern="1200" dirty="0" smtClean="0">
              <a:latin typeface="Arial" pitchFamily="34" charset="0"/>
              <a:cs typeface="Arial" pitchFamily="34" charset="0"/>
            </a:rPr>
            <a:t>Industrias procesadoras que producen, procesan o ensamblan, independientemente de que exporten o no (artículo 17, inciso f)</a:t>
          </a:r>
          <a:endParaRPr lang="es-CR" sz="1400" kern="1200" dirty="0">
            <a:latin typeface="Arial" pitchFamily="34" charset="0"/>
            <a:cs typeface="Arial" pitchFamily="34" charset="0"/>
          </a:endParaRPr>
        </a:p>
      </dsp:txBody>
      <dsp:txXfrm>
        <a:off x="411480" y="48667"/>
        <a:ext cx="5760720" cy="856080"/>
      </dsp:txXfrm>
    </dsp:sp>
    <dsp:sp modelId="{6A37A7E3-281B-48C2-A9CD-4986E5EBB3FC}">
      <dsp:nvSpPr>
        <dsp:cNvPr id="0" name=""/>
        <dsp:cNvSpPr/>
      </dsp:nvSpPr>
      <dsp:spPr>
        <a:xfrm>
          <a:off x="0" y="2230204"/>
          <a:ext cx="8229600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301476"/>
              <a:satOff val="-19508"/>
              <a:lumOff val="1781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9CF90B-9F8C-48DD-9A61-BE117F44C846}">
      <dsp:nvSpPr>
        <dsp:cNvPr id="0" name=""/>
        <dsp:cNvSpPr/>
      </dsp:nvSpPr>
      <dsp:spPr>
        <a:xfrm>
          <a:off x="411480" y="1364107"/>
          <a:ext cx="6054401" cy="1294136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2">
                <a:shade val="80000"/>
                <a:hueOff val="301476"/>
                <a:satOff val="-19508"/>
                <a:lumOff val="17811"/>
                <a:alphaOff val="0"/>
                <a:shade val="22000"/>
                <a:satMod val="160000"/>
              </a:schemeClr>
              <a:schemeClr val="accent2">
                <a:shade val="80000"/>
                <a:hueOff val="301476"/>
                <a:satOff val="-19508"/>
                <a:lumOff val="17811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400" kern="1200" dirty="0" smtClean="0">
              <a:latin typeface="Arial" pitchFamily="34" charset="0"/>
              <a:cs typeface="Arial" pitchFamily="34" charset="0"/>
            </a:rPr>
            <a:t>También empresas procesadoras/proveedoras que provean al menos el 40% de sus ventas totales (artículo 17, inciso f) en relación con el artículo 21 bis, inciso c) </a:t>
          </a:r>
          <a:endParaRPr lang="es-CR" sz="1400" kern="1200" dirty="0">
            <a:latin typeface="Arial" pitchFamily="34" charset="0"/>
            <a:cs typeface="Arial" pitchFamily="34" charset="0"/>
          </a:endParaRPr>
        </a:p>
      </dsp:txBody>
      <dsp:txXfrm>
        <a:off x="411480" y="1364107"/>
        <a:ext cx="6054401" cy="1294136"/>
      </dsp:txXfrm>
    </dsp:sp>
    <dsp:sp modelId="{AA4E005A-F57E-44F8-9104-8310478F4250}">
      <dsp:nvSpPr>
        <dsp:cNvPr id="0" name=""/>
        <dsp:cNvSpPr/>
      </dsp:nvSpPr>
      <dsp:spPr>
        <a:xfrm>
          <a:off x="0" y="3545644"/>
          <a:ext cx="8229600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602953"/>
              <a:satOff val="-39016"/>
              <a:lumOff val="3562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E01483-B4E5-465B-87A2-B62486FCFBB0}">
      <dsp:nvSpPr>
        <dsp:cNvPr id="0" name=""/>
        <dsp:cNvSpPr/>
      </dsp:nvSpPr>
      <dsp:spPr>
        <a:xfrm>
          <a:off x="411480" y="3117604"/>
          <a:ext cx="5760720" cy="856080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2">
                <a:shade val="80000"/>
                <a:hueOff val="602953"/>
                <a:satOff val="-39016"/>
                <a:lumOff val="35622"/>
                <a:alphaOff val="0"/>
                <a:shade val="22000"/>
                <a:satMod val="160000"/>
              </a:schemeClr>
              <a:schemeClr val="accent2">
                <a:shade val="80000"/>
                <a:hueOff val="602953"/>
                <a:satOff val="-39016"/>
                <a:lumOff val="35622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400" kern="1200" dirty="0" smtClean="0">
              <a:latin typeface="Arial" pitchFamily="34" charset="0"/>
              <a:cs typeface="Arial" pitchFamily="34" charset="0"/>
            </a:rPr>
            <a:t>Megaproyectos (artículo 17, inciso f) en relación con el artículo 21 ter, inciso e) </a:t>
          </a:r>
          <a:endParaRPr lang="es-CR" sz="1400" kern="1200" dirty="0">
            <a:latin typeface="Arial" pitchFamily="34" charset="0"/>
            <a:cs typeface="Arial" pitchFamily="34" charset="0"/>
          </a:endParaRPr>
        </a:p>
      </dsp:txBody>
      <dsp:txXfrm>
        <a:off x="411480" y="3117604"/>
        <a:ext cx="5760720" cy="85608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2A2070A-3F34-404C-A8EC-7C07F62FE5A0}">
      <dsp:nvSpPr>
        <dsp:cNvPr id="0" name=""/>
        <dsp:cNvSpPr/>
      </dsp:nvSpPr>
      <dsp:spPr>
        <a:xfrm>
          <a:off x="174878" y="129159"/>
          <a:ext cx="4313682" cy="4313681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200" kern="1200" dirty="0" smtClean="0"/>
            <a:t>Dentro de Gama</a:t>
          </a:r>
          <a:endParaRPr lang="es-CR" sz="22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R" sz="1700" kern="1200" dirty="0" smtClean="0"/>
            <a:t>Dentro de parque: $150.000.00</a:t>
          </a:r>
          <a:endParaRPr lang="es-CR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R" sz="1700" kern="1200" dirty="0" smtClean="0"/>
            <a:t>Fuera de parque: $2.000.000.00</a:t>
          </a:r>
          <a:endParaRPr lang="es-CR" sz="1700" kern="1200" dirty="0"/>
        </a:p>
      </dsp:txBody>
      <dsp:txXfrm>
        <a:off x="777239" y="637834"/>
        <a:ext cx="2487168" cy="3296330"/>
      </dsp:txXfrm>
    </dsp:sp>
    <dsp:sp modelId="{AF7566D7-D7FC-4641-917F-3DA23F0AFA49}">
      <dsp:nvSpPr>
        <dsp:cNvPr id="0" name=""/>
        <dsp:cNvSpPr/>
      </dsp:nvSpPr>
      <dsp:spPr>
        <a:xfrm>
          <a:off x="3283839" y="129159"/>
          <a:ext cx="4313682" cy="4313681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4">
                <a:shade val="80000"/>
                <a:alpha val="50000"/>
                <a:hueOff val="-619119"/>
                <a:satOff val="-36747"/>
                <a:lumOff val="43116"/>
                <a:alphaOff val="0"/>
                <a:shade val="22000"/>
                <a:satMod val="160000"/>
              </a:schemeClr>
              <a:schemeClr val="accent4">
                <a:shade val="80000"/>
                <a:alpha val="50000"/>
                <a:hueOff val="-619119"/>
                <a:satOff val="-36747"/>
                <a:lumOff val="43116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200" kern="1200" dirty="0" smtClean="0"/>
            <a:t>Fuera de Gama</a:t>
          </a:r>
          <a:endParaRPr lang="es-CR" sz="22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R" sz="1700" kern="1200" dirty="0" smtClean="0"/>
            <a:t>Dentro de parque: $100.000.00</a:t>
          </a:r>
          <a:endParaRPr lang="es-CR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R" sz="1700" kern="1200" dirty="0" smtClean="0"/>
            <a:t>Fuera de parque: $500.000.00</a:t>
          </a:r>
          <a:endParaRPr lang="es-CR" sz="1700" kern="1200" dirty="0"/>
        </a:p>
      </dsp:txBody>
      <dsp:txXfrm>
        <a:off x="4507992" y="637834"/>
        <a:ext cx="2487168" cy="329633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910BDC-5183-400A-AC50-CA3A8C5A0AEF}">
      <dsp:nvSpPr>
        <dsp:cNvPr id="0" name=""/>
        <dsp:cNvSpPr/>
      </dsp:nvSpPr>
      <dsp:spPr>
        <a:xfrm>
          <a:off x="2702123" y="1160"/>
          <a:ext cx="2368153" cy="11840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200" kern="1200" dirty="0" smtClean="0"/>
            <a:t>Procesadoras de exportación , 17 </a:t>
          </a:r>
          <a:r>
            <a:rPr lang="es-CR" sz="1200" kern="1200" dirty="0" err="1" smtClean="0"/>
            <a:t>inc</a:t>
          </a:r>
          <a:r>
            <a:rPr lang="es-CR" sz="1200" kern="1200" dirty="0" smtClean="0"/>
            <a:t> a): hasta 25% de sus ventas locales</a:t>
          </a:r>
          <a:endParaRPr lang="es-CR" sz="1200" kern="1200" dirty="0"/>
        </a:p>
      </dsp:txBody>
      <dsp:txXfrm>
        <a:off x="2702123" y="1160"/>
        <a:ext cx="2368153" cy="1184076"/>
      </dsp:txXfrm>
    </dsp:sp>
    <dsp:sp modelId="{05989B91-15BB-424A-9AE5-A0D94184236C}">
      <dsp:nvSpPr>
        <dsp:cNvPr id="0" name=""/>
        <dsp:cNvSpPr/>
      </dsp:nvSpPr>
      <dsp:spPr>
        <a:xfrm rot="3600000">
          <a:off x="4247057" y="2078786"/>
          <a:ext cx="1232962" cy="414426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1000" kern="1200"/>
        </a:p>
      </dsp:txBody>
      <dsp:txXfrm rot="3600000">
        <a:off x="4247057" y="2078786"/>
        <a:ext cx="1232962" cy="414426"/>
      </dsp:txXfrm>
    </dsp:sp>
    <dsp:sp modelId="{6A000880-1D79-414C-876B-76E54860F16D}">
      <dsp:nvSpPr>
        <dsp:cNvPr id="0" name=""/>
        <dsp:cNvSpPr/>
      </dsp:nvSpPr>
      <dsp:spPr>
        <a:xfrm>
          <a:off x="4656801" y="3386762"/>
          <a:ext cx="2368153" cy="11840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200" kern="1200" dirty="0" smtClean="0"/>
            <a:t>Comercializadoras, 17 </a:t>
          </a:r>
          <a:r>
            <a:rPr lang="es-CR" sz="1200" kern="1200" dirty="0" err="1" smtClean="0"/>
            <a:t>inc</a:t>
          </a:r>
          <a:r>
            <a:rPr lang="es-CR" sz="1200" kern="1200" dirty="0" smtClean="0"/>
            <a:t> b): prohibidas ventas locales.</a:t>
          </a:r>
          <a:endParaRPr lang="es-CR" sz="1200" kern="1200" dirty="0"/>
        </a:p>
      </dsp:txBody>
      <dsp:txXfrm>
        <a:off x="4656801" y="3386762"/>
        <a:ext cx="2368153" cy="1184076"/>
      </dsp:txXfrm>
    </dsp:sp>
    <dsp:sp modelId="{BD62CBA9-A897-4890-BFF0-2BB1F62C551A}">
      <dsp:nvSpPr>
        <dsp:cNvPr id="0" name=""/>
        <dsp:cNvSpPr/>
      </dsp:nvSpPr>
      <dsp:spPr>
        <a:xfrm rot="10800000">
          <a:off x="3269718" y="3771587"/>
          <a:ext cx="1232962" cy="414426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1000" kern="1200"/>
        </a:p>
      </dsp:txBody>
      <dsp:txXfrm rot="10800000">
        <a:off x="3269718" y="3771587"/>
        <a:ext cx="1232962" cy="414426"/>
      </dsp:txXfrm>
    </dsp:sp>
    <dsp:sp modelId="{DC13D24F-D462-421F-BB6A-81690EE8B7B1}">
      <dsp:nvSpPr>
        <dsp:cNvPr id="0" name=""/>
        <dsp:cNvSpPr/>
      </dsp:nvSpPr>
      <dsp:spPr>
        <a:xfrm>
          <a:off x="747445" y="3386762"/>
          <a:ext cx="2368153" cy="11840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200" kern="1200" dirty="0" smtClean="0"/>
            <a:t>Empresas de Servicios, 17 </a:t>
          </a:r>
          <a:r>
            <a:rPr lang="es-CR" sz="1200" kern="1200" dirty="0" err="1" smtClean="0"/>
            <a:t>inc</a:t>
          </a:r>
          <a:r>
            <a:rPr lang="es-CR" sz="1200" kern="1200" dirty="0" smtClean="0"/>
            <a:t> c): hasta 50% de sus ventas totales</a:t>
          </a:r>
          <a:endParaRPr lang="es-CR" sz="1200" kern="1200" dirty="0"/>
        </a:p>
      </dsp:txBody>
      <dsp:txXfrm>
        <a:off x="747445" y="3386762"/>
        <a:ext cx="2368153" cy="1184076"/>
      </dsp:txXfrm>
    </dsp:sp>
    <dsp:sp modelId="{2457E10B-3710-4C0C-88C9-704D73CC8D84}">
      <dsp:nvSpPr>
        <dsp:cNvPr id="0" name=""/>
        <dsp:cNvSpPr/>
      </dsp:nvSpPr>
      <dsp:spPr>
        <a:xfrm rot="18000000">
          <a:off x="2292379" y="2078786"/>
          <a:ext cx="1232962" cy="414426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1000" kern="1200"/>
        </a:p>
      </dsp:txBody>
      <dsp:txXfrm rot="18000000">
        <a:off x="2292379" y="2078786"/>
        <a:ext cx="1232962" cy="414426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70568DB-CF8B-47E9-8409-3052B915976B}">
      <dsp:nvSpPr>
        <dsp:cNvPr id="0" name=""/>
        <dsp:cNvSpPr/>
      </dsp:nvSpPr>
      <dsp:spPr>
        <a:xfrm>
          <a:off x="582929" y="0"/>
          <a:ext cx="6606540" cy="4572000"/>
        </a:xfrm>
        <a:prstGeom prst="rightArrow">
          <a:avLst/>
        </a:prstGeom>
        <a:solidFill>
          <a:schemeClr val="accent2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43247FC-0A6C-469B-BBE6-12B0DBAD4C24}">
      <dsp:nvSpPr>
        <dsp:cNvPr id="0" name=""/>
        <dsp:cNvSpPr/>
      </dsp:nvSpPr>
      <dsp:spPr>
        <a:xfrm>
          <a:off x="94" y="1371599"/>
          <a:ext cx="3791322" cy="1828800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2">
                <a:shade val="50000"/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2">
                <a:shade val="50000"/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2">
              <a:shade val="50000"/>
              <a:hueOff val="0"/>
              <a:satOff val="0"/>
              <a:lumOff val="0"/>
              <a:alphaOff val="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3300" b="1" kern="1200" dirty="0" smtClean="0">
              <a:latin typeface="Arial" pitchFamily="34" charset="0"/>
              <a:cs typeface="Arial" pitchFamily="34" charset="0"/>
            </a:rPr>
            <a:t>VENTAS LOCALES</a:t>
          </a:r>
          <a:endParaRPr lang="es-CR" sz="3300" kern="1200" dirty="0">
            <a:latin typeface="Arial" pitchFamily="34" charset="0"/>
            <a:cs typeface="Arial" pitchFamily="34" charset="0"/>
          </a:endParaRPr>
        </a:p>
      </dsp:txBody>
      <dsp:txXfrm>
        <a:off x="94" y="1371599"/>
        <a:ext cx="3791322" cy="1828800"/>
      </dsp:txXfrm>
    </dsp:sp>
    <dsp:sp modelId="{D8E98123-C0FF-4F37-8491-C7E1515A004C}">
      <dsp:nvSpPr>
        <dsp:cNvPr id="0" name=""/>
        <dsp:cNvSpPr/>
      </dsp:nvSpPr>
      <dsp:spPr>
        <a:xfrm>
          <a:off x="3980983" y="1371599"/>
          <a:ext cx="3791322" cy="1828800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2">
                <a:shade val="50000"/>
                <a:hueOff val="715835"/>
                <a:satOff val="-42720"/>
                <a:lumOff val="54024"/>
                <a:alphaOff val="0"/>
                <a:shade val="22000"/>
                <a:satMod val="160000"/>
              </a:schemeClr>
              <a:schemeClr val="accent2">
                <a:shade val="50000"/>
                <a:hueOff val="715835"/>
                <a:satOff val="-42720"/>
                <a:lumOff val="54024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2">
              <a:shade val="50000"/>
              <a:hueOff val="715835"/>
              <a:satOff val="-42720"/>
              <a:lumOff val="54024"/>
              <a:alphaOff val="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3300" kern="1200" dirty="0" smtClean="0">
              <a:latin typeface="Arial" pitchFamily="34" charset="0"/>
              <a:cs typeface="Arial" pitchFamily="34" charset="0"/>
            </a:rPr>
            <a:t>No hay límite</a:t>
          </a:r>
          <a:endParaRPr lang="es-CR" sz="3300" kern="1200" dirty="0"/>
        </a:p>
      </dsp:txBody>
      <dsp:txXfrm>
        <a:off x="3980983" y="1371599"/>
        <a:ext cx="3791322" cy="1828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7A65C34-C436-41F8-91CC-4AE3641D00DE}" type="datetimeFigureOut">
              <a:rPr lang="es-CR"/>
              <a:pPr>
                <a:defRPr/>
              </a:pPr>
              <a:t>01/10/2014</a:t>
            </a:fld>
            <a:endParaRPr lang="es-C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CR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CR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F9663CF-3B6A-4EF9-814C-AA13003B094A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CR" smtClean="0"/>
          </a:p>
        </p:txBody>
      </p:sp>
      <p:sp>
        <p:nvSpPr>
          <p:cNvPr id="3686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5144BA0-D60A-496B-8E3E-141C1BD8D9FD}" type="slidenum">
              <a:rPr lang="es-CR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s-C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36D58C-2A79-447B-BE67-161EEDFAE300}" type="datetimeFigureOut">
              <a:rPr lang="es-CR" smtClean="0"/>
              <a:pPr>
                <a:defRPr/>
              </a:pPr>
              <a:t>01/10/2014</a:t>
            </a:fld>
            <a:endParaRPr lang="es-CR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R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D5B3BFC-2D3F-460B-85C5-C067A7867F42}" type="slidenum">
              <a:rPr lang="es-CR" smtClean="0"/>
              <a:pPr>
                <a:defRPr/>
              </a:pPr>
              <a:t>‹Nº›</a:t>
            </a:fld>
            <a:endParaRPr lang="es-CR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DC3229-B161-451F-9957-8170528A9735}" type="datetimeFigureOut">
              <a:rPr lang="es-CR" smtClean="0"/>
              <a:pPr>
                <a:defRPr/>
              </a:pPr>
              <a:t>01/10/2014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F2CCA5-701D-447F-B353-B4C6D27A8B6D}" type="slidenum">
              <a:rPr lang="es-CR" smtClean="0"/>
              <a:pPr>
                <a:defRPr/>
              </a:pPr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00AAAD-F8B0-4ECF-930E-365310513CE9}" type="datetimeFigureOut">
              <a:rPr lang="es-CR" smtClean="0"/>
              <a:pPr>
                <a:defRPr/>
              </a:pPr>
              <a:t>01/10/2014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74D6A5-6EC3-4BD9-90C5-F4A7F0E9B506}" type="slidenum">
              <a:rPr lang="es-CR" smtClean="0"/>
              <a:pPr>
                <a:defRPr/>
              </a:pPr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0D27C4-D8CD-4598-9455-00E9BB46356B}" type="datetimeFigureOut">
              <a:rPr lang="es-CR" smtClean="0"/>
              <a:pPr>
                <a:defRPr/>
              </a:pPr>
              <a:t>01/10/2014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E18274-F546-4A23-8244-C01B2A4391CF}" type="slidenum">
              <a:rPr lang="es-CR" smtClean="0"/>
              <a:pPr>
                <a:defRPr/>
              </a:pPr>
              <a:t>‹Nº›</a:t>
            </a:fld>
            <a:endParaRPr lang="es-CR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597EEE-D62B-4FC6-A132-E7A8A6A08479}" type="datetimeFigureOut">
              <a:rPr lang="es-CR" smtClean="0"/>
              <a:pPr>
                <a:defRPr/>
              </a:pPr>
              <a:t>01/10/2014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endParaRPr lang="es-CR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DDB156E3-A7FB-42BE-AAE9-4FD9AEBC8941}" type="slidenum">
              <a:rPr lang="es-CR" smtClean="0"/>
              <a:pPr>
                <a:defRPr/>
              </a:pPr>
              <a:t>‹Nº›</a:t>
            </a:fld>
            <a:endParaRPr lang="es-C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75E6C8-83AD-49BF-BFA0-AEB9CEEFD4BE}" type="datetimeFigureOut">
              <a:rPr lang="es-CR" smtClean="0"/>
              <a:pPr>
                <a:defRPr/>
              </a:pPr>
              <a:t>01/10/2014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B6C28A-37A0-47B4-9C58-915D48E30B2C}" type="slidenum">
              <a:rPr lang="es-CR" smtClean="0"/>
              <a:pPr>
                <a:defRPr/>
              </a:pPr>
              <a:t>‹Nº›</a:t>
            </a:fld>
            <a:endParaRPr lang="es-CR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1C156C-C827-44B5-AC24-9DF3DFB0D93A}" type="datetimeFigureOut">
              <a:rPr lang="es-CR" smtClean="0"/>
              <a:pPr>
                <a:defRPr/>
              </a:pPr>
              <a:t>01/10/2014</a:t>
            </a:fld>
            <a:endParaRPr lang="es-C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33861D-C06D-40DE-A1DC-C778C7D96CFE}" type="slidenum">
              <a:rPr lang="es-CR" smtClean="0"/>
              <a:pPr>
                <a:defRPr/>
              </a:pPr>
              <a:t>‹Nº›</a:t>
            </a:fld>
            <a:endParaRPr lang="es-CR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7ABF59-0525-4F17-B0B2-78CD91AFE89A}" type="datetimeFigureOut">
              <a:rPr lang="es-CR" smtClean="0"/>
              <a:pPr>
                <a:defRPr/>
              </a:pPr>
              <a:t>01/10/2014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F9032A-D0A3-4850-A18C-FF3AB03E012E}" type="slidenum">
              <a:rPr lang="es-CR" smtClean="0"/>
              <a:pPr>
                <a:defRPr/>
              </a:pPr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45A122-9D4B-48ED-9636-229692346D7D}" type="datetimeFigureOut">
              <a:rPr lang="es-CR" smtClean="0"/>
              <a:pPr>
                <a:defRPr/>
              </a:pPr>
              <a:t>01/10/2014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47B0F-2165-4557-B734-AAF2998E2D65}" type="slidenum">
              <a:rPr lang="es-CR" smtClean="0"/>
              <a:pPr>
                <a:defRPr/>
              </a:pPr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883710-FEC3-4C62-8D2E-45984CD47908}" type="datetimeFigureOut">
              <a:rPr lang="es-CR" smtClean="0"/>
              <a:pPr>
                <a:defRPr/>
              </a:pPr>
              <a:t>01/10/2014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F41D34-ECD0-436B-8F4C-594781271D25}" type="slidenum">
              <a:rPr lang="es-CR" smtClean="0"/>
              <a:pPr>
                <a:defRPr/>
              </a:pPr>
              <a:t>‹Nº›</a:t>
            </a:fld>
            <a:endParaRPr lang="es-CR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146A2C-BFB6-4491-BCC5-80841195EDAB}" type="datetimeFigureOut">
              <a:rPr lang="es-CR" smtClean="0"/>
              <a:pPr>
                <a:defRPr/>
              </a:pPr>
              <a:t>01/10/2014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DFABDEE0-C82A-4AEF-9223-09FBFA08E9D8}" type="slidenum">
              <a:rPr lang="es-CR" smtClean="0"/>
              <a:pPr>
                <a:defRPr/>
              </a:pPr>
              <a:t>‹Nº›</a:t>
            </a:fld>
            <a:endParaRPr lang="es-CR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A3429B0-F45E-4CF7-9B3D-B0DA591FA7CC}" type="datetimeFigureOut">
              <a:rPr lang="es-CR" smtClean="0"/>
              <a:pPr>
                <a:defRPr/>
              </a:pPr>
              <a:t>01/10/2014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BC43A08B-1BDC-47B1-9D8D-F122AAF7CF7E}" type="slidenum">
              <a:rPr lang="es-CR" smtClean="0"/>
              <a:pPr>
                <a:defRPr/>
              </a:pPr>
              <a:t>‹Nº›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s-CR" dirty="0" smtClean="0"/>
              <a:t/>
            </a:r>
            <a:br>
              <a:rPr lang="es-CR" dirty="0" smtClean="0"/>
            </a:b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899592" y="980728"/>
            <a:ext cx="7772400" cy="4572000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es-CR" sz="4800" dirty="0" smtClean="0"/>
          </a:p>
          <a:p>
            <a:pPr algn="ctr">
              <a:buNone/>
            </a:pPr>
            <a:r>
              <a:rPr lang="es-CR" sz="4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RÉGIMEN DE ZONAS FRANCAS</a:t>
            </a:r>
            <a:endParaRPr lang="es-CR" sz="4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463480" y="4869160"/>
            <a:ext cx="4680520" cy="64633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CR" dirty="0" smtClean="0"/>
              <a:t/>
            </a:r>
            <a:br>
              <a:rPr lang="es-CR" dirty="0" smtClean="0"/>
            </a:br>
            <a:r>
              <a:rPr lang="es-CR" dirty="0" smtClean="0"/>
              <a:t>UCI 2014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s-CR" dirty="0" smtClean="0"/>
              <a:t>INVERSIÓN</a:t>
            </a:r>
            <a:endParaRPr lang="es-C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7584" y="260648"/>
            <a:ext cx="7772400" cy="1143000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CR" dirty="0" smtClean="0"/>
              <a:t>Incentivos  fiscales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827584" y="1772816"/>
            <a:ext cx="7772400" cy="4572000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s-CR" dirty="0" smtClean="0"/>
              <a:t>	</a:t>
            </a:r>
            <a:r>
              <a:rPr lang="es-CR" dirty="0" smtClean="0">
                <a:latin typeface="Arial" pitchFamily="34" charset="0"/>
                <a:cs typeface="Arial" pitchFamily="34" charset="0"/>
              </a:rPr>
              <a:t>Exención del pago de todo impuesto a importación y derecho consular sobre: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s-CR" sz="1800" dirty="0" smtClean="0">
              <a:latin typeface="Arial" pitchFamily="34" charset="0"/>
              <a:cs typeface="Arial" pitchFamily="34" charset="0"/>
            </a:endParaRPr>
          </a:p>
          <a:p>
            <a:pPr marL="640080" lvl="1" indent="-274320" algn="just">
              <a:buFont typeface="Wingdings" pitchFamily="2" charset="2"/>
              <a:buChar char="Ø"/>
              <a:defRPr/>
            </a:pPr>
            <a:r>
              <a:rPr lang="es-CR" sz="1800" dirty="0" smtClean="0">
                <a:latin typeface="Arial" pitchFamily="34" charset="0"/>
                <a:cs typeface="Arial" pitchFamily="34" charset="0"/>
              </a:rPr>
              <a:t>materias primas</a:t>
            </a:r>
          </a:p>
          <a:p>
            <a:pPr marL="640080" lvl="1" indent="-274320" algn="just">
              <a:buFont typeface="Wingdings" pitchFamily="2" charset="2"/>
              <a:buChar char="Ø"/>
              <a:defRPr/>
            </a:pPr>
            <a:r>
              <a:rPr lang="es-CR" sz="1800" dirty="0" smtClean="0">
                <a:latin typeface="Arial" pitchFamily="34" charset="0"/>
                <a:cs typeface="Arial" pitchFamily="34" charset="0"/>
              </a:rPr>
              <a:t>productos elaborados o </a:t>
            </a:r>
            <a:r>
              <a:rPr lang="es-CR" sz="1800" dirty="0" err="1" smtClean="0">
                <a:latin typeface="Arial" pitchFamily="34" charset="0"/>
                <a:cs typeface="Arial" pitchFamily="34" charset="0"/>
              </a:rPr>
              <a:t>semielaborados</a:t>
            </a:r>
            <a:endParaRPr lang="es-CR" sz="1800" dirty="0" smtClean="0">
              <a:latin typeface="Arial" pitchFamily="34" charset="0"/>
              <a:cs typeface="Arial" pitchFamily="34" charset="0"/>
            </a:endParaRPr>
          </a:p>
          <a:p>
            <a:pPr marL="640080" lvl="1" indent="-274320" algn="just">
              <a:buFont typeface="Wingdings" pitchFamily="2" charset="2"/>
              <a:buChar char="Ø"/>
              <a:defRPr/>
            </a:pPr>
            <a:r>
              <a:rPr lang="es-CR" sz="1800" dirty="0" smtClean="0">
                <a:latin typeface="Arial" pitchFamily="34" charset="0"/>
                <a:cs typeface="Arial" pitchFamily="34" charset="0"/>
              </a:rPr>
              <a:t>material de envase y empaque</a:t>
            </a:r>
          </a:p>
          <a:p>
            <a:pPr marL="640080" lvl="1" indent="-274320" algn="just">
              <a:buFont typeface="Wingdings" pitchFamily="2" charset="2"/>
              <a:buChar char="Ø"/>
              <a:defRPr/>
            </a:pPr>
            <a:r>
              <a:rPr lang="es-CR" sz="1800" dirty="0" smtClean="0">
                <a:latin typeface="Arial" pitchFamily="34" charset="0"/>
                <a:cs typeface="Arial" pitchFamily="34" charset="0"/>
              </a:rPr>
              <a:t>componentes y partes y en general las mercancías requeridas para la operación</a:t>
            </a:r>
          </a:p>
          <a:p>
            <a:pPr marL="640080" lvl="1" indent="-274320" algn="just">
              <a:buFont typeface="Wingdings" pitchFamily="2" charset="2"/>
              <a:buChar char="Ø"/>
              <a:defRPr/>
            </a:pPr>
            <a:r>
              <a:rPr lang="es-CR" sz="1800" dirty="0" smtClean="0">
                <a:latin typeface="Arial" pitchFamily="34" charset="0"/>
                <a:cs typeface="Arial" pitchFamily="34" charset="0"/>
              </a:rPr>
              <a:t>maquinaria y equipo y sus accesorios y repuestos</a:t>
            </a:r>
          </a:p>
          <a:p>
            <a:pPr marL="640080" lvl="1" indent="-274320" algn="just">
              <a:buFont typeface="Wingdings" pitchFamily="2" charset="2"/>
              <a:buChar char="Ø"/>
              <a:defRPr/>
            </a:pPr>
            <a:r>
              <a:rPr lang="es-CR" sz="1800" dirty="0" smtClean="0">
                <a:latin typeface="Arial" pitchFamily="34" charset="0"/>
                <a:cs typeface="Arial" pitchFamily="34" charset="0"/>
              </a:rPr>
              <a:t>vehículos automotores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83568" y="1772816"/>
            <a:ext cx="7772400" cy="4572000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274320" indent="-274320" algn="just" fontAlgn="auto">
              <a:spcAft>
                <a:spcPts val="0"/>
              </a:spcAft>
              <a:defRPr/>
            </a:pPr>
            <a:r>
              <a:rPr lang="es-CR" dirty="0" smtClean="0"/>
              <a:t>Exención a la exportación o reexportación de productos</a:t>
            </a:r>
          </a:p>
          <a:p>
            <a:pPr marL="274320" indent="-274320" algn="just" fontAlgn="auto">
              <a:spcAft>
                <a:spcPts val="0"/>
              </a:spcAft>
              <a:defRPr/>
            </a:pPr>
            <a:endParaRPr lang="es-CR" dirty="0" smtClean="0"/>
          </a:p>
          <a:p>
            <a:pPr marL="274320" indent="-274320" algn="just" fontAlgn="auto">
              <a:spcAft>
                <a:spcPts val="0"/>
              </a:spcAft>
              <a:defRPr/>
            </a:pPr>
            <a:r>
              <a:rPr lang="es-CR" dirty="0" smtClean="0"/>
              <a:t>Exención del pago de impuesto de traspaso de bienes inmuebles</a:t>
            </a:r>
          </a:p>
          <a:p>
            <a:pPr marL="274320" indent="-274320" algn="just" fontAlgn="auto">
              <a:spcAft>
                <a:spcPts val="0"/>
              </a:spcAft>
              <a:defRPr/>
            </a:pPr>
            <a:endParaRPr lang="es-CR" dirty="0" smtClean="0"/>
          </a:p>
          <a:p>
            <a:pPr marL="274320" indent="-274320" algn="just" fontAlgn="auto">
              <a:spcAft>
                <a:spcPts val="0"/>
              </a:spcAft>
              <a:defRPr/>
            </a:pPr>
            <a:r>
              <a:rPr lang="es-CR" dirty="0" smtClean="0"/>
              <a:t>Exención de impuestos municipales (patentes), según municipio.</a:t>
            </a:r>
          </a:p>
          <a:p>
            <a:pPr marL="274320" indent="-274320" algn="just" fontAlgn="auto">
              <a:spcAft>
                <a:spcPts val="0"/>
              </a:spcAft>
              <a:defRPr/>
            </a:pPr>
            <a:endParaRPr lang="es-CR" dirty="0" smtClean="0"/>
          </a:p>
          <a:p>
            <a:pPr marL="274320" indent="-274320" algn="just" fontAlgn="auto">
              <a:spcAft>
                <a:spcPts val="0"/>
              </a:spcAft>
              <a:defRPr/>
            </a:pPr>
            <a:r>
              <a:rPr lang="es-CR" dirty="0" smtClean="0"/>
              <a:t>Exención de tributos sobre remesas al exterior</a:t>
            </a:r>
          </a:p>
          <a:p>
            <a:pPr marL="274320" indent="-274320" algn="just" fontAlgn="auto">
              <a:spcAft>
                <a:spcPts val="0"/>
              </a:spcAft>
              <a:defRPr/>
            </a:pPr>
            <a:endParaRPr lang="es-CR" dirty="0" smtClean="0"/>
          </a:p>
          <a:p>
            <a:pPr marL="274320" indent="-274320" algn="just" fontAlgn="auto">
              <a:spcAft>
                <a:spcPts val="0"/>
              </a:spcAft>
              <a:defRPr/>
            </a:pPr>
            <a:r>
              <a:rPr lang="es-CR" dirty="0" smtClean="0"/>
              <a:t>Exención del pago de impuestos de ventas  consumos sobre compras locales</a:t>
            </a:r>
            <a:endParaRPr lang="es-CR" dirty="0"/>
          </a:p>
        </p:txBody>
      </p:sp>
      <p:sp>
        <p:nvSpPr>
          <p:cNvPr id="5" name="4 CuadroTexto"/>
          <p:cNvSpPr txBox="1"/>
          <p:nvPr/>
        </p:nvSpPr>
        <p:spPr>
          <a:xfrm>
            <a:off x="683568" y="476672"/>
            <a:ext cx="7674646" cy="70788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R" sz="4000" dirty="0">
                <a:solidFill>
                  <a:schemeClr val="bg1"/>
                </a:solidFill>
                <a:latin typeface="Trebuchet MS"/>
                <a:ea typeface="+mj-ea"/>
                <a:cs typeface="+mj-cs"/>
              </a:rPr>
              <a:t>Incentivos fiscales</a:t>
            </a:r>
            <a:endParaRPr lang="es-C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CR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Exención del impuesto sobre la renta</a:t>
            </a:r>
            <a:endParaRPr lang="es-CR" sz="2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3 Imagen" descr="shutterstock_98277623-1024x68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8" y="5085184"/>
            <a:ext cx="1835696" cy="12226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899592" y="1700808"/>
            <a:ext cx="7772400" cy="4572000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s-CR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s-CR" sz="2200" b="1" dirty="0" smtClean="0">
                <a:latin typeface="Arial" pitchFamily="34" charset="0"/>
                <a:cs typeface="Arial" pitchFamily="34" charset="0"/>
              </a:rPr>
              <a:t>Todas las categorías dentro de GAMA: </a:t>
            </a:r>
            <a:endParaRPr lang="es-CR" b="1" dirty="0" smtClean="0">
              <a:latin typeface="Arial" pitchFamily="34" charset="0"/>
              <a:cs typeface="Arial" pitchFamily="34" charset="0"/>
            </a:endParaRPr>
          </a:p>
          <a:p>
            <a:pPr marL="640080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s-CR" sz="2000" dirty="0" smtClean="0">
                <a:latin typeface="Arial" pitchFamily="34" charset="0"/>
                <a:cs typeface="Arial" pitchFamily="34" charset="0"/>
              </a:rPr>
              <a:t>100% de exoneración por 8 años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s-CR" sz="2000" dirty="0" smtClean="0">
                <a:latin typeface="Arial" pitchFamily="34" charset="0"/>
                <a:cs typeface="Arial" pitchFamily="34" charset="0"/>
              </a:rPr>
              <a:t>50% de exoneración por 4 años</a:t>
            </a:r>
          </a:p>
          <a:p>
            <a:pPr marL="640080" lvl="1" indent="-274320" fontAlgn="auto">
              <a:spcAft>
                <a:spcPts val="0"/>
              </a:spcAft>
              <a:buNone/>
              <a:defRPr/>
            </a:pPr>
            <a:endParaRPr lang="es-CR" dirty="0" smtClean="0">
              <a:latin typeface="Arial" pitchFamily="34" charset="0"/>
              <a:cs typeface="Arial" pitchFamily="34" charset="0"/>
            </a:endParaRPr>
          </a:p>
          <a:p>
            <a:pPr marL="640080" lvl="1" indent="-274320" fontAlgn="auto">
              <a:spcAft>
                <a:spcPts val="0"/>
              </a:spcAft>
              <a:buNone/>
              <a:defRPr/>
            </a:pPr>
            <a:r>
              <a:rPr lang="es-CR" b="1" dirty="0" smtClean="0">
                <a:latin typeface="Arial" pitchFamily="34" charset="0"/>
                <a:cs typeface="Arial" pitchFamily="34" charset="0"/>
              </a:rPr>
              <a:t>Todas las categorías fuera de GAMA:</a:t>
            </a:r>
          </a:p>
          <a:p>
            <a:pPr marL="640080" lvl="1" indent="-274320" fontAlgn="auto">
              <a:spcAft>
                <a:spcPts val="0"/>
              </a:spcAft>
              <a:buFontTx/>
              <a:buChar char="-"/>
              <a:defRPr/>
            </a:pPr>
            <a:r>
              <a:rPr lang="es-CR" sz="2200" dirty="0" smtClean="0">
                <a:latin typeface="Arial" pitchFamily="34" charset="0"/>
                <a:cs typeface="Arial" pitchFamily="34" charset="0"/>
              </a:rPr>
              <a:t>100% de exoneración por 12 años</a:t>
            </a:r>
          </a:p>
          <a:p>
            <a:pPr marL="640080" lvl="1" indent="-274320" fontAlgn="auto">
              <a:spcAft>
                <a:spcPts val="0"/>
              </a:spcAft>
              <a:buFontTx/>
              <a:buChar char="-"/>
              <a:defRPr/>
            </a:pPr>
            <a:r>
              <a:rPr lang="es-CR" sz="2200" dirty="0" smtClean="0">
                <a:latin typeface="Arial" pitchFamily="34" charset="0"/>
                <a:cs typeface="Arial" pitchFamily="34" charset="0"/>
              </a:rPr>
              <a:t>50% de exoneración por 6 años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s-CR" dirty="0" smtClean="0"/>
              <a:t>VENTAS LOCALES</a:t>
            </a:r>
            <a:endParaRPr lang="es-CR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899592" y="1700808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CR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CATEGORIA INCISO F)</a:t>
            </a:r>
            <a:br>
              <a:rPr lang="es-CR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s-CR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PARTICULARIDADES</a:t>
            </a:r>
            <a:endParaRPr lang="es-CR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83568" y="2132856"/>
            <a:ext cx="7772400" cy="3886944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s-CR" b="1" dirty="0" smtClean="0"/>
              <a:t>INVERSIÓN:</a:t>
            </a:r>
          </a:p>
          <a:p>
            <a:pPr algn="just">
              <a:buNone/>
            </a:pPr>
            <a:endParaRPr lang="es-CR" b="1" dirty="0" smtClean="0"/>
          </a:p>
          <a:p>
            <a:pPr algn="just"/>
            <a:r>
              <a:rPr lang="es-CR" dirty="0" smtClean="0"/>
              <a:t>Dentro de GAMA: Pertenecer a un sector estratégico</a:t>
            </a:r>
          </a:p>
          <a:p>
            <a:pPr algn="just"/>
            <a:endParaRPr lang="es-CR" dirty="0" smtClean="0"/>
          </a:p>
          <a:p>
            <a:pPr algn="just"/>
            <a:r>
              <a:rPr lang="es-CR" dirty="0" smtClean="0"/>
              <a:t>Fuera de GAMA: no es necesario pertenecer a un sector estratégico</a:t>
            </a:r>
          </a:p>
          <a:p>
            <a:pPr algn="just"/>
            <a:endParaRPr lang="es-CR" dirty="0" smtClean="0"/>
          </a:p>
          <a:p>
            <a:pPr algn="just"/>
            <a:r>
              <a:rPr lang="es-CR" dirty="0" smtClean="0"/>
              <a:t>Inversión sujeta al principio de movilidad internacional</a:t>
            </a:r>
          </a:p>
          <a:p>
            <a:pPr algn="just"/>
            <a:endParaRPr lang="es-CR" dirty="0" smtClean="0"/>
          </a:p>
          <a:p>
            <a:pPr algn="just"/>
            <a:r>
              <a:rPr lang="es-CR" dirty="0" smtClean="0"/>
              <a:t>Estar total o parcialmente exenta o no sujeta al pago del impuesto sobre la renta</a:t>
            </a:r>
          </a:p>
          <a:p>
            <a:endParaRPr lang="es-CR" dirty="0" smtClean="0"/>
          </a:p>
          <a:p>
            <a:endParaRPr lang="es-C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89658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CR" sz="2800" dirty="0" smtClean="0"/>
              <a:t>CATEGORÍA INCISO F)</a:t>
            </a:r>
            <a:br>
              <a:rPr lang="es-CR" sz="2800" dirty="0" smtClean="0"/>
            </a:br>
            <a:r>
              <a:rPr lang="es-CR" sz="2800" dirty="0" smtClean="0"/>
              <a:t>PARTICULARIDADES</a:t>
            </a:r>
            <a:endParaRPr lang="es-CR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1988840"/>
            <a:ext cx="8229600" cy="4325112"/>
          </a:xfr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s-CR" dirty="0" smtClean="0"/>
              <a:t>	EXENCIÓN DEL IMPUESTO SOBRE LA RENTA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s-CR" dirty="0" smtClean="0"/>
              <a:t> 	Dentro de GAMA: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s-CR" dirty="0" smtClean="0"/>
              <a:t>	Tarifa de 6% los primeros 6 años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s-CR" dirty="0" smtClean="0"/>
              <a:t>	Tarifa de 15% los siguientes 4 años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es-CR" dirty="0" smtClean="0"/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s-CR" dirty="0" smtClean="0"/>
              <a:t>	Fuera de GAMA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s-CR" dirty="0" smtClean="0"/>
              <a:t>	100% exoneración por 6 años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s-CR" dirty="0" smtClean="0"/>
              <a:t>	Tarifa de 6% los siguiente 6 años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s-CR" dirty="0" smtClean="0"/>
              <a:t>	Tarifa de 15% los siguientes 6 años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CR" sz="3200" dirty="0" smtClean="0"/>
              <a:t>CATEGORIA INCISO F)</a:t>
            </a:r>
            <a:br>
              <a:rPr lang="es-CR" sz="3200" dirty="0" smtClean="0"/>
            </a:br>
            <a:r>
              <a:rPr lang="es-CR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PARTICULARIDADESLES</a:t>
            </a:r>
            <a:endParaRPr lang="es-CR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914400" y="1484784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1538" y="404664"/>
            <a:ext cx="7286676" cy="1066800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CR" sz="3600" dirty="0" smtClean="0">
                <a:solidFill>
                  <a:schemeClr val="bg1"/>
                </a:solidFill>
              </a:rPr>
              <a:t>Cambios que se generarán en el 2015</a:t>
            </a:r>
            <a:endParaRPr lang="es-CR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971600" y="2204864"/>
            <a:ext cx="7286676" cy="3575890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274320" indent="-274320" algn="just">
              <a:buNone/>
              <a:defRPr/>
            </a:pPr>
            <a:r>
              <a:rPr lang="es-CR" sz="1600" dirty="0" smtClean="0"/>
              <a:t>	</a:t>
            </a:r>
            <a:r>
              <a:rPr lang="es-CR" sz="1800" dirty="0" smtClean="0">
                <a:latin typeface="Arial" pitchFamily="34" charset="0"/>
                <a:cs typeface="Arial" pitchFamily="34" charset="0"/>
              </a:rPr>
              <a:t>La categoría de empresa procesadora de exportación perderá vigencia.</a:t>
            </a:r>
          </a:p>
          <a:p>
            <a:pPr marL="274320" indent="-274320" algn="just">
              <a:buNone/>
              <a:defRPr/>
            </a:pPr>
            <a:endParaRPr lang="es-CR" sz="1800" dirty="0" smtClean="0">
              <a:latin typeface="Arial" pitchFamily="34" charset="0"/>
              <a:cs typeface="Arial" pitchFamily="34" charset="0"/>
            </a:endParaRPr>
          </a:p>
          <a:p>
            <a:pPr marL="274320" indent="-274320" algn="just">
              <a:buNone/>
              <a:defRPr/>
            </a:pPr>
            <a:r>
              <a:rPr lang="es-CR" sz="1800" dirty="0" smtClean="0">
                <a:latin typeface="Arial" pitchFamily="34" charset="0"/>
                <a:cs typeface="Arial" pitchFamily="34" charset="0"/>
              </a:rPr>
              <a:t>	Las empresas clasificadas bajo esta categoría deberán, para mantener el régimen, trasladarse al inciso f), debiendo cumplir con los requisitos dispuestos en la ley. En caso contrario perderán sus incentivos</a:t>
            </a:r>
            <a:r>
              <a:rPr lang="es-CR" sz="28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642917"/>
            <a:ext cx="8072494" cy="757257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CR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Cambios que se generarán en el 2015</a:t>
            </a:r>
            <a:endParaRPr lang="es-CR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71472" y="1857364"/>
            <a:ext cx="8215370" cy="3929090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es-CR" dirty="0"/>
              <a:t>	</a:t>
            </a:r>
            <a:endParaRPr lang="es-CR" dirty="0" smtClean="0"/>
          </a:p>
          <a:p>
            <a:pPr marL="274320" indent="-274320" algn="just">
              <a:buNone/>
              <a:defRPr/>
            </a:pPr>
            <a:r>
              <a:rPr lang="es-CR" dirty="0"/>
              <a:t>	</a:t>
            </a:r>
            <a:r>
              <a:rPr lang="es-CR" dirty="0" smtClean="0">
                <a:latin typeface="Arial" pitchFamily="34" charset="0"/>
                <a:cs typeface="Arial" pitchFamily="34" charset="0"/>
              </a:rPr>
              <a:t>El punto más delicado en algunos casos, si están dentro de GAMA será el cumplimiento de sector estratégico. 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endParaRPr lang="es-CR" dirty="0" smtClean="0">
              <a:latin typeface="Arial" pitchFamily="34" charset="0"/>
              <a:cs typeface="Arial" pitchFamily="34" charset="0"/>
            </a:endParaRPr>
          </a:p>
          <a:p>
            <a:pPr marL="274320" indent="-274320" algn="just">
              <a:buNone/>
              <a:defRPr/>
            </a:pPr>
            <a:r>
              <a:rPr lang="es-CR" dirty="0" smtClean="0">
                <a:latin typeface="Arial" pitchFamily="34" charset="0"/>
                <a:cs typeface="Arial" pitchFamily="34" charset="0"/>
              </a:rPr>
              <a:t>	Asimismo, hay que recordar que tanto el otorgamiento del régimen de zona como el traslado al inciso f) son autorizaciones que si bien tienen un marco legal más o menos definido, también están “expuestas” al ámbito de discrecionalidad del Ministerio de Comercio Exterior.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CR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ANTECEDENTES</a:t>
            </a:r>
            <a:endParaRPr lang="es-CR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899592" y="1700808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2852936"/>
            <a:ext cx="8229600" cy="114300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s-CR" dirty="0" smtClean="0"/>
              <a:t>Muchas gracias </a:t>
            </a:r>
            <a:endParaRPr lang="es-C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s-C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Régimen de zona franca</a:t>
            </a:r>
            <a:endParaRPr lang="es-CR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904056" y="1916832"/>
            <a:ext cx="7772400" cy="45720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just">
              <a:buNone/>
            </a:pPr>
            <a:r>
              <a:rPr lang="es-CR" b="1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LEY ACTUAL:</a:t>
            </a:r>
          </a:p>
          <a:p>
            <a:pPr lvl="1" algn="just"/>
            <a:r>
              <a:rPr lang="es-CR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Ley 7210 de 23 de noviembre de 1990</a:t>
            </a:r>
          </a:p>
          <a:p>
            <a:pPr lvl="1" algn="just">
              <a:buNone/>
            </a:pPr>
            <a:endParaRPr lang="es-CR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s-CR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	Ha sufrido varias reformas siendo la última de enero del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/>
        </p:nvGraphicFramePr>
        <p:xfrm>
          <a:off x="-756592" y="548680"/>
          <a:ext cx="9649072" cy="17099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95536" y="2636912"/>
            <a:ext cx="7848872" cy="3240360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es-CR" dirty="0" smtClean="0">
              <a:latin typeface="Arial" pitchFamily="34" charset="0"/>
              <a:cs typeface="Arial" pitchFamily="34" charset="0"/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es-CR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s-CR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Es el conjunto de incentivos fiscales y otros beneficios otorgados por el Estado a aquellas empresas que cumplan con los requisitos contemplados en la Ley 7210 y sus reformas.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es-C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Diagrama"/>
          <p:cNvGraphicFramePr/>
          <p:nvPr/>
        </p:nvGraphicFramePr>
        <p:xfrm>
          <a:off x="357158" y="357166"/>
          <a:ext cx="8358246" cy="55921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267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CR" dirty="0" smtClean="0"/>
          </a:p>
          <a:p>
            <a:endParaRPr lang="es-C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285728"/>
            <a:ext cx="7528920" cy="928694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CR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Categorías</a:t>
            </a:r>
            <a:r>
              <a:rPr lang="es-CR" sz="2800" dirty="0" smtClean="0"/>
              <a:t> de empresas</a:t>
            </a:r>
            <a:endParaRPr lang="es-CR" sz="2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357158" y="1500174"/>
          <a:ext cx="7643866" cy="49291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57158" y="273968"/>
            <a:ext cx="7959258" cy="10668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CR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Categorías de empresas</a:t>
            </a:r>
            <a:endParaRPr lang="es-CR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323528" y="1628800"/>
          <a:ext cx="8229600" cy="4153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00392" cy="1066800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CR" sz="24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Categorías de empresas: NUEVA CATEGORIA, inciso f)</a:t>
            </a:r>
            <a:endParaRPr lang="es-CR" sz="24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467544" y="1916832"/>
          <a:ext cx="8229600" cy="4325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CR" dirty="0" smtClean="0"/>
              <a:t/>
            </a:r>
            <a:br>
              <a:rPr lang="es-CR" dirty="0" smtClean="0"/>
            </a:br>
            <a:r>
              <a:rPr lang="es-CR" dirty="0" smtClean="0"/>
              <a:t/>
            </a:r>
            <a:br>
              <a:rPr lang="es-CR" dirty="0" smtClean="0"/>
            </a:br>
            <a:r>
              <a:rPr lang="es-CR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Requisito para ingresar a Zona Franca: INVERSIÓN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67544" y="2348880"/>
            <a:ext cx="8229600" cy="3143272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274320" indent="-274320" algn="just">
              <a:buNone/>
              <a:defRPr/>
            </a:pPr>
            <a:r>
              <a:rPr lang="es-CR" sz="31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s-CR" sz="2200" dirty="0" smtClean="0">
                <a:latin typeface="Arial" pitchFamily="34" charset="0"/>
                <a:cs typeface="Arial" pitchFamily="34" charset="0"/>
              </a:rPr>
              <a:t>Es </a:t>
            </a:r>
            <a:r>
              <a:rPr lang="es-CR" sz="2200" dirty="0">
                <a:latin typeface="Arial" pitchFamily="34" charset="0"/>
                <a:cs typeface="Arial" pitchFamily="34" charset="0"/>
              </a:rPr>
              <a:t>aquélla inversión en activos fijos que la nueva beneficiaria debe realizar con los mínimos indicados en la ley, y cuyo cumplimiento se puede extender a lo largo de tres años a partir de la </a:t>
            </a:r>
            <a:r>
              <a:rPr lang="es-CR" sz="2200" dirty="0" smtClean="0">
                <a:latin typeface="Arial" pitchFamily="34" charset="0"/>
                <a:cs typeface="Arial" pitchFamily="34" charset="0"/>
              </a:rPr>
              <a:t>notificación del acuerdo ejecutivo de otorgamiento del régimen</a:t>
            </a:r>
            <a:r>
              <a:rPr lang="es-CR" sz="3100" dirty="0" smtClean="0">
                <a:latin typeface="Arial" pitchFamily="34" charset="0"/>
                <a:cs typeface="Arial" pitchFamily="34" charset="0"/>
              </a:rPr>
              <a:t>.</a:t>
            </a:r>
            <a:endParaRPr lang="es-CR" sz="3100" dirty="0">
              <a:latin typeface="Arial" pitchFamily="34" charset="0"/>
              <a:cs typeface="Arial" pitchFamily="34" charset="0"/>
            </a:endParaRPr>
          </a:p>
          <a:p>
            <a:pPr marL="274320" indent="-274320" fontAlgn="auto">
              <a:spcAft>
                <a:spcPts val="0"/>
              </a:spcAft>
              <a:buNone/>
              <a:defRPr/>
            </a:pPr>
            <a:endParaRPr lang="es-C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385</TotalTime>
  <Words>493</Words>
  <Application>Microsoft Office PowerPoint</Application>
  <PresentationFormat>Presentación en pantalla (4:3)</PresentationFormat>
  <Paragraphs>111</Paragraphs>
  <Slides>20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Equidad</vt:lpstr>
      <vt:lpstr> </vt:lpstr>
      <vt:lpstr>ANTECEDENTES</vt:lpstr>
      <vt:lpstr>Régimen de zona franca</vt:lpstr>
      <vt:lpstr>Diapositiva 4</vt:lpstr>
      <vt:lpstr>Diapositiva 5</vt:lpstr>
      <vt:lpstr>Categorías de empresas</vt:lpstr>
      <vt:lpstr>Categorías de empresas</vt:lpstr>
      <vt:lpstr>Categorías de empresas: NUEVA CATEGORIA, inciso f)</vt:lpstr>
      <vt:lpstr>  Requisito para ingresar a Zona Franca: INVERSIÓN</vt:lpstr>
      <vt:lpstr>INVERSIÓN</vt:lpstr>
      <vt:lpstr>Incentivos  fiscales</vt:lpstr>
      <vt:lpstr>Diapositiva 12</vt:lpstr>
      <vt:lpstr>Exención del impuesto sobre la renta</vt:lpstr>
      <vt:lpstr>VENTAS LOCALES</vt:lpstr>
      <vt:lpstr>CATEGORIA INCISO F) PARTICULARIDADES</vt:lpstr>
      <vt:lpstr>CATEGORÍA INCISO F) PARTICULARIDADES</vt:lpstr>
      <vt:lpstr>CATEGORIA INCISO F) PARTICULARIDADESLES</vt:lpstr>
      <vt:lpstr>Cambios que se generarán en el 2015</vt:lpstr>
      <vt:lpstr>Cambios que se generarán en el 2015</vt:lpstr>
      <vt:lpstr>Muchas gracias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FLORANGEL CASTRO</dc:creator>
  <cp:lastModifiedBy>Maikol</cp:lastModifiedBy>
  <cp:revision>35</cp:revision>
  <dcterms:created xsi:type="dcterms:W3CDTF">2014-05-20T15:32:18Z</dcterms:created>
  <dcterms:modified xsi:type="dcterms:W3CDTF">2014-10-01T21:11:20Z</dcterms:modified>
</cp:coreProperties>
</file>