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63"/>
  </p:notesMasterIdLst>
  <p:handoutMasterIdLst>
    <p:handoutMasterId r:id="rId64"/>
  </p:handoutMasterIdLst>
  <p:sldIdLst>
    <p:sldId id="374" r:id="rId2"/>
    <p:sldId id="380" r:id="rId3"/>
    <p:sldId id="381" r:id="rId4"/>
    <p:sldId id="481" r:id="rId5"/>
    <p:sldId id="376" r:id="rId6"/>
    <p:sldId id="377" r:id="rId7"/>
    <p:sldId id="378" r:id="rId8"/>
    <p:sldId id="386" r:id="rId9"/>
    <p:sldId id="387" r:id="rId10"/>
    <p:sldId id="389" r:id="rId11"/>
    <p:sldId id="391" r:id="rId12"/>
    <p:sldId id="392" r:id="rId13"/>
    <p:sldId id="393" r:id="rId14"/>
    <p:sldId id="394" r:id="rId15"/>
    <p:sldId id="462" r:id="rId16"/>
    <p:sldId id="395" r:id="rId17"/>
    <p:sldId id="396" r:id="rId18"/>
    <p:sldId id="463" r:id="rId19"/>
    <p:sldId id="398" r:id="rId20"/>
    <p:sldId id="399" r:id="rId21"/>
    <p:sldId id="400" r:id="rId22"/>
    <p:sldId id="403" r:id="rId23"/>
    <p:sldId id="404" r:id="rId24"/>
    <p:sldId id="405" r:id="rId25"/>
    <p:sldId id="408" r:id="rId26"/>
    <p:sldId id="409" r:id="rId27"/>
    <p:sldId id="468" r:id="rId28"/>
    <p:sldId id="410" r:id="rId29"/>
    <p:sldId id="411" r:id="rId30"/>
    <p:sldId id="412" r:id="rId31"/>
    <p:sldId id="413" r:id="rId32"/>
    <p:sldId id="414" r:id="rId33"/>
    <p:sldId id="415" r:id="rId34"/>
    <p:sldId id="416" r:id="rId35"/>
    <p:sldId id="471" r:id="rId36"/>
    <p:sldId id="417" r:id="rId37"/>
    <p:sldId id="419" r:id="rId38"/>
    <p:sldId id="420" r:id="rId39"/>
    <p:sldId id="423" r:id="rId40"/>
    <p:sldId id="428" r:id="rId41"/>
    <p:sldId id="432" r:id="rId42"/>
    <p:sldId id="433" r:id="rId43"/>
    <p:sldId id="435" r:id="rId44"/>
    <p:sldId id="436" r:id="rId45"/>
    <p:sldId id="477" r:id="rId46"/>
    <p:sldId id="437" r:id="rId47"/>
    <p:sldId id="438" r:id="rId48"/>
    <p:sldId id="478" r:id="rId49"/>
    <p:sldId id="439" r:id="rId50"/>
    <p:sldId id="440" r:id="rId51"/>
    <p:sldId id="479" r:id="rId52"/>
    <p:sldId id="441" r:id="rId53"/>
    <p:sldId id="447" r:id="rId54"/>
    <p:sldId id="452" r:id="rId55"/>
    <p:sldId id="453" r:id="rId56"/>
    <p:sldId id="454" r:id="rId57"/>
    <p:sldId id="480" r:id="rId58"/>
    <p:sldId id="482" r:id="rId59"/>
    <p:sldId id="483" r:id="rId60"/>
    <p:sldId id="458" r:id="rId61"/>
    <p:sldId id="373" r:id="rId62"/>
  </p:sldIdLst>
  <p:sldSz cx="9144000" cy="6858000" type="screen4x3"/>
  <p:notesSz cx="6669088" cy="9926638"/>
  <p:defaultTextStyle>
    <a:defPPr>
      <a:defRPr lang="es-ES"/>
    </a:defPPr>
    <a:lvl1pPr algn="l" rtl="0" fontAlgn="base">
      <a:spcBef>
        <a:spcPct val="0"/>
      </a:spcBef>
      <a:spcAft>
        <a:spcPct val="0"/>
      </a:spcAft>
      <a:defRPr kern="1200">
        <a:solidFill>
          <a:schemeClr val="tx1"/>
        </a:solidFill>
        <a:latin typeface="Arial Unicode MS" pitchFamily="34" charset="-128"/>
        <a:ea typeface="+mn-ea"/>
        <a:cs typeface="+mn-cs"/>
      </a:defRPr>
    </a:lvl1pPr>
    <a:lvl2pPr marL="457200" algn="l" rtl="0" fontAlgn="base">
      <a:spcBef>
        <a:spcPct val="0"/>
      </a:spcBef>
      <a:spcAft>
        <a:spcPct val="0"/>
      </a:spcAft>
      <a:defRPr kern="1200">
        <a:solidFill>
          <a:schemeClr val="tx1"/>
        </a:solidFill>
        <a:latin typeface="Arial Unicode MS" pitchFamily="34" charset="-128"/>
        <a:ea typeface="+mn-ea"/>
        <a:cs typeface="+mn-cs"/>
      </a:defRPr>
    </a:lvl2pPr>
    <a:lvl3pPr marL="914400" algn="l" rtl="0" fontAlgn="base">
      <a:spcBef>
        <a:spcPct val="0"/>
      </a:spcBef>
      <a:spcAft>
        <a:spcPct val="0"/>
      </a:spcAft>
      <a:defRPr kern="1200">
        <a:solidFill>
          <a:schemeClr val="tx1"/>
        </a:solidFill>
        <a:latin typeface="Arial Unicode MS" pitchFamily="34" charset="-128"/>
        <a:ea typeface="+mn-ea"/>
        <a:cs typeface="+mn-cs"/>
      </a:defRPr>
    </a:lvl3pPr>
    <a:lvl4pPr marL="1371600" algn="l" rtl="0" fontAlgn="base">
      <a:spcBef>
        <a:spcPct val="0"/>
      </a:spcBef>
      <a:spcAft>
        <a:spcPct val="0"/>
      </a:spcAft>
      <a:defRPr kern="1200">
        <a:solidFill>
          <a:schemeClr val="tx1"/>
        </a:solidFill>
        <a:latin typeface="Arial Unicode MS" pitchFamily="34" charset="-128"/>
        <a:ea typeface="+mn-ea"/>
        <a:cs typeface="+mn-cs"/>
      </a:defRPr>
    </a:lvl4pPr>
    <a:lvl5pPr marL="1828800" algn="l" rtl="0" fontAlgn="base">
      <a:spcBef>
        <a:spcPct val="0"/>
      </a:spcBef>
      <a:spcAft>
        <a:spcPct val="0"/>
      </a:spcAft>
      <a:defRPr kern="1200">
        <a:solidFill>
          <a:schemeClr val="tx1"/>
        </a:solidFill>
        <a:latin typeface="Arial Unicode MS" pitchFamily="34" charset="-128"/>
        <a:ea typeface="+mn-ea"/>
        <a:cs typeface="+mn-cs"/>
      </a:defRPr>
    </a:lvl5pPr>
    <a:lvl6pPr marL="2286000" algn="l" defTabSz="914400" rtl="0" eaLnBrk="1" latinLnBrk="0" hangingPunct="1">
      <a:defRPr kern="1200">
        <a:solidFill>
          <a:schemeClr val="tx1"/>
        </a:solidFill>
        <a:latin typeface="Arial Unicode MS" pitchFamily="34" charset="-128"/>
        <a:ea typeface="+mn-ea"/>
        <a:cs typeface="+mn-cs"/>
      </a:defRPr>
    </a:lvl6pPr>
    <a:lvl7pPr marL="2743200" algn="l" defTabSz="914400" rtl="0" eaLnBrk="1" latinLnBrk="0" hangingPunct="1">
      <a:defRPr kern="1200">
        <a:solidFill>
          <a:schemeClr val="tx1"/>
        </a:solidFill>
        <a:latin typeface="Arial Unicode MS" pitchFamily="34" charset="-128"/>
        <a:ea typeface="+mn-ea"/>
        <a:cs typeface="+mn-cs"/>
      </a:defRPr>
    </a:lvl7pPr>
    <a:lvl8pPr marL="3200400" algn="l" defTabSz="914400" rtl="0" eaLnBrk="1" latinLnBrk="0" hangingPunct="1">
      <a:defRPr kern="1200">
        <a:solidFill>
          <a:schemeClr val="tx1"/>
        </a:solidFill>
        <a:latin typeface="Arial Unicode MS" pitchFamily="34" charset="-128"/>
        <a:ea typeface="+mn-ea"/>
        <a:cs typeface="+mn-cs"/>
      </a:defRPr>
    </a:lvl8pPr>
    <a:lvl9pPr marL="3657600" algn="l" defTabSz="914400" rtl="0" eaLnBrk="1" latinLnBrk="0" hangingPunct="1">
      <a:defRPr kern="1200">
        <a:solidFill>
          <a:schemeClr val="tx1"/>
        </a:solidFill>
        <a:latin typeface="Arial Unicode MS"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8046" autoAdjust="0"/>
  </p:normalViewPr>
  <p:slideViewPr>
    <p:cSldViewPr>
      <p:cViewPr>
        <p:scale>
          <a:sx n="60" d="100"/>
          <a:sy n="60" d="100"/>
        </p:scale>
        <p:origin x="-96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69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091F7-374A-41BC-8035-9927003CF163}"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s-ES_tradnl"/>
        </a:p>
      </dgm:t>
    </dgm:pt>
    <dgm:pt modelId="{686AC9C6-6551-4E5B-BF14-0A3C3E6E21C7}">
      <dgm:prSet phldrT="[Texto]"/>
      <dgm:spPr/>
      <dgm:t>
        <a:bodyPr/>
        <a:lstStyle/>
        <a:p>
          <a:r>
            <a:rPr lang="es-ES_tradnl" b="1" dirty="0" smtClean="0">
              <a:effectLst>
                <a:outerShdw blurRad="38100" dist="38100" dir="2700000" algn="tl">
                  <a:srgbClr val="000000">
                    <a:alpha val="43137"/>
                  </a:srgbClr>
                </a:outerShdw>
              </a:effectLst>
              <a:latin typeface="+mn-lt"/>
            </a:rPr>
            <a:t>Derechos Específicos</a:t>
          </a:r>
          <a:endParaRPr lang="es-ES_tradnl" b="1" dirty="0">
            <a:effectLst>
              <a:outerShdw blurRad="38100" dist="38100" dir="2700000" algn="tl">
                <a:srgbClr val="000000">
                  <a:alpha val="43137"/>
                </a:srgbClr>
              </a:outerShdw>
            </a:effectLst>
            <a:latin typeface="+mn-lt"/>
          </a:endParaRPr>
        </a:p>
      </dgm:t>
    </dgm:pt>
    <dgm:pt modelId="{52B35D5A-58E5-4901-9E4B-292CA4C4E38C}" type="parTrans" cxnId="{AD5092C2-263C-4863-8704-CE5ED5E89A64}">
      <dgm:prSet/>
      <dgm:spPr/>
      <dgm:t>
        <a:bodyPr/>
        <a:lstStyle/>
        <a:p>
          <a:endParaRPr lang="es-ES_tradnl">
            <a:latin typeface="+mn-lt"/>
          </a:endParaRPr>
        </a:p>
      </dgm:t>
    </dgm:pt>
    <dgm:pt modelId="{4709D381-0D76-4D9C-A17E-71AA21AD1C07}" type="sibTrans" cxnId="{AD5092C2-263C-4863-8704-CE5ED5E89A64}">
      <dgm:prSet/>
      <dgm:spPr/>
      <dgm:t>
        <a:bodyPr/>
        <a:lstStyle/>
        <a:p>
          <a:endParaRPr lang="es-ES_tradnl">
            <a:latin typeface="+mn-lt"/>
          </a:endParaRPr>
        </a:p>
      </dgm:t>
    </dgm:pt>
    <dgm:pt modelId="{E2ECCAE8-864B-4CDE-AD18-0120E38EB435}">
      <dgm:prSet phldrT="[Texto]"/>
      <dgm:spPr/>
      <dgm:t>
        <a:bodyPr/>
        <a:lstStyle/>
        <a:p>
          <a:r>
            <a:rPr lang="es-ES" b="1" dirty="0" smtClean="0">
              <a:latin typeface="+mn-lt"/>
              <a:cs typeface="Arial" pitchFamily="34" charset="0"/>
            </a:rPr>
            <a:t>Se fijan una cantidad por unidad de peso, cuenta o medida.</a:t>
          </a:r>
          <a:endParaRPr lang="es-ES_tradnl" dirty="0">
            <a:latin typeface="+mn-lt"/>
            <a:cs typeface="Arial" pitchFamily="34" charset="0"/>
          </a:endParaRPr>
        </a:p>
      </dgm:t>
    </dgm:pt>
    <dgm:pt modelId="{71EB6369-0902-410E-8ECF-E7C95C7BA958}" type="parTrans" cxnId="{9628073F-AE4B-456D-9D91-5397E8397FBF}">
      <dgm:prSet/>
      <dgm:spPr/>
      <dgm:t>
        <a:bodyPr/>
        <a:lstStyle/>
        <a:p>
          <a:endParaRPr lang="es-ES_tradnl">
            <a:latin typeface="+mn-lt"/>
          </a:endParaRPr>
        </a:p>
      </dgm:t>
    </dgm:pt>
    <dgm:pt modelId="{5EBC21ED-55CE-4B19-A7DC-594B031D809B}" type="sibTrans" cxnId="{9628073F-AE4B-456D-9D91-5397E8397FBF}">
      <dgm:prSet/>
      <dgm:spPr/>
      <dgm:t>
        <a:bodyPr/>
        <a:lstStyle/>
        <a:p>
          <a:endParaRPr lang="es-ES_tradnl">
            <a:latin typeface="+mn-lt"/>
          </a:endParaRPr>
        </a:p>
      </dgm:t>
    </dgm:pt>
    <dgm:pt modelId="{456208D7-0326-4642-8CF8-599D23C5450D}">
      <dgm:prSet phldrT="[Texto]"/>
      <dgm:spPr/>
      <dgm:t>
        <a:bodyPr/>
        <a:lstStyle/>
        <a:p>
          <a:r>
            <a:rPr lang="es-ES_tradnl" b="1" dirty="0" smtClean="0">
              <a:effectLst>
                <a:outerShdw blurRad="38100" dist="38100" dir="2700000" algn="tl">
                  <a:srgbClr val="000000">
                    <a:alpha val="43137"/>
                  </a:srgbClr>
                </a:outerShdw>
              </a:effectLst>
              <a:latin typeface="+mn-lt"/>
            </a:rPr>
            <a:t>Derechos Ad Valorem</a:t>
          </a:r>
          <a:endParaRPr lang="es-ES_tradnl" b="1" dirty="0">
            <a:effectLst>
              <a:outerShdw blurRad="38100" dist="38100" dir="2700000" algn="tl">
                <a:srgbClr val="000000">
                  <a:alpha val="43137"/>
                </a:srgbClr>
              </a:outerShdw>
            </a:effectLst>
            <a:latin typeface="+mn-lt"/>
          </a:endParaRPr>
        </a:p>
      </dgm:t>
    </dgm:pt>
    <dgm:pt modelId="{C1ADB552-64AB-4779-B07A-D80AA55559B0}" type="parTrans" cxnId="{683FF01A-B857-4512-AE30-0785FD1E4A39}">
      <dgm:prSet/>
      <dgm:spPr/>
      <dgm:t>
        <a:bodyPr/>
        <a:lstStyle/>
        <a:p>
          <a:endParaRPr lang="es-ES_tradnl">
            <a:latin typeface="+mn-lt"/>
          </a:endParaRPr>
        </a:p>
      </dgm:t>
    </dgm:pt>
    <dgm:pt modelId="{81FC6DA0-229D-42DF-B499-7DE15DEFFE0A}" type="sibTrans" cxnId="{683FF01A-B857-4512-AE30-0785FD1E4A39}">
      <dgm:prSet/>
      <dgm:spPr/>
      <dgm:t>
        <a:bodyPr/>
        <a:lstStyle/>
        <a:p>
          <a:endParaRPr lang="es-ES_tradnl">
            <a:latin typeface="+mn-lt"/>
          </a:endParaRPr>
        </a:p>
      </dgm:t>
    </dgm:pt>
    <dgm:pt modelId="{2E102508-B383-448D-901D-8DA8AC892DC7}">
      <dgm:prSet phldrT="[Texto]"/>
      <dgm:spPr/>
      <dgm:t>
        <a:bodyPr/>
        <a:lstStyle/>
        <a:p>
          <a:r>
            <a:rPr lang="es-ES" b="1" dirty="0" smtClean="0">
              <a:latin typeface="+mn-lt"/>
              <a:cs typeface="Arial" pitchFamily="34" charset="0"/>
            </a:rPr>
            <a:t>Se fijan mediante un porcentaje del valor 	de la mercancía</a:t>
          </a:r>
          <a:r>
            <a:rPr lang="es-ES" b="1" dirty="0" smtClean="0">
              <a:latin typeface="+mn-lt"/>
            </a:rPr>
            <a:t>.</a:t>
          </a:r>
          <a:endParaRPr lang="es-ES_tradnl" dirty="0">
            <a:latin typeface="+mn-lt"/>
          </a:endParaRPr>
        </a:p>
      </dgm:t>
    </dgm:pt>
    <dgm:pt modelId="{57869434-D620-481B-AE04-E32457DAE679}" type="parTrans" cxnId="{FF548F66-0693-4E4F-AC40-711BC1CE701D}">
      <dgm:prSet/>
      <dgm:spPr/>
      <dgm:t>
        <a:bodyPr/>
        <a:lstStyle/>
        <a:p>
          <a:endParaRPr lang="es-ES_tradnl">
            <a:latin typeface="+mn-lt"/>
          </a:endParaRPr>
        </a:p>
      </dgm:t>
    </dgm:pt>
    <dgm:pt modelId="{82971A79-CC93-4BF6-84C6-8DBB05ACF81E}" type="sibTrans" cxnId="{FF548F66-0693-4E4F-AC40-711BC1CE701D}">
      <dgm:prSet/>
      <dgm:spPr/>
      <dgm:t>
        <a:bodyPr/>
        <a:lstStyle/>
        <a:p>
          <a:endParaRPr lang="es-ES_tradnl">
            <a:latin typeface="+mn-lt"/>
          </a:endParaRPr>
        </a:p>
      </dgm:t>
    </dgm:pt>
    <dgm:pt modelId="{4C46DEC3-8495-4A67-8664-0990E52FE175}" type="pres">
      <dgm:prSet presAssocID="{78D091F7-374A-41BC-8035-9927003CF163}" presName="Name0" presStyleCnt="0">
        <dgm:presLayoutVars>
          <dgm:dir/>
          <dgm:animLvl val="lvl"/>
          <dgm:resizeHandles val="exact"/>
        </dgm:presLayoutVars>
      </dgm:prSet>
      <dgm:spPr/>
      <dgm:t>
        <a:bodyPr/>
        <a:lstStyle/>
        <a:p>
          <a:endParaRPr lang="es-ES_tradnl"/>
        </a:p>
      </dgm:t>
    </dgm:pt>
    <dgm:pt modelId="{C62E6EDE-7B14-442F-9372-5AD89F81C8A9}" type="pres">
      <dgm:prSet presAssocID="{686AC9C6-6551-4E5B-BF14-0A3C3E6E21C7}" presName="linNode" presStyleCnt="0"/>
      <dgm:spPr/>
      <dgm:t>
        <a:bodyPr/>
        <a:lstStyle/>
        <a:p>
          <a:endParaRPr lang="es-CR"/>
        </a:p>
      </dgm:t>
    </dgm:pt>
    <dgm:pt modelId="{7E50DDCC-A90A-4FC3-A99B-891082AC31D8}" type="pres">
      <dgm:prSet presAssocID="{686AC9C6-6551-4E5B-BF14-0A3C3E6E21C7}" presName="parentText" presStyleLbl="node1" presStyleIdx="0" presStyleCnt="2">
        <dgm:presLayoutVars>
          <dgm:chMax val="1"/>
          <dgm:bulletEnabled val="1"/>
        </dgm:presLayoutVars>
      </dgm:prSet>
      <dgm:spPr/>
      <dgm:t>
        <a:bodyPr/>
        <a:lstStyle/>
        <a:p>
          <a:endParaRPr lang="es-ES_tradnl"/>
        </a:p>
      </dgm:t>
    </dgm:pt>
    <dgm:pt modelId="{5D29027D-DDC5-4C83-B3B3-FC4A7B947A5F}" type="pres">
      <dgm:prSet presAssocID="{686AC9C6-6551-4E5B-BF14-0A3C3E6E21C7}" presName="descendantText" presStyleLbl="alignAccFollowNode1" presStyleIdx="0" presStyleCnt="2">
        <dgm:presLayoutVars>
          <dgm:bulletEnabled val="1"/>
        </dgm:presLayoutVars>
      </dgm:prSet>
      <dgm:spPr/>
      <dgm:t>
        <a:bodyPr/>
        <a:lstStyle/>
        <a:p>
          <a:endParaRPr lang="es-ES_tradnl"/>
        </a:p>
      </dgm:t>
    </dgm:pt>
    <dgm:pt modelId="{A2DB4AEC-28B5-4C81-AD31-FFB8C651B206}" type="pres">
      <dgm:prSet presAssocID="{4709D381-0D76-4D9C-A17E-71AA21AD1C07}" presName="sp" presStyleCnt="0"/>
      <dgm:spPr/>
      <dgm:t>
        <a:bodyPr/>
        <a:lstStyle/>
        <a:p>
          <a:endParaRPr lang="es-CR"/>
        </a:p>
      </dgm:t>
    </dgm:pt>
    <dgm:pt modelId="{92597447-99E3-462B-B628-808CFC0980F2}" type="pres">
      <dgm:prSet presAssocID="{456208D7-0326-4642-8CF8-599D23C5450D}" presName="linNode" presStyleCnt="0"/>
      <dgm:spPr/>
      <dgm:t>
        <a:bodyPr/>
        <a:lstStyle/>
        <a:p>
          <a:endParaRPr lang="es-CR"/>
        </a:p>
      </dgm:t>
    </dgm:pt>
    <dgm:pt modelId="{688E6C1C-70B2-4CD7-BB96-A8D445804546}" type="pres">
      <dgm:prSet presAssocID="{456208D7-0326-4642-8CF8-599D23C5450D}" presName="parentText" presStyleLbl="node1" presStyleIdx="1" presStyleCnt="2">
        <dgm:presLayoutVars>
          <dgm:chMax val="1"/>
          <dgm:bulletEnabled val="1"/>
        </dgm:presLayoutVars>
      </dgm:prSet>
      <dgm:spPr/>
      <dgm:t>
        <a:bodyPr/>
        <a:lstStyle/>
        <a:p>
          <a:endParaRPr lang="es-ES_tradnl"/>
        </a:p>
      </dgm:t>
    </dgm:pt>
    <dgm:pt modelId="{B3096B8E-E625-4411-AB8C-27358901C6F7}" type="pres">
      <dgm:prSet presAssocID="{456208D7-0326-4642-8CF8-599D23C5450D}" presName="descendantText" presStyleLbl="alignAccFollowNode1" presStyleIdx="1" presStyleCnt="2">
        <dgm:presLayoutVars>
          <dgm:bulletEnabled val="1"/>
        </dgm:presLayoutVars>
      </dgm:prSet>
      <dgm:spPr/>
      <dgm:t>
        <a:bodyPr/>
        <a:lstStyle/>
        <a:p>
          <a:endParaRPr lang="es-ES_tradnl"/>
        </a:p>
      </dgm:t>
    </dgm:pt>
  </dgm:ptLst>
  <dgm:cxnLst>
    <dgm:cxn modelId="{6B166FD9-3D0E-421F-834E-C9A951ECDA97}" type="presOf" srcId="{E2ECCAE8-864B-4CDE-AD18-0120E38EB435}" destId="{5D29027D-DDC5-4C83-B3B3-FC4A7B947A5F}" srcOrd="0" destOrd="0" presId="urn:microsoft.com/office/officeart/2005/8/layout/vList5"/>
    <dgm:cxn modelId="{FF548F66-0693-4E4F-AC40-711BC1CE701D}" srcId="{456208D7-0326-4642-8CF8-599D23C5450D}" destId="{2E102508-B383-448D-901D-8DA8AC892DC7}" srcOrd="0" destOrd="0" parTransId="{57869434-D620-481B-AE04-E32457DAE679}" sibTransId="{82971A79-CC93-4BF6-84C6-8DBB05ACF81E}"/>
    <dgm:cxn modelId="{8FE20A9A-99CE-4FE1-8CA7-36A8E8F1F6F8}" type="presOf" srcId="{2E102508-B383-448D-901D-8DA8AC892DC7}" destId="{B3096B8E-E625-4411-AB8C-27358901C6F7}" srcOrd="0" destOrd="0" presId="urn:microsoft.com/office/officeart/2005/8/layout/vList5"/>
    <dgm:cxn modelId="{94A414F9-E712-4D14-92DC-9163ADF736DE}" type="presOf" srcId="{686AC9C6-6551-4E5B-BF14-0A3C3E6E21C7}" destId="{7E50DDCC-A90A-4FC3-A99B-891082AC31D8}" srcOrd="0" destOrd="0" presId="urn:microsoft.com/office/officeart/2005/8/layout/vList5"/>
    <dgm:cxn modelId="{9F759DF2-7900-410E-8645-BD1EBA078528}" type="presOf" srcId="{78D091F7-374A-41BC-8035-9927003CF163}" destId="{4C46DEC3-8495-4A67-8664-0990E52FE175}" srcOrd="0" destOrd="0" presId="urn:microsoft.com/office/officeart/2005/8/layout/vList5"/>
    <dgm:cxn modelId="{53DC5752-B121-48AA-BF0C-770322BA0B67}" type="presOf" srcId="{456208D7-0326-4642-8CF8-599D23C5450D}" destId="{688E6C1C-70B2-4CD7-BB96-A8D445804546}" srcOrd="0" destOrd="0" presId="urn:microsoft.com/office/officeart/2005/8/layout/vList5"/>
    <dgm:cxn modelId="{683FF01A-B857-4512-AE30-0785FD1E4A39}" srcId="{78D091F7-374A-41BC-8035-9927003CF163}" destId="{456208D7-0326-4642-8CF8-599D23C5450D}" srcOrd="1" destOrd="0" parTransId="{C1ADB552-64AB-4779-B07A-D80AA55559B0}" sibTransId="{81FC6DA0-229D-42DF-B499-7DE15DEFFE0A}"/>
    <dgm:cxn modelId="{9628073F-AE4B-456D-9D91-5397E8397FBF}" srcId="{686AC9C6-6551-4E5B-BF14-0A3C3E6E21C7}" destId="{E2ECCAE8-864B-4CDE-AD18-0120E38EB435}" srcOrd="0" destOrd="0" parTransId="{71EB6369-0902-410E-8ECF-E7C95C7BA958}" sibTransId="{5EBC21ED-55CE-4B19-A7DC-594B031D809B}"/>
    <dgm:cxn modelId="{AD5092C2-263C-4863-8704-CE5ED5E89A64}" srcId="{78D091F7-374A-41BC-8035-9927003CF163}" destId="{686AC9C6-6551-4E5B-BF14-0A3C3E6E21C7}" srcOrd="0" destOrd="0" parTransId="{52B35D5A-58E5-4901-9E4B-292CA4C4E38C}" sibTransId="{4709D381-0D76-4D9C-A17E-71AA21AD1C07}"/>
    <dgm:cxn modelId="{E2487CC3-441A-452F-8198-666C6242FDC0}" type="presParOf" srcId="{4C46DEC3-8495-4A67-8664-0990E52FE175}" destId="{C62E6EDE-7B14-442F-9372-5AD89F81C8A9}" srcOrd="0" destOrd="0" presId="urn:microsoft.com/office/officeart/2005/8/layout/vList5"/>
    <dgm:cxn modelId="{3A7A16F4-C073-465C-9099-2B4712C42C40}" type="presParOf" srcId="{C62E6EDE-7B14-442F-9372-5AD89F81C8A9}" destId="{7E50DDCC-A90A-4FC3-A99B-891082AC31D8}" srcOrd="0" destOrd="0" presId="urn:microsoft.com/office/officeart/2005/8/layout/vList5"/>
    <dgm:cxn modelId="{39CAD0BC-9EF2-4D3D-8AFE-43F11826DA03}" type="presParOf" srcId="{C62E6EDE-7B14-442F-9372-5AD89F81C8A9}" destId="{5D29027D-DDC5-4C83-B3B3-FC4A7B947A5F}" srcOrd="1" destOrd="0" presId="urn:microsoft.com/office/officeart/2005/8/layout/vList5"/>
    <dgm:cxn modelId="{6B1BD1A5-7A20-44AE-8175-76676B99739B}" type="presParOf" srcId="{4C46DEC3-8495-4A67-8664-0990E52FE175}" destId="{A2DB4AEC-28B5-4C81-AD31-FFB8C651B206}" srcOrd="1" destOrd="0" presId="urn:microsoft.com/office/officeart/2005/8/layout/vList5"/>
    <dgm:cxn modelId="{03D61FA5-B73D-4965-9C0F-690F847E3B57}" type="presParOf" srcId="{4C46DEC3-8495-4A67-8664-0990E52FE175}" destId="{92597447-99E3-462B-B628-808CFC0980F2}" srcOrd="2" destOrd="0" presId="urn:microsoft.com/office/officeart/2005/8/layout/vList5"/>
    <dgm:cxn modelId="{5C9D9AB4-502C-4399-9696-5F8BE3876B4B}" type="presParOf" srcId="{92597447-99E3-462B-B628-808CFC0980F2}" destId="{688E6C1C-70B2-4CD7-BB96-A8D445804546}" srcOrd="0" destOrd="0" presId="urn:microsoft.com/office/officeart/2005/8/layout/vList5"/>
    <dgm:cxn modelId="{8B3C9523-04AD-4BF5-A034-62689D016B93}" type="presParOf" srcId="{92597447-99E3-462B-B628-808CFC0980F2}" destId="{B3096B8E-E625-4411-AB8C-27358901C6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5B7FA1-E160-4703-A3B7-14CE563EF5EA}"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s-CR"/>
        </a:p>
      </dgm:t>
    </dgm:pt>
    <dgm:pt modelId="{3C6DF124-2D9F-4008-8496-61E255A27351}">
      <dgm:prSet/>
      <dgm:spPr/>
      <dgm:t>
        <a:bodyPr/>
        <a:lstStyle/>
        <a:p>
          <a:pPr rtl="0"/>
          <a:r>
            <a:rPr lang="es-ES_tradnl" smtClean="0"/>
            <a:t>CONCEPTO:</a:t>
          </a:r>
          <a:endParaRPr lang="es-CR"/>
        </a:p>
      </dgm:t>
    </dgm:pt>
    <dgm:pt modelId="{F826DCD5-4201-4076-90B6-78220F207AFE}" type="parTrans" cxnId="{B9D0A7BF-EA98-492A-ADF8-9DD4B69ECDE2}">
      <dgm:prSet/>
      <dgm:spPr/>
      <dgm:t>
        <a:bodyPr/>
        <a:lstStyle/>
        <a:p>
          <a:endParaRPr lang="es-CR"/>
        </a:p>
      </dgm:t>
    </dgm:pt>
    <dgm:pt modelId="{56013B96-4E65-4484-80DD-DCE49DA73021}" type="sibTrans" cxnId="{B9D0A7BF-EA98-492A-ADF8-9DD4B69ECDE2}">
      <dgm:prSet/>
      <dgm:spPr/>
      <dgm:t>
        <a:bodyPr/>
        <a:lstStyle/>
        <a:p>
          <a:endParaRPr lang="es-CR"/>
        </a:p>
      </dgm:t>
    </dgm:pt>
    <dgm:pt modelId="{222D587C-0D46-46CB-A37A-C44D4DC4E2F4}">
      <dgm:prSet/>
      <dgm:spPr/>
      <dgm:t>
        <a:bodyPr/>
        <a:lstStyle/>
        <a:p>
          <a:pPr rtl="0"/>
          <a:r>
            <a:rPr lang="es-ES_tradnl" dirty="0" smtClean="0"/>
            <a:t>“el precio </a:t>
          </a:r>
          <a:r>
            <a:rPr lang="es-ES_tradnl" b="1" u="sng" dirty="0" smtClean="0">
              <a:solidFill>
                <a:srgbClr val="FFC000"/>
              </a:solidFill>
              <a:effectLst>
                <a:outerShdw blurRad="38100" dist="38100" dir="2700000" algn="tl">
                  <a:srgbClr val="000000">
                    <a:alpha val="43137"/>
                  </a:srgbClr>
                </a:outerShdw>
              </a:effectLst>
            </a:rPr>
            <a:t>efectivamente pagado o por pagar </a:t>
          </a:r>
          <a:r>
            <a:rPr lang="es-ES_tradnl" dirty="0" smtClean="0"/>
            <a:t>por las mercancías, cuando éstas se venden para la exportación con destino al país de importación, </a:t>
          </a:r>
          <a:r>
            <a:rPr lang="es-ES_tradnl" b="1" dirty="0" smtClean="0">
              <a:solidFill>
                <a:srgbClr val="FFC000"/>
              </a:solidFill>
            </a:rPr>
            <a:t>ajustado</a:t>
          </a:r>
          <a:r>
            <a:rPr lang="es-ES_tradnl" dirty="0" smtClean="0"/>
            <a:t> de conformidad con lo dispuesto en el </a:t>
          </a:r>
          <a:r>
            <a:rPr lang="es-ES_tradnl" b="1" dirty="0" smtClean="0">
              <a:solidFill>
                <a:srgbClr val="FFC000"/>
              </a:solidFill>
            </a:rPr>
            <a:t>artículo 8</a:t>
          </a:r>
          <a:r>
            <a:rPr lang="es-ES_tradnl" dirty="0" smtClean="0"/>
            <a:t>, siempre que concurran determinadas circunstancias”</a:t>
          </a:r>
          <a:endParaRPr lang="es-CR" dirty="0"/>
        </a:p>
      </dgm:t>
    </dgm:pt>
    <dgm:pt modelId="{E692FF71-AD41-4EE8-92F9-62257FF70C19}" type="parTrans" cxnId="{C56F8C76-8F67-41CD-B52F-87235FEF953B}">
      <dgm:prSet/>
      <dgm:spPr/>
      <dgm:t>
        <a:bodyPr/>
        <a:lstStyle/>
        <a:p>
          <a:endParaRPr lang="es-CR"/>
        </a:p>
      </dgm:t>
    </dgm:pt>
    <dgm:pt modelId="{4640383C-F595-46E1-88B0-8007DBC08DA9}" type="sibTrans" cxnId="{C56F8C76-8F67-41CD-B52F-87235FEF953B}">
      <dgm:prSet/>
      <dgm:spPr/>
      <dgm:t>
        <a:bodyPr/>
        <a:lstStyle/>
        <a:p>
          <a:endParaRPr lang="es-CR"/>
        </a:p>
      </dgm:t>
    </dgm:pt>
    <dgm:pt modelId="{F85E5B8F-ACD3-43E8-9CB0-8608ED875344}" type="pres">
      <dgm:prSet presAssocID="{BA5B7FA1-E160-4703-A3B7-14CE563EF5EA}" presName="linear" presStyleCnt="0">
        <dgm:presLayoutVars>
          <dgm:animLvl val="lvl"/>
          <dgm:resizeHandles val="exact"/>
        </dgm:presLayoutVars>
      </dgm:prSet>
      <dgm:spPr/>
      <dgm:t>
        <a:bodyPr/>
        <a:lstStyle/>
        <a:p>
          <a:endParaRPr lang="es-CR"/>
        </a:p>
      </dgm:t>
    </dgm:pt>
    <dgm:pt modelId="{F8AE0779-E791-4C6D-A773-024391C80A81}" type="pres">
      <dgm:prSet presAssocID="{3C6DF124-2D9F-4008-8496-61E255A27351}" presName="parentText" presStyleLbl="node1" presStyleIdx="0" presStyleCnt="1">
        <dgm:presLayoutVars>
          <dgm:chMax val="0"/>
          <dgm:bulletEnabled val="1"/>
        </dgm:presLayoutVars>
      </dgm:prSet>
      <dgm:spPr/>
      <dgm:t>
        <a:bodyPr/>
        <a:lstStyle/>
        <a:p>
          <a:endParaRPr lang="es-CR"/>
        </a:p>
      </dgm:t>
    </dgm:pt>
    <dgm:pt modelId="{9021D06F-3B98-40C0-8646-72C2E754D511}" type="pres">
      <dgm:prSet presAssocID="{3C6DF124-2D9F-4008-8496-61E255A27351}" presName="childText" presStyleLbl="revTx" presStyleIdx="0" presStyleCnt="1">
        <dgm:presLayoutVars>
          <dgm:bulletEnabled val="1"/>
        </dgm:presLayoutVars>
      </dgm:prSet>
      <dgm:spPr/>
      <dgm:t>
        <a:bodyPr/>
        <a:lstStyle/>
        <a:p>
          <a:endParaRPr lang="es-CR"/>
        </a:p>
      </dgm:t>
    </dgm:pt>
  </dgm:ptLst>
  <dgm:cxnLst>
    <dgm:cxn modelId="{9B1DBEA8-939D-45DA-BDED-9EA54BF75CC4}" type="presOf" srcId="{3C6DF124-2D9F-4008-8496-61E255A27351}" destId="{F8AE0779-E791-4C6D-A773-024391C80A81}" srcOrd="0" destOrd="0" presId="urn:microsoft.com/office/officeart/2005/8/layout/vList2"/>
    <dgm:cxn modelId="{B9D0A7BF-EA98-492A-ADF8-9DD4B69ECDE2}" srcId="{BA5B7FA1-E160-4703-A3B7-14CE563EF5EA}" destId="{3C6DF124-2D9F-4008-8496-61E255A27351}" srcOrd="0" destOrd="0" parTransId="{F826DCD5-4201-4076-90B6-78220F207AFE}" sibTransId="{56013B96-4E65-4484-80DD-DCE49DA73021}"/>
    <dgm:cxn modelId="{3ACB0645-7304-483F-AEB7-52D38ABD10E1}" type="presOf" srcId="{222D587C-0D46-46CB-A37A-C44D4DC4E2F4}" destId="{9021D06F-3B98-40C0-8646-72C2E754D511}" srcOrd="0" destOrd="0" presId="urn:microsoft.com/office/officeart/2005/8/layout/vList2"/>
    <dgm:cxn modelId="{C56F8C76-8F67-41CD-B52F-87235FEF953B}" srcId="{3C6DF124-2D9F-4008-8496-61E255A27351}" destId="{222D587C-0D46-46CB-A37A-C44D4DC4E2F4}" srcOrd="0" destOrd="0" parTransId="{E692FF71-AD41-4EE8-92F9-62257FF70C19}" sibTransId="{4640383C-F595-46E1-88B0-8007DBC08DA9}"/>
    <dgm:cxn modelId="{A86F6E56-378A-4FD4-805A-936ED5592FFC}" type="presOf" srcId="{BA5B7FA1-E160-4703-A3B7-14CE563EF5EA}" destId="{F85E5B8F-ACD3-43E8-9CB0-8608ED875344}" srcOrd="0" destOrd="0" presId="urn:microsoft.com/office/officeart/2005/8/layout/vList2"/>
    <dgm:cxn modelId="{2E87F7C7-9848-416C-BC10-E75BDB5BE9CF}" type="presParOf" srcId="{F85E5B8F-ACD3-43E8-9CB0-8608ED875344}" destId="{F8AE0779-E791-4C6D-A773-024391C80A81}" srcOrd="0" destOrd="0" presId="urn:microsoft.com/office/officeart/2005/8/layout/vList2"/>
    <dgm:cxn modelId="{1F58DB30-E242-4705-B5A5-095716627AA8}" type="presParOf" srcId="{F85E5B8F-ACD3-43E8-9CB0-8608ED875344}" destId="{9021D06F-3B98-40C0-8646-72C2E754D51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32511F-613D-40AC-9393-E23258C83E8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s-CR"/>
        </a:p>
      </dgm:t>
    </dgm:pt>
    <dgm:pt modelId="{7AF57536-C56C-4493-905A-C119FADD7DCF}">
      <dgm:prSet/>
      <dgm:spPr/>
      <dgm:t>
        <a:bodyPr/>
        <a:lstStyle/>
        <a:p>
          <a:pPr algn="just" rtl="0"/>
          <a:r>
            <a:rPr lang="es-ES_tradnl" dirty="0" smtClean="0">
              <a:latin typeface="Arial" pitchFamily="34" charset="0"/>
              <a:cs typeface="Arial" pitchFamily="34" charset="0"/>
            </a:rPr>
            <a:t>En consecuencia, los pagos por dividendos u otros conceptos del comprador al vendedor que </a:t>
          </a:r>
          <a:r>
            <a:rPr lang="es-ES_tradnl" b="1" u="none"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no guarden relación con las mercancías importadas</a:t>
          </a:r>
          <a:r>
            <a:rPr lang="es-ES_tradnl" dirty="0" smtClean="0">
              <a:latin typeface="Arial" pitchFamily="34" charset="0"/>
              <a:cs typeface="Arial" pitchFamily="34" charset="0"/>
            </a:rPr>
            <a:t> no forman parte del valor en aduana.</a:t>
          </a:r>
          <a:endParaRPr lang="es-CR" dirty="0">
            <a:latin typeface="Arial" pitchFamily="34" charset="0"/>
            <a:cs typeface="Arial" pitchFamily="34" charset="0"/>
          </a:endParaRPr>
        </a:p>
      </dgm:t>
    </dgm:pt>
    <dgm:pt modelId="{8A2FE382-CED3-423D-B668-E97A84BBEE5E}" type="parTrans" cxnId="{F6C99D86-F2C0-46EE-BAE6-4BADDFF6C49F}">
      <dgm:prSet/>
      <dgm:spPr/>
      <dgm:t>
        <a:bodyPr/>
        <a:lstStyle/>
        <a:p>
          <a:endParaRPr lang="es-CR">
            <a:latin typeface="Arial" pitchFamily="34" charset="0"/>
            <a:cs typeface="Arial" pitchFamily="34" charset="0"/>
          </a:endParaRPr>
        </a:p>
      </dgm:t>
    </dgm:pt>
    <dgm:pt modelId="{DAD1E4A6-91B3-42A5-B889-6629B162752D}" type="sibTrans" cxnId="{F6C99D86-F2C0-46EE-BAE6-4BADDFF6C49F}">
      <dgm:prSet/>
      <dgm:spPr/>
      <dgm:t>
        <a:bodyPr/>
        <a:lstStyle/>
        <a:p>
          <a:endParaRPr lang="es-CR">
            <a:latin typeface="Arial" pitchFamily="34" charset="0"/>
            <a:cs typeface="Arial" pitchFamily="34" charset="0"/>
          </a:endParaRPr>
        </a:p>
      </dgm:t>
    </dgm:pt>
    <dgm:pt modelId="{D1800721-5484-4649-A8B5-363C090C597F}" type="pres">
      <dgm:prSet presAssocID="{8B32511F-613D-40AC-9393-E23258C83E8E}" presName="linear" presStyleCnt="0">
        <dgm:presLayoutVars>
          <dgm:animLvl val="lvl"/>
          <dgm:resizeHandles val="exact"/>
        </dgm:presLayoutVars>
      </dgm:prSet>
      <dgm:spPr/>
      <dgm:t>
        <a:bodyPr/>
        <a:lstStyle/>
        <a:p>
          <a:endParaRPr lang="es-CR"/>
        </a:p>
      </dgm:t>
    </dgm:pt>
    <dgm:pt modelId="{5D6BF3A9-B71A-4D1F-B803-D1133539293E}" type="pres">
      <dgm:prSet presAssocID="{7AF57536-C56C-4493-905A-C119FADD7DCF}" presName="parentText" presStyleLbl="node1" presStyleIdx="0" presStyleCnt="1" custLinFactNeighborY="32897">
        <dgm:presLayoutVars>
          <dgm:chMax val="0"/>
          <dgm:bulletEnabled val="1"/>
        </dgm:presLayoutVars>
      </dgm:prSet>
      <dgm:spPr/>
      <dgm:t>
        <a:bodyPr/>
        <a:lstStyle/>
        <a:p>
          <a:endParaRPr lang="es-CR"/>
        </a:p>
      </dgm:t>
    </dgm:pt>
  </dgm:ptLst>
  <dgm:cxnLst>
    <dgm:cxn modelId="{A51AC6F6-A17D-4338-B6B4-D419C52E884D}" type="presOf" srcId="{8B32511F-613D-40AC-9393-E23258C83E8E}" destId="{D1800721-5484-4649-A8B5-363C090C597F}" srcOrd="0" destOrd="0" presId="urn:microsoft.com/office/officeart/2005/8/layout/vList2"/>
    <dgm:cxn modelId="{F6C99D86-F2C0-46EE-BAE6-4BADDFF6C49F}" srcId="{8B32511F-613D-40AC-9393-E23258C83E8E}" destId="{7AF57536-C56C-4493-905A-C119FADD7DCF}" srcOrd="0" destOrd="0" parTransId="{8A2FE382-CED3-423D-B668-E97A84BBEE5E}" sibTransId="{DAD1E4A6-91B3-42A5-B889-6629B162752D}"/>
    <dgm:cxn modelId="{2ECA80CE-E627-47D9-A836-4CB99A6F7BAE}" type="presOf" srcId="{7AF57536-C56C-4493-905A-C119FADD7DCF}" destId="{5D6BF3A9-B71A-4D1F-B803-D1133539293E}" srcOrd="0" destOrd="0" presId="urn:microsoft.com/office/officeart/2005/8/layout/vList2"/>
    <dgm:cxn modelId="{32D62730-D536-4261-80FF-7078B68F3FBB}" type="presParOf" srcId="{D1800721-5484-4649-A8B5-363C090C597F}" destId="{5D6BF3A9-B71A-4D1F-B803-D1133539293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CEDB8A-9FAE-42D6-9302-9CE2CBAC647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s-CR"/>
        </a:p>
      </dgm:t>
    </dgm:pt>
    <dgm:pt modelId="{9F74FC27-6E1E-4F06-A2D8-08D87BFF7DCA}">
      <dgm:prSet/>
      <dgm:spPr/>
      <dgm:t>
        <a:bodyPr/>
        <a:lstStyle/>
        <a:p>
          <a:pPr rtl="0"/>
          <a:r>
            <a:rPr lang="es-ES_tradnl" smtClean="0">
              <a:latin typeface="Arial" pitchFamily="34" charset="0"/>
              <a:cs typeface="Arial" pitchFamily="34" charset="0"/>
            </a:rPr>
            <a:t>1. Son normales en muchas ramas comerciales.</a:t>
          </a:r>
          <a:endParaRPr lang="es-CR">
            <a:latin typeface="Arial" pitchFamily="34" charset="0"/>
            <a:cs typeface="Arial" pitchFamily="34" charset="0"/>
          </a:endParaRPr>
        </a:p>
      </dgm:t>
    </dgm:pt>
    <dgm:pt modelId="{5256BCAE-6F16-480E-98D6-FA4877CBA8A2}" type="parTrans" cxnId="{77789866-E6B2-4EFB-811F-324D091A5B0C}">
      <dgm:prSet/>
      <dgm:spPr/>
      <dgm:t>
        <a:bodyPr/>
        <a:lstStyle/>
        <a:p>
          <a:endParaRPr lang="es-CR">
            <a:latin typeface="Arial" pitchFamily="34" charset="0"/>
            <a:cs typeface="Arial" pitchFamily="34" charset="0"/>
          </a:endParaRPr>
        </a:p>
      </dgm:t>
    </dgm:pt>
    <dgm:pt modelId="{B24F78B1-5AA3-494D-B3FA-FC8AC100890F}" type="sibTrans" cxnId="{77789866-E6B2-4EFB-811F-324D091A5B0C}">
      <dgm:prSet/>
      <dgm:spPr/>
      <dgm:t>
        <a:bodyPr/>
        <a:lstStyle/>
        <a:p>
          <a:endParaRPr lang="es-CR">
            <a:latin typeface="Arial" pitchFamily="34" charset="0"/>
            <a:cs typeface="Arial" pitchFamily="34" charset="0"/>
          </a:endParaRPr>
        </a:p>
      </dgm:t>
    </dgm:pt>
    <dgm:pt modelId="{5A00A30A-B3EE-4F08-B3DD-E2BC1C2E175A}">
      <dgm:prSet/>
      <dgm:spPr/>
      <dgm:t>
        <a:bodyPr/>
        <a:lstStyle/>
        <a:p>
          <a:pPr rtl="0"/>
          <a:r>
            <a:rPr lang="es-ES_tradnl" dirty="0" smtClean="0">
              <a:latin typeface="Arial" pitchFamily="34" charset="0"/>
              <a:cs typeface="Arial" pitchFamily="34" charset="0"/>
            </a:rPr>
            <a:t>2. Pueden reflejarse en la factura como:</a:t>
          </a:r>
          <a:endParaRPr lang="es-CR" dirty="0">
            <a:latin typeface="Arial" pitchFamily="34" charset="0"/>
            <a:cs typeface="Arial" pitchFamily="34" charset="0"/>
          </a:endParaRPr>
        </a:p>
      </dgm:t>
    </dgm:pt>
    <dgm:pt modelId="{55E23885-B200-48C1-A29A-BD1AB27D1843}" type="parTrans" cxnId="{8576189C-7BCD-4EB8-AC3F-19C9038BC565}">
      <dgm:prSet/>
      <dgm:spPr/>
      <dgm:t>
        <a:bodyPr/>
        <a:lstStyle/>
        <a:p>
          <a:endParaRPr lang="es-CR">
            <a:latin typeface="Arial" pitchFamily="34" charset="0"/>
            <a:cs typeface="Arial" pitchFamily="34" charset="0"/>
          </a:endParaRPr>
        </a:p>
      </dgm:t>
    </dgm:pt>
    <dgm:pt modelId="{A0FA5A88-F1E3-40E4-BE93-6D60D2BFA95C}" type="sibTrans" cxnId="{8576189C-7BCD-4EB8-AC3F-19C9038BC565}">
      <dgm:prSet/>
      <dgm:spPr/>
      <dgm:t>
        <a:bodyPr/>
        <a:lstStyle/>
        <a:p>
          <a:endParaRPr lang="es-CR">
            <a:latin typeface="Arial" pitchFamily="34" charset="0"/>
            <a:cs typeface="Arial" pitchFamily="34" charset="0"/>
          </a:endParaRPr>
        </a:p>
      </dgm:t>
    </dgm:pt>
    <dgm:pt modelId="{BE056E0C-F4B7-40AD-AE84-661D584596BC}">
      <dgm:prSet custT="1"/>
      <dgm:spPr/>
      <dgm:t>
        <a:bodyPr/>
        <a:lstStyle/>
        <a:p>
          <a:pPr rtl="0"/>
          <a:r>
            <a:rPr lang="es-ES_tradnl" sz="1200" dirty="0" smtClean="0">
              <a:latin typeface="Arial" pitchFamily="34" charset="0"/>
              <a:cs typeface="Arial" pitchFamily="34" charset="0"/>
            </a:rPr>
            <a:t>porcentajes, indicando a qué obedecen</a:t>
          </a:r>
          <a:endParaRPr lang="es-CR" sz="1200" dirty="0">
            <a:latin typeface="Arial" pitchFamily="34" charset="0"/>
            <a:cs typeface="Arial" pitchFamily="34" charset="0"/>
          </a:endParaRPr>
        </a:p>
      </dgm:t>
    </dgm:pt>
    <dgm:pt modelId="{D4EA26E3-8AA1-43F7-B5D0-0BF61A8EA44B}" type="parTrans" cxnId="{0E62ADA9-E6A3-471D-9995-EEBE508434BC}">
      <dgm:prSet/>
      <dgm:spPr/>
      <dgm:t>
        <a:bodyPr/>
        <a:lstStyle/>
        <a:p>
          <a:endParaRPr lang="es-CR">
            <a:latin typeface="Arial" pitchFamily="34" charset="0"/>
            <a:cs typeface="Arial" pitchFamily="34" charset="0"/>
          </a:endParaRPr>
        </a:p>
      </dgm:t>
    </dgm:pt>
    <dgm:pt modelId="{DE7338B0-C6A0-4F56-8429-82353FEA78DE}" type="sibTrans" cxnId="{0E62ADA9-E6A3-471D-9995-EEBE508434BC}">
      <dgm:prSet/>
      <dgm:spPr/>
      <dgm:t>
        <a:bodyPr/>
        <a:lstStyle/>
        <a:p>
          <a:endParaRPr lang="es-CR">
            <a:latin typeface="Arial" pitchFamily="34" charset="0"/>
            <a:cs typeface="Arial" pitchFamily="34" charset="0"/>
          </a:endParaRPr>
        </a:p>
      </dgm:t>
    </dgm:pt>
    <dgm:pt modelId="{3A788A1A-4A83-4C02-8B16-8670C88DB998}">
      <dgm:prSet custT="1"/>
      <dgm:spPr/>
      <dgm:t>
        <a:bodyPr/>
        <a:lstStyle/>
        <a:p>
          <a:pPr rtl="0"/>
          <a:r>
            <a:rPr lang="es-ES_tradnl" sz="1200" dirty="0" smtClean="0">
              <a:latin typeface="Arial" pitchFamily="34" charset="0"/>
              <a:cs typeface="Arial" pitchFamily="34" charset="0"/>
            </a:rPr>
            <a:t>porcentajes, sin indicación alguna</a:t>
          </a:r>
          <a:endParaRPr lang="es-CR" sz="1200" dirty="0">
            <a:latin typeface="Arial" pitchFamily="34" charset="0"/>
            <a:cs typeface="Arial" pitchFamily="34" charset="0"/>
          </a:endParaRPr>
        </a:p>
      </dgm:t>
    </dgm:pt>
    <dgm:pt modelId="{425EB7AA-A125-42E1-AF87-6B67CDCA96F7}" type="parTrans" cxnId="{F3DF977E-90F1-48F7-84E7-D0DC99C846FE}">
      <dgm:prSet/>
      <dgm:spPr/>
      <dgm:t>
        <a:bodyPr/>
        <a:lstStyle/>
        <a:p>
          <a:endParaRPr lang="es-CR">
            <a:latin typeface="Arial" pitchFamily="34" charset="0"/>
            <a:cs typeface="Arial" pitchFamily="34" charset="0"/>
          </a:endParaRPr>
        </a:p>
      </dgm:t>
    </dgm:pt>
    <dgm:pt modelId="{04DC261D-82DC-4756-8F93-A8115A7EFE38}" type="sibTrans" cxnId="{F3DF977E-90F1-48F7-84E7-D0DC99C846FE}">
      <dgm:prSet/>
      <dgm:spPr/>
      <dgm:t>
        <a:bodyPr/>
        <a:lstStyle/>
        <a:p>
          <a:endParaRPr lang="es-CR">
            <a:latin typeface="Arial" pitchFamily="34" charset="0"/>
            <a:cs typeface="Arial" pitchFamily="34" charset="0"/>
          </a:endParaRPr>
        </a:p>
      </dgm:t>
    </dgm:pt>
    <dgm:pt modelId="{6B78F5E8-E937-4960-A74E-0A2FA1EEE27F}">
      <dgm:prSet custT="1"/>
      <dgm:spPr/>
      <dgm:t>
        <a:bodyPr/>
        <a:lstStyle/>
        <a:p>
          <a:pPr rtl="0"/>
          <a:r>
            <a:rPr lang="es-ES_tradnl" sz="1200" dirty="0" smtClean="0">
              <a:latin typeface="Arial" pitchFamily="34" charset="0"/>
              <a:cs typeface="Arial" pitchFamily="34" charset="0"/>
            </a:rPr>
            <a:t>precio neto, sin indicación de porcentajes</a:t>
          </a:r>
          <a:endParaRPr lang="es-CR" sz="1200" dirty="0">
            <a:latin typeface="Arial" pitchFamily="34" charset="0"/>
            <a:cs typeface="Arial" pitchFamily="34" charset="0"/>
          </a:endParaRPr>
        </a:p>
      </dgm:t>
    </dgm:pt>
    <dgm:pt modelId="{C8C72554-B82B-44DB-BBB9-9A002350D79E}" type="parTrans" cxnId="{C41F8C3C-43A5-45A5-B666-22BFBFFEC41F}">
      <dgm:prSet/>
      <dgm:spPr/>
      <dgm:t>
        <a:bodyPr/>
        <a:lstStyle/>
        <a:p>
          <a:endParaRPr lang="es-CR">
            <a:latin typeface="Arial" pitchFamily="34" charset="0"/>
            <a:cs typeface="Arial" pitchFamily="34" charset="0"/>
          </a:endParaRPr>
        </a:p>
      </dgm:t>
    </dgm:pt>
    <dgm:pt modelId="{6BA6044F-144D-4C0C-A9F4-0692A721D609}" type="sibTrans" cxnId="{C41F8C3C-43A5-45A5-B666-22BFBFFEC41F}">
      <dgm:prSet/>
      <dgm:spPr/>
      <dgm:t>
        <a:bodyPr/>
        <a:lstStyle/>
        <a:p>
          <a:endParaRPr lang="es-CR">
            <a:latin typeface="Arial" pitchFamily="34" charset="0"/>
            <a:cs typeface="Arial" pitchFamily="34" charset="0"/>
          </a:endParaRPr>
        </a:p>
      </dgm:t>
    </dgm:pt>
    <dgm:pt modelId="{4F5F08EC-A6B8-4ADB-BB5B-9289F256259B}">
      <dgm:prSet custT="1"/>
      <dgm:spPr/>
      <dgm:t>
        <a:bodyPr/>
        <a:lstStyle/>
        <a:p>
          <a:pPr rtl="0"/>
          <a:r>
            <a:rPr lang="es-ES_tradnl" sz="1200" dirty="0" smtClean="0">
              <a:latin typeface="Arial" pitchFamily="34" charset="0"/>
              <a:cs typeface="Arial" pitchFamily="34" charset="0"/>
            </a:rPr>
            <a:t>puede incluir una cantidad mayor, sin indicación</a:t>
          </a:r>
          <a:endParaRPr lang="es-CR" sz="1200" dirty="0">
            <a:latin typeface="Arial" pitchFamily="34" charset="0"/>
            <a:cs typeface="Arial" pitchFamily="34" charset="0"/>
          </a:endParaRPr>
        </a:p>
      </dgm:t>
    </dgm:pt>
    <dgm:pt modelId="{8DB2EFB4-DC71-4667-B89B-6CA09AF0B309}" type="parTrans" cxnId="{71671E05-2E50-49FB-AC83-0F9A64461091}">
      <dgm:prSet/>
      <dgm:spPr/>
      <dgm:t>
        <a:bodyPr/>
        <a:lstStyle/>
        <a:p>
          <a:endParaRPr lang="es-CR">
            <a:latin typeface="Arial" pitchFamily="34" charset="0"/>
            <a:cs typeface="Arial" pitchFamily="34" charset="0"/>
          </a:endParaRPr>
        </a:p>
      </dgm:t>
    </dgm:pt>
    <dgm:pt modelId="{D41C8182-F7FF-41C1-B673-FE1934BA0794}" type="sibTrans" cxnId="{71671E05-2E50-49FB-AC83-0F9A64461091}">
      <dgm:prSet/>
      <dgm:spPr/>
      <dgm:t>
        <a:bodyPr/>
        <a:lstStyle/>
        <a:p>
          <a:endParaRPr lang="es-CR">
            <a:latin typeface="Arial" pitchFamily="34" charset="0"/>
            <a:cs typeface="Arial" pitchFamily="34" charset="0"/>
          </a:endParaRPr>
        </a:p>
      </dgm:t>
    </dgm:pt>
    <dgm:pt modelId="{1ADFF522-D701-43D6-A02B-79A4DA9292A4}" type="pres">
      <dgm:prSet presAssocID="{0ACEDB8A-9FAE-42D6-9302-9CE2CBAC647E}" presName="linear" presStyleCnt="0">
        <dgm:presLayoutVars>
          <dgm:animLvl val="lvl"/>
          <dgm:resizeHandles val="exact"/>
        </dgm:presLayoutVars>
      </dgm:prSet>
      <dgm:spPr/>
      <dgm:t>
        <a:bodyPr/>
        <a:lstStyle/>
        <a:p>
          <a:endParaRPr lang="es-CR"/>
        </a:p>
      </dgm:t>
    </dgm:pt>
    <dgm:pt modelId="{278C7564-5CC8-4787-865A-084DD128B853}" type="pres">
      <dgm:prSet presAssocID="{9F74FC27-6E1E-4F06-A2D8-08D87BFF7DCA}" presName="parentText" presStyleLbl="node1" presStyleIdx="0" presStyleCnt="2">
        <dgm:presLayoutVars>
          <dgm:chMax val="0"/>
          <dgm:bulletEnabled val="1"/>
        </dgm:presLayoutVars>
      </dgm:prSet>
      <dgm:spPr/>
      <dgm:t>
        <a:bodyPr/>
        <a:lstStyle/>
        <a:p>
          <a:endParaRPr lang="es-CR"/>
        </a:p>
      </dgm:t>
    </dgm:pt>
    <dgm:pt modelId="{5C876DCE-EDB4-499E-9C2B-D2EE839B5C78}" type="pres">
      <dgm:prSet presAssocID="{B24F78B1-5AA3-494D-B3FA-FC8AC100890F}" presName="spacer" presStyleCnt="0"/>
      <dgm:spPr/>
    </dgm:pt>
    <dgm:pt modelId="{F978D553-76AB-424A-B3F0-06BB05D6A3D3}" type="pres">
      <dgm:prSet presAssocID="{5A00A30A-B3EE-4F08-B3DD-E2BC1C2E175A}" presName="parentText" presStyleLbl="node1" presStyleIdx="1" presStyleCnt="2">
        <dgm:presLayoutVars>
          <dgm:chMax val="0"/>
          <dgm:bulletEnabled val="1"/>
        </dgm:presLayoutVars>
      </dgm:prSet>
      <dgm:spPr/>
      <dgm:t>
        <a:bodyPr/>
        <a:lstStyle/>
        <a:p>
          <a:endParaRPr lang="es-CR"/>
        </a:p>
      </dgm:t>
    </dgm:pt>
    <dgm:pt modelId="{08EF7C82-5E9F-4C2E-BFB8-53B602CE18BC}" type="pres">
      <dgm:prSet presAssocID="{5A00A30A-B3EE-4F08-B3DD-E2BC1C2E175A}" presName="childText" presStyleLbl="revTx" presStyleIdx="0" presStyleCnt="1">
        <dgm:presLayoutVars>
          <dgm:bulletEnabled val="1"/>
        </dgm:presLayoutVars>
      </dgm:prSet>
      <dgm:spPr/>
      <dgm:t>
        <a:bodyPr/>
        <a:lstStyle/>
        <a:p>
          <a:endParaRPr lang="es-CR"/>
        </a:p>
      </dgm:t>
    </dgm:pt>
  </dgm:ptLst>
  <dgm:cxnLst>
    <dgm:cxn modelId="{71671E05-2E50-49FB-AC83-0F9A64461091}" srcId="{5A00A30A-B3EE-4F08-B3DD-E2BC1C2E175A}" destId="{4F5F08EC-A6B8-4ADB-BB5B-9289F256259B}" srcOrd="3" destOrd="0" parTransId="{8DB2EFB4-DC71-4667-B89B-6CA09AF0B309}" sibTransId="{D41C8182-F7FF-41C1-B673-FE1934BA0794}"/>
    <dgm:cxn modelId="{C41F8C3C-43A5-45A5-B666-22BFBFFEC41F}" srcId="{5A00A30A-B3EE-4F08-B3DD-E2BC1C2E175A}" destId="{6B78F5E8-E937-4960-A74E-0A2FA1EEE27F}" srcOrd="2" destOrd="0" parTransId="{C8C72554-B82B-44DB-BBB9-9A002350D79E}" sibTransId="{6BA6044F-144D-4C0C-A9F4-0692A721D609}"/>
    <dgm:cxn modelId="{77789866-E6B2-4EFB-811F-324D091A5B0C}" srcId="{0ACEDB8A-9FAE-42D6-9302-9CE2CBAC647E}" destId="{9F74FC27-6E1E-4F06-A2D8-08D87BFF7DCA}" srcOrd="0" destOrd="0" parTransId="{5256BCAE-6F16-480E-98D6-FA4877CBA8A2}" sibTransId="{B24F78B1-5AA3-494D-B3FA-FC8AC100890F}"/>
    <dgm:cxn modelId="{0E62ADA9-E6A3-471D-9995-EEBE508434BC}" srcId="{5A00A30A-B3EE-4F08-B3DD-E2BC1C2E175A}" destId="{BE056E0C-F4B7-40AD-AE84-661D584596BC}" srcOrd="0" destOrd="0" parTransId="{D4EA26E3-8AA1-43F7-B5D0-0BF61A8EA44B}" sibTransId="{DE7338B0-C6A0-4F56-8429-82353FEA78DE}"/>
    <dgm:cxn modelId="{F323E85C-44A1-4A23-9ADD-A01A06E3D5DD}" type="presOf" srcId="{3A788A1A-4A83-4C02-8B16-8670C88DB998}" destId="{08EF7C82-5E9F-4C2E-BFB8-53B602CE18BC}" srcOrd="0" destOrd="1" presId="urn:microsoft.com/office/officeart/2005/8/layout/vList2"/>
    <dgm:cxn modelId="{F3DF977E-90F1-48F7-84E7-D0DC99C846FE}" srcId="{5A00A30A-B3EE-4F08-B3DD-E2BC1C2E175A}" destId="{3A788A1A-4A83-4C02-8B16-8670C88DB998}" srcOrd="1" destOrd="0" parTransId="{425EB7AA-A125-42E1-AF87-6B67CDCA96F7}" sibTransId="{04DC261D-82DC-4756-8F93-A8115A7EFE38}"/>
    <dgm:cxn modelId="{CDAF7C33-3EAE-4D84-AAB5-C0344B7ADE42}" type="presOf" srcId="{4F5F08EC-A6B8-4ADB-BB5B-9289F256259B}" destId="{08EF7C82-5E9F-4C2E-BFB8-53B602CE18BC}" srcOrd="0" destOrd="3" presId="urn:microsoft.com/office/officeart/2005/8/layout/vList2"/>
    <dgm:cxn modelId="{CFC831D3-47E2-4C5A-9072-257E4CA1B218}" type="presOf" srcId="{5A00A30A-B3EE-4F08-B3DD-E2BC1C2E175A}" destId="{F978D553-76AB-424A-B3F0-06BB05D6A3D3}" srcOrd="0" destOrd="0" presId="urn:microsoft.com/office/officeart/2005/8/layout/vList2"/>
    <dgm:cxn modelId="{B5E6FA47-DCCC-430D-A961-F42C0745AF7E}" type="presOf" srcId="{BE056E0C-F4B7-40AD-AE84-661D584596BC}" destId="{08EF7C82-5E9F-4C2E-BFB8-53B602CE18BC}" srcOrd="0" destOrd="0" presId="urn:microsoft.com/office/officeart/2005/8/layout/vList2"/>
    <dgm:cxn modelId="{8576189C-7BCD-4EB8-AC3F-19C9038BC565}" srcId="{0ACEDB8A-9FAE-42D6-9302-9CE2CBAC647E}" destId="{5A00A30A-B3EE-4F08-B3DD-E2BC1C2E175A}" srcOrd="1" destOrd="0" parTransId="{55E23885-B200-48C1-A29A-BD1AB27D1843}" sibTransId="{A0FA5A88-F1E3-40E4-BE93-6D60D2BFA95C}"/>
    <dgm:cxn modelId="{FC46609B-05D0-481F-9FC5-4AF13B9FAF4B}" type="presOf" srcId="{9F74FC27-6E1E-4F06-A2D8-08D87BFF7DCA}" destId="{278C7564-5CC8-4787-865A-084DD128B853}" srcOrd="0" destOrd="0" presId="urn:microsoft.com/office/officeart/2005/8/layout/vList2"/>
    <dgm:cxn modelId="{CD8D8FEB-8E06-4836-A224-43893BD5AB3D}" type="presOf" srcId="{0ACEDB8A-9FAE-42D6-9302-9CE2CBAC647E}" destId="{1ADFF522-D701-43D6-A02B-79A4DA9292A4}" srcOrd="0" destOrd="0" presId="urn:microsoft.com/office/officeart/2005/8/layout/vList2"/>
    <dgm:cxn modelId="{8C48217B-0987-4415-A702-FAB5932D010A}" type="presOf" srcId="{6B78F5E8-E937-4960-A74E-0A2FA1EEE27F}" destId="{08EF7C82-5E9F-4C2E-BFB8-53B602CE18BC}" srcOrd="0" destOrd="2" presId="urn:microsoft.com/office/officeart/2005/8/layout/vList2"/>
    <dgm:cxn modelId="{99FA095A-FA91-484E-BF8B-E69FAAF23A64}" type="presParOf" srcId="{1ADFF522-D701-43D6-A02B-79A4DA9292A4}" destId="{278C7564-5CC8-4787-865A-084DD128B853}" srcOrd="0" destOrd="0" presId="urn:microsoft.com/office/officeart/2005/8/layout/vList2"/>
    <dgm:cxn modelId="{1CB91F35-8315-4EA9-BA07-B7BF651C4D38}" type="presParOf" srcId="{1ADFF522-D701-43D6-A02B-79A4DA9292A4}" destId="{5C876DCE-EDB4-499E-9C2B-D2EE839B5C78}" srcOrd="1" destOrd="0" presId="urn:microsoft.com/office/officeart/2005/8/layout/vList2"/>
    <dgm:cxn modelId="{2407AFE2-2F2F-4087-982B-8B4AE424F1E4}" type="presParOf" srcId="{1ADFF522-D701-43D6-A02B-79A4DA9292A4}" destId="{F978D553-76AB-424A-B3F0-06BB05D6A3D3}" srcOrd="2" destOrd="0" presId="urn:microsoft.com/office/officeart/2005/8/layout/vList2"/>
    <dgm:cxn modelId="{0C921C7F-F280-401E-8FA0-156C4F8B7C7F}" type="presParOf" srcId="{1ADFF522-D701-43D6-A02B-79A4DA9292A4}" destId="{08EF7C82-5E9F-4C2E-BFB8-53B602CE18B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C9EF22-471E-4A33-9DE4-630812D7C028}"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s-CR"/>
        </a:p>
      </dgm:t>
    </dgm:pt>
    <dgm:pt modelId="{496C09A0-F1E7-4BD0-9A2E-F1A3A5E9BC7F}">
      <dgm:prSet/>
      <dgm:spPr/>
      <dgm:t>
        <a:bodyPr/>
        <a:lstStyle/>
        <a:p>
          <a:pPr rtl="0"/>
          <a:r>
            <a:rPr lang="es-ES" smtClean="0"/>
            <a:t>REGLAMENTO CENTROAMERICANO</a:t>
          </a:r>
          <a:endParaRPr lang="es-CR"/>
        </a:p>
      </dgm:t>
    </dgm:pt>
    <dgm:pt modelId="{2C7053DB-3FCD-4991-89F8-AFEC6EFC43AB}" type="parTrans" cxnId="{B51067F6-A802-4B2F-AA1A-9A07433B728B}">
      <dgm:prSet/>
      <dgm:spPr/>
      <dgm:t>
        <a:bodyPr/>
        <a:lstStyle/>
        <a:p>
          <a:endParaRPr lang="es-CR"/>
        </a:p>
      </dgm:t>
    </dgm:pt>
    <dgm:pt modelId="{4616D6D8-F6C2-4241-BBAB-4034BB7FF7B6}" type="sibTrans" cxnId="{B51067F6-A802-4B2F-AA1A-9A07433B728B}">
      <dgm:prSet/>
      <dgm:spPr/>
      <dgm:t>
        <a:bodyPr/>
        <a:lstStyle/>
        <a:p>
          <a:endParaRPr lang="es-CR"/>
        </a:p>
      </dgm:t>
    </dgm:pt>
    <dgm:pt modelId="{ACBF8339-E949-4656-82F5-A785B52E0E54}">
      <dgm:prSet/>
      <dgm:spPr/>
      <dgm:t>
        <a:bodyPr/>
        <a:lstStyle/>
        <a:p>
          <a:pPr rtl="0"/>
          <a:r>
            <a:rPr lang="es-ES" smtClean="0"/>
            <a:t>Artículo 8.        Para la determinación del valor en aduana, se aceptaran los descuentos o rebajas de precios que otorga el vendedor al comprador, siempre que los mismos sean  comprobables, cuantificables, no correspondan a transacciones anteriores y que el precio realmente pagado o por pagar cumpla con lo dispuesto en el artículo 1 del Acuerdo.</a:t>
          </a:r>
          <a:endParaRPr lang="es-CR"/>
        </a:p>
      </dgm:t>
    </dgm:pt>
    <dgm:pt modelId="{E1789333-C99D-48F8-AF39-F4940B63E14B}" type="parTrans" cxnId="{03D46D43-B02F-4168-BD48-E751B1968A98}">
      <dgm:prSet/>
      <dgm:spPr/>
      <dgm:t>
        <a:bodyPr/>
        <a:lstStyle/>
        <a:p>
          <a:endParaRPr lang="es-CR"/>
        </a:p>
      </dgm:t>
    </dgm:pt>
    <dgm:pt modelId="{4FAB0148-F49D-49F2-8160-F8F6E50AC207}" type="sibTrans" cxnId="{03D46D43-B02F-4168-BD48-E751B1968A98}">
      <dgm:prSet/>
      <dgm:spPr/>
      <dgm:t>
        <a:bodyPr/>
        <a:lstStyle/>
        <a:p>
          <a:endParaRPr lang="es-CR"/>
        </a:p>
      </dgm:t>
    </dgm:pt>
    <dgm:pt modelId="{8EF8FCB8-2817-4BD8-B866-71C9926887C8}" type="pres">
      <dgm:prSet presAssocID="{2DC9EF22-471E-4A33-9DE4-630812D7C028}" presName="linear" presStyleCnt="0">
        <dgm:presLayoutVars>
          <dgm:animLvl val="lvl"/>
          <dgm:resizeHandles val="exact"/>
        </dgm:presLayoutVars>
      </dgm:prSet>
      <dgm:spPr/>
      <dgm:t>
        <a:bodyPr/>
        <a:lstStyle/>
        <a:p>
          <a:endParaRPr lang="es-CR"/>
        </a:p>
      </dgm:t>
    </dgm:pt>
    <dgm:pt modelId="{F53CD6BF-B754-4867-91C5-8F14D261AE1A}" type="pres">
      <dgm:prSet presAssocID="{496C09A0-F1E7-4BD0-9A2E-F1A3A5E9BC7F}" presName="parentText" presStyleLbl="node1" presStyleIdx="0" presStyleCnt="2" custScaleX="96249" custScaleY="44300">
        <dgm:presLayoutVars>
          <dgm:chMax val="0"/>
          <dgm:bulletEnabled val="1"/>
        </dgm:presLayoutVars>
      </dgm:prSet>
      <dgm:spPr/>
      <dgm:t>
        <a:bodyPr/>
        <a:lstStyle/>
        <a:p>
          <a:endParaRPr lang="es-CR"/>
        </a:p>
      </dgm:t>
    </dgm:pt>
    <dgm:pt modelId="{9700CD91-E16A-4B89-99DC-80D58453B2E2}" type="pres">
      <dgm:prSet presAssocID="{4616D6D8-F6C2-4241-BBAB-4034BB7FF7B6}" presName="spacer" presStyleCnt="0"/>
      <dgm:spPr/>
    </dgm:pt>
    <dgm:pt modelId="{7632E80D-AB27-456D-88F8-B4F94CAB33F5}" type="pres">
      <dgm:prSet presAssocID="{ACBF8339-E949-4656-82F5-A785B52E0E54}" presName="parentText" presStyleLbl="node1" presStyleIdx="1" presStyleCnt="2">
        <dgm:presLayoutVars>
          <dgm:chMax val="0"/>
          <dgm:bulletEnabled val="1"/>
        </dgm:presLayoutVars>
      </dgm:prSet>
      <dgm:spPr/>
      <dgm:t>
        <a:bodyPr/>
        <a:lstStyle/>
        <a:p>
          <a:endParaRPr lang="es-CR"/>
        </a:p>
      </dgm:t>
    </dgm:pt>
  </dgm:ptLst>
  <dgm:cxnLst>
    <dgm:cxn modelId="{6EADC9BD-BDEC-4A47-9D82-BB05288EED30}" type="presOf" srcId="{496C09A0-F1E7-4BD0-9A2E-F1A3A5E9BC7F}" destId="{F53CD6BF-B754-4867-91C5-8F14D261AE1A}" srcOrd="0" destOrd="0" presId="urn:microsoft.com/office/officeart/2005/8/layout/vList2"/>
    <dgm:cxn modelId="{9EE1E319-0E6E-46D0-B672-4905D0BA2759}" type="presOf" srcId="{ACBF8339-E949-4656-82F5-A785B52E0E54}" destId="{7632E80D-AB27-456D-88F8-B4F94CAB33F5}" srcOrd="0" destOrd="0" presId="urn:microsoft.com/office/officeart/2005/8/layout/vList2"/>
    <dgm:cxn modelId="{A65B201E-DBDD-49A4-BD28-1D1EAE25BF93}" type="presOf" srcId="{2DC9EF22-471E-4A33-9DE4-630812D7C028}" destId="{8EF8FCB8-2817-4BD8-B866-71C9926887C8}" srcOrd="0" destOrd="0" presId="urn:microsoft.com/office/officeart/2005/8/layout/vList2"/>
    <dgm:cxn modelId="{B51067F6-A802-4B2F-AA1A-9A07433B728B}" srcId="{2DC9EF22-471E-4A33-9DE4-630812D7C028}" destId="{496C09A0-F1E7-4BD0-9A2E-F1A3A5E9BC7F}" srcOrd="0" destOrd="0" parTransId="{2C7053DB-3FCD-4991-89F8-AFEC6EFC43AB}" sibTransId="{4616D6D8-F6C2-4241-BBAB-4034BB7FF7B6}"/>
    <dgm:cxn modelId="{03D46D43-B02F-4168-BD48-E751B1968A98}" srcId="{2DC9EF22-471E-4A33-9DE4-630812D7C028}" destId="{ACBF8339-E949-4656-82F5-A785B52E0E54}" srcOrd="1" destOrd="0" parTransId="{E1789333-C99D-48F8-AF39-F4940B63E14B}" sibTransId="{4FAB0148-F49D-49F2-8160-F8F6E50AC207}"/>
    <dgm:cxn modelId="{A6EDB833-018F-4BE9-B6EC-F5131D8AAF22}" type="presParOf" srcId="{8EF8FCB8-2817-4BD8-B866-71C9926887C8}" destId="{F53CD6BF-B754-4867-91C5-8F14D261AE1A}" srcOrd="0" destOrd="0" presId="urn:microsoft.com/office/officeart/2005/8/layout/vList2"/>
    <dgm:cxn modelId="{B1F0643B-708E-407F-8CB9-5DEE495830EE}" type="presParOf" srcId="{8EF8FCB8-2817-4BD8-B866-71C9926887C8}" destId="{9700CD91-E16A-4B89-99DC-80D58453B2E2}" srcOrd="1" destOrd="0" presId="urn:microsoft.com/office/officeart/2005/8/layout/vList2"/>
    <dgm:cxn modelId="{8DD89703-65A3-42B7-9830-B91C8FCE807F}" type="presParOf" srcId="{8EF8FCB8-2817-4BD8-B866-71C9926887C8}" destId="{7632E80D-AB27-456D-88F8-B4F94CAB33F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B4AEA6-5F2E-45A5-80D9-853171AA3450}" type="doc">
      <dgm:prSet loTypeId="urn:microsoft.com/office/officeart/2005/8/layout/vList2" loCatId="list" qsTypeId="urn:microsoft.com/office/officeart/2005/8/quickstyle/simple4" qsCatId="simple" csTypeId="urn:microsoft.com/office/officeart/2005/8/colors/colorful1#2" csCatId="colorful"/>
      <dgm:spPr/>
      <dgm:t>
        <a:bodyPr/>
        <a:lstStyle/>
        <a:p>
          <a:endParaRPr lang="es-CR"/>
        </a:p>
      </dgm:t>
    </dgm:pt>
    <dgm:pt modelId="{8F45B5FC-BFC7-4D65-8149-1633A3C1E90F}">
      <dgm:prSet/>
      <dgm:spPr/>
      <dgm:t>
        <a:bodyPr/>
        <a:lstStyle/>
        <a:p>
          <a:pPr rtl="0"/>
          <a:r>
            <a:rPr lang="es-ES_tradnl" smtClean="0">
              <a:latin typeface="Arial" pitchFamily="34" charset="0"/>
              <a:cs typeface="Arial" pitchFamily="34" charset="0"/>
            </a:rPr>
            <a:t>Motivo: Las restricciones pueden influir de una forma artificial en el precio de las mercancías.</a:t>
          </a:r>
          <a:endParaRPr lang="es-CR">
            <a:latin typeface="Arial" pitchFamily="34" charset="0"/>
            <a:cs typeface="Arial" pitchFamily="34" charset="0"/>
          </a:endParaRPr>
        </a:p>
      </dgm:t>
    </dgm:pt>
    <dgm:pt modelId="{B4B330F9-298C-48E9-81C4-F5313E7E3A46}" type="parTrans" cxnId="{EFCFC877-39C0-4050-A242-FB238176DCD4}">
      <dgm:prSet/>
      <dgm:spPr/>
      <dgm:t>
        <a:bodyPr/>
        <a:lstStyle/>
        <a:p>
          <a:endParaRPr lang="es-CR">
            <a:latin typeface="Arial" pitchFamily="34" charset="0"/>
            <a:cs typeface="Arial" pitchFamily="34" charset="0"/>
          </a:endParaRPr>
        </a:p>
      </dgm:t>
    </dgm:pt>
    <dgm:pt modelId="{F28ABEFE-C530-4A8D-86B9-610C88DA4C9B}" type="sibTrans" cxnId="{EFCFC877-39C0-4050-A242-FB238176DCD4}">
      <dgm:prSet/>
      <dgm:spPr/>
      <dgm:t>
        <a:bodyPr/>
        <a:lstStyle/>
        <a:p>
          <a:endParaRPr lang="es-CR">
            <a:latin typeface="Arial" pitchFamily="34" charset="0"/>
            <a:cs typeface="Arial" pitchFamily="34" charset="0"/>
          </a:endParaRPr>
        </a:p>
      </dgm:t>
    </dgm:pt>
    <dgm:pt modelId="{84AD7F00-861B-43BB-8D3E-446A23B17524}">
      <dgm:prSet/>
      <dgm:spPr/>
      <dgm:t>
        <a:bodyPr/>
        <a:lstStyle/>
        <a:p>
          <a:pPr rtl="0"/>
          <a:r>
            <a:rPr lang="es-ES_tradnl" dirty="0" smtClean="0">
              <a:latin typeface="Arial" pitchFamily="34" charset="0"/>
              <a:cs typeface="Arial" pitchFamily="34" charset="0"/>
            </a:rPr>
            <a:t>Factor a tomar en cuenta: Es frecuente en multitud de transacciones comerciales que restricciones de diverso tipo van implícita.</a:t>
          </a:r>
          <a:endParaRPr lang="es-CR" dirty="0">
            <a:latin typeface="Arial" pitchFamily="34" charset="0"/>
            <a:cs typeface="Arial" pitchFamily="34" charset="0"/>
          </a:endParaRPr>
        </a:p>
      </dgm:t>
    </dgm:pt>
    <dgm:pt modelId="{F4C509E6-5E6A-4C53-B9F1-6545CEB5A2B8}" type="parTrans" cxnId="{24DA9480-4894-42B4-BD8E-7D75A3B63098}">
      <dgm:prSet/>
      <dgm:spPr/>
      <dgm:t>
        <a:bodyPr/>
        <a:lstStyle/>
        <a:p>
          <a:endParaRPr lang="es-CR">
            <a:latin typeface="Arial" pitchFamily="34" charset="0"/>
            <a:cs typeface="Arial" pitchFamily="34" charset="0"/>
          </a:endParaRPr>
        </a:p>
      </dgm:t>
    </dgm:pt>
    <dgm:pt modelId="{082D028B-8B67-4462-A63D-2D7810176781}" type="sibTrans" cxnId="{24DA9480-4894-42B4-BD8E-7D75A3B63098}">
      <dgm:prSet/>
      <dgm:spPr/>
      <dgm:t>
        <a:bodyPr/>
        <a:lstStyle/>
        <a:p>
          <a:endParaRPr lang="es-CR">
            <a:latin typeface="Arial" pitchFamily="34" charset="0"/>
            <a:cs typeface="Arial" pitchFamily="34" charset="0"/>
          </a:endParaRPr>
        </a:p>
      </dgm:t>
    </dgm:pt>
    <dgm:pt modelId="{083507A4-3A42-41A0-B99D-DE8BFA88AB74}">
      <dgm:prSet/>
      <dgm:spPr/>
      <dgm:t>
        <a:bodyPr/>
        <a:lstStyle/>
        <a:p>
          <a:pPr rtl="0"/>
          <a:r>
            <a:rPr lang="es-ES_tradnl" smtClean="0">
              <a:latin typeface="Arial" pitchFamily="34" charset="0"/>
              <a:cs typeface="Arial" pitchFamily="34" charset="0"/>
            </a:rPr>
            <a:t>Interpretación: La interpretación de este tipo de restricciones debe ser en sentido estricto.</a:t>
          </a:r>
          <a:endParaRPr lang="es-CR">
            <a:latin typeface="Arial" pitchFamily="34" charset="0"/>
            <a:cs typeface="Arial" pitchFamily="34" charset="0"/>
          </a:endParaRPr>
        </a:p>
      </dgm:t>
    </dgm:pt>
    <dgm:pt modelId="{4238F74E-14E9-4E66-BEBC-E97F0D90EBE5}" type="parTrans" cxnId="{9E54F7BC-1FCA-4AE1-8E3F-219A3DF73E67}">
      <dgm:prSet/>
      <dgm:spPr/>
      <dgm:t>
        <a:bodyPr/>
        <a:lstStyle/>
        <a:p>
          <a:endParaRPr lang="es-CR">
            <a:latin typeface="Arial" pitchFamily="34" charset="0"/>
            <a:cs typeface="Arial" pitchFamily="34" charset="0"/>
          </a:endParaRPr>
        </a:p>
      </dgm:t>
    </dgm:pt>
    <dgm:pt modelId="{28D714E2-0515-476A-A498-E141C42D90E2}" type="sibTrans" cxnId="{9E54F7BC-1FCA-4AE1-8E3F-219A3DF73E67}">
      <dgm:prSet/>
      <dgm:spPr/>
      <dgm:t>
        <a:bodyPr/>
        <a:lstStyle/>
        <a:p>
          <a:endParaRPr lang="es-CR">
            <a:latin typeface="Arial" pitchFamily="34" charset="0"/>
            <a:cs typeface="Arial" pitchFamily="34" charset="0"/>
          </a:endParaRPr>
        </a:p>
      </dgm:t>
    </dgm:pt>
    <dgm:pt modelId="{7613AE5F-CEFB-4B41-AEF6-37D8EA8EFB72}">
      <dgm:prSet/>
      <dgm:spPr/>
      <dgm:t>
        <a:bodyPr/>
        <a:lstStyle/>
        <a:p>
          <a:pPr rtl="0"/>
          <a:r>
            <a:rPr lang="es-ES_tradnl" smtClean="0">
              <a:latin typeface="Arial" pitchFamily="34" charset="0"/>
              <a:cs typeface="Arial" pitchFamily="34" charset="0"/>
            </a:rPr>
            <a:t>Acuerdo GATT: Restricciones que no determinan que haya que rechazarse el valor de transacción:</a:t>
          </a:r>
          <a:endParaRPr lang="es-CR">
            <a:latin typeface="Arial" pitchFamily="34" charset="0"/>
            <a:cs typeface="Arial" pitchFamily="34" charset="0"/>
          </a:endParaRPr>
        </a:p>
      </dgm:t>
    </dgm:pt>
    <dgm:pt modelId="{FEDC236B-9474-4E8E-AFF9-0AE4F0D13A29}" type="parTrans" cxnId="{59F0695E-2CCC-4AEF-9112-AE9A25BB4F52}">
      <dgm:prSet/>
      <dgm:spPr/>
      <dgm:t>
        <a:bodyPr/>
        <a:lstStyle/>
        <a:p>
          <a:endParaRPr lang="es-CR">
            <a:latin typeface="Arial" pitchFamily="34" charset="0"/>
            <a:cs typeface="Arial" pitchFamily="34" charset="0"/>
          </a:endParaRPr>
        </a:p>
      </dgm:t>
    </dgm:pt>
    <dgm:pt modelId="{4B817164-F376-410D-B545-A75A3B2ACAC8}" type="sibTrans" cxnId="{59F0695E-2CCC-4AEF-9112-AE9A25BB4F52}">
      <dgm:prSet/>
      <dgm:spPr/>
      <dgm:t>
        <a:bodyPr/>
        <a:lstStyle/>
        <a:p>
          <a:endParaRPr lang="es-CR">
            <a:latin typeface="Arial" pitchFamily="34" charset="0"/>
            <a:cs typeface="Arial" pitchFamily="34" charset="0"/>
          </a:endParaRPr>
        </a:p>
      </dgm:t>
    </dgm:pt>
    <dgm:pt modelId="{DAF0C354-F139-40CD-B12F-1FC22DC1012C}">
      <dgm:prSet/>
      <dgm:spPr/>
      <dgm:t>
        <a:bodyPr/>
        <a:lstStyle/>
        <a:p>
          <a:pPr rtl="0"/>
          <a:r>
            <a:rPr lang="es-ES_tradnl" smtClean="0">
              <a:latin typeface="Arial" pitchFamily="34" charset="0"/>
              <a:cs typeface="Arial" pitchFamily="34" charset="0"/>
            </a:rPr>
            <a:t>i.  Las que impongan o exijan la ley o autoridades </a:t>
          </a:r>
          <a:endParaRPr lang="es-CR">
            <a:latin typeface="Arial" pitchFamily="34" charset="0"/>
            <a:cs typeface="Arial" pitchFamily="34" charset="0"/>
          </a:endParaRPr>
        </a:p>
      </dgm:t>
    </dgm:pt>
    <dgm:pt modelId="{230A551A-06A2-4E38-9131-FE55648B16E6}" type="parTrans" cxnId="{5188763C-95E9-4E59-97A2-C26E2FF5828E}">
      <dgm:prSet/>
      <dgm:spPr/>
      <dgm:t>
        <a:bodyPr/>
        <a:lstStyle/>
        <a:p>
          <a:endParaRPr lang="es-CR">
            <a:latin typeface="Arial" pitchFamily="34" charset="0"/>
            <a:cs typeface="Arial" pitchFamily="34" charset="0"/>
          </a:endParaRPr>
        </a:p>
      </dgm:t>
    </dgm:pt>
    <dgm:pt modelId="{405A052B-A579-4861-9E92-C8E970169C76}" type="sibTrans" cxnId="{5188763C-95E9-4E59-97A2-C26E2FF5828E}">
      <dgm:prSet/>
      <dgm:spPr/>
      <dgm:t>
        <a:bodyPr/>
        <a:lstStyle/>
        <a:p>
          <a:endParaRPr lang="es-CR">
            <a:latin typeface="Arial" pitchFamily="34" charset="0"/>
            <a:cs typeface="Arial" pitchFamily="34" charset="0"/>
          </a:endParaRPr>
        </a:p>
      </dgm:t>
    </dgm:pt>
    <dgm:pt modelId="{C6C4A7AF-C117-44AA-8369-BF3BE7CC0A8F}">
      <dgm:prSet/>
      <dgm:spPr/>
      <dgm:t>
        <a:bodyPr/>
        <a:lstStyle/>
        <a:p>
          <a:pPr rtl="0"/>
          <a:r>
            <a:rPr lang="es-ES_tradnl" smtClean="0">
              <a:latin typeface="Arial" pitchFamily="34" charset="0"/>
              <a:cs typeface="Arial" pitchFamily="34" charset="0"/>
            </a:rPr>
            <a:t>ii. Las que limiten el territorio en donde puedan venderse</a:t>
          </a:r>
          <a:endParaRPr lang="es-CR">
            <a:latin typeface="Arial" pitchFamily="34" charset="0"/>
            <a:cs typeface="Arial" pitchFamily="34" charset="0"/>
          </a:endParaRPr>
        </a:p>
      </dgm:t>
    </dgm:pt>
    <dgm:pt modelId="{A5438D93-E2DD-4256-9631-5FC5C5B225B7}" type="parTrans" cxnId="{D9939461-C4CA-49F2-9B76-6BF05319DCDE}">
      <dgm:prSet/>
      <dgm:spPr/>
      <dgm:t>
        <a:bodyPr/>
        <a:lstStyle/>
        <a:p>
          <a:endParaRPr lang="es-CR">
            <a:latin typeface="Arial" pitchFamily="34" charset="0"/>
            <a:cs typeface="Arial" pitchFamily="34" charset="0"/>
          </a:endParaRPr>
        </a:p>
      </dgm:t>
    </dgm:pt>
    <dgm:pt modelId="{420F0252-782B-4AFA-9C04-C7F1715ED616}" type="sibTrans" cxnId="{D9939461-C4CA-49F2-9B76-6BF05319DCDE}">
      <dgm:prSet/>
      <dgm:spPr/>
      <dgm:t>
        <a:bodyPr/>
        <a:lstStyle/>
        <a:p>
          <a:endParaRPr lang="es-CR">
            <a:latin typeface="Arial" pitchFamily="34" charset="0"/>
            <a:cs typeface="Arial" pitchFamily="34" charset="0"/>
          </a:endParaRPr>
        </a:p>
      </dgm:t>
    </dgm:pt>
    <dgm:pt modelId="{55DD6AAB-03F2-46B5-A5A5-4CF3F805B0E4}">
      <dgm:prSet/>
      <dgm:spPr/>
      <dgm:t>
        <a:bodyPr/>
        <a:lstStyle/>
        <a:p>
          <a:pPr rtl="0"/>
          <a:r>
            <a:rPr lang="es-ES_tradnl" smtClean="0">
              <a:latin typeface="Arial" pitchFamily="34" charset="0"/>
              <a:cs typeface="Arial" pitchFamily="34" charset="0"/>
            </a:rPr>
            <a:t>iii. Las que no afecten sensiblemente el valor de las mercancías.</a:t>
          </a:r>
          <a:endParaRPr lang="es-CR">
            <a:latin typeface="Arial" pitchFamily="34" charset="0"/>
            <a:cs typeface="Arial" pitchFamily="34" charset="0"/>
          </a:endParaRPr>
        </a:p>
      </dgm:t>
    </dgm:pt>
    <dgm:pt modelId="{5B40C1A0-00E8-4C75-B9D1-45E4A46F1195}" type="parTrans" cxnId="{CF6DA02D-6B30-435B-BFCD-164499C6E671}">
      <dgm:prSet/>
      <dgm:spPr/>
      <dgm:t>
        <a:bodyPr/>
        <a:lstStyle/>
        <a:p>
          <a:endParaRPr lang="es-CR">
            <a:latin typeface="Arial" pitchFamily="34" charset="0"/>
            <a:cs typeface="Arial" pitchFamily="34" charset="0"/>
          </a:endParaRPr>
        </a:p>
      </dgm:t>
    </dgm:pt>
    <dgm:pt modelId="{6D50A831-ECC2-4B16-88A2-285DA860DE05}" type="sibTrans" cxnId="{CF6DA02D-6B30-435B-BFCD-164499C6E671}">
      <dgm:prSet/>
      <dgm:spPr/>
      <dgm:t>
        <a:bodyPr/>
        <a:lstStyle/>
        <a:p>
          <a:endParaRPr lang="es-CR">
            <a:latin typeface="Arial" pitchFamily="34" charset="0"/>
            <a:cs typeface="Arial" pitchFamily="34" charset="0"/>
          </a:endParaRPr>
        </a:p>
      </dgm:t>
    </dgm:pt>
    <dgm:pt modelId="{8EC60DCB-EF2A-49D7-904A-726200C8BE16}" type="pres">
      <dgm:prSet presAssocID="{6FB4AEA6-5F2E-45A5-80D9-853171AA3450}" presName="linear" presStyleCnt="0">
        <dgm:presLayoutVars>
          <dgm:animLvl val="lvl"/>
          <dgm:resizeHandles val="exact"/>
        </dgm:presLayoutVars>
      </dgm:prSet>
      <dgm:spPr/>
      <dgm:t>
        <a:bodyPr/>
        <a:lstStyle/>
        <a:p>
          <a:endParaRPr lang="es-CR"/>
        </a:p>
      </dgm:t>
    </dgm:pt>
    <dgm:pt modelId="{C18F03CA-78BF-4499-A7AB-CB9F38E29242}" type="pres">
      <dgm:prSet presAssocID="{8F45B5FC-BFC7-4D65-8149-1633A3C1E90F}" presName="parentText" presStyleLbl="node1" presStyleIdx="0" presStyleCnt="4">
        <dgm:presLayoutVars>
          <dgm:chMax val="0"/>
          <dgm:bulletEnabled val="1"/>
        </dgm:presLayoutVars>
      </dgm:prSet>
      <dgm:spPr/>
      <dgm:t>
        <a:bodyPr/>
        <a:lstStyle/>
        <a:p>
          <a:endParaRPr lang="es-CR"/>
        </a:p>
      </dgm:t>
    </dgm:pt>
    <dgm:pt modelId="{C99F2FE0-3D25-46DE-B236-6DCA1081C88F}" type="pres">
      <dgm:prSet presAssocID="{F28ABEFE-C530-4A8D-86B9-610C88DA4C9B}" presName="spacer" presStyleCnt="0"/>
      <dgm:spPr/>
    </dgm:pt>
    <dgm:pt modelId="{9E2C94D5-9F78-4DCB-A29E-F569ACBDFF17}" type="pres">
      <dgm:prSet presAssocID="{84AD7F00-861B-43BB-8D3E-446A23B17524}" presName="parentText" presStyleLbl="node1" presStyleIdx="1" presStyleCnt="4">
        <dgm:presLayoutVars>
          <dgm:chMax val="0"/>
          <dgm:bulletEnabled val="1"/>
        </dgm:presLayoutVars>
      </dgm:prSet>
      <dgm:spPr/>
      <dgm:t>
        <a:bodyPr/>
        <a:lstStyle/>
        <a:p>
          <a:endParaRPr lang="es-CR"/>
        </a:p>
      </dgm:t>
    </dgm:pt>
    <dgm:pt modelId="{48250C3E-B630-4703-A0F8-988AE093CAB7}" type="pres">
      <dgm:prSet presAssocID="{082D028B-8B67-4462-A63D-2D7810176781}" presName="spacer" presStyleCnt="0"/>
      <dgm:spPr/>
    </dgm:pt>
    <dgm:pt modelId="{FE405769-587B-49FA-A01F-BD2E23A05D1E}" type="pres">
      <dgm:prSet presAssocID="{083507A4-3A42-41A0-B99D-DE8BFA88AB74}" presName="parentText" presStyleLbl="node1" presStyleIdx="2" presStyleCnt="4">
        <dgm:presLayoutVars>
          <dgm:chMax val="0"/>
          <dgm:bulletEnabled val="1"/>
        </dgm:presLayoutVars>
      </dgm:prSet>
      <dgm:spPr/>
      <dgm:t>
        <a:bodyPr/>
        <a:lstStyle/>
        <a:p>
          <a:endParaRPr lang="es-CR"/>
        </a:p>
      </dgm:t>
    </dgm:pt>
    <dgm:pt modelId="{75AE17AC-F132-4286-974E-292A7D7C0E58}" type="pres">
      <dgm:prSet presAssocID="{28D714E2-0515-476A-A498-E141C42D90E2}" presName="spacer" presStyleCnt="0"/>
      <dgm:spPr/>
    </dgm:pt>
    <dgm:pt modelId="{9F6E8458-CB5F-47B6-9D66-7EE303439FC3}" type="pres">
      <dgm:prSet presAssocID="{7613AE5F-CEFB-4B41-AEF6-37D8EA8EFB72}" presName="parentText" presStyleLbl="node1" presStyleIdx="3" presStyleCnt="4">
        <dgm:presLayoutVars>
          <dgm:chMax val="0"/>
          <dgm:bulletEnabled val="1"/>
        </dgm:presLayoutVars>
      </dgm:prSet>
      <dgm:spPr/>
      <dgm:t>
        <a:bodyPr/>
        <a:lstStyle/>
        <a:p>
          <a:endParaRPr lang="es-CR"/>
        </a:p>
      </dgm:t>
    </dgm:pt>
    <dgm:pt modelId="{191A228F-3B71-465F-AB9F-E7EC3A7DA68C}" type="pres">
      <dgm:prSet presAssocID="{7613AE5F-CEFB-4B41-AEF6-37D8EA8EFB72}" presName="childText" presStyleLbl="revTx" presStyleIdx="0" presStyleCnt="1">
        <dgm:presLayoutVars>
          <dgm:bulletEnabled val="1"/>
        </dgm:presLayoutVars>
      </dgm:prSet>
      <dgm:spPr/>
      <dgm:t>
        <a:bodyPr/>
        <a:lstStyle/>
        <a:p>
          <a:endParaRPr lang="es-CR"/>
        </a:p>
      </dgm:t>
    </dgm:pt>
  </dgm:ptLst>
  <dgm:cxnLst>
    <dgm:cxn modelId="{64EBCF11-3382-472F-8FE9-9A0BFB40D975}" type="presOf" srcId="{C6C4A7AF-C117-44AA-8369-BF3BE7CC0A8F}" destId="{191A228F-3B71-465F-AB9F-E7EC3A7DA68C}" srcOrd="0" destOrd="1" presId="urn:microsoft.com/office/officeart/2005/8/layout/vList2"/>
    <dgm:cxn modelId="{59F0695E-2CCC-4AEF-9112-AE9A25BB4F52}" srcId="{6FB4AEA6-5F2E-45A5-80D9-853171AA3450}" destId="{7613AE5F-CEFB-4B41-AEF6-37D8EA8EFB72}" srcOrd="3" destOrd="0" parTransId="{FEDC236B-9474-4E8E-AFF9-0AE4F0D13A29}" sibTransId="{4B817164-F376-410D-B545-A75A3B2ACAC8}"/>
    <dgm:cxn modelId="{F9EB409D-E6F8-4AB6-B175-3E9004C0C469}" type="presOf" srcId="{84AD7F00-861B-43BB-8D3E-446A23B17524}" destId="{9E2C94D5-9F78-4DCB-A29E-F569ACBDFF17}" srcOrd="0" destOrd="0" presId="urn:microsoft.com/office/officeart/2005/8/layout/vList2"/>
    <dgm:cxn modelId="{CF6DA02D-6B30-435B-BFCD-164499C6E671}" srcId="{7613AE5F-CEFB-4B41-AEF6-37D8EA8EFB72}" destId="{55DD6AAB-03F2-46B5-A5A5-4CF3F805B0E4}" srcOrd="2" destOrd="0" parTransId="{5B40C1A0-00E8-4C75-B9D1-45E4A46F1195}" sibTransId="{6D50A831-ECC2-4B16-88A2-285DA860DE05}"/>
    <dgm:cxn modelId="{EFCFC877-39C0-4050-A242-FB238176DCD4}" srcId="{6FB4AEA6-5F2E-45A5-80D9-853171AA3450}" destId="{8F45B5FC-BFC7-4D65-8149-1633A3C1E90F}" srcOrd="0" destOrd="0" parTransId="{B4B330F9-298C-48E9-81C4-F5313E7E3A46}" sibTransId="{F28ABEFE-C530-4A8D-86B9-610C88DA4C9B}"/>
    <dgm:cxn modelId="{9E54F7BC-1FCA-4AE1-8E3F-219A3DF73E67}" srcId="{6FB4AEA6-5F2E-45A5-80D9-853171AA3450}" destId="{083507A4-3A42-41A0-B99D-DE8BFA88AB74}" srcOrd="2" destOrd="0" parTransId="{4238F74E-14E9-4E66-BEBC-E97F0D90EBE5}" sibTransId="{28D714E2-0515-476A-A498-E141C42D90E2}"/>
    <dgm:cxn modelId="{88E283CB-1A49-4AB4-A184-8E08789058B7}" type="presOf" srcId="{8F45B5FC-BFC7-4D65-8149-1633A3C1E90F}" destId="{C18F03CA-78BF-4499-A7AB-CB9F38E29242}" srcOrd="0" destOrd="0" presId="urn:microsoft.com/office/officeart/2005/8/layout/vList2"/>
    <dgm:cxn modelId="{BF23EF25-BA80-48E1-8F70-6BC7BCFBCEBE}" type="presOf" srcId="{55DD6AAB-03F2-46B5-A5A5-4CF3F805B0E4}" destId="{191A228F-3B71-465F-AB9F-E7EC3A7DA68C}" srcOrd="0" destOrd="2" presId="urn:microsoft.com/office/officeart/2005/8/layout/vList2"/>
    <dgm:cxn modelId="{5188763C-95E9-4E59-97A2-C26E2FF5828E}" srcId="{7613AE5F-CEFB-4B41-AEF6-37D8EA8EFB72}" destId="{DAF0C354-F139-40CD-B12F-1FC22DC1012C}" srcOrd="0" destOrd="0" parTransId="{230A551A-06A2-4E38-9131-FE55648B16E6}" sibTransId="{405A052B-A579-4861-9E92-C8E970169C76}"/>
    <dgm:cxn modelId="{22061105-198A-474F-BC91-796E09D1D898}" type="presOf" srcId="{6FB4AEA6-5F2E-45A5-80D9-853171AA3450}" destId="{8EC60DCB-EF2A-49D7-904A-726200C8BE16}" srcOrd="0" destOrd="0" presId="urn:microsoft.com/office/officeart/2005/8/layout/vList2"/>
    <dgm:cxn modelId="{D9939461-C4CA-49F2-9B76-6BF05319DCDE}" srcId="{7613AE5F-CEFB-4B41-AEF6-37D8EA8EFB72}" destId="{C6C4A7AF-C117-44AA-8369-BF3BE7CC0A8F}" srcOrd="1" destOrd="0" parTransId="{A5438D93-E2DD-4256-9631-5FC5C5B225B7}" sibTransId="{420F0252-782B-4AFA-9C04-C7F1715ED616}"/>
    <dgm:cxn modelId="{24DA9480-4894-42B4-BD8E-7D75A3B63098}" srcId="{6FB4AEA6-5F2E-45A5-80D9-853171AA3450}" destId="{84AD7F00-861B-43BB-8D3E-446A23B17524}" srcOrd="1" destOrd="0" parTransId="{F4C509E6-5E6A-4C53-B9F1-6545CEB5A2B8}" sibTransId="{082D028B-8B67-4462-A63D-2D7810176781}"/>
    <dgm:cxn modelId="{95A80256-BAF7-4E5F-8C9D-4B5389380E91}" type="presOf" srcId="{DAF0C354-F139-40CD-B12F-1FC22DC1012C}" destId="{191A228F-3B71-465F-AB9F-E7EC3A7DA68C}" srcOrd="0" destOrd="0" presId="urn:microsoft.com/office/officeart/2005/8/layout/vList2"/>
    <dgm:cxn modelId="{C0F98DAA-3155-4B4D-A522-37EB2D9E33AD}" type="presOf" srcId="{083507A4-3A42-41A0-B99D-DE8BFA88AB74}" destId="{FE405769-587B-49FA-A01F-BD2E23A05D1E}" srcOrd="0" destOrd="0" presId="urn:microsoft.com/office/officeart/2005/8/layout/vList2"/>
    <dgm:cxn modelId="{65591795-22D6-475C-B131-CD7368E98D23}" type="presOf" srcId="{7613AE5F-CEFB-4B41-AEF6-37D8EA8EFB72}" destId="{9F6E8458-CB5F-47B6-9D66-7EE303439FC3}" srcOrd="0" destOrd="0" presId="urn:microsoft.com/office/officeart/2005/8/layout/vList2"/>
    <dgm:cxn modelId="{D769353E-9BF9-4915-A9B2-14C55BE5AD85}" type="presParOf" srcId="{8EC60DCB-EF2A-49D7-904A-726200C8BE16}" destId="{C18F03CA-78BF-4499-A7AB-CB9F38E29242}" srcOrd="0" destOrd="0" presId="urn:microsoft.com/office/officeart/2005/8/layout/vList2"/>
    <dgm:cxn modelId="{DEF6A4C1-BA6B-4650-8B11-FD005FAA7369}" type="presParOf" srcId="{8EC60DCB-EF2A-49D7-904A-726200C8BE16}" destId="{C99F2FE0-3D25-46DE-B236-6DCA1081C88F}" srcOrd="1" destOrd="0" presId="urn:microsoft.com/office/officeart/2005/8/layout/vList2"/>
    <dgm:cxn modelId="{99C15C99-59E4-493C-A94E-C0798D10D60B}" type="presParOf" srcId="{8EC60DCB-EF2A-49D7-904A-726200C8BE16}" destId="{9E2C94D5-9F78-4DCB-A29E-F569ACBDFF17}" srcOrd="2" destOrd="0" presId="urn:microsoft.com/office/officeart/2005/8/layout/vList2"/>
    <dgm:cxn modelId="{D7D5216E-A669-4E3D-8EAB-10C21CD347E3}" type="presParOf" srcId="{8EC60DCB-EF2A-49D7-904A-726200C8BE16}" destId="{48250C3E-B630-4703-A0F8-988AE093CAB7}" srcOrd="3" destOrd="0" presId="urn:microsoft.com/office/officeart/2005/8/layout/vList2"/>
    <dgm:cxn modelId="{979FC346-8C2F-4696-AD0D-B47227B4D194}" type="presParOf" srcId="{8EC60DCB-EF2A-49D7-904A-726200C8BE16}" destId="{FE405769-587B-49FA-A01F-BD2E23A05D1E}" srcOrd="4" destOrd="0" presId="urn:microsoft.com/office/officeart/2005/8/layout/vList2"/>
    <dgm:cxn modelId="{06383934-7E42-44E8-B515-1867D45F7029}" type="presParOf" srcId="{8EC60DCB-EF2A-49D7-904A-726200C8BE16}" destId="{75AE17AC-F132-4286-974E-292A7D7C0E58}" srcOrd="5" destOrd="0" presId="urn:microsoft.com/office/officeart/2005/8/layout/vList2"/>
    <dgm:cxn modelId="{5C5DFC3C-2F74-4336-9179-0DC408731434}" type="presParOf" srcId="{8EC60DCB-EF2A-49D7-904A-726200C8BE16}" destId="{9F6E8458-CB5F-47B6-9D66-7EE303439FC3}" srcOrd="6" destOrd="0" presId="urn:microsoft.com/office/officeart/2005/8/layout/vList2"/>
    <dgm:cxn modelId="{52813FF1-CE0E-4FA8-AB5F-9EDA39ED7B4D}" type="presParOf" srcId="{8EC60DCB-EF2A-49D7-904A-726200C8BE16}" destId="{191A228F-3B71-465F-AB9F-E7EC3A7DA68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DE3300-78CA-4335-A73E-2A02169054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s-CR"/>
        </a:p>
      </dgm:t>
    </dgm:pt>
    <dgm:pt modelId="{481A31DA-967D-4CB5-8E70-1F2AC441D006}">
      <dgm:prSet custT="1"/>
      <dgm:spPr/>
      <dgm:t>
        <a:bodyPr/>
        <a:lstStyle/>
        <a:p>
          <a:pPr rtl="0"/>
          <a:r>
            <a:rPr lang="es-ES_tradnl" sz="2000" dirty="0" smtClean="0">
              <a:latin typeface="Arial" pitchFamily="34" charset="0"/>
              <a:cs typeface="Arial" pitchFamily="34" charset="0"/>
            </a:rPr>
            <a:t>Factores a considerar para el rechazo:</a:t>
          </a:r>
          <a:endParaRPr lang="es-CR" sz="2000" dirty="0">
            <a:latin typeface="Arial" pitchFamily="34" charset="0"/>
            <a:cs typeface="Arial" pitchFamily="34" charset="0"/>
          </a:endParaRPr>
        </a:p>
      </dgm:t>
    </dgm:pt>
    <dgm:pt modelId="{DE9108C8-E935-4C86-989F-5BFAA029ED06}" type="parTrans" cxnId="{DB8F5CF7-E0D4-49A1-9D5A-D717F4B75566}">
      <dgm:prSet/>
      <dgm:spPr/>
      <dgm:t>
        <a:bodyPr/>
        <a:lstStyle/>
        <a:p>
          <a:endParaRPr lang="es-CR" sz="1600">
            <a:latin typeface="Arial" pitchFamily="34" charset="0"/>
            <a:cs typeface="Arial" pitchFamily="34" charset="0"/>
          </a:endParaRPr>
        </a:p>
      </dgm:t>
    </dgm:pt>
    <dgm:pt modelId="{4393A013-3A99-4816-A092-7DD3BA008AD5}" type="sibTrans" cxnId="{DB8F5CF7-E0D4-49A1-9D5A-D717F4B75566}">
      <dgm:prSet/>
      <dgm:spPr/>
      <dgm:t>
        <a:bodyPr/>
        <a:lstStyle/>
        <a:p>
          <a:endParaRPr lang="es-CR" sz="1600">
            <a:latin typeface="Arial" pitchFamily="34" charset="0"/>
            <a:cs typeface="Arial" pitchFamily="34" charset="0"/>
          </a:endParaRPr>
        </a:p>
      </dgm:t>
    </dgm:pt>
    <dgm:pt modelId="{18D8B54C-1B23-412C-8F7A-F033AD8E4ECC}">
      <dgm:prSet custT="1"/>
      <dgm:spPr/>
      <dgm:t>
        <a:bodyPr/>
        <a:lstStyle/>
        <a:p>
          <a:pPr algn="just" rtl="0"/>
          <a:r>
            <a:rPr lang="es-ES_tradnl" sz="2000" dirty="0" smtClean="0">
              <a:latin typeface="Arial" pitchFamily="34" charset="0"/>
              <a:cs typeface="Arial" pitchFamily="34" charset="0"/>
            </a:rPr>
            <a:t>Que la venta o el precio dependan de cualquier condición o prestación.</a:t>
          </a:r>
          <a:endParaRPr lang="es-CR" sz="2000" dirty="0">
            <a:latin typeface="Arial" pitchFamily="34" charset="0"/>
            <a:cs typeface="Arial" pitchFamily="34" charset="0"/>
          </a:endParaRPr>
        </a:p>
      </dgm:t>
    </dgm:pt>
    <dgm:pt modelId="{08392806-CAF3-498A-A0CA-609238B9AABA}" type="parTrans" cxnId="{2EFEB0DF-EAA1-4458-A7CF-D8BCD6F90FBF}">
      <dgm:prSet/>
      <dgm:spPr/>
      <dgm:t>
        <a:bodyPr/>
        <a:lstStyle/>
        <a:p>
          <a:endParaRPr lang="es-CR"/>
        </a:p>
      </dgm:t>
    </dgm:pt>
    <dgm:pt modelId="{EE2D2F51-DB0A-4A57-B3C8-AC214B2E7818}" type="sibTrans" cxnId="{2EFEB0DF-EAA1-4458-A7CF-D8BCD6F90FBF}">
      <dgm:prSet/>
      <dgm:spPr/>
      <dgm:t>
        <a:bodyPr/>
        <a:lstStyle/>
        <a:p>
          <a:endParaRPr lang="es-CR"/>
        </a:p>
      </dgm:t>
    </dgm:pt>
    <dgm:pt modelId="{0DD8335B-A7B5-4C19-8C3D-F651C01581B1}">
      <dgm:prSet custT="1"/>
      <dgm:spPr/>
      <dgm:t>
        <a:bodyPr/>
        <a:lstStyle/>
        <a:p>
          <a:pPr algn="l" rtl="0"/>
          <a:endParaRPr lang="es-CR" sz="1800" dirty="0">
            <a:latin typeface="Arial" pitchFamily="34" charset="0"/>
            <a:cs typeface="Arial" pitchFamily="34" charset="0"/>
          </a:endParaRPr>
        </a:p>
      </dgm:t>
    </dgm:pt>
    <dgm:pt modelId="{5639F945-8117-498A-B24E-ECEF928019B3}" type="parTrans" cxnId="{30E04F66-60AB-442F-99C8-883CDD0AF973}">
      <dgm:prSet/>
      <dgm:spPr/>
      <dgm:t>
        <a:bodyPr/>
        <a:lstStyle/>
        <a:p>
          <a:endParaRPr lang="es-CR"/>
        </a:p>
      </dgm:t>
    </dgm:pt>
    <dgm:pt modelId="{F10E666F-A993-411B-BDE2-DDA720DC2802}" type="sibTrans" cxnId="{30E04F66-60AB-442F-99C8-883CDD0AF973}">
      <dgm:prSet/>
      <dgm:spPr/>
      <dgm:t>
        <a:bodyPr/>
        <a:lstStyle/>
        <a:p>
          <a:endParaRPr lang="es-CR"/>
        </a:p>
      </dgm:t>
    </dgm:pt>
    <dgm:pt modelId="{9E270650-AA9B-449F-9918-3E9F5C46BD54}">
      <dgm:prSet custT="1"/>
      <dgm:spPr/>
      <dgm:t>
        <a:bodyPr/>
        <a:lstStyle/>
        <a:p>
          <a:pPr algn="just" rtl="0"/>
          <a:r>
            <a:rPr lang="es-ES_tradnl" sz="2000" dirty="0" smtClean="0">
              <a:latin typeface="Arial" pitchFamily="34" charset="0"/>
              <a:cs typeface="Arial" pitchFamily="34" charset="0"/>
            </a:rPr>
            <a:t>Que el valor de la condición o prestación no pueda determinarse en relación con las mercancías que se van a valorar.</a:t>
          </a:r>
          <a:endParaRPr lang="es-CR" sz="2000" dirty="0">
            <a:latin typeface="Arial" pitchFamily="34" charset="0"/>
            <a:cs typeface="Arial" pitchFamily="34" charset="0"/>
          </a:endParaRPr>
        </a:p>
      </dgm:t>
    </dgm:pt>
    <dgm:pt modelId="{2A8272D4-3652-42DA-9C91-076FD90E1830}" type="parTrans" cxnId="{2017273C-CC5D-4FD1-85F5-2DC6DEBDDB01}">
      <dgm:prSet/>
      <dgm:spPr/>
      <dgm:t>
        <a:bodyPr/>
        <a:lstStyle/>
        <a:p>
          <a:endParaRPr lang="es-CR"/>
        </a:p>
      </dgm:t>
    </dgm:pt>
    <dgm:pt modelId="{E8E8CE0C-E409-4E40-AF8E-0FAFAEC97B46}" type="sibTrans" cxnId="{2017273C-CC5D-4FD1-85F5-2DC6DEBDDB01}">
      <dgm:prSet/>
      <dgm:spPr/>
      <dgm:t>
        <a:bodyPr/>
        <a:lstStyle/>
        <a:p>
          <a:endParaRPr lang="es-CR"/>
        </a:p>
      </dgm:t>
    </dgm:pt>
    <dgm:pt modelId="{599BACCA-2C35-4FD6-A379-7946B314A973}">
      <dgm:prSet custT="1"/>
      <dgm:spPr/>
      <dgm:t>
        <a:bodyPr/>
        <a:lstStyle/>
        <a:p>
          <a:pPr algn="just" rtl="0"/>
          <a:endParaRPr lang="es-CR" sz="2000" dirty="0">
            <a:latin typeface="Arial" pitchFamily="34" charset="0"/>
            <a:cs typeface="Arial" pitchFamily="34" charset="0"/>
          </a:endParaRPr>
        </a:p>
      </dgm:t>
    </dgm:pt>
    <dgm:pt modelId="{563BB9CE-C264-41FB-9EED-EE7D245F3015}" type="parTrans" cxnId="{EF7536E7-F6AD-4377-9F1B-E287424B463A}">
      <dgm:prSet/>
      <dgm:spPr/>
      <dgm:t>
        <a:bodyPr/>
        <a:lstStyle/>
        <a:p>
          <a:endParaRPr lang="es-CR"/>
        </a:p>
      </dgm:t>
    </dgm:pt>
    <dgm:pt modelId="{6D4564E4-DB0A-4977-AC17-14A0C0B5720D}" type="sibTrans" cxnId="{EF7536E7-F6AD-4377-9F1B-E287424B463A}">
      <dgm:prSet/>
      <dgm:spPr/>
      <dgm:t>
        <a:bodyPr/>
        <a:lstStyle/>
        <a:p>
          <a:endParaRPr lang="es-CR"/>
        </a:p>
      </dgm:t>
    </dgm:pt>
    <dgm:pt modelId="{F4D991D7-B948-442F-8D8C-CB47A2926B75}" type="pres">
      <dgm:prSet presAssocID="{85DE3300-78CA-4335-A73E-2A0216905448}" presName="linear" presStyleCnt="0">
        <dgm:presLayoutVars>
          <dgm:animLvl val="lvl"/>
          <dgm:resizeHandles val="exact"/>
        </dgm:presLayoutVars>
      </dgm:prSet>
      <dgm:spPr/>
      <dgm:t>
        <a:bodyPr/>
        <a:lstStyle/>
        <a:p>
          <a:endParaRPr lang="es-CR"/>
        </a:p>
      </dgm:t>
    </dgm:pt>
    <dgm:pt modelId="{B9794D96-0169-44F2-8466-7B8608EA3498}" type="pres">
      <dgm:prSet presAssocID="{481A31DA-967D-4CB5-8E70-1F2AC441D006}" presName="parentText" presStyleLbl="node1" presStyleIdx="0" presStyleCnt="1">
        <dgm:presLayoutVars>
          <dgm:chMax val="0"/>
          <dgm:bulletEnabled val="1"/>
        </dgm:presLayoutVars>
      </dgm:prSet>
      <dgm:spPr/>
      <dgm:t>
        <a:bodyPr/>
        <a:lstStyle/>
        <a:p>
          <a:endParaRPr lang="es-CR"/>
        </a:p>
      </dgm:t>
    </dgm:pt>
    <dgm:pt modelId="{6130852C-93AB-48AA-AB1D-9ADBA9D5F41E}" type="pres">
      <dgm:prSet presAssocID="{481A31DA-967D-4CB5-8E70-1F2AC441D006}" presName="childText" presStyleLbl="revTx" presStyleIdx="0" presStyleCnt="1">
        <dgm:presLayoutVars>
          <dgm:bulletEnabled val="1"/>
        </dgm:presLayoutVars>
      </dgm:prSet>
      <dgm:spPr/>
      <dgm:t>
        <a:bodyPr/>
        <a:lstStyle/>
        <a:p>
          <a:endParaRPr lang="es-CR"/>
        </a:p>
      </dgm:t>
    </dgm:pt>
  </dgm:ptLst>
  <dgm:cxnLst>
    <dgm:cxn modelId="{2EFEB0DF-EAA1-4458-A7CF-D8BCD6F90FBF}" srcId="{481A31DA-967D-4CB5-8E70-1F2AC441D006}" destId="{18D8B54C-1B23-412C-8F7A-F033AD8E4ECC}" srcOrd="1" destOrd="0" parTransId="{08392806-CAF3-498A-A0CA-609238B9AABA}" sibTransId="{EE2D2F51-DB0A-4A57-B3C8-AC214B2E7818}"/>
    <dgm:cxn modelId="{DB8F5CF7-E0D4-49A1-9D5A-D717F4B75566}" srcId="{85DE3300-78CA-4335-A73E-2A0216905448}" destId="{481A31DA-967D-4CB5-8E70-1F2AC441D006}" srcOrd="0" destOrd="0" parTransId="{DE9108C8-E935-4C86-989F-5BFAA029ED06}" sibTransId="{4393A013-3A99-4816-A092-7DD3BA008AD5}"/>
    <dgm:cxn modelId="{EF7536E7-F6AD-4377-9F1B-E287424B463A}" srcId="{481A31DA-967D-4CB5-8E70-1F2AC441D006}" destId="{599BACCA-2C35-4FD6-A379-7946B314A973}" srcOrd="2" destOrd="0" parTransId="{563BB9CE-C264-41FB-9EED-EE7D245F3015}" sibTransId="{6D4564E4-DB0A-4977-AC17-14A0C0B5720D}"/>
    <dgm:cxn modelId="{72F076E4-F07C-4857-AF72-B93476B41431}" type="presOf" srcId="{0DD8335B-A7B5-4C19-8C3D-F651C01581B1}" destId="{6130852C-93AB-48AA-AB1D-9ADBA9D5F41E}" srcOrd="0" destOrd="0" presId="urn:microsoft.com/office/officeart/2005/8/layout/vList2"/>
    <dgm:cxn modelId="{010C9CF7-720E-4269-A28C-4DF66700F747}" type="presOf" srcId="{18D8B54C-1B23-412C-8F7A-F033AD8E4ECC}" destId="{6130852C-93AB-48AA-AB1D-9ADBA9D5F41E}" srcOrd="0" destOrd="1" presId="urn:microsoft.com/office/officeart/2005/8/layout/vList2"/>
    <dgm:cxn modelId="{2017273C-CC5D-4FD1-85F5-2DC6DEBDDB01}" srcId="{481A31DA-967D-4CB5-8E70-1F2AC441D006}" destId="{9E270650-AA9B-449F-9918-3E9F5C46BD54}" srcOrd="3" destOrd="0" parTransId="{2A8272D4-3652-42DA-9C91-076FD90E1830}" sibTransId="{E8E8CE0C-E409-4E40-AF8E-0FAFAEC97B46}"/>
    <dgm:cxn modelId="{B51A9EA4-C984-4D50-8F82-6A14D87542DF}" type="presOf" srcId="{85DE3300-78CA-4335-A73E-2A0216905448}" destId="{F4D991D7-B948-442F-8D8C-CB47A2926B75}" srcOrd="0" destOrd="0" presId="urn:microsoft.com/office/officeart/2005/8/layout/vList2"/>
    <dgm:cxn modelId="{20357D11-D7FC-4E7C-88A0-0687EE290769}" type="presOf" srcId="{599BACCA-2C35-4FD6-A379-7946B314A973}" destId="{6130852C-93AB-48AA-AB1D-9ADBA9D5F41E}" srcOrd="0" destOrd="2" presId="urn:microsoft.com/office/officeart/2005/8/layout/vList2"/>
    <dgm:cxn modelId="{371A6068-8283-45CF-8BD2-2E5EAA81409E}" type="presOf" srcId="{481A31DA-967D-4CB5-8E70-1F2AC441D006}" destId="{B9794D96-0169-44F2-8466-7B8608EA3498}" srcOrd="0" destOrd="0" presId="urn:microsoft.com/office/officeart/2005/8/layout/vList2"/>
    <dgm:cxn modelId="{5AC6920D-18CF-4815-88AD-545DBC521A78}" type="presOf" srcId="{9E270650-AA9B-449F-9918-3E9F5C46BD54}" destId="{6130852C-93AB-48AA-AB1D-9ADBA9D5F41E}" srcOrd="0" destOrd="3" presId="urn:microsoft.com/office/officeart/2005/8/layout/vList2"/>
    <dgm:cxn modelId="{30E04F66-60AB-442F-99C8-883CDD0AF973}" srcId="{481A31DA-967D-4CB5-8E70-1F2AC441D006}" destId="{0DD8335B-A7B5-4C19-8C3D-F651C01581B1}" srcOrd="0" destOrd="0" parTransId="{5639F945-8117-498A-B24E-ECEF928019B3}" sibTransId="{F10E666F-A993-411B-BDE2-DDA720DC2802}"/>
    <dgm:cxn modelId="{EE35D0C7-B0BD-4C66-B215-3D114477FF03}" type="presParOf" srcId="{F4D991D7-B948-442F-8D8C-CB47A2926B75}" destId="{B9794D96-0169-44F2-8466-7B8608EA3498}" srcOrd="0" destOrd="0" presId="urn:microsoft.com/office/officeart/2005/8/layout/vList2"/>
    <dgm:cxn modelId="{F23ECC7D-A421-4C79-B59F-6F132A07D810}" type="presParOf" srcId="{F4D991D7-B948-442F-8D8C-CB47A2926B75}" destId="{6130852C-93AB-48AA-AB1D-9ADBA9D5F41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6062DB-4054-4F47-A7BE-4FB73E7976F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s-CR"/>
        </a:p>
      </dgm:t>
    </dgm:pt>
    <dgm:pt modelId="{6162AFF4-89EF-470E-B593-6B57F987801E}">
      <dgm:prSet/>
      <dgm:spPr/>
      <dgm:t>
        <a:bodyPr/>
        <a:lstStyle/>
        <a:p>
          <a:pPr rtl="0"/>
          <a:r>
            <a:rPr lang="es-ES_tradnl" dirty="0" smtClean="0">
              <a:latin typeface="Arial" pitchFamily="34" charset="0"/>
              <a:cs typeface="Arial" pitchFamily="34" charset="0"/>
            </a:rPr>
            <a:t>a. Vendedor X vende al comprador Y, el producto Z, en un precio de $100 por pieza, a condición de que Y adquiera otro artículo de X a $200 por pieza.</a:t>
          </a:r>
          <a:endParaRPr lang="es-CR" dirty="0">
            <a:latin typeface="Arial" pitchFamily="34" charset="0"/>
            <a:cs typeface="Arial" pitchFamily="34" charset="0"/>
          </a:endParaRPr>
        </a:p>
      </dgm:t>
    </dgm:pt>
    <dgm:pt modelId="{8A1AFFEB-D63E-4C59-B824-630E4C00AA1B}" type="parTrans" cxnId="{C1B4BF8C-9C5B-4928-86D0-C861BE411CEC}">
      <dgm:prSet/>
      <dgm:spPr/>
      <dgm:t>
        <a:bodyPr/>
        <a:lstStyle/>
        <a:p>
          <a:endParaRPr lang="es-CR">
            <a:latin typeface="Arial" pitchFamily="34" charset="0"/>
            <a:cs typeface="Arial" pitchFamily="34" charset="0"/>
          </a:endParaRPr>
        </a:p>
      </dgm:t>
    </dgm:pt>
    <dgm:pt modelId="{9A7D279F-AB7A-4B3D-A83F-7FE70B3A16C6}" type="sibTrans" cxnId="{C1B4BF8C-9C5B-4928-86D0-C861BE411CEC}">
      <dgm:prSet/>
      <dgm:spPr/>
      <dgm:t>
        <a:bodyPr/>
        <a:lstStyle/>
        <a:p>
          <a:endParaRPr lang="es-CR">
            <a:latin typeface="Arial" pitchFamily="34" charset="0"/>
            <a:cs typeface="Arial" pitchFamily="34" charset="0"/>
          </a:endParaRPr>
        </a:p>
      </dgm:t>
    </dgm:pt>
    <dgm:pt modelId="{710D0DE7-1D9E-430A-8F7B-351CBF3C2582}">
      <dgm:prSet/>
      <dgm:spPr/>
      <dgm:t>
        <a:bodyPr/>
        <a:lstStyle/>
        <a:p>
          <a:pPr rtl="0"/>
          <a:r>
            <a:rPr lang="es-ES_tradnl" smtClean="0">
              <a:latin typeface="Arial" pitchFamily="34" charset="0"/>
              <a:cs typeface="Arial" pitchFamily="34" charset="0"/>
            </a:rPr>
            <a:t>b. Vendedor X vende al comprador Y, el producto Z, en un precio de $100 por pieza, a condición de que Y le venda a él, X, un producto P al mismo precio.</a:t>
          </a:r>
          <a:endParaRPr lang="es-CR">
            <a:latin typeface="Arial" pitchFamily="34" charset="0"/>
            <a:cs typeface="Arial" pitchFamily="34" charset="0"/>
          </a:endParaRPr>
        </a:p>
      </dgm:t>
    </dgm:pt>
    <dgm:pt modelId="{E3A96790-D59B-4D8B-AAF8-C04571E72035}" type="parTrans" cxnId="{C675DBC3-ADE3-41DE-98F9-3F2B5C89BE5B}">
      <dgm:prSet/>
      <dgm:spPr/>
      <dgm:t>
        <a:bodyPr/>
        <a:lstStyle/>
        <a:p>
          <a:endParaRPr lang="es-CR">
            <a:latin typeface="Arial" pitchFamily="34" charset="0"/>
            <a:cs typeface="Arial" pitchFamily="34" charset="0"/>
          </a:endParaRPr>
        </a:p>
      </dgm:t>
    </dgm:pt>
    <dgm:pt modelId="{A44CCE64-40E1-405C-BA72-A1B7FBDA5154}" type="sibTrans" cxnId="{C675DBC3-ADE3-41DE-98F9-3F2B5C89BE5B}">
      <dgm:prSet/>
      <dgm:spPr/>
      <dgm:t>
        <a:bodyPr/>
        <a:lstStyle/>
        <a:p>
          <a:endParaRPr lang="es-CR">
            <a:latin typeface="Arial" pitchFamily="34" charset="0"/>
            <a:cs typeface="Arial" pitchFamily="34" charset="0"/>
          </a:endParaRPr>
        </a:p>
      </dgm:t>
    </dgm:pt>
    <dgm:pt modelId="{38CC47D8-ABE5-49C2-9B5E-11FFE1CD0D63}">
      <dgm:prSet/>
      <dgm:spPr/>
      <dgm:t>
        <a:bodyPr/>
        <a:lstStyle/>
        <a:p>
          <a:pPr rtl="0"/>
          <a:r>
            <a:rPr lang="es-ES_tradnl" smtClean="0">
              <a:latin typeface="Arial" pitchFamily="34" charset="0"/>
              <a:cs typeface="Arial" pitchFamily="34" charset="0"/>
            </a:rPr>
            <a:t>c. Vendedor X vende al comprador Y, un producto terminado Z,</a:t>
          </a:r>
          <a:endParaRPr lang="es-CR">
            <a:latin typeface="Arial" pitchFamily="34" charset="0"/>
            <a:cs typeface="Arial" pitchFamily="34" charset="0"/>
          </a:endParaRPr>
        </a:p>
      </dgm:t>
    </dgm:pt>
    <dgm:pt modelId="{B759F8F4-5709-44BC-9539-1890AF1513C7}" type="parTrans" cxnId="{1D1D589E-A4C2-460D-9A15-64CF3F3C8A62}">
      <dgm:prSet/>
      <dgm:spPr/>
      <dgm:t>
        <a:bodyPr/>
        <a:lstStyle/>
        <a:p>
          <a:endParaRPr lang="es-CR">
            <a:latin typeface="Arial" pitchFamily="34" charset="0"/>
            <a:cs typeface="Arial" pitchFamily="34" charset="0"/>
          </a:endParaRPr>
        </a:p>
      </dgm:t>
    </dgm:pt>
    <dgm:pt modelId="{B8D77D9B-9016-4C9F-B11D-9182E1A9A547}" type="sibTrans" cxnId="{1D1D589E-A4C2-460D-9A15-64CF3F3C8A62}">
      <dgm:prSet/>
      <dgm:spPr/>
      <dgm:t>
        <a:bodyPr/>
        <a:lstStyle/>
        <a:p>
          <a:endParaRPr lang="es-CR">
            <a:latin typeface="Arial" pitchFamily="34" charset="0"/>
            <a:cs typeface="Arial" pitchFamily="34" charset="0"/>
          </a:endParaRPr>
        </a:p>
      </dgm:t>
    </dgm:pt>
    <dgm:pt modelId="{AC9BC503-C0C8-4800-85CC-FF7D5A5FCC1E}">
      <dgm:prSet/>
      <dgm:spPr/>
      <dgm:t>
        <a:bodyPr/>
        <a:lstStyle/>
        <a:p>
          <a:pPr rtl="0"/>
          <a:r>
            <a:rPr lang="es-ES_tradnl" smtClean="0">
              <a:latin typeface="Arial" pitchFamily="34" charset="0"/>
              <a:cs typeface="Arial" pitchFamily="34" charset="0"/>
            </a:rPr>
            <a:t>en un precio de $100 unitario, con la condición de que le venda </a:t>
          </a:r>
          <a:endParaRPr lang="es-CR">
            <a:latin typeface="Arial" pitchFamily="34" charset="0"/>
            <a:cs typeface="Arial" pitchFamily="34" charset="0"/>
          </a:endParaRPr>
        </a:p>
      </dgm:t>
    </dgm:pt>
    <dgm:pt modelId="{750223CE-727B-471B-8DCC-1516B1E94960}" type="parTrans" cxnId="{F8BDBD4D-9320-43A4-800A-CA8BA64863A9}">
      <dgm:prSet/>
      <dgm:spPr/>
      <dgm:t>
        <a:bodyPr/>
        <a:lstStyle/>
        <a:p>
          <a:endParaRPr lang="es-CR">
            <a:latin typeface="Arial" pitchFamily="34" charset="0"/>
            <a:cs typeface="Arial" pitchFamily="34" charset="0"/>
          </a:endParaRPr>
        </a:p>
      </dgm:t>
    </dgm:pt>
    <dgm:pt modelId="{8C4198E2-19F3-4458-8060-50EC60887507}" type="sibTrans" cxnId="{F8BDBD4D-9320-43A4-800A-CA8BA64863A9}">
      <dgm:prSet/>
      <dgm:spPr/>
      <dgm:t>
        <a:bodyPr/>
        <a:lstStyle/>
        <a:p>
          <a:endParaRPr lang="es-CR">
            <a:latin typeface="Arial" pitchFamily="34" charset="0"/>
            <a:cs typeface="Arial" pitchFamily="34" charset="0"/>
          </a:endParaRPr>
        </a:p>
      </dgm:t>
    </dgm:pt>
    <dgm:pt modelId="{E2509516-143A-4C54-8C8A-20572ABA69FF}">
      <dgm:prSet/>
      <dgm:spPr/>
      <dgm:t>
        <a:bodyPr/>
        <a:lstStyle/>
        <a:p>
          <a:pPr rtl="0"/>
          <a:r>
            <a:rPr lang="es-ES_tradnl" smtClean="0">
              <a:latin typeface="Arial" pitchFamily="34" charset="0"/>
              <a:cs typeface="Arial" pitchFamily="34" charset="0"/>
            </a:rPr>
            <a:t>1000 unidades del producto terminado en $200.</a:t>
          </a:r>
          <a:endParaRPr lang="es-CR">
            <a:latin typeface="Arial" pitchFamily="34" charset="0"/>
            <a:cs typeface="Arial" pitchFamily="34" charset="0"/>
          </a:endParaRPr>
        </a:p>
      </dgm:t>
    </dgm:pt>
    <dgm:pt modelId="{E4ACD5E6-CFD4-4216-BDC2-BF82EAF39256}" type="parTrans" cxnId="{C17A021B-A03B-462A-A42D-09BA1621B3CB}">
      <dgm:prSet/>
      <dgm:spPr/>
      <dgm:t>
        <a:bodyPr/>
        <a:lstStyle/>
        <a:p>
          <a:endParaRPr lang="es-CR">
            <a:latin typeface="Arial" pitchFamily="34" charset="0"/>
            <a:cs typeface="Arial" pitchFamily="34" charset="0"/>
          </a:endParaRPr>
        </a:p>
      </dgm:t>
    </dgm:pt>
    <dgm:pt modelId="{31185FB0-0925-43B4-B186-6E6AC6D4E8C1}" type="sibTrans" cxnId="{C17A021B-A03B-462A-A42D-09BA1621B3CB}">
      <dgm:prSet/>
      <dgm:spPr/>
      <dgm:t>
        <a:bodyPr/>
        <a:lstStyle/>
        <a:p>
          <a:endParaRPr lang="es-CR">
            <a:latin typeface="Arial" pitchFamily="34" charset="0"/>
            <a:cs typeface="Arial" pitchFamily="34" charset="0"/>
          </a:endParaRPr>
        </a:p>
      </dgm:t>
    </dgm:pt>
    <dgm:pt modelId="{23FD81F1-55C1-4FE1-B9C9-924093A55235}" type="pres">
      <dgm:prSet presAssocID="{FC6062DB-4054-4F47-A7BE-4FB73E7976F5}" presName="linear" presStyleCnt="0">
        <dgm:presLayoutVars>
          <dgm:animLvl val="lvl"/>
          <dgm:resizeHandles val="exact"/>
        </dgm:presLayoutVars>
      </dgm:prSet>
      <dgm:spPr/>
      <dgm:t>
        <a:bodyPr/>
        <a:lstStyle/>
        <a:p>
          <a:endParaRPr lang="es-CR"/>
        </a:p>
      </dgm:t>
    </dgm:pt>
    <dgm:pt modelId="{F601790B-AF19-43F8-8FEE-2C6AF181D88A}" type="pres">
      <dgm:prSet presAssocID="{6162AFF4-89EF-470E-B593-6B57F987801E}" presName="parentText" presStyleLbl="node1" presStyleIdx="0" presStyleCnt="5">
        <dgm:presLayoutVars>
          <dgm:chMax val="0"/>
          <dgm:bulletEnabled val="1"/>
        </dgm:presLayoutVars>
      </dgm:prSet>
      <dgm:spPr/>
      <dgm:t>
        <a:bodyPr/>
        <a:lstStyle/>
        <a:p>
          <a:endParaRPr lang="es-CR"/>
        </a:p>
      </dgm:t>
    </dgm:pt>
    <dgm:pt modelId="{7E792DD1-7D2F-498C-9B3D-7C9D5749C510}" type="pres">
      <dgm:prSet presAssocID="{9A7D279F-AB7A-4B3D-A83F-7FE70B3A16C6}" presName="spacer" presStyleCnt="0"/>
      <dgm:spPr/>
    </dgm:pt>
    <dgm:pt modelId="{FE0A874B-C22F-4902-9ABD-01C6AE565F15}" type="pres">
      <dgm:prSet presAssocID="{710D0DE7-1D9E-430A-8F7B-351CBF3C2582}" presName="parentText" presStyleLbl="node1" presStyleIdx="1" presStyleCnt="5">
        <dgm:presLayoutVars>
          <dgm:chMax val="0"/>
          <dgm:bulletEnabled val="1"/>
        </dgm:presLayoutVars>
      </dgm:prSet>
      <dgm:spPr/>
      <dgm:t>
        <a:bodyPr/>
        <a:lstStyle/>
        <a:p>
          <a:endParaRPr lang="es-CR"/>
        </a:p>
      </dgm:t>
    </dgm:pt>
    <dgm:pt modelId="{812D2DDF-CD59-4C82-BA21-DF282EAAD354}" type="pres">
      <dgm:prSet presAssocID="{A44CCE64-40E1-405C-BA72-A1B7FBDA5154}" presName="spacer" presStyleCnt="0"/>
      <dgm:spPr/>
    </dgm:pt>
    <dgm:pt modelId="{B641B71D-BA1A-4A56-ACFC-BADD1BE518E9}" type="pres">
      <dgm:prSet presAssocID="{38CC47D8-ABE5-49C2-9B5E-11FFE1CD0D63}" presName="parentText" presStyleLbl="node1" presStyleIdx="2" presStyleCnt="5">
        <dgm:presLayoutVars>
          <dgm:chMax val="0"/>
          <dgm:bulletEnabled val="1"/>
        </dgm:presLayoutVars>
      </dgm:prSet>
      <dgm:spPr/>
      <dgm:t>
        <a:bodyPr/>
        <a:lstStyle/>
        <a:p>
          <a:endParaRPr lang="es-CR"/>
        </a:p>
      </dgm:t>
    </dgm:pt>
    <dgm:pt modelId="{DAB04BB5-22A4-4256-B985-BBC72ED2C85F}" type="pres">
      <dgm:prSet presAssocID="{B8D77D9B-9016-4C9F-B11D-9182E1A9A547}" presName="spacer" presStyleCnt="0"/>
      <dgm:spPr/>
    </dgm:pt>
    <dgm:pt modelId="{1320D2C7-BCEF-4578-87B8-C8CBFAD56AF9}" type="pres">
      <dgm:prSet presAssocID="{AC9BC503-C0C8-4800-85CC-FF7D5A5FCC1E}" presName="parentText" presStyleLbl="node1" presStyleIdx="3" presStyleCnt="5">
        <dgm:presLayoutVars>
          <dgm:chMax val="0"/>
          <dgm:bulletEnabled val="1"/>
        </dgm:presLayoutVars>
      </dgm:prSet>
      <dgm:spPr/>
      <dgm:t>
        <a:bodyPr/>
        <a:lstStyle/>
        <a:p>
          <a:endParaRPr lang="es-CR"/>
        </a:p>
      </dgm:t>
    </dgm:pt>
    <dgm:pt modelId="{A0D40126-727F-4BF4-B812-BB66DB38690B}" type="pres">
      <dgm:prSet presAssocID="{8C4198E2-19F3-4458-8060-50EC60887507}" presName="spacer" presStyleCnt="0"/>
      <dgm:spPr/>
    </dgm:pt>
    <dgm:pt modelId="{39303456-82AD-48DE-B19C-C89CC3457F7B}" type="pres">
      <dgm:prSet presAssocID="{E2509516-143A-4C54-8C8A-20572ABA69FF}" presName="parentText" presStyleLbl="node1" presStyleIdx="4" presStyleCnt="5">
        <dgm:presLayoutVars>
          <dgm:chMax val="0"/>
          <dgm:bulletEnabled val="1"/>
        </dgm:presLayoutVars>
      </dgm:prSet>
      <dgm:spPr/>
      <dgm:t>
        <a:bodyPr/>
        <a:lstStyle/>
        <a:p>
          <a:endParaRPr lang="es-CR"/>
        </a:p>
      </dgm:t>
    </dgm:pt>
  </dgm:ptLst>
  <dgm:cxnLst>
    <dgm:cxn modelId="{F8BDBD4D-9320-43A4-800A-CA8BA64863A9}" srcId="{FC6062DB-4054-4F47-A7BE-4FB73E7976F5}" destId="{AC9BC503-C0C8-4800-85CC-FF7D5A5FCC1E}" srcOrd="3" destOrd="0" parTransId="{750223CE-727B-471B-8DCC-1516B1E94960}" sibTransId="{8C4198E2-19F3-4458-8060-50EC60887507}"/>
    <dgm:cxn modelId="{1C067C01-546F-4C7A-A31D-D4167BE388E6}" type="presOf" srcId="{FC6062DB-4054-4F47-A7BE-4FB73E7976F5}" destId="{23FD81F1-55C1-4FE1-B9C9-924093A55235}" srcOrd="0" destOrd="0" presId="urn:microsoft.com/office/officeart/2005/8/layout/vList2"/>
    <dgm:cxn modelId="{C1B4BF8C-9C5B-4928-86D0-C861BE411CEC}" srcId="{FC6062DB-4054-4F47-A7BE-4FB73E7976F5}" destId="{6162AFF4-89EF-470E-B593-6B57F987801E}" srcOrd="0" destOrd="0" parTransId="{8A1AFFEB-D63E-4C59-B824-630E4C00AA1B}" sibTransId="{9A7D279F-AB7A-4B3D-A83F-7FE70B3A16C6}"/>
    <dgm:cxn modelId="{1D1D589E-A4C2-460D-9A15-64CF3F3C8A62}" srcId="{FC6062DB-4054-4F47-A7BE-4FB73E7976F5}" destId="{38CC47D8-ABE5-49C2-9B5E-11FFE1CD0D63}" srcOrd="2" destOrd="0" parTransId="{B759F8F4-5709-44BC-9539-1890AF1513C7}" sibTransId="{B8D77D9B-9016-4C9F-B11D-9182E1A9A547}"/>
    <dgm:cxn modelId="{7024EBFA-E784-4BCE-86B7-90DAFCE5384A}" type="presOf" srcId="{6162AFF4-89EF-470E-B593-6B57F987801E}" destId="{F601790B-AF19-43F8-8FEE-2C6AF181D88A}" srcOrd="0" destOrd="0" presId="urn:microsoft.com/office/officeart/2005/8/layout/vList2"/>
    <dgm:cxn modelId="{C675DBC3-ADE3-41DE-98F9-3F2B5C89BE5B}" srcId="{FC6062DB-4054-4F47-A7BE-4FB73E7976F5}" destId="{710D0DE7-1D9E-430A-8F7B-351CBF3C2582}" srcOrd="1" destOrd="0" parTransId="{E3A96790-D59B-4D8B-AAF8-C04571E72035}" sibTransId="{A44CCE64-40E1-405C-BA72-A1B7FBDA5154}"/>
    <dgm:cxn modelId="{972580BC-6DF2-488A-8E3D-BCA814A228CD}" type="presOf" srcId="{E2509516-143A-4C54-8C8A-20572ABA69FF}" destId="{39303456-82AD-48DE-B19C-C89CC3457F7B}" srcOrd="0" destOrd="0" presId="urn:microsoft.com/office/officeart/2005/8/layout/vList2"/>
    <dgm:cxn modelId="{3F662A7F-9500-48CF-9777-501A1AE70CDF}" type="presOf" srcId="{710D0DE7-1D9E-430A-8F7B-351CBF3C2582}" destId="{FE0A874B-C22F-4902-9ABD-01C6AE565F15}" srcOrd="0" destOrd="0" presId="urn:microsoft.com/office/officeart/2005/8/layout/vList2"/>
    <dgm:cxn modelId="{8DDCF020-CD0A-40E6-9ADD-E5A46D2ED79C}" type="presOf" srcId="{AC9BC503-C0C8-4800-85CC-FF7D5A5FCC1E}" destId="{1320D2C7-BCEF-4578-87B8-C8CBFAD56AF9}" srcOrd="0" destOrd="0" presId="urn:microsoft.com/office/officeart/2005/8/layout/vList2"/>
    <dgm:cxn modelId="{44A06F74-D543-462A-93F1-6B3DA3D2C09D}" type="presOf" srcId="{38CC47D8-ABE5-49C2-9B5E-11FFE1CD0D63}" destId="{B641B71D-BA1A-4A56-ACFC-BADD1BE518E9}" srcOrd="0" destOrd="0" presId="urn:microsoft.com/office/officeart/2005/8/layout/vList2"/>
    <dgm:cxn modelId="{C17A021B-A03B-462A-A42D-09BA1621B3CB}" srcId="{FC6062DB-4054-4F47-A7BE-4FB73E7976F5}" destId="{E2509516-143A-4C54-8C8A-20572ABA69FF}" srcOrd="4" destOrd="0" parTransId="{E4ACD5E6-CFD4-4216-BDC2-BF82EAF39256}" sibTransId="{31185FB0-0925-43B4-B186-6E6AC6D4E8C1}"/>
    <dgm:cxn modelId="{3D3B7BB6-DF1B-42BF-9567-AFC2AC332738}" type="presParOf" srcId="{23FD81F1-55C1-4FE1-B9C9-924093A55235}" destId="{F601790B-AF19-43F8-8FEE-2C6AF181D88A}" srcOrd="0" destOrd="0" presId="urn:microsoft.com/office/officeart/2005/8/layout/vList2"/>
    <dgm:cxn modelId="{26ED56CA-3A99-4AB7-80E9-8B7E8263AFCC}" type="presParOf" srcId="{23FD81F1-55C1-4FE1-B9C9-924093A55235}" destId="{7E792DD1-7D2F-498C-9B3D-7C9D5749C510}" srcOrd="1" destOrd="0" presId="urn:microsoft.com/office/officeart/2005/8/layout/vList2"/>
    <dgm:cxn modelId="{E738BFF1-8C76-43F3-B859-DD70964D899D}" type="presParOf" srcId="{23FD81F1-55C1-4FE1-B9C9-924093A55235}" destId="{FE0A874B-C22F-4902-9ABD-01C6AE565F15}" srcOrd="2" destOrd="0" presId="urn:microsoft.com/office/officeart/2005/8/layout/vList2"/>
    <dgm:cxn modelId="{4FF62FC1-DDC2-4FD7-8D94-14FDD6BFF9AA}" type="presParOf" srcId="{23FD81F1-55C1-4FE1-B9C9-924093A55235}" destId="{812D2DDF-CD59-4C82-BA21-DF282EAAD354}" srcOrd="3" destOrd="0" presId="urn:microsoft.com/office/officeart/2005/8/layout/vList2"/>
    <dgm:cxn modelId="{802CDE8D-4489-401F-A437-33B503F3E254}" type="presParOf" srcId="{23FD81F1-55C1-4FE1-B9C9-924093A55235}" destId="{B641B71D-BA1A-4A56-ACFC-BADD1BE518E9}" srcOrd="4" destOrd="0" presId="urn:microsoft.com/office/officeart/2005/8/layout/vList2"/>
    <dgm:cxn modelId="{5660ACC3-3280-4159-AC39-791DC17164EE}" type="presParOf" srcId="{23FD81F1-55C1-4FE1-B9C9-924093A55235}" destId="{DAB04BB5-22A4-4256-B985-BBC72ED2C85F}" srcOrd="5" destOrd="0" presId="urn:microsoft.com/office/officeart/2005/8/layout/vList2"/>
    <dgm:cxn modelId="{B4E47197-1EF2-4769-9815-45575CE4C14E}" type="presParOf" srcId="{23FD81F1-55C1-4FE1-B9C9-924093A55235}" destId="{1320D2C7-BCEF-4578-87B8-C8CBFAD56AF9}" srcOrd="6" destOrd="0" presId="urn:microsoft.com/office/officeart/2005/8/layout/vList2"/>
    <dgm:cxn modelId="{1EB28702-F21A-4304-B538-04303A3808D8}" type="presParOf" srcId="{23FD81F1-55C1-4FE1-B9C9-924093A55235}" destId="{A0D40126-727F-4BF4-B812-BB66DB38690B}" srcOrd="7" destOrd="0" presId="urn:microsoft.com/office/officeart/2005/8/layout/vList2"/>
    <dgm:cxn modelId="{9AC15B2D-8B66-4118-8487-AC78EB9EA421}" type="presParOf" srcId="{23FD81F1-55C1-4FE1-B9C9-924093A55235}" destId="{39303456-82AD-48DE-B19C-C89CC3457F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A45AD0-3EB1-4B49-A19D-193A98BABD5C}"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s-CR"/>
        </a:p>
      </dgm:t>
    </dgm:pt>
    <dgm:pt modelId="{186C7A13-C21F-47AE-93BE-F778A4E0046C}">
      <dgm:prSet/>
      <dgm:spPr/>
      <dgm:t>
        <a:bodyPr/>
        <a:lstStyle/>
        <a:p>
          <a:pPr rtl="0"/>
          <a:r>
            <a:rPr lang="es-ES_tradnl" b="1" smtClean="0"/>
            <a:t>Explicación:</a:t>
          </a:r>
          <a:endParaRPr lang="es-CR"/>
        </a:p>
      </dgm:t>
    </dgm:pt>
    <dgm:pt modelId="{07D842BB-9FFD-41C4-B8F4-57656BF66FEB}" type="parTrans" cxnId="{42E831A5-6E98-45D4-B94C-680992C823C2}">
      <dgm:prSet/>
      <dgm:spPr/>
      <dgm:t>
        <a:bodyPr/>
        <a:lstStyle/>
        <a:p>
          <a:endParaRPr lang="es-CR"/>
        </a:p>
      </dgm:t>
    </dgm:pt>
    <dgm:pt modelId="{A80C35AD-0E26-4952-8C11-62337187A822}" type="sibTrans" cxnId="{42E831A5-6E98-45D4-B94C-680992C823C2}">
      <dgm:prSet/>
      <dgm:spPr/>
      <dgm:t>
        <a:bodyPr/>
        <a:lstStyle/>
        <a:p>
          <a:endParaRPr lang="es-CR"/>
        </a:p>
      </dgm:t>
    </dgm:pt>
    <dgm:pt modelId="{E93EFA9E-45DC-4F0F-9A81-72954A666AED}">
      <dgm:prSet/>
      <dgm:spPr/>
      <dgm:t>
        <a:bodyPr/>
        <a:lstStyle/>
        <a:p>
          <a:pPr algn="just" rtl="0"/>
          <a:r>
            <a:rPr lang="es-ES_tradnl" b="0" dirty="0" smtClean="0">
              <a:latin typeface="Arial" pitchFamily="34" charset="0"/>
              <a:cs typeface="Arial" pitchFamily="34" charset="0"/>
            </a:rPr>
            <a:t>Si de conformidad con el artículo 8, </a:t>
          </a:r>
          <a:r>
            <a:rPr lang="es-ES_tradnl" b="0" dirty="0" smtClean="0">
              <a:latin typeface="Arial" pitchFamily="34" charset="0"/>
              <a:cs typeface="Arial" pitchFamily="34" charset="0"/>
            </a:rPr>
            <a:t>y utilizando datos objetivos y cuantificables, se puede determinar la cantidad que revierte al vendedor, se utilizará el procedimiento del valor de transacción, sumando al precio de factura la cantidad que posteriormente se pague al vendedor por tal concepto.</a:t>
          </a:r>
          <a:endParaRPr lang="es-CR" b="0" dirty="0">
            <a:latin typeface="Arial" pitchFamily="34" charset="0"/>
            <a:cs typeface="Arial" pitchFamily="34" charset="0"/>
          </a:endParaRPr>
        </a:p>
      </dgm:t>
    </dgm:pt>
    <dgm:pt modelId="{F354D0B8-BE45-4DB0-9FF4-A4747058B649}" type="parTrans" cxnId="{61BDC2A8-3FBD-4DF4-BFBD-217355EEBF2A}">
      <dgm:prSet/>
      <dgm:spPr/>
      <dgm:t>
        <a:bodyPr/>
        <a:lstStyle/>
        <a:p>
          <a:endParaRPr lang="es-CR"/>
        </a:p>
      </dgm:t>
    </dgm:pt>
    <dgm:pt modelId="{4DE2A2C6-E7FE-42C2-A145-6612B9C38FCB}" type="sibTrans" cxnId="{61BDC2A8-3FBD-4DF4-BFBD-217355EEBF2A}">
      <dgm:prSet/>
      <dgm:spPr/>
      <dgm:t>
        <a:bodyPr/>
        <a:lstStyle/>
        <a:p>
          <a:endParaRPr lang="es-CR"/>
        </a:p>
      </dgm:t>
    </dgm:pt>
    <dgm:pt modelId="{4DF3FFD6-C338-43FB-9840-DDA07701D28B}">
      <dgm:prSet/>
      <dgm:spPr/>
      <dgm:t>
        <a:bodyPr/>
        <a:lstStyle/>
        <a:p>
          <a:pPr algn="just" rtl="0"/>
          <a:r>
            <a:rPr lang="es-ES_tradnl" b="0" dirty="0" smtClean="0">
              <a:latin typeface="Arial" pitchFamily="34" charset="0"/>
              <a:cs typeface="Arial" pitchFamily="34" charset="0"/>
            </a:rPr>
            <a:t>Ejemplo: situaciones de reparto de beneficios o  en casos de firmas asociadas.</a:t>
          </a:r>
          <a:endParaRPr lang="es-CR" dirty="0">
            <a:latin typeface="Arial" pitchFamily="34" charset="0"/>
            <a:cs typeface="Arial" pitchFamily="34" charset="0"/>
          </a:endParaRPr>
        </a:p>
      </dgm:t>
    </dgm:pt>
    <dgm:pt modelId="{A05EF866-59A8-4AE9-BD3B-9FF244A5D6CD}" type="parTrans" cxnId="{C29918E8-E613-4501-B356-B13B2B9CD7DB}">
      <dgm:prSet/>
      <dgm:spPr/>
    </dgm:pt>
    <dgm:pt modelId="{C172AF2A-FD4D-4A03-A9DF-05B5AE8F89C0}" type="sibTrans" cxnId="{C29918E8-E613-4501-B356-B13B2B9CD7DB}">
      <dgm:prSet/>
      <dgm:spPr/>
    </dgm:pt>
    <dgm:pt modelId="{F31F134B-7C3C-4DD2-9AA7-50E5C301A84E}">
      <dgm:prSet/>
      <dgm:spPr/>
      <dgm:t>
        <a:bodyPr/>
        <a:lstStyle/>
        <a:p>
          <a:pPr algn="just" rtl="0"/>
          <a:endParaRPr lang="es-CR" dirty="0">
            <a:latin typeface="Arial" pitchFamily="34" charset="0"/>
            <a:cs typeface="Arial" pitchFamily="34" charset="0"/>
          </a:endParaRPr>
        </a:p>
      </dgm:t>
    </dgm:pt>
    <dgm:pt modelId="{666E8DC0-8405-479A-A7A2-FC8FF7166943}" type="parTrans" cxnId="{176AD2D0-7812-4F36-AEB3-A6F48DFD918C}">
      <dgm:prSet/>
      <dgm:spPr/>
    </dgm:pt>
    <dgm:pt modelId="{F656AEFC-DDA8-4037-A6C3-1B01A9632289}" type="sibTrans" cxnId="{176AD2D0-7812-4F36-AEB3-A6F48DFD918C}">
      <dgm:prSet/>
      <dgm:spPr/>
    </dgm:pt>
    <dgm:pt modelId="{2B9F1D4D-C5F7-4FEF-81B5-91F269F7AE3B}" type="pres">
      <dgm:prSet presAssocID="{45A45AD0-3EB1-4B49-A19D-193A98BABD5C}" presName="linear" presStyleCnt="0">
        <dgm:presLayoutVars>
          <dgm:dir/>
          <dgm:animLvl val="lvl"/>
          <dgm:resizeHandles val="exact"/>
        </dgm:presLayoutVars>
      </dgm:prSet>
      <dgm:spPr/>
      <dgm:t>
        <a:bodyPr/>
        <a:lstStyle/>
        <a:p>
          <a:endParaRPr lang="es-CR"/>
        </a:p>
      </dgm:t>
    </dgm:pt>
    <dgm:pt modelId="{063B812A-3E94-4785-908B-AA3E00127287}" type="pres">
      <dgm:prSet presAssocID="{186C7A13-C21F-47AE-93BE-F778A4E0046C}" presName="parentLin" presStyleCnt="0"/>
      <dgm:spPr/>
    </dgm:pt>
    <dgm:pt modelId="{2A2092D2-BF41-4D8C-9F58-9A1FA46A57DD}" type="pres">
      <dgm:prSet presAssocID="{186C7A13-C21F-47AE-93BE-F778A4E0046C}" presName="parentLeftMargin" presStyleLbl="node1" presStyleIdx="0" presStyleCnt="1"/>
      <dgm:spPr/>
      <dgm:t>
        <a:bodyPr/>
        <a:lstStyle/>
        <a:p>
          <a:endParaRPr lang="es-CR"/>
        </a:p>
      </dgm:t>
    </dgm:pt>
    <dgm:pt modelId="{409E10E0-8F7A-4804-8F84-A5848AD7713D}" type="pres">
      <dgm:prSet presAssocID="{186C7A13-C21F-47AE-93BE-F778A4E0046C}" presName="parentText" presStyleLbl="node1" presStyleIdx="0" presStyleCnt="1">
        <dgm:presLayoutVars>
          <dgm:chMax val="0"/>
          <dgm:bulletEnabled val="1"/>
        </dgm:presLayoutVars>
      </dgm:prSet>
      <dgm:spPr/>
      <dgm:t>
        <a:bodyPr/>
        <a:lstStyle/>
        <a:p>
          <a:endParaRPr lang="es-CR"/>
        </a:p>
      </dgm:t>
    </dgm:pt>
    <dgm:pt modelId="{DFA08146-0932-4D76-A6F5-91AE26E7D864}" type="pres">
      <dgm:prSet presAssocID="{186C7A13-C21F-47AE-93BE-F778A4E0046C}" presName="negativeSpace" presStyleCnt="0"/>
      <dgm:spPr/>
    </dgm:pt>
    <dgm:pt modelId="{47500378-F3D3-4D9C-95C1-E8095807E04F}" type="pres">
      <dgm:prSet presAssocID="{186C7A13-C21F-47AE-93BE-F778A4E0046C}" presName="childText" presStyleLbl="conFgAcc1" presStyleIdx="0" presStyleCnt="1">
        <dgm:presLayoutVars>
          <dgm:bulletEnabled val="1"/>
        </dgm:presLayoutVars>
      </dgm:prSet>
      <dgm:spPr/>
      <dgm:t>
        <a:bodyPr/>
        <a:lstStyle/>
        <a:p>
          <a:endParaRPr lang="es-CR"/>
        </a:p>
      </dgm:t>
    </dgm:pt>
  </dgm:ptLst>
  <dgm:cxnLst>
    <dgm:cxn modelId="{185B68E8-A5FD-471D-A809-D4E1FEEE05AB}" type="presOf" srcId="{186C7A13-C21F-47AE-93BE-F778A4E0046C}" destId="{2A2092D2-BF41-4D8C-9F58-9A1FA46A57DD}" srcOrd="0" destOrd="0" presId="urn:microsoft.com/office/officeart/2005/8/layout/list1"/>
    <dgm:cxn modelId="{61BDC2A8-3FBD-4DF4-BFBD-217355EEBF2A}" srcId="{186C7A13-C21F-47AE-93BE-F778A4E0046C}" destId="{E93EFA9E-45DC-4F0F-9A81-72954A666AED}" srcOrd="0" destOrd="0" parTransId="{F354D0B8-BE45-4DB0-9FF4-A4747058B649}" sibTransId="{4DE2A2C6-E7FE-42C2-A145-6612B9C38FCB}"/>
    <dgm:cxn modelId="{176AD2D0-7812-4F36-AEB3-A6F48DFD918C}" srcId="{186C7A13-C21F-47AE-93BE-F778A4E0046C}" destId="{F31F134B-7C3C-4DD2-9AA7-50E5C301A84E}" srcOrd="1" destOrd="0" parTransId="{666E8DC0-8405-479A-A7A2-FC8FF7166943}" sibTransId="{F656AEFC-DDA8-4037-A6C3-1B01A9632289}"/>
    <dgm:cxn modelId="{3CD5A83F-1D31-4A9D-82FE-42C414F3777A}" type="presOf" srcId="{F31F134B-7C3C-4DD2-9AA7-50E5C301A84E}" destId="{47500378-F3D3-4D9C-95C1-E8095807E04F}" srcOrd="0" destOrd="1" presId="urn:microsoft.com/office/officeart/2005/8/layout/list1"/>
    <dgm:cxn modelId="{C29918E8-E613-4501-B356-B13B2B9CD7DB}" srcId="{186C7A13-C21F-47AE-93BE-F778A4E0046C}" destId="{4DF3FFD6-C338-43FB-9840-DDA07701D28B}" srcOrd="2" destOrd="0" parTransId="{A05EF866-59A8-4AE9-BD3B-9FF244A5D6CD}" sibTransId="{C172AF2A-FD4D-4A03-A9DF-05B5AE8F89C0}"/>
    <dgm:cxn modelId="{839BC429-F1BC-43AB-9A96-C110B8E3117A}" type="presOf" srcId="{4DF3FFD6-C338-43FB-9840-DDA07701D28B}" destId="{47500378-F3D3-4D9C-95C1-E8095807E04F}" srcOrd="0" destOrd="2" presId="urn:microsoft.com/office/officeart/2005/8/layout/list1"/>
    <dgm:cxn modelId="{42E831A5-6E98-45D4-B94C-680992C823C2}" srcId="{45A45AD0-3EB1-4B49-A19D-193A98BABD5C}" destId="{186C7A13-C21F-47AE-93BE-F778A4E0046C}" srcOrd="0" destOrd="0" parTransId="{07D842BB-9FFD-41C4-B8F4-57656BF66FEB}" sibTransId="{A80C35AD-0E26-4952-8C11-62337187A822}"/>
    <dgm:cxn modelId="{AC283414-32A7-4E2F-B54D-EC3DB52286D1}" type="presOf" srcId="{E93EFA9E-45DC-4F0F-9A81-72954A666AED}" destId="{47500378-F3D3-4D9C-95C1-E8095807E04F}" srcOrd="0" destOrd="0" presId="urn:microsoft.com/office/officeart/2005/8/layout/list1"/>
    <dgm:cxn modelId="{73CEA78A-82D8-45DA-8A84-8519A5C15AF8}" type="presOf" srcId="{186C7A13-C21F-47AE-93BE-F778A4E0046C}" destId="{409E10E0-8F7A-4804-8F84-A5848AD7713D}" srcOrd="1" destOrd="0" presId="urn:microsoft.com/office/officeart/2005/8/layout/list1"/>
    <dgm:cxn modelId="{7559EFDF-CBD4-4C2A-95CC-4ACAD1934630}" type="presOf" srcId="{45A45AD0-3EB1-4B49-A19D-193A98BABD5C}" destId="{2B9F1D4D-C5F7-4FEF-81B5-91F269F7AE3B}" srcOrd="0" destOrd="0" presId="urn:microsoft.com/office/officeart/2005/8/layout/list1"/>
    <dgm:cxn modelId="{318B1FDA-3C02-4961-8DD3-D67E088B35B1}" type="presParOf" srcId="{2B9F1D4D-C5F7-4FEF-81B5-91F269F7AE3B}" destId="{063B812A-3E94-4785-908B-AA3E00127287}" srcOrd="0" destOrd="0" presId="urn:microsoft.com/office/officeart/2005/8/layout/list1"/>
    <dgm:cxn modelId="{54E9F8A6-40B2-46A8-8260-83B511D0F422}" type="presParOf" srcId="{063B812A-3E94-4785-908B-AA3E00127287}" destId="{2A2092D2-BF41-4D8C-9F58-9A1FA46A57DD}" srcOrd="0" destOrd="0" presId="urn:microsoft.com/office/officeart/2005/8/layout/list1"/>
    <dgm:cxn modelId="{EF18D105-A9DF-41A1-8D97-A560316585F5}" type="presParOf" srcId="{063B812A-3E94-4785-908B-AA3E00127287}" destId="{409E10E0-8F7A-4804-8F84-A5848AD7713D}" srcOrd="1" destOrd="0" presId="urn:microsoft.com/office/officeart/2005/8/layout/list1"/>
    <dgm:cxn modelId="{0FD5B1F6-E275-42E4-8657-0D98AFB72F34}" type="presParOf" srcId="{2B9F1D4D-C5F7-4FEF-81B5-91F269F7AE3B}" destId="{DFA08146-0932-4D76-A6F5-91AE26E7D864}" srcOrd="1" destOrd="0" presId="urn:microsoft.com/office/officeart/2005/8/layout/list1"/>
    <dgm:cxn modelId="{471B5BDB-225C-4799-AF9A-745310217ED9}" type="presParOf" srcId="{2B9F1D4D-C5F7-4FEF-81B5-91F269F7AE3B}" destId="{47500378-F3D3-4D9C-95C1-E8095807E04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3F5BF7-77CB-4BA9-9C01-2A61290D860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s-CR"/>
        </a:p>
      </dgm:t>
    </dgm:pt>
    <dgm:pt modelId="{08B1F705-95F6-4522-A32E-A9D0094739F2}">
      <dgm:prSet/>
      <dgm:spPr/>
      <dgm:t>
        <a:bodyPr/>
        <a:lstStyle/>
        <a:p>
          <a:pPr rtl="0"/>
          <a:r>
            <a:rPr lang="es-ES_tradnl" dirty="0" smtClean="0">
              <a:latin typeface="Arial" pitchFamily="34" charset="0"/>
              <a:cs typeface="Arial" pitchFamily="34" charset="0"/>
            </a:rPr>
            <a:t>Procedimiento que debe seguir la Administración Aduanera</a:t>
          </a:r>
          <a:endParaRPr lang="es-CR" dirty="0">
            <a:latin typeface="Arial" pitchFamily="34" charset="0"/>
            <a:cs typeface="Arial" pitchFamily="34" charset="0"/>
          </a:endParaRPr>
        </a:p>
      </dgm:t>
    </dgm:pt>
    <dgm:pt modelId="{4AFD7478-5D4B-48A4-B014-1026616FAC23}" type="parTrans" cxnId="{6B9775DB-1DDD-4073-BED8-139F307529ED}">
      <dgm:prSet/>
      <dgm:spPr/>
      <dgm:t>
        <a:bodyPr/>
        <a:lstStyle/>
        <a:p>
          <a:endParaRPr lang="es-CR">
            <a:latin typeface="Arial" pitchFamily="34" charset="0"/>
            <a:cs typeface="Arial" pitchFamily="34" charset="0"/>
          </a:endParaRPr>
        </a:p>
      </dgm:t>
    </dgm:pt>
    <dgm:pt modelId="{BC3F1739-EBB0-4830-92F3-D8737A5316A6}" type="sibTrans" cxnId="{6B9775DB-1DDD-4073-BED8-139F307529ED}">
      <dgm:prSet/>
      <dgm:spPr/>
      <dgm:t>
        <a:bodyPr/>
        <a:lstStyle/>
        <a:p>
          <a:endParaRPr lang="es-CR">
            <a:latin typeface="Arial" pitchFamily="34" charset="0"/>
            <a:cs typeface="Arial" pitchFamily="34" charset="0"/>
          </a:endParaRPr>
        </a:p>
      </dgm:t>
    </dgm:pt>
    <dgm:pt modelId="{C0A0FE2E-14F2-4D4B-9F63-825A0CA6FB24}">
      <dgm:prSet/>
      <dgm:spPr/>
      <dgm:t>
        <a:bodyPr/>
        <a:lstStyle/>
        <a:p>
          <a:pPr rtl="0"/>
          <a:r>
            <a:rPr lang="es-ES_tradnl" dirty="0" smtClean="0">
              <a:latin typeface="Arial" pitchFamily="34" charset="0"/>
              <a:cs typeface="Arial" pitchFamily="34" charset="0"/>
            </a:rPr>
            <a:t>Examen </a:t>
          </a:r>
          <a:r>
            <a:rPr lang="es-ES_tradnl" dirty="0" smtClean="0">
              <a:latin typeface="Arial" pitchFamily="34" charset="0"/>
              <a:cs typeface="Arial" pitchFamily="34" charset="0"/>
            </a:rPr>
            <a:t>de los aspectos fundamentales de la transacción</a:t>
          </a:r>
          <a:endParaRPr lang="es-CR" dirty="0">
            <a:latin typeface="Arial" pitchFamily="34" charset="0"/>
            <a:cs typeface="Arial" pitchFamily="34" charset="0"/>
          </a:endParaRPr>
        </a:p>
      </dgm:t>
    </dgm:pt>
    <dgm:pt modelId="{FF54A80A-C511-4562-8A43-A6B039DBBD1C}" type="parTrans" cxnId="{7E88172F-61FB-4EC7-B9B2-E822BE9DA0C5}">
      <dgm:prSet/>
      <dgm:spPr/>
      <dgm:t>
        <a:bodyPr/>
        <a:lstStyle/>
        <a:p>
          <a:endParaRPr lang="es-CR">
            <a:latin typeface="Arial" pitchFamily="34" charset="0"/>
            <a:cs typeface="Arial" pitchFamily="34" charset="0"/>
          </a:endParaRPr>
        </a:p>
      </dgm:t>
    </dgm:pt>
    <dgm:pt modelId="{FAABB3B6-D140-4F5F-BDFC-2B9DF11D9305}" type="sibTrans" cxnId="{7E88172F-61FB-4EC7-B9B2-E822BE9DA0C5}">
      <dgm:prSet/>
      <dgm:spPr/>
      <dgm:t>
        <a:bodyPr/>
        <a:lstStyle/>
        <a:p>
          <a:endParaRPr lang="es-CR">
            <a:latin typeface="Arial" pitchFamily="34" charset="0"/>
            <a:cs typeface="Arial" pitchFamily="34" charset="0"/>
          </a:endParaRPr>
        </a:p>
      </dgm:t>
    </dgm:pt>
    <dgm:pt modelId="{D344B2B5-5F7A-4FB9-8D57-F651198EAB59}">
      <dgm:prSet/>
      <dgm:spPr/>
      <dgm:t>
        <a:bodyPr/>
        <a:lstStyle/>
        <a:p>
          <a:pPr rtl="0"/>
          <a:r>
            <a:rPr lang="es-ES_tradnl" dirty="0" smtClean="0">
              <a:latin typeface="Arial" pitchFamily="34" charset="0"/>
              <a:cs typeface="Arial" pitchFamily="34" charset="0"/>
            </a:rPr>
            <a:t>Comunicación </a:t>
          </a:r>
          <a:r>
            <a:rPr lang="es-ES_tradnl" dirty="0" smtClean="0">
              <a:latin typeface="Arial" pitchFamily="34" charset="0"/>
              <a:cs typeface="Arial" pitchFamily="34" charset="0"/>
            </a:rPr>
            <a:t>motivada al importador</a:t>
          </a:r>
          <a:endParaRPr lang="es-CR" dirty="0">
            <a:latin typeface="Arial" pitchFamily="34" charset="0"/>
            <a:cs typeface="Arial" pitchFamily="34" charset="0"/>
          </a:endParaRPr>
        </a:p>
      </dgm:t>
    </dgm:pt>
    <dgm:pt modelId="{7522AF5A-4CD9-415C-BECA-CEAA774BDAB7}" type="parTrans" cxnId="{85F91C3B-2DA1-46E9-92DA-343CA5273366}">
      <dgm:prSet/>
      <dgm:spPr/>
      <dgm:t>
        <a:bodyPr/>
        <a:lstStyle/>
        <a:p>
          <a:endParaRPr lang="es-CR">
            <a:latin typeface="Arial" pitchFamily="34" charset="0"/>
            <a:cs typeface="Arial" pitchFamily="34" charset="0"/>
          </a:endParaRPr>
        </a:p>
      </dgm:t>
    </dgm:pt>
    <dgm:pt modelId="{D9BE07B7-B51A-437A-AB4B-7EBE39D88395}" type="sibTrans" cxnId="{85F91C3B-2DA1-46E9-92DA-343CA5273366}">
      <dgm:prSet/>
      <dgm:spPr/>
      <dgm:t>
        <a:bodyPr/>
        <a:lstStyle/>
        <a:p>
          <a:endParaRPr lang="es-CR">
            <a:latin typeface="Arial" pitchFamily="34" charset="0"/>
            <a:cs typeface="Arial" pitchFamily="34" charset="0"/>
          </a:endParaRPr>
        </a:p>
      </dgm:t>
    </dgm:pt>
    <dgm:pt modelId="{D382D8A8-2176-4BDC-A338-35FB9FDF149B}">
      <dgm:prSet/>
      <dgm:spPr/>
      <dgm:t>
        <a:bodyPr/>
        <a:lstStyle/>
        <a:p>
          <a:pPr rtl="0"/>
          <a:r>
            <a:rPr lang="es-ES_tradnl" dirty="0" smtClean="0">
              <a:latin typeface="Arial" pitchFamily="34" charset="0"/>
              <a:cs typeface="Arial" pitchFamily="34" charset="0"/>
            </a:rPr>
            <a:t>Oportunidad </a:t>
          </a:r>
          <a:r>
            <a:rPr lang="es-ES_tradnl" dirty="0" smtClean="0">
              <a:latin typeface="Arial" pitchFamily="34" charset="0"/>
              <a:cs typeface="Arial" pitchFamily="34" charset="0"/>
            </a:rPr>
            <a:t>para ejercer el derecho de defensa</a:t>
          </a:r>
          <a:endParaRPr lang="es-CR" dirty="0">
            <a:latin typeface="Arial" pitchFamily="34" charset="0"/>
            <a:cs typeface="Arial" pitchFamily="34" charset="0"/>
          </a:endParaRPr>
        </a:p>
      </dgm:t>
    </dgm:pt>
    <dgm:pt modelId="{7FB51F63-F4FE-4CA8-80C7-82CA63512B9B}" type="parTrans" cxnId="{F3658196-BA2D-494B-AC1F-8E635F5044ED}">
      <dgm:prSet/>
      <dgm:spPr/>
      <dgm:t>
        <a:bodyPr/>
        <a:lstStyle/>
        <a:p>
          <a:endParaRPr lang="es-CR">
            <a:latin typeface="Arial" pitchFamily="34" charset="0"/>
            <a:cs typeface="Arial" pitchFamily="34" charset="0"/>
          </a:endParaRPr>
        </a:p>
      </dgm:t>
    </dgm:pt>
    <dgm:pt modelId="{053890D6-259B-4FA9-B62D-31DBEC04A4DE}" type="sibTrans" cxnId="{F3658196-BA2D-494B-AC1F-8E635F5044ED}">
      <dgm:prSet/>
      <dgm:spPr/>
      <dgm:t>
        <a:bodyPr/>
        <a:lstStyle/>
        <a:p>
          <a:endParaRPr lang="es-CR">
            <a:latin typeface="Arial" pitchFamily="34" charset="0"/>
            <a:cs typeface="Arial" pitchFamily="34" charset="0"/>
          </a:endParaRPr>
        </a:p>
      </dgm:t>
    </dgm:pt>
    <dgm:pt modelId="{2716D2AD-BDD1-4B75-B1C4-A76DD7FFE605}">
      <dgm:prSet/>
      <dgm:spPr/>
      <dgm:t>
        <a:bodyPr/>
        <a:lstStyle/>
        <a:p>
          <a:pPr rtl="0"/>
          <a:endParaRPr lang="es-CR" dirty="0">
            <a:latin typeface="Arial" pitchFamily="34" charset="0"/>
            <a:cs typeface="Arial" pitchFamily="34" charset="0"/>
          </a:endParaRPr>
        </a:p>
      </dgm:t>
    </dgm:pt>
    <dgm:pt modelId="{34A8D54E-E9FE-4792-9B2C-B31B32846089}" type="parTrans" cxnId="{6CA255DB-291D-407B-9034-0EA840D20177}">
      <dgm:prSet/>
      <dgm:spPr/>
    </dgm:pt>
    <dgm:pt modelId="{1325737C-13E7-48D0-9159-65DAA93C1B6B}" type="sibTrans" cxnId="{6CA255DB-291D-407B-9034-0EA840D20177}">
      <dgm:prSet/>
      <dgm:spPr/>
    </dgm:pt>
    <dgm:pt modelId="{3C586E23-5D5C-4619-B423-E854991C29F5}">
      <dgm:prSet/>
      <dgm:spPr/>
      <dgm:t>
        <a:bodyPr/>
        <a:lstStyle/>
        <a:p>
          <a:pPr rtl="0"/>
          <a:endParaRPr lang="es-CR" dirty="0">
            <a:latin typeface="Arial" pitchFamily="34" charset="0"/>
            <a:cs typeface="Arial" pitchFamily="34" charset="0"/>
          </a:endParaRPr>
        </a:p>
      </dgm:t>
    </dgm:pt>
    <dgm:pt modelId="{51CB8C25-E59B-4428-BB99-F632F97B4B64}" type="parTrans" cxnId="{BB190761-FE31-4CEF-91AB-F0A584962688}">
      <dgm:prSet/>
      <dgm:spPr/>
    </dgm:pt>
    <dgm:pt modelId="{7C357C1E-8006-487C-A79F-B7CCD88D4CA7}" type="sibTrans" cxnId="{BB190761-FE31-4CEF-91AB-F0A584962688}">
      <dgm:prSet/>
      <dgm:spPr/>
    </dgm:pt>
    <dgm:pt modelId="{8ECC6FFB-D8C6-4A50-9933-A9F9554C83ED}" type="pres">
      <dgm:prSet presAssocID="{633F5BF7-77CB-4BA9-9C01-2A61290D8604}" presName="linear" presStyleCnt="0">
        <dgm:presLayoutVars>
          <dgm:animLvl val="lvl"/>
          <dgm:resizeHandles val="exact"/>
        </dgm:presLayoutVars>
      </dgm:prSet>
      <dgm:spPr/>
      <dgm:t>
        <a:bodyPr/>
        <a:lstStyle/>
        <a:p>
          <a:endParaRPr lang="es-CR"/>
        </a:p>
      </dgm:t>
    </dgm:pt>
    <dgm:pt modelId="{F486A920-6FA1-47CA-A1BE-5057EDECC001}" type="pres">
      <dgm:prSet presAssocID="{08B1F705-95F6-4522-A32E-A9D0094739F2}" presName="parentText" presStyleLbl="node1" presStyleIdx="0" presStyleCnt="1">
        <dgm:presLayoutVars>
          <dgm:chMax val="0"/>
          <dgm:bulletEnabled val="1"/>
        </dgm:presLayoutVars>
      </dgm:prSet>
      <dgm:spPr/>
      <dgm:t>
        <a:bodyPr/>
        <a:lstStyle/>
        <a:p>
          <a:endParaRPr lang="es-CR"/>
        </a:p>
      </dgm:t>
    </dgm:pt>
    <dgm:pt modelId="{59E3A76C-8FDA-43A9-9B4E-2C6473C3DE4D}" type="pres">
      <dgm:prSet presAssocID="{08B1F705-95F6-4522-A32E-A9D0094739F2}" presName="childText" presStyleLbl="revTx" presStyleIdx="0" presStyleCnt="1">
        <dgm:presLayoutVars>
          <dgm:bulletEnabled val="1"/>
        </dgm:presLayoutVars>
      </dgm:prSet>
      <dgm:spPr/>
      <dgm:t>
        <a:bodyPr/>
        <a:lstStyle/>
        <a:p>
          <a:endParaRPr lang="es-CR"/>
        </a:p>
      </dgm:t>
    </dgm:pt>
  </dgm:ptLst>
  <dgm:cxnLst>
    <dgm:cxn modelId="{BB1A4BA6-9E16-4BF8-973A-52EF3258E9A2}" type="presOf" srcId="{C0A0FE2E-14F2-4D4B-9F63-825A0CA6FB24}" destId="{59E3A76C-8FDA-43A9-9B4E-2C6473C3DE4D}" srcOrd="0" destOrd="0" presId="urn:microsoft.com/office/officeart/2005/8/layout/vList2"/>
    <dgm:cxn modelId="{6CA255DB-291D-407B-9034-0EA840D20177}" srcId="{08B1F705-95F6-4522-A32E-A9D0094739F2}" destId="{2716D2AD-BDD1-4B75-B1C4-A76DD7FFE605}" srcOrd="1" destOrd="0" parTransId="{34A8D54E-E9FE-4792-9B2C-B31B32846089}" sibTransId="{1325737C-13E7-48D0-9159-65DAA93C1B6B}"/>
    <dgm:cxn modelId="{BD21B169-F71F-4954-A981-76979A0713B2}" type="presOf" srcId="{D382D8A8-2176-4BDC-A338-35FB9FDF149B}" destId="{59E3A76C-8FDA-43A9-9B4E-2C6473C3DE4D}" srcOrd="0" destOrd="4" presId="urn:microsoft.com/office/officeart/2005/8/layout/vList2"/>
    <dgm:cxn modelId="{9607CCD3-B813-4CB4-B1AC-63D18C01A15A}" type="presOf" srcId="{2716D2AD-BDD1-4B75-B1C4-A76DD7FFE605}" destId="{59E3A76C-8FDA-43A9-9B4E-2C6473C3DE4D}" srcOrd="0" destOrd="1" presId="urn:microsoft.com/office/officeart/2005/8/layout/vList2"/>
    <dgm:cxn modelId="{7E88172F-61FB-4EC7-B9B2-E822BE9DA0C5}" srcId="{08B1F705-95F6-4522-A32E-A9D0094739F2}" destId="{C0A0FE2E-14F2-4D4B-9F63-825A0CA6FB24}" srcOrd="0" destOrd="0" parTransId="{FF54A80A-C511-4562-8A43-A6B039DBBD1C}" sibTransId="{FAABB3B6-D140-4F5F-BDFC-2B9DF11D9305}"/>
    <dgm:cxn modelId="{E2A32D34-4B1C-427A-A99F-9A65D61D969C}" type="presOf" srcId="{3C586E23-5D5C-4619-B423-E854991C29F5}" destId="{59E3A76C-8FDA-43A9-9B4E-2C6473C3DE4D}" srcOrd="0" destOrd="3" presId="urn:microsoft.com/office/officeart/2005/8/layout/vList2"/>
    <dgm:cxn modelId="{5F96323B-1112-4998-A43D-9E2B69733BE6}" type="presOf" srcId="{08B1F705-95F6-4522-A32E-A9D0094739F2}" destId="{F486A920-6FA1-47CA-A1BE-5057EDECC001}" srcOrd="0" destOrd="0" presId="urn:microsoft.com/office/officeart/2005/8/layout/vList2"/>
    <dgm:cxn modelId="{EC32A4B7-8F85-43A4-B3A0-2230208E524F}" type="presOf" srcId="{633F5BF7-77CB-4BA9-9C01-2A61290D8604}" destId="{8ECC6FFB-D8C6-4A50-9933-A9F9554C83ED}" srcOrd="0" destOrd="0" presId="urn:microsoft.com/office/officeart/2005/8/layout/vList2"/>
    <dgm:cxn modelId="{BB190761-FE31-4CEF-91AB-F0A584962688}" srcId="{08B1F705-95F6-4522-A32E-A9D0094739F2}" destId="{3C586E23-5D5C-4619-B423-E854991C29F5}" srcOrd="3" destOrd="0" parTransId="{51CB8C25-E59B-4428-BB99-F632F97B4B64}" sibTransId="{7C357C1E-8006-487C-A79F-B7CCD88D4CA7}"/>
    <dgm:cxn modelId="{85F91C3B-2DA1-46E9-92DA-343CA5273366}" srcId="{08B1F705-95F6-4522-A32E-A9D0094739F2}" destId="{D344B2B5-5F7A-4FB9-8D57-F651198EAB59}" srcOrd="2" destOrd="0" parTransId="{7522AF5A-4CD9-415C-BECA-CEAA774BDAB7}" sibTransId="{D9BE07B7-B51A-437A-AB4B-7EBE39D88395}"/>
    <dgm:cxn modelId="{4DC67427-AC19-484B-AA73-3900C5B5C4B0}" type="presOf" srcId="{D344B2B5-5F7A-4FB9-8D57-F651198EAB59}" destId="{59E3A76C-8FDA-43A9-9B4E-2C6473C3DE4D}" srcOrd="0" destOrd="2" presId="urn:microsoft.com/office/officeart/2005/8/layout/vList2"/>
    <dgm:cxn modelId="{F3658196-BA2D-494B-AC1F-8E635F5044ED}" srcId="{08B1F705-95F6-4522-A32E-A9D0094739F2}" destId="{D382D8A8-2176-4BDC-A338-35FB9FDF149B}" srcOrd="4" destOrd="0" parTransId="{7FB51F63-F4FE-4CA8-80C7-82CA63512B9B}" sibTransId="{053890D6-259B-4FA9-B62D-31DBEC04A4DE}"/>
    <dgm:cxn modelId="{6B9775DB-1DDD-4073-BED8-139F307529ED}" srcId="{633F5BF7-77CB-4BA9-9C01-2A61290D8604}" destId="{08B1F705-95F6-4522-A32E-A9D0094739F2}" srcOrd="0" destOrd="0" parTransId="{4AFD7478-5D4B-48A4-B014-1026616FAC23}" sibTransId="{BC3F1739-EBB0-4830-92F3-D8737A5316A6}"/>
    <dgm:cxn modelId="{DE0D15A8-8BFF-49F4-BC9C-D83429B1268A}" type="presParOf" srcId="{8ECC6FFB-D8C6-4A50-9933-A9F9554C83ED}" destId="{F486A920-6FA1-47CA-A1BE-5057EDECC001}" srcOrd="0" destOrd="0" presId="urn:microsoft.com/office/officeart/2005/8/layout/vList2"/>
    <dgm:cxn modelId="{8DACE495-DE29-4BFF-B3A2-121F8A95945D}" type="presParOf" srcId="{8ECC6FFB-D8C6-4A50-9933-A9F9554C83ED}" destId="{59E3A76C-8FDA-43A9-9B4E-2C6473C3DE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5921AA-3B06-4CFE-BF1C-4F2045679529}"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s-CR"/>
        </a:p>
      </dgm:t>
    </dgm:pt>
    <dgm:pt modelId="{5EEF0F7E-C365-42D1-B3AE-A4768D65A3FD}">
      <dgm:prSet/>
      <dgm:spPr/>
      <dgm:t>
        <a:bodyPr/>
        <a:lstStyle/>
        <a:p>
          <a:pPr rtl="0"/>
          <a:r>
            <a:rPr lang="es-ES_tradnl" b="1" dirty="0" smtClean="0">
              <a:latin typeface="Arial" pitchFamily="34" charset="0"/>
              <a:cs typeface="Arial" pitchFamily="34" charset="0"/>
            </a:rPr>
            <a:t>DEFINICIÓN DE MERCANCÍAS IDÉNTICAS</a:t>
          </a:r>
          <a:endParaRPr lang="es-CR" b="1" dirty="0">
            <a:latin typeface="Arial" pitchFamily="34" charset="0"/>
            <a:cs typeface="Arial" pitchFamily="34" charset="0"/>
          </a:endParaRPr>
        </a:p>
      </dgm:t>
    </dgm:pt>
    <dgm:pt modelId="{CC31D6E7-3105-4809-B8EA-A54BFC145598}" type="parTrans" cxnId="{24E9FCCD-89FB-493C-A820-49CC4BCEBCA7}">
      <dgm:prSet/>
      <dgm:spPr/>
      <dgm:t>
        <a:bodyPr/>
        <a:lstStyle/>
        <a:p>
          <a:endParaRPr lang="es-CR">
            <a:latin typeface="Arial" pitchFamily="34" charset="0"/>
            <a:cs typeface="Arial" pitchFamily="34" charset="0"/>
          </a:endParaRPr>
        </a:p>
      </dgm:t>
    </dgm:pt>
    <dgm:pt modelId="{DCD15AC4-29DC-4BDF-878D-46E300EA4DDA}" type="sibTrans" cxnId="{24E9FCCD-89FB-493C-A820-49CC4BCEBCA7}">
      <dgm:prSet/>
      <dgm:spPr/>
      <dgm:t>
        <a:bodyPr/>
        <a:lstStyle/>
        <a:p>
          <a:endParaRPr lang="es-CR">
            <a:latin typeface="Arial" pitchFamily="34" charset="0"/>
            <a:cs typeface="Arial" pitchFamily="34" charset="0"/>
          </a:endParaRPr>
        </a:p>
      </dgm:t>
    </dgm:pt>
    <dgm:pt modelId="{659B0527-1850-4C60-8526-A15F769C40E2}">
      <dgm:prSet/>
      <dgm:spPr/>
      <dgm:t>
        <a:bodyPr/>
        <a:lstStyle/>
        <a:p>
          <a:pPr rtl="0"/>
          <a:r>
            <a:rPr lang="es-ES_tradnl" b="1" dirty="0" smtClean="0">
              <a:latin typeface="Arial" pitchFamily="34" charset="0"/>
              <a:cs typeface="Arial" pitchFamily="34" charset="0"/>
            </a:rPr>
            <a:t>CONDICIONES DE APLICACIÓN</a:t>
          </a:r>
          <a:endParaRPr lang="es-CR" b="1" dirty="0">
            <a:latin typeface="Arial" pitchFamily="34" charset="0"/>
            <a:cs typeface="Arial" pitchFamily="34" charset="0"/>
          </a:endParaRPr>
        </a:p>
      </dgm:t>
    </dgm:pt>
    <dgm:pt modelId="{D7C0A1AE-6744-41BE-8B4A-93B4E6C96E0D}" type="parTrans" cxnId="{909821C1-DFA3-440E-AE32-DA0C07963661}">
      <dgm:prSet/>
      <dgm:spPr/>
      <dgm:t>
        <a:bodyPr/>
        <a:lstStyle/>
        <a:p>
          <a:endParaRPr lang="es-CR">
            <a:latin typeface="Arial" pitchFamily="34" charset="0"/>
            <a:cs typeface="Arial" pitchFamily="34" charset="0"/>
          </a:endParaRPr>
        </a:p>
      </dgm:t>
    </dgm:pt>
    <dgm:pt modelId="{7772025B-060B-4ED1-B593-0E5D3AA26A06}" type="sibTrans" cxnId="{909821C1-DFA3-440E-AE32-DA0C07963661}">
      <dgm:prSet/>
      <dgm:spPr/>
      <dgm:t>
        <a:bodyPr/>
        <a:lstStyle/>
        <a:p>
          <a:endParaRPr lang="es-CR">
            <a:latin typeface="Arial" pitchFamily="34" charset="0"/>
            <a:cs typeface="Arial" pitchFamily="34" charset="0"/>
          </a:endParaRPr>
        </a:p>
      </dgm:t>
    </dgm:pt>
    <dgm:pt modelId="{F1940934-A13A-4D73-B094-0B4475BB8F94}">
      <dgm:prSet/>
      <dgm:spPr/>
      <dgm:t>
        <a:bodyPr/>
        <a:lstStyle/>
        <a:p>
          <a:r>
            <a:rPr lang="es-CR" dirty="0" smtClean="0">
              <a:latin typeface="Arial" pitchFamily="34" charset="0"/>
              <a:cs typeface="Arial" pitchFamily="34" charset="0"/>
            </a:rPr>
            <a:t>1. Tienen que ser producidas en </a:t>
          </a:r>
          <a:r>
            <a:rPr lang="es-CR" u="sng" dirty="0" smtClean="0">
              <a:latin typeface="Arial" pitchFamily="34" charset="0"/>
              <a:cs typeface="Arial" pitchFamily="34" charset="0"/>
            </a:rPr>
            <a:t>el mismo país</a:t>
          </a:r>
          <a:r>
            <a:rPr lang="es-CR" u="none" dirty="0" smtClean="0">
              <a:latin typeface="Arial" pitchFamily="34" charset="0"/>
              <a:cs typeface="Arial" pitchFamily="34" charset="0"/>
            </a:rPr>
            <a:t> que las mercancías objeto de valoración y por el mismo productor.</a:t>
          </a:r>
          <a:endParaRPr lang="es-CR" dirty="0">
            <a:latin typeface="Arial" pitchFamily="34" charset="0"/>
            <a:cs typeface="Arial" pitchFamily="34" charset="0"/>
          </a:endParaRPr>
        </a:p>
      </dgm:t>
    </dgm:pt>
    <dgm:pt modelId="{9349A563-493E-498B-9315-5A46CC89C7A6}" type="parTrans" cxnId="{476256AF-5A2D-4369-8B84-4152BA32A3A1}">
      <dgm:prSet/>
      <dgm:spPr/>
      <dgm:t>
        <a:bodyPr/>
        <a:lstStyle/>
        <a:p>
          <a:endParaRPr lang="es-CR">
            <a:latin typeface="Arial" pitchFamily="34" charset="0"/>
            <a:cs typeface="Arial" pitchFamily="34" charset="0"/>
          </a:endParaRPr>
        </a:p>
      </dgm:t>
    </dgm:pt>
    <dgm:pt modelId="{DBFB9026-92F5-4356-A7D7-9E6BAC898662}" type="sibTrans" cxnId="{476256AF-5A2D-4369-8B84-4152BA32A3A1}">
      <dgm:prSet/>
      <dgm:spPr/>
      <dgm:t>
        <a:bodyPr/>
        <a:lstStyle/>
        <a:p>
          <a:endParaRPr lang="es-CR">
            <a:latin typeface="Arial" pitchFamily="34" charset="0"/>
            <a:cs typeface="Arial" pitchFamily="34" charset="0"/>
          </a:endParaRPr>
        </a:p>
      </dgm:t>
    </dgm:pt>
    <dgm:pt modelId="{C9D1C916-2442-4E74-BD69-0AB52EAFEF70}">
      <dgm:prSet/>
      <dgm:spPr/>
      <dgm:t>
        <a:bodyPr/>
        <a:lstStyle/>
        <a:p>
          <a:r>
            <a:rPr lang="es-CR" dirty="0" smtClean="0">
              <a:latin typeface="Arial" pitchFamily="34" charset="0"/>
              <a:cs typeface="Arial" pitchFamily="34" charset="0"/>
            </a:rPr>
            <a:t>2. En subsidio, sólo se consideran las de </a:t>
          </a:r>
          <a:r>
            <a:rPr lang="es-CR" u="sng" dirty="0" smtClean="0">
              <a:latin typeface="Arial" pitchFamily="34" charset="0"/>
              <a:cs typeface="Arial" pitchFamily="34" charset="0"/>
            </a:rPr>
            <a:t>otro productor</a:t>
          </a:r>
          <a:r>
            <a:rPr lang="es-CR" u="none" dirty="0" smtClean="0">
              <a:latin typeface="Arial" pitchFamily="34" charset="0"/>
              <a:cs typeface="Arial" pitchFamily="34" charset="0"/>
            </a:rPr>
            <a:t> cuando no existan mercancías idénticas producidas por el mismo productor.</a:t>
          </a:r>
          <a:endParaRPr lang="es-CR" dirty="0">
            <a:latin typeface="Arial" pitchFamily="34" charset="0"/>
            <a:cs typeface="Arial" pitchFamily="34" charset="0"/>
          </a:endParaRPr>
        </a:p>
      </dgm:t>
    </dgm:pt>
    <dgm:pt modelId="{BC18DDD1-DEAB-4AAB-AEEC-4375C3D675C9}" type="parTrans" cxnId="{DAD9FE72-CC7A-43A8-BD72-55D6770346BE}">
      <dgm:prSet/>
      <dgm:spPr/>
      <dgm:t>
        <a:bodyPr/>
        <a:lstStyle/>
        <a:p>
          <a:endParaRPr lang="es-CR">
            <a:latin typeface="Arial" pitchFamily="34" charset="0"/>
            <a:cs typeface="Arial" pitchFamily="34" charset="0"/>
          </a:endParaRPr>
        </a:p>
      </dgm:t>
    </dgm:pt>
    <dgm:pt modelId="{601037FF-242F-45E8-ABE9-DE1CE150845F}" type="sibTrans" cxnId="{DAD9FE72-CC7A-43A8-BD72-55D6770346BE}">
      <dgm:prSet/>
      <dgm:spPr/>
      <dgm:t>
        <a:bodyPr/>
        <a:lstStyle/>
        <a:p>
          <a:endParaRPr lang="es-CR">
            <a:latin typeface="Arial" pitchFamily="34" charset="0"/>
            <a:cs typeface="Arial" pitchFamily="34" charset="0"/>
          </a:endParaRPr>
        </a:p>
      </dgm:t>
    </dgm:pt>
    <dgm:pt modelId="{A969B7FB-7079-4AB1-979F-8B21ED89D236}">
      <dgm:prSet/>
      <dgm:spPr/>
      <dgm:t>
        <a:bodyPr/>
        <a:lstStyle/>
        <a:p>
          <a:r>
            <a:rPr lang="es-CR" dirty="0" smtClean="0">
              <a:latin typeface="Arial" pitchFamily="34" charset="0"/>
              <a:cs typeface="Arial" pitchFamily="34" charset="0"/>
            </a:rPr>
            <a:t>Aquellas iguales en todo, incluidas sus </a:t>
          </a:r>
          <a:r>
            <a:rPr lang="es-CR" u="sng" dirty="0" smtClean="0">
              <a:latin typeface="Arial" pitchFamily="34" charset="0"/>
              <a:cs typeface="Arial" pitchFamily="34" charset="0"/>
            </a:rPr>
            <a:t>características físicas, calidad y prestigio comercial.</a:t>
          </a:r>
          <a:endParaRPr lang="es-CR" dirty="0">
            <a:latin typeface="Arial" pitchFamily="34" charset="0"/>
            <a:cs typeface="Arial" pitchFamily="34" charset="0"/>
          </a:endParaRPr>
        </a:p>
      </dgm:t>
    </dgm:pt>
    <dgm:pt modelId="{2DAA7DD5-2A4D-4B5D-9470-A6BB0A0D886E}" type="parTrans" cxnId="{9E4601CB-2A18-4C5B-AAD5-DE55DBAB057E}">
      <dgm:prSet/>
      <dgm:spPr/>
      <dgm:t>
        <a:bodyPr/>
        <a:lstStyle/>
        <a:p>
          <a:endParaRPr lang="es-CR">
            <a:latin typeface="Arial" pitchFamily="34" charset="0"/>
            <a:cs typeface="Arial" pitchFamily="34" charset="0"/>
          </a:endParaRPr>
        </a:p>
      </dgm:t>
    </dgm:pt>
    <dgm:pt modelId="{EC6DAA74-D340-4C56-9904-626B42E4EBBD}" type="sibTrans" cxnId="{9E4601CB-2A18-4C5B-AAD5-DE55DBAB057E}">
      <dgm:prSet/>
      <dgm:spPr/>
      <dgm:t>
        <a:bodyPr/>
        <a:lstStyle/>
        <a:p>
          <a:endParaRPr lang="es-CR">
            <a:latin typeface="Arial" pitchFamily="34" charset="0"/>
            <a:cs typeface="Arial" pitchFamily="34" charset="0"/>
          </a:endParaRPr>
        </a:p>
      </dgm:t>
    </dgm:pt>
    <dgm:pt modelId="{BD7EBED8-2084-466D-8AFB-C47B36FEF640}">
      <dgm:prSet/>
      <dgm:spPr/>
      <dgm:t>
        <a:bodyPr/>
        <a:lstStyle/>
        <a:p>
          <a:r>
            <a:rPr lang="es-CR" dirty="0" smtClean="0">
              <a:latin typeface="Arial" pitchFamily="34" charset="0"/>
              <a:cs typeface="Arial" pitchFamily="34" charset="0"/>
            </a:rPr>
            <a:t>Las pequeñas diferencias de aspecto no impedirán que se consideren como idénticas las mercancías que en todo lo demás se ajusten a la definición.</a:t>
          </a:r>
          <a:endParaRPr lang="es-CR" dirty="0">
            <a:latin typeface="Arial" pitchFamily="34" charset="0"/>
            <a:cs typeface="Arial" pitchFamily="34" charset="0"/>
          </a:endParaRPr>
        </a:p>
      </dgm:t>
    </dgm:pt>
    <dgm:pt modelId="{DC84AEDA-0797-4102-B49C-FE5C95B1524F}" type="parTrans" cxnId="{004FC9B0-DA27-4FDD-B48F-4DEE31EDC266}">
      <dgm:prSet/>
      <dgm:spPr/>
      <dgm:t>
        <a:bodyPr/>
        <a:lstStyle/>
        <a:p>
          <a:endParaRPr lang="es-CR">
            <a:latin typeface="Arial" pitchFamily="34" charset="0"/>
            <a:cs typeface="Arial" pitchFamily="34" charset="0"/>
          </a:endParaRPr>
        </a:p>
      </dgm:t>
    </dgm:pt>
    <dgm:pt modelId="{A706EC1A-8057-4929-8B5A-F764DB17DB26}" type="sibTrans" cxnId="{004FC9B0-DA27-4FDD-B48F-4DEE31EDC266}">
      <dgm:prSet/>
      <dgm:spPr/>
      <dgm:t>
        <a:bodyPr/>
        <a:lstStyle/>
        <a:p>
          <a:endParaRPr lang="es-CR">
            <a:latin typeface="Arial" pitchFamily="34" charset="0"/>
            <a:cs typeface="Arial" pitchFamily="34" charset="0"/>
          </a:endParaRPr>
        </a:p>
      </dgm:t>
    </dgm:pt>
    <dgm:pt modelId="{8AF8486F-4A43-4FC9-B3A7-ED096A48E587}" type="pres">
      <dgm:prSet presAssocID="{FB5921AA-3B06-4CFE-BF1C-4F2045679529}" presName="Name0" presStyleCnt="0">
        <dgm:presLayoutVars>
          <dgm:dir/>
          <dgm:animLvl val="lvl"/>
          <dgm:resizeHandles val="exact"/>
        </dgm:presLayoutVars>
      </dgm:prSet>
      <dgm:spPr/>
      <dgm:t>
        <a:bodyPr/>
        <a:lstStyle/>
        <a:p>
          <a:endParaRPr lang="es-CR"/>
        </a:p>
      </dgm:t>
    </dgm:pt>
    <dgm:pt modelId="{0222DECE-C31E-4E61-BFDD-DA7F8B025FFD}" type="pres">
      <dgm:prSet presAssocID="{5EEF0F7E-C365-42D1-B3AE-A4768D65A3FD}" presName="linNode" presStyleCnt="0"/>
      <dgm:spPr/>
    </dgm:pt>
    <dgm:pt modelId="{66C700C9-3085-4DD8-B1C4-6C2D9FD50337}" type="pres">
      <dgm:prSet presAssocID="{5EEF0F7E-C365-42D1-B3AE-A4768D65A3FD}" presName="parentText" presStyleLbl="node1" presStyleIdx="0" presStyleCnt="2">
        <dgm:presLayoutVars>
          <dgm:chMax val="1"/>
          <dgm:bulletEnabled val="1"/>
        </dgm:presLayoutVars>
      </dgm:prSet>
      <dgm:spPr/>
      <dgm:t>
        <a:bodyPr/>
        <a:lstStyle/>
        <a:p>
          <a:endParaRPr lang="es-CR"/>
        </a:p>
      </dgm:t>
    </dgm:pt>
    <dgm:pt modelId="{6293C883-90B4-4AE1-883B-991D3411E92B}" type="pres">
      <dgm:prSet presAssocID="{5EEF0F7E-C365-42D1-B3AE-A4768D65A3FD}" presName="descendantText" presStyleLbl="alignAccFollowNode1" presStyleIdx="0" presStyleCnt="2">
        <dgm:presLayoutVars>
          <dgm:bulletEnabled val="1"/>
        </dgm:presLayoutVars>
      </dgm:prSet>
      <dgm:spPr/>
      <dgm:t>
        <a:bodyPr/>
        <a:lstStyle/>
        <a:p>
          <a:endParaRPr lang="es-CR"/>
        </a:p>
      </dgm:t>
    </dgm:pt>
    <dgm:pt modelId="{1408281C-6378-44E3-AF99-175306399D5B}" type="pres">
      <dgm:prSet presAssocID="{DCD15AC4-29DC-4BDF-878D-46E300EA4DDA}" presName="sp" presStyleCnt="0"/>
      <dgm:spPr/>
    </dgm:pt>
    <dgm:pt modelId="{C7B3EB68-CC9E-4E61-8B30-6719CE73A10B}" type="pres">
      <dgm:prSet presAssocID="{659B0527-1850-4C60-8526-A15F769C40E2}" presName="linNode" presStyleCnt="0"/>
      <dgm:spPr/>
    </dgm:pt>
    <dgm:pt modelId="{0CC34399-DF5E-45A5-B19A-6E1078A7578C}" type="pres">
      <dgm:prSet presAssocID="{659B0527-1850-4C60-8526-A15F769C40E2}" presName="parentText" presStyleLbl="node1" presStyleIdx="1" presStyleCnt="2">
        <dgm:presLayoutVars>
          <dgm:chMax val="1"/>
          <dgm:bulletEnabled val="1"/>
        </dgm:presLayoutVars>
      </dgm:prSet>
      <dgm:spPr/>
      <dgm:t>
        <a:bodyPr/>
        <a:lstStyle/>
        <a:p>
          <a:endParaRPr lang="es-CR"/>
        </a:p>
      </dgm:t>
    </dgm:pt>
    <dgm:pt modelId="{7BC2D0F0-BA07-40DA-8A8F-D3B1FA438F2F}" type="pres">
      <dgm:prSet presAssocID="{659B0527-1850-4C60-8526-A15F769C40E2}" presName="descendantText" presStyleLbl="alignAccFollowNode1" presStyleIdx="1" presStyleCnt="2">
        <dgm:presLayoutVars>
          <dgm:bulletEnabled val="1"/>
        </dgm:presLayoutVars>
      </dgm:prSet>
      <dgm:spPr/>
      <dgm:t>
        <a:bodyPr/>
        <a:lstStyle/>
        <a:p>
          <a:endParaRPr lang="es-CR"/>
        </a:p>
      </dgm:t>
    </dgm:pt>
  </dgm:ptLst>
  <dgm:cxnLst>
    <dgm:cxn modelId="{24E9FCCD-89FB-493C-A820-49CC4BCEBCA7}" srcId="{FB5921AA-3B06-4CFE-BF1C-4F2045679529}" destId="{5EEF0F7E-C365-42D1-B3AE-A4768D65A3FD}" srcOrd="0" destOrd="0" parTransId="{CC31D6E7-3105-4809-B8EA-A54BFC145598}" sibTransId="{DCD15AC4-29DC-4BDF-878D-46E300EA4DDA}"/>
    <dgm:cxn modelId="{D59E8D98-52CE-43F8-A04D-F64B4A55C572}" type="presOf" srcId="{C9D1C916-2442-4E74-BD69-0AB52EAFEF70}" destId="{7BC2D0F0-BA07-40DA-8A8F-D3B1FA438F2F}" srcOrd="0" destOrd="1" presId="urn:microsoft.com/office/officeart/2005/8/layout/vList5"/>
    <dgm:cxn modelId="{004FC9B0-DA27-4FDD-B48F-4DEE31EDC266}" srcId="{5EEF0F7E-C365-42D1-B3AE-A4768D65A3FD}" destId="{BD7EBED8-2084-466D-8AFB-C47B36FEF640}" srcOrd="1" destOrd="0" parTransId="{DC84AEDA-0797-4102-B49C-FE5C95B1524F}" sibTransId="{A706EC1A-8057-4929-8B5A-F764DB17DB26}"/>
    <dgm:cxn modelId="{972149EE-2340-4CC1-87BA-8A0A52BCE81A}" type="presOf" srcId="{5EEF0F7E-C365-42D1-B3AE-A4768D65A3FD}" destId="{66C700C9-3085-4DD8-B1C4-6C2D9FD50337}" srcOrd="0" destOrd="0" presId="urn:microsoft.com/office/officeart/2005/8/layout/vList5"/>
    <dgm:cxn modelId="{F29B0CBE-1E42-467D-BCCE-6640336AD5D3}" type="presOf" srcId="{F1940934-A13A-4D73-B094-0B4475BB8F94}" destId="{7BC2D0F0-BA07-40DA-8A8F-D3B1FA438F2F}" srcOrd="0" destOrd="0" presId="urn:microsoft.com/office/officeart/2005/8/layout/vList5"/>
    <dgm:cxn modelId="{909821C1-DFA3-440E-AE32-DA0C07963661}" srcId="{FB5921AA-3B06-4CFE-BF1C-4F2045679529}" destId="{659B0527-1850-4C60-8526-A15F769C40E2}" srcOrd="1" destOrd="0" parTransId="{D7C0A1AE-6744-41BE-8B4A-93B4E6C96E0D}" sibTransId="{7772025B-060B-4ED1-B593-0E5D3AA26A06}"/>
    <dgm:cxn modelId="{4FCDD528-A861-4E0B-A9B1-BCE7E54D65A0}" type="presOf" srcId="{FB5921AA-3B06-4CFE-BF1C-4F2045679529}" destId="{8AF8486F-4A43-4FC9-B3A7-ED096A48E587}" srcOrd="0" destOrd="0" presId="urn:microsoft.com/office/officeart/2005/8/layout/vList5"/>
    <dgm:cxn modelId="{717A8FA3-E64D-4E75-9CBB-5B3D199E9537}" type="presOf" srcId="{BD7EBED8-2084-466D-8AFB-C47B36FEF640}" destId="{6293C883-90B4-4AE1-883B-991D3411E92B}" srcOrd="0" destOrd="1" presId="urn:microsoft.com/office/officeart/2005/8/layout/vList5"/>
    <dgm:cxn modelId="{DAD9FE72-CC7A-43A8-BD72-55D6770346BE}" srcId="{659B0527-1850-4C60-8526-A15F769C40E2}" destId="{C9D1C916-2442-4E74-BD69-0AB52EAFEF70}" srcOrd="1" destOrd="0" parTransId="{BC18DDD1-DEAB-4AAB-AEEC-4375C3D675C9}" sibTransId="{601037FF-242F-45E8-ABE9-DE1CE150845F}"/>
    <dgm:cxn modelId="{C97EDB3E-D449-4961-A369-FB281C53B9A9}" type="presOf" srcId="{659B0527-1850-4C60-8526-A15F769C40E2}" destId="{0CC34399-DF5E-45A5-B19A-6E1078A7578C}" srcOrd="0" destOrd="0" presId="urn:microsoft.com/office/officeart/2005/8/layout/vList5"/>
    <dgm:cxn modelId="{390E4A14-B994-4691-8C09-2E346BA0AEA6}" type="presOf" srcId="{A969B7FB-7079-4AB1-979F-8B21ED89D236}" destId="{6293C883-90B4-4AE1-883B-991D3411E92B}" srcOrd="0" destOrd="0" presId="urn:microsoft.com/office/officeart/2005/8/layout/vList5"/>
    <dgm:cxn modelId="{9E4601CB-2A18-4C5B-AAD5-DE55DBAB057E}" srcId="{5EEF0F7E-C365-42D1-B3AE-A4768D65A3FD}" destId="{A969B7FB-7079-4AB1-979F-8B21ED89D236}" srcOrd="0" destOrd="0" parTransId="{2DAA7DD5-2A4D-4B5D-9470-A6BB0A0D886E}" sibTransId="{EC6DAA74-D340-4C56-9904-626B42E4EBBD}"/>
    <dgm:cxn modelId="{476256AF-5A2D-4369-8B84-4152BA32A3A1}" srcId="{659B0527-1850-4C60-8526-A15F769C40E2}" destId="{F1940934-A13A-4D73-B094-0B4475BB8F94}" srcOrd="0" destOrd="0" parTransId="{9349A563-493E-498B-9315-5A46CC89C7A6}" sibTransId="{DBFB9026-92F5-4356-A7D7-9E6BAC898662}"/>
    <dgm:cxn modelId="{B6882ECC-B847-422A-818D-2E63522187C0}" type="presParOf" srcId="{8AF8486F-4A43-4FC9-B3A7-ED096A48E587}" destId="{0222DECE-C31E-4E61-BFDD-DA7F8B025FFD}" srcOrd="0" destOrd="0" presId="urn:microsoft.com/office/officeart/2005/8/layout/vList5"/>
    <dgm:cxn modelId="{77ACB7E2-9933-4EDC-9816-EE9FB204A79F}" type="presParOf" srcId="{0222DECE-C31E-4E61-BFDD-DA7F8B025FFD}" destId="{66C700C9-3085-4DD8-B1C4-6C2D9FD50337}" srcOrd="0" destOrd="0" presId="urn:microsoft.com/office/officeart/2005/8/layout/vList5"/>
    <dgm:cxn modelId="{98F1C496-0033-47E3-B83E-BD1E23E06F5E}" type="presParOf" srcId="{0222DECE-C31E-4E61-BFDD-DA7F8B025FFD}" destId="{6293C883-90B4-4AE1-883B-991D3411E92B}" srcOrd="1" destOrd="0" presId="urn:microsoft.com/office/officeart/2005/8/layout/vList5"/>
    <dgm:cxn modelId="{105F90B2-C26E-4611-9121-B144D644E26D}" type="presParOf" srcId="{8AF8486F-4A43-4FC9-B3A7-ED096A48E587}" destId="{1408281C-6378-44E3-AF99-175306399D5B}" srcOrd="1" destOrd="0" presId="urn:microsoft.com/office/officeart/2005/8/layout/vList5"/>
    <dgm:cxn modelId="{8ABCD151-874D-4F9B-B709-193FF8C1376F}" type="presParOf" srcId="{8AF8486F-4A43-4FC9-B3A7-ED096A48E587}" destId="{C7B3EB68-CC9E-4E61-8B30-6719CE73A10B}" srcOrd="2" destOrd="0" presId="urn:microsoft.com/office/officeart/2005/8/layout/vList5"/>
    <dgm:cxn modelId="{59091E23-0264-46A2-BFC2-FF8D3524F4DA}" type="presParOf" srcId="{C7B3EB68-CC9E-4E61-8B30-6719CE73A10B}" destId="{0CC34399-DF5E-45A5-B19A-6E1078A7578C}" srcOrd="0" destOrd="0" presId="urn:microsoft.com/office/officeart/2005/8/layout/vList5"/>
    <dgm:cxn modelId="{BC0F196F-0169-4EA5-96F4-E37092FFDB9A}" type="presParOf" srcId="{C7B3EB68-CC9E-4E61-8B30-6719CE73A10B}" destId="{7BC2D0F0-BA07-40DA-8A8F-D3B1FA438F2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43D8D-7626-4DC8-AC7C-C219BF9170DD}" type="doc">
      <dgm:prSet loTypeId="urn:microsoft.com/office/officeart/2005/8/layout/vList6" loCatId="list" qsTypeId="urn:microsoft.com/office/officeart/2005/8/quickstyle/simple4" qsCatId="simple" csTypeId="urn:microsoft.com/office/officeart/2005/8/colors/colorful3" csCatId="colorful" phldr="1"/>
      <dgm:spPr/>
      <dgm:t>
        <a:bodyPr/>
        <a:lstStyle/>
        <a:p>
          <a:endParaRPr lang="es-ES_tradnl"/>
        </a:p>
      </dgm:t>
    </dgm:pt>
    <dgm:pt modelId="{1C9CA12E-FEB0-4990-A6EE-1DA2D1B512B2}">
      <dgm:prSet phldrT="[Texto]"/>
      <dgm:spPr/>
      <dgm:t>
        <a:bodyPr/>
        <a:lstStyle/>
        <a:p>
          <a:r>
            <a:rPr lang="es-ES_tradnl" dirty="0" smtClean="0">
              <a:latin typeface="Arial" pitchFamily="34" charset="0"/>
              <a:cs typeface="Arial" pitchFamily="34" charset="0"/>
            </a:rPr>
            <a:t>De un impuesto Específico</a:t>
          </a:r>
          <a:endParaRPr lang="es-ES_tradnl" dirty="0">
            <a:latin typeface="Arial" pitchFamily="34" charset="0"/>
            <a:cs typeface="Arial" pitchFamily="34" charset="0"/>
          </a:endParaRPr>
        </a:p>
      </dgm:t>
    </dgm:pt>
    <dgm:pt modelId="{763FCB2D-5ED2-4CBC-A2BE-1DECB084BD95}" type="parTrans" cxnId="{FEAFF66E-708C-41E1-8F05-39B37A300709}">
      <dgm:prSet/>
      <dgm:spPr/>
      <dgm:t>
        <a:bodyPr/>
        <a:lstStyle/>
        <a:p>
          <a:endParaRPr lang="es-ES_tradnl">
            <a:latin typeface="Arial" pitchFamily="34" charset="0"/>
            <a:cs typeface="Arial" pitchFamily="34" charset="0"/>
          </a:endParaRPr>
        </a:p>
      </dgm:t>
    </dgm:pt>
    <dgm:pt modelId="{464B9C83-58B5-4DBE-84EE-6788BD587F9D}" type="sibTrans" cxnId="{FEAFF66E-708C-41E1-8F05-39B37A300709}">
      <dgm:prSet/>
      <dgm:spPr/>
      <dgm:t>
        <a:bodyPr/>
        <a:lstStyle/>
        <a:p>
          <a:endParaRPr lang="es-ES_tradnl">
            <a:latin typeface="Arial" pitchFamily="34" charset="0"/>
            <a:cs typeface="Arial" pitchFamily="34" charset="0"/>
          </a:endParaRPr>
        </a:p>
      </dgm:t>
    </dgm:pt>
    <dgm:pt modelId="{25D61FD0-A6BC-4190-A735-DE5D22D8CBC6}">
      <dgm:prSet phldrT="[Texto]"/>
      <dgm:spPr/>
      <dgm:t>
        <a:bodyPr/>
        <a:lstStyle/>
        <a:p>
          <a:r>
            <a:rPr lang="es-ES_tradnl" dirty="0" smtClean="0">
              <a:latin typeface="Arial" pitchFamily="34" charset="0"/>
              <a:cs typeface="Arial" pitchFamily="34" charset="0"/>
            </a:rPr>
            <a:t>De un impuesto Ad Valorem</a:t>
          </a:r>
          <a:endParaRPr lang="es-ES_tradnl" dirty="0">
            <a:latin typeface="Arial" pitchFamily="34" charset="0"/>
            <a:cs typeface="Arial" pitchFamily="34" charset="0"/>
          </a:endParaRPr>
        </a:p>
      </dgm:t>
    </dgm:pt>
    <dgm:pt modelId="{AA6F1A08-4E3B-4690-8996-D2A00CBA78EC}" type="parTrans" cxnId="{AF1D2838-2F94-4A2D-BE13-7B05846293FA}">
      <dgm:prSet/>
      <dgm:spPr/>
      <dgm:t>
        <a:bodyPr/>
        <a:lstStyle/>
        <a:p>
          <a:endParaRPr lang="es-ES_tradnl">
            <a:latin typeface="Arial" pitchFamily="34" charset="0"/>
            <a:cs typeface="Arial" pitchFamily="34" charset="0"/>
          </a:endParaRPr>
        </a:p>
      </dgm:t>
    </dgm:pt>
    <dgm:pt modelId="{8074DE3D-4EE5-4F3D-AB95-FCB4A7A2F476}" type="sibTrans" cxnId="{AF1D2838-2F94-4A2D-BE13-7B05846293FA}">
      <dgm:prSet/>
      <dgm:spPr/>
      <dgm:t>
        <a:bodyPr/>
        <a:lstStyle/>
        <a:p>
          <a:endParaRPr lang="es-ES_tradnl">
            <a:latin typeface="Arial" pitchFamily="34" charset="0"/>
            <a:cs typeface="Arial" pitchFamily="34" charset="0"/>
          </a:endParaRPr>
        </a:p>
      </dgm:t>
    </dgm:pt>
    <dgm:pt modelId="{D6FC663B-AC22-4776-8F78-AFCAAAEE405B}">
      <dgm:prSet phldrT="[Texto]"/>
      <dgm:spPr/>
      <dgm:t>
        <a:bodyPr/>
        <a:lstStyle/>
        <a:p>
          <a:r>
            <a:rPr lang="es-ES_tradnl" b="1" dirty="0" smtClean="0">
              <a:latin typeface="Arial" pitchFamily="34" charset="0"/>
              <a:cs typeface="Arial" pitchFamily="34" charset="0"/>
            </a:rPr>
            <a:t>ARANCEL SOBRE ESPEJOS RETROVISORES PARA VEHICULOS DE LA PARTIDA ARANCELARIA 7009.10.00.00</a:t>
          </a:r>
          <a:endParaRPr lang="es-ES_tradnl" dirty="0">
            <a:latin typeface="Arial" pitchFamily="34" charset="0"/>
            <a:cs typeface="Arial" pitchFamily="34" charset="0"/>
          </a:endParaRPr>
        </a:p>
      </dgm:t>
    </dgm:pt>
    <dgm:pt modelId="{387FFBA2-50B3-4AD2-8DA2-92E251334382}" type="parTrans" cxnId="{5C3A73A6-90C4-46AA-A443-32DBED0CA73C}">
      <dgm:prSet/>
      <dgm:spPr/>
      <dgm:t>
        <a:bodyPr/>
        <a:lstStyle/>
        <a:p>
          <a:endParaRPr lang="es-ES_tradnl">
            <a:latin typeface="Arial" pitchFamily="34" charset="0"/>
            <a:cs typeface="Arial" pitchFamily="34" charset="0"/>
          </a:endParaRPr>
        </a:p>
      </dgm:t>
    </dgm:pt>
    <dgm:pt modelId="{38D55A21-B054-4E64-A318-BC0AF14399AC}" type="sibTrans" cxnId="{5C3A73A6-90C4-46AA-A443-32DBED0CA73C}">
      <dgm:prSet/>
      <dgm:spPr/>
      <dgm:t>
        <a:bodyPr/>
        <a:lstStyle/>
        <a:p>
          <a:endParaRPr lang="es-ES_tradnl">
            <a:latin typeface="Arial" pitchFamily="34" charset="0"/>
            <a:cs typeface="Arial" pitchFamily="34" charset="0"/>
          </a:endParaRPr>
        </a:p>
      </dgm:t>
    </dgm:pt>
    <dgm:pt modelId="{7E724DF0-4E04-4092-A017-2A1433912CAD}">
      <dgm:prSet custT="1"/>
      <dgm:spPr/>
      <dgm:t>
        <a:bodyPr/>
        <a:lstStyle/>
        <a:p>
          <a:r>
            <a:rPr lang="es-ES_tradnl" sz="1400" b="1" dirty="0" smtClean="0">
              <a:latin typeface="Arial" pitchFamily="34" charset="0"/>
              <a:cs typeface="Arial" pitchFamily="34" charset="0"/>
            </a:rPr>
            <a:t>$0.50 por caja exportada de 18.14 kilogramos o su equivalente</a:t>
          </a:r>
          <a:endParaRPr lang="es-ES_tradnl" sz="1400" b="1" dirty="0">
            <a:latin typeface="Arial" pitchFamily="34" charset="0"/>
            <a:cs typeface="Arial" pitchFamily="34" charset="0"/>
          </a:endParaRPr>
        </a:p>
      </dgm:t>
    </dgm:pt>
    <dgm:pt modelId="{545AE162-F9C1-4A60-BB37-D901B29831AA}" type="parTrans" cxnId="{893F76CC-BE73-4C3D-B948-297CFCC30D2A}">
      <dgm:prSet/>
      <dgm:spPr/>
      <dgm:t>
        <a:bodyPr/>
        <a:lstStyle/>
        <a:p>
          <a:endParaRPr lang="es-ES_tradnl">
            <a:latin typeface="Arial" pitchFamily="34" charset="0"/>
            <a:cs typeface="Arial" pitchFamily="34" charset="0"/>
          </a:endParaRPr>
        </a:p>
      </dgm:t>
    </dgm:pt>
    <dgm:pt modelId="{A861C8E0-2CAC-44D0-B54B-865E8A4C9046}" type="sibTrans" cxnId="{893F76CC-BE73-4C3D-B948-297CFCC30D2A}">
      <dgm:prSet/>
      <dgm:spPr/>
      <dgm:t>
        <a:bodyPr/>
        <a:lstStyle/>
        <a:p>
          <a:endParaRPr lang="es-ES_tradnl">
            <a:latin typeface="Arial" pitchFamily="34" charset="0"/>
            <a:cs typeface="Arial" pitchFamily="34" charset="0"/>
          </a:endParaRPr>
        </a:p>
      </dgm:t>
    </dgm:pt>
    <dgm:pt modelId="{54615A13-3515-4918-AAD9-9E63033B67D9}">
      <dgm:prSet/>
      <dgm:spPr/>
      <dgm:t>
        <a:bodyPr/>
        <a:lstStyle/>
        <a:p>
          <a:r>
            <a:rPr lang="es-ES_tradnl" b="1" dirty="0" smtClean="0">
              <a:latin typeface="Arial" pitchFamily="34" charset="0"/>
              <a:cs typeface="Arial" pitchFamily="34" charset="0"/>
            </a:rPr>
            <a:t>5 % sobre el valor aduanero</a:t>
          </a:r>
          <a:endParaRPr lang="es-ES_tradnl" dirty="0">
            <a:latin typeface="Arial" pitchFamily="34" charset="0"/>
            <a:cs typeface="Arial" pitchFamily="34" charset="0"/>
          </a:endParaRPr>
        </a:p>
      </dgm:t>
    </dgm:pt>
    <dgm:pt modelId="{A18E611D-2D37-4E1E-B089-3B6E0918321A}" type="parTrans" cxnId="{DEC1C81F-13DA-488F-8E7A-AC129F78AF8C}">
      <dgm:prSet/>
      <dgm:spPr/>
      <dgm:t>
        <a:bodyPr/>
        <a:lstStyle/>
        <a:p>
          <a:endParaRPr lang="es-ES_tradnl">
            <a:latin typeface="Arial" pitchFamily="34" charset="0"/>
            <a:cs typeface="Arial" pitchFamily="34" charset="0"/>
          </a:endParaRPr>
        </a:p>
      </dgm:t>
    </dgm:pt>
    <dgm:pt modelId="{F4E6215F-BA01-46C4-9EB9-6E7309A4C3DA}" type="sibTrans" cxnId="{DEC1C81F-13DA-488F-8E7A-AC129F78AF8C}">
      <dgm:prSet/>
      <dgm:spPr/>
      <dgm:t>
        <a:bodyPr/>
        <a:lstStyle/>
        <a:p>
          <a:endParaRPr lang="es-ES_tradnl">
            <a:latin typeface="Arial" pitchFamily="34" charset="0"/>
            <a:cs typeface="Arial" pitchFamily="34" charset="0"/>
          </a:endParaRPr>
        </a:p>
      </dgm:t>
    </dgm:pt>
    <dgm:pt modelId="{D9F69285-7CE0-49E0-9DD8-CF3F9D9B20CA}">
      <dgm:prSet phldrT="[Texto]" custT="1"/>
      <dgm:spPr/>
      <dgm:t>
        <a:bodyPr/>
        <a:lstStyle/>
        <a:p>
          <a:endParaRPr lang="es-ES_tradnl" sz="1400" dirty="0">
            <a:latin typeface="Arial" pitchFamily="34" charset="0"/>
            <a:cs typeface="Arial" pitchFamily="34" charset="0"/>
          </a:endParaRPr>
        </a:p>
      </dgm:t>
    </dgm:pt>
    <dgm:pt modelId="{202DF455-8D08-40EB-BEAC-32FBFC9E7357}" type="parTrans" cxnId="{9BA68FEB-175E-40AF-A57C-4A4FB67AAC15}">
      <dgm:prSet/>
      <dgm:spPr/>
    </dgm:pt>
    <dgm:pt modelId="{2B569EFA-4E72-4FB3-83C9-116969959F17}" type="sibTrans" cxnId="{9BA68FEB-175E-40AF-A57C-4A4FB67AAC15}">
      <dgm:prSet/>
      <dgm:spPr/>
    </dgm:pt>
    <dgm:pt modelId="{38D8AA2D-9020-4703-989D-3769D4901504}">
      <dgm:prSet phldrT="[Texto]" custT="1"/>
      <dgm:spPr/>
      <dgm:t>
        <a:bodyPr/>
        <a:lstStyle/>
        <a:p>
          <a:r>
            <a:rPr lang="es-ES_tradnl" sz="1400" b="1" dirty="0" smtClean="0">
              <a:latin typeface="Arial" pitchFamily="34" charset="0"/>
              <a:cs typeface="Arial" pitchFamily="34" charset="0"/>
            </a:rPr>
            <a:t>IMPUESTO A LA EXPORTACION DE BANANO</a:t>
          </a:r>
          <a:endParaRPr lang="es-ES_tradnl" sz="1400" dirty="0">
            <a:latin typeface="Arial" pitchFamily="34" charset="0"/>
            <a:cs typeface="Arial" pitchFamily="34" charset="0"/>
          </a:endParaRPr>
        </a:p>
      </dgm:t>
    </dgm:pt>
    <dgm:pt modelId="{BB6863C9-7CFB-48B6-9D27-BA595B4AD1CF}" type="parTrans" cxnId="{CAA82A8C-F264-40FF-BF6C-3C2CAEFC252B}">
      <dgm:prSet/>
      <dgm:spPr/>
    </dgm:pt>
    <dgm:pt modelId="{CA37B335-2199-4DF3-B1A7-5A9754D6E3B5}" type="sibTrans" cxnId="{CAA82A8C-F264-40FF-BF6C-3C2CAEFC252B}">
      <dgm:prSet/>
      <dgm:spPr/>
    </dgm:pt>
    <dgm:pt modelId="{442E97C4-9E61-48A5-AEF5-7A1651B2E559}">
      <dgm:prSet phldrT="[Texto]"/>
      <dgm:spPr/>
      <dgm:t>
        <a:bodyPr/>
        <a:lstStyle/>
        <a:p>
          <a:endParaRPr lang="es-ES_tradnl" dirty="0">
            <a:latin typeface="Arial" pitchFamily="34" charset="0"/>
            <a:cs typeface="Arial" pitchFamily="34" charset="0"/>
          </a:endParaRPr>
        </a:p>
      </dgm:t>
    </dgm:pt>
    <dgm:pt modelId="{70E287D6-1A10-4F66-8BDC-8F866739243E}" type="parTrans" cxnId="{253C2420-6DE1-4B5E-9612-2DA6603F22FB}">
      <dgm:prSet/>
      <dgm:spPr/>
    </dgm:pt>
    <dgm:pt modelId="{D05CF4A6-2547-4A4A-8D83-93FEBCA8C332}" type="sibTrans" cxnId="{253C2420-6DE1-4B5E-9612-2DA6603F22FB}">
      <dgm:prSet/>
      <dgm:spPr/>
    </dgm:pt>
    <dgm:pt modelId="{A1BC419B-A13A-4BF2-B86B-B3B0E9099A05}" type="pres">
      <dgm:prSet presAssocID="{27D43D8D-7626-4DC8-AC7C-C219BF9170DD}" presName="Name0" presStyleCnt="0">
        <dgm:presLayoutVars>
          <dgm:dir/>
          <dgm:animLvl val="lvl"/>
          <dgm:resizeHandles/>
        </dgm:presLayoutVars>
      </dgm:prSet>
      <dgm:spPr/>
      <dgm:t>
        <a:bodyPr/>
        <a:lstStyle/>
        <a:p>
          <a:endParaRPr lang="es-ES_tradnl"/>
        </a:p>
      </dgm:t>
    </dgm:pt>
    <dgm:pt modelId="{3E5EA44E-B1C5-4AAE-B359-DA70BA222FAE}" type="pres">
      <dgm:prSet presAssocID="{1C9CA12E-FEB0-4990-A6EE-1DA2D1B512B2}" presName="linNode" presStyleCnt="0"/>
      <dgm:spPr/>
      <dgm:t>
        <a:bodyPr/>
        <a:lstStyle/>
        <a:p>
          <a:endParaRPr lang="es-CR"/>
        </a:p>
      </dgm:t>
    </dgm:pt>
    <dgm:pt modelId="{61D13B85-7CA1-42C8-A323-04E6FBC902E5}" type="pres">
      <dgm:prSet presAssocID="{1C9CA12E-FEB0-4990-A6EE-1DA2D1B512B2}" presName="parentShp" presStyleLbl="node1" presStyleIdx="0" presStyleCnt="2">
        <dgm:presLayoutVars>
          <dgm:bulletEnabled val="1"/>
        </dgm:presLayoutVars>
      </dgm:prSet>
      <dgm:spPr/>
      <dgm:t>
        <a:bodyPr/>
        <a:lstStyle/>
        <a:p>
          <a:endParaRPr lang="es-ES_tradnl"/>
        </a:p>
      </dgm:t>
    </dgm:pt>
    <dgm:pt modelId="{193B4F61-FF7E-4D85-908D-6360830D86C1}" type="pres">
      <dgm:prSet presAssocID="{1C9CA12E-FEB0-4990-A6EE-1DA2D1B512B2}" presName="childShp" presStyleLbl="bgAccFollowNode1" presStyleIdx="0" presStyleCnt="2">
        <dgm:presLayoutVars>
          <dgm:bulletEnabled val="1"/>
        </dgm:presLayoutVars>
      </dgm:prSet>
      <dgm:spPr/>
      <dgm:t>
        <a:bodyPr/>
        <a:lstStyle/>
        <a:p>
          <a:endParaRPr lang="es-ES_tradnl"/>
        </a:p>
      </dgm:t>
    </dgm:pt>
    <dgm:pt modelId="{66EF83AE-1731-4B59-BF78-82D6B8CE704F}" type="pres">
      <dgm:prSet presAssocID="{464B9C83-58B5-4DBE-84EE-6788BD587F9D}" presName="spacing" presStyleCnt="0"/>
      <dgm:spPr/>
      <dgm:t>
        <a:bodyPr/>
        <a:lstStyle/>
        <a:p>
          <a:endParaRPr lang="es-CR"/>
        </a:p>
      </dgm:t>
    </dgm:pt>
    <dgm:pt modelId="{53BA359D-DF1E-4C2B-9857-6DEFD530F7E4}" type="pres">
      <dgm:prSet presAssocID="{25D61FD0-A6BC-4190-A735-DE5D22D8CBC6}" presName="linNode" presStyleCnt="0"/>
      <dgm:spPr/>
      <dgm:t>
        <a:bodyPr/>
        <a:lstStyle/>
        <a:p>
          <a:endParaRPr lang="es-CR"/>
        </a:p>
      </dgm:t>
    </dgm:pt>
    <dgm:pt modelId="{8EA5A1A2-DC3C-469F-B0CB-E85EEA41096A}" type="pres">
      <dgm:prSet presAssocID="{25D61FD0-A6BC-4190-A735-DE5D22D8CBC6}" presName="parentShp" presStyleLbl="node1" presStyleIdx="1" presStyleCnt="2">
        <dgm:presLayoutVars>
          <dgm:bulletEnabled val="1"/>
        </dgm:presLayoutVars>
      </dgm:prSet>
      <dgm:spPr/>
      <dgm:t>
        <a:bodyPr/>
        <a:lstStyle/>
        <a:p>
          <a:endParaRPr lang="es-ES_tradnl"/>
        </a:p>
      </dgm:t>
    </dgm:pt>
    <dgm:pt modelId="{44315BC5-3F09-47A5-ADC1-29697A9C7F7C}" type="pres">
      <dgm:prSet presAssocID="{25D61FD0-A6BC-4190-A735-DE5D22D8CBC6}" presName="childShp" presStyleLbl="bgAccFollowNode1" presStyleIdx="1" presStyleCnt="2">
        <dgm:presLayoutVars>
          <dgm:bulletEnabled val="1"/>
        </dgm:presLayoutVars>
      </dgm:prSet>
      <dgm:spPr/>
      <dgm:t>
        <a:bodyPr/>
        <a:lstStyle/>
        <a:p>
          <a:endParaRPr lang="es-ES_tradnl"/>
        </a:p>
      </dgm:t>
    </dgm:pt>
  </dgm:ptLst>
  <dgm:cxnLst>
    <dgm:cxn modelId="{DEC1C81F-13DA-488F-8E7A-AC129F78AF8C}" srcId="{25D61FD0-A6BC-4190-A735-DE5D22D8CBC6}" destId="{54615A13-3515-4918-AAD9-9E63033B67D9}" srcOrd="2" destOrd="0" parTransId="{A18E611D-2D37-4E1E-B089-3B6E0918321A}" sibTransId="{F4E6215F-BA01-46C4-9EB9-6E7309A4C3DA}"/>
    <dgm:cxn modelId="{823B9C01-5067-4DD6-A82E-FA97435485EE}" type="presOf" srcId="{442E97C4-9E61-48A5-AEF5-7A1651B2E559}" destId="{44315BC5-3F09-47A5-ADC1-29697A9C7F7C}" srcOrd="0" destOrd="0" presId="urn:microsoft.com/office/officeart/2005/8/layout/vList6"/>
    <dgm:cxn modelId="{017FCAD2-9A11-4548-865B-58E343C176F5}" type="presOf" srcId="{25D61FD0-A6BC-4190-A735-DE5D22D8CBC6}" destId="{8EA5A1A2-DC3C-469F-B0CB-E85EEA41096A}" srcOrd="0" destOrd="0" presId="urn:microsoft.com/office/officeart/2005/8/layout/vList6"/>
    <dgm:cxn modelId="{FEAFF66E-708C-41E1-8F05-39B37A300709}" srcId="{27D43D8D-7626-4DC8-AC7C-C219BF9170DD}" destId="{1C9CA12E-FEB0-4990-A6EE-1DA2D1B512B2}" srcOrd="0" destOrd="0" parTransId="{763FCB2D-5ED2-4CBC-A2BE-1DECB084BD95}" sibTransId="{464B9C83-58B5-4DBE-84EE-6788BD587F9D}"/>
    <dgm:cxn modelId="{CAA82A8C-F264-40FF-BF6C-3C2CAEFC252B}" srcId="{1C9CA12E-FEB0-4990-A6EE-1DA2D1B512B2}" destId="{38D8AA2D-9020-4703-989D-3769D4901504}" srcOrd="1" destOrd="0" parTransId="{BB6863C9-7CFB-48B6-9D27-BA595B4AD1CF}" sibTransId="{CA37B335-2199-4DF3-B1A7-5A9754D6E3B5}"/>
    <dgm:cxn modelId="{9BA68FEB-175E-40AF-A57C-4A4FB67AAC15}" srcId="{1C9CA12E-FEB0-4990-A6EE-1DA2D1B512B2}" destId="{D9F69285-7CE0-49E0-9DD8-CF3F9D9B20CA}" srcOrd="0" destOrd="0" parTransId="{202DF455-8D08-40EB-BEAC-32FBFC9E7357}" sibTransId="{2B569EFA-4E72-4FB3-83C9-116969959F17}"/>
    <dgm:cxn modelId="{EEC7C0B2-3869-42E4-8517-D4FDE0AADE6A}" type="presOf" srcId="{D9F69285-7CE0-49E0-9DD8-CF3F9D9B20CA}" destId="{193B4F61-FF7E-4D85-908D-6360830D86C1}" srcOrd="0" destOrd="0" presId="urn:microsoft.com/office/officeart/2005/8/layout/vList6"/>
    <dgm:cxn modelId="{487C60A3-0A83-4FDA-B6D9-3B4DFE747171}" type="presOf" srcId="{1C9CA12E-FEB0-4990-A6EE-1DA2D1B512B2}" destId="{61D13B85-7CA1-42C8-A323-04E6FBC902E5}" srcOrd="0" destOrd="0" presId="urn:microsoft.com/office/officeart/2005/8/layout/vList6"/>
    <dgm:cxn modelId="{F60544AA-6B17-4CA6-BFEA-AADB3E0BF052}" type="presOf" srcId="{7E724DF0-4E04-4092-A017-2A1433912CAD}" destId="{193B4F61-FF7E-4D85-908D-6360830D86C1}" srcOrd="0" destOrd="2" presId="urn:microsoft.com/office/officeart/2005/8/layout/vList6"/>
    <dgm:cxn modelId="{AF1D2838-2F94-4A2D-BE13-7B05846293FA}" srcId="{27D43D8D-7626-4DC8-AC7C-C219BF9170DD}" destId="{25D61FD0-A6BC-4190-A735-DE5D22D8CBC6}" srcOrd="1" destOrd="0" parTransId="{AA6F1A08-4E3B-4690-8996-D2A00CBA78EC}" sibTransId="{8074DE3D-4EE5-4F3D-AB95-FCB4A7A2F476}"/>
    <dgm:cxn modelId="{893F76CC-BE73-4C3D-B948-297CFCC30D2A}" srcId="{38D8AA2D-9020-4703-989D-3769D4901504}" destId="{7E724DF0-4E04-4092-A017-2A1433912CAD}" srcOrd="0" destOrd="0" parTransId="{545AE162-F9C1-4A60-BB37-D901B29831AA}" sibTransId="{A861C8E0-2CAC-44D0-B54B-865E8A4C9046}"/>
    <dgm:cxn modelId="{6EBE46A1-037F-452E-A755-3B373847F4C7}" type="presOf" srcId="{D6FC663B-AC22-4776-8F78-AFCAAAEE405B}" destId="{44315BC5-3F09-47A5-ADC1-29697A9C7F7C}" srcOrd="0" destOrd="1" presId="urn:microsoft.com/office/officeart/2005/8/layout/vList6"/>
    <dgm:cxn modelId="{B86933EE-663D-48AF-BA76-48DFBFA4ABD4}" type="presOf" srcId="{27D43D8D-7626-4DC8-AC7C-C219BF9170DD}" destId="{A1BC419B-A13A-4BF2-B86B-B3B0E9099A05}" srcOrd="0" destOrd="0" presId="urn:microsoft.com/office/officeart/2005/8/layout/vList6"/>
    <dgm:cxn modelId="{253C2420-6DE1-4B5E-9612-2DA6603F22FB}" srcId="{25D61FD0-A6BC-4190-A735-DE5D22D8CBC6}" destId="{442E97C4-9E61-48A5-AEF5-7A1651B2E559}" srcOrd="0" destOrd="0" parTransId="{70E287D6-1A10-4F66-8BDC-8F866739243E}" sibTransId="{D05CF4A6-2547-4A4A-8D83-93FEBCA8C332}"/>
    <dgm:cxn modelId="{5C3A73A6-90C4-46AA-A443-32DBED0CA73C}" srcId="{25D61FD0-A6BC-4190-A735-DE5D22D8CBC6}" destId="{D6FC663B-AC22-4776-8F78-AFCAAAEE405B}" srcOrd="1" destOrd="0" parTransId="{387FFBA2-50B3-4AD2-8DA2-92E251334382}" sibTransId="{38D55A21-B054-4E64-A318-BC0AF14399AC}"/>
    <dgm:cxn modelId="{8E8C62CC-40D3-4306-BCE1-DCE669A4BB84}" type="presOf" srcId="{38D8AA2D-9020-4703-989D-3769D4901504}" destId="{193B4F61-FF7E-4D85-908D-6360830D86C1}" srcOrd="0" destOrd="1" presId="urn:microsoft.com/office/officeart/2005/8/layout/vList6"/>
    <dgm:cxn modelId="{8B02D772-0627-4B03-A990-0824BE10839B}" type="presOf" srcId="{54615A13-3515-4918-AAD9-9E63033B67D9}" destId="{44315BC5-3F09-47A5-ADC1-29697A9C7F7C}" srcOrd="0" destOrd="2" presId="urn:microsoft.com/office/officeart/2005/8/layout/vList6"/>
    <dgm:cxn modelId="{C7C5CB94-D6C7-42F4-9DD1-00ED7DA214C4}" type="presParOf" srcId="{A1BC419B-A13A-4BF2-B86B-B3B0E9099A05}" destId="{3E5EA44E-B1C5-4AAE-B359-DA70BA222FAE}" srcOrd="0" destOrd="0" presId="urn:microsoft.com/office/officeart/2005/8/layout/vList6"/>
    <dgm:cxn modelId="{6AF8D160-EC8C-4522-9325-E79733B7C9BB}" type="presParOf" srcId="{3E5EA44E-B1C5-4AAE-B359-DA70BA222FAE}" destId="{61D13B85-7CA1-42C8-A323-04E6FBC902E5}" srcOrd="0" destOrd="0" presId="urn:microsoft.com/office/officeart/2005/8/layout/vList6"/>
    <dgm:cxn modelId="{DEBC8CB7-623D-4066-924B-53152C137A28}" type="presParOf" srcId="{3E5EA44E-B1C5-4AAE-B359-DA70BA222FAE}" destId="{193B4F61-FF7E-4D85-908D-6360830D86C1}" srcOrd="1" destOrd="0" presId="urn:microsoft.com/office/officeart/2005/8/layout/vList6"/>
    <dgm:cxn modelId="{8E32165E-11F0-4B19-B509-7F6CB5AA31EA}" type="presParOf" srcId="{A1BC419B-A13A-4BF2-B86B-B3B0E9099A05}" destId="{66EF83AE-1731-4B59-BF78-82D6B8CE704F}" srcOrd="1" destOrd="0" presId="urn:microsoft.com/office/officeart/2005/8/layout/vList6"/>
    <dgm:cxn modelId="{95E981CF-EBE9-411B-BAC2-BFCBB7DF1C65}" type="presParOf" srcId="{A1BC419B-A13A-4BF2-B86B-B3B0E9099A05}" destId="{53BA359D-DF1E-4C2B-9857-6DEFD530F7E4}" srcOrd="2" destOrd="0" presId="urn:microsoft.com/office/officeart/2005/8/layout/vList6"/>
    <dgm:cxn modelId="{93C57B47-072B-4B8A-AB16-AEDBA2CBD2DE}" type="presParOf" srcId="{53BA359D-DF1E-4C2B-9857-6DEFD530F7E4}" destId="{8EA5A1A2-DC3C-469F-B0CB-E85EEA41096A}" srcOrd="0" destOrd="0" presId="urn:microsoft.com/office/officeart/2005/8/layout/vList6"/>
    <dgm:cxn modelId="{A6910252-33B0-487F-9742-78554ED50371}" type="presParOf" srcId="{53BA359D-DF1E-4C2B-9857-6DEFD530F7E4}" destId="{44315BC5-3F09-47A5-ADC1-29697A9C7F7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C249DB3-19A7-4912-99E2-A7A6A8D863E8}"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s-CR"/>
        </a:p>
      </dgm:t>
    </dgm:pt>
    <dgm:pt modelId="{BF0642A6-0A5D-437F-AC66-9CC0EFD7336B}">
      <dgm:prSet/>
      <dgm:spPr/>
      <dgm:t>
        <a:bodyPr/>
        <a:lstStyle/>
        <a:p>
          <a:pPr rtl="0"/>
          <a:r>
            <a:rPr lang="es-ES_tradnl" b="1" dirty="0" smtClean="0">
              <a:latin typeface="Arial" pitchFamily="34" charset="0"/>
              <a:cs typeface="Arial" pitchFamily="34" charset="0"/>
            </a:rPr>
            <a:t>MOMENTO DE LA EXPORTACIÓN DE LAS MERCANCÍAS IDÉNTICAS</a:t>
          </a:r>
          <a:endParaRPr lang="es-CR" b="1" dirty="0">
            <a:latin typeface="Arial" pitchFamily="34" charset="0"/>
            <a:cs typeface="Arial" pitchFamily="34" charset="0"/>
          </a:endParaRPr>
        </a:p>
      </dgm:t>
    </dgm:pt>
    <dgm:pt modelId="{4414958B-1B1D-4BFD-B078-BBEBF82ECEC8}" type="parTrans" cxnId="{ECFD5BD5-6FEA-442C-8F43-C77675280C8A}">
      <dgm:prSet/>
      <dgm:spPr/>
      <dgm:t>
        <a:bodyPr/>
        <a:lstStyle/>
        <a:p>
          <a:endParaRPr lang="es-CR">
            <a:latin typeface="Arial" pitchFamily="34" charset="0"/>
            <a:cs typeface="Arial" pitchFamily="34" charset="0"/>
          </a:endParaRPr>
        </a:p>
      </dgm:t>
    </dgm:pt>
    <dgm:pt modelId="{2138B19F-8AB6-4DF3-96CD-932E64F3D091}" type="sibTrans" cxnId="{ECFD5BD5-6FEA-442C-8F43-C77675280C8A}">
      <dgm:prSet/>
      <dgm:spPr/>
      <dgm:t>
        <a:bodyPr/>
        <a:lstStyle/>
        <a:p>
          <a:endParaRPr lang="es-CR">
            <a:latin typeface="Arial" pitchFamily="34" charset="0"/>
            <a:cs typeface="Arial" pitchFamily="34" charset="0"/>
          </a:endParaRPr>
        </a:p>
      </dgm:t>
    </dgm:pt>
    <dgm:pt modelId="{394FD9A7-7C0A-489A-B0AD-93A5C359EC89}">
      <dgm:prSet/>
      <dgm:spPr/>
      <dgm:t>
        <a:bodyPr/>
        <a:lstStyle/>
        <a:p>
          <a:pPr rtl="0"/>
          <a:r>
            <a:rPr lang="es-ES_tradnl" dirty="0" smtClean="0">
              <a:latin typeface="Arial" pitchFamily="34" charset="0"/>
              <a:cs typeface="Arial" pitchFamily="34" charset="0"/>
            </a:rPr>
            <a:t>Es necesario que las mercancías idénticas se hayan vendido para la exportación al mismo país de importación y exportadas en el </a:t>
          </a:r>
          <a:r>
            <a:rPr lang="es-ES_tradnl" u="sng" dirty="0" smtClean="0">
              <a:latin typeface="Arial" pitchFamily="34" charset="0"/>
              <a:cs typeface="Arial" pitchFamily="34" charset="0"/>
            </a:rPr>
            <a:t>mismo momento</a:t>
          </a:r>
          <a:r>
            <a:rPr lang="es-ES_tradnl" dirty="0" smtClean="0">
              <a:latin typeface="Arial" pitchFamily="34" charset="0"/>
              <a:cs typeface="Arial" pitchFamily="34" charset="0"/>
            </a:rPr>
            <a:t> que las mercancías objeto de valoración o en un </a:t>
          </a:r>
          <a:r>
            <a:rPr lang="es-ES_tradnl" u="sng" dirty="0" smtClean="0">
              <a:latin typeface="Arial" pitchFamily="34" charset="0"/>
              <a:cs typeface="Arial" pitchFamily="34" charset="0"/>
            </a:rPr>
            <a:t>momento aproximado.</a:t>
          </a:r>
          <a:r>
            <a:rPr lang="es-ES_tradnl" dirty="0" smtClean="0">
              <a:latin typeface="Arial" pitchFamily="34" charset="0"/>
              <a:cs typeface="Arial" pitchFamily="34" charset="0"/>
            </a:rPr>
            <a:t>(Ver Reglamento Centroamericano sobre Valoración).</a:t>
          </a:r>
          <a:endParaRPr lang="es-CR" dirty="0">
            <a:latin typeface="Arial" pitchFamily="34" charset="0"/>
            <a:cs typeface="Arial" pitchFamily="34" charset="0"/>
          </a:endParaRPr>
        </a:p>
      </dgm:t>
    </dgm:pt>
    <dgm:pt modelId="{E60C4973-5B49-460D-A0B8-81EBE0DC19B3}" type="parTrans" cxnId="{60E60286-3570-4794-8806-2ED79671A11C}">
      <dgm:prSet/>
      <dgm:spPr/>
      <dgm:t>
        <a:bodyPr/>
        <a:lstStyle/>
        <a:p>
          <a:endParaRPr lang="es-CR">
            <a:latin typeface="Arial" pitchFamily="34" charset="0"/>
            <a:cs typeface="Arial" pitchFamily="34" charset="0"/>
          </a:endParaRPr>
        </a:p>
      </dgm:t>
    </dgm:pt>
    <dgm:pt modelId="{AF2C4260-BED1-4952-A6F4-E89682056EC8}" type="sibTrans" cxnId="{60E60286-3570-4794-8806-2ED79671A11C}">
      <dgm:prSet/>
      <dgm:spPr/>
      <dgm:t>
        <a:bodyPr/>
        <a:lstStyle/>
        <a:p>
          <a:endParaRPr lang="es-CR">
            <a:latin typeface="Arial" pitchFamily="34" charset="0"/>
            <a:cs typeface="Arial" pitchFamily="34" charset="0"/>
          </a:endParaRPr>
        </a:p>
      </dgm:t>
    </dgm:pt>
    <dgm:pt modelId="{2A00E46A-CE99-4E31-87B6-6B20D8A270CA}">
      <dgm:prSet/>
      <dgm:spPr/>
      <dgm:t>
        <a:bodyPr/>
        <a:lstStyle/>
        <a:p>
          <a:pPr rtl="0"/>
          <a:r>
            <a:rPr lang="es-ES_tradnl" b="1" dirty="0" smtClean="0">
              <a:latin typeface="Arial" pitchFamily="34" charset="0"/>
              <a:cs typeface="Arial" pitchFamily="34" charset="0"/>
            </a:rPr>
            <a:t>AJUSTES POR CANTIDAD Y NIVEL COMERCIAL</a:t>
          </a:r>
          <a:endParaRPr lang="es-CR" b="1" dirty="0">
            <a:latin typeface="Arial" pitchFamily="34" charset="0"/>
            <a:cs typeface="Arial" pitchFamily="34" charset="0"/>
          </a:endParaRPr>
        </a:p>
      </dgm:t>
    </dgm:pt>
    <dgm:pt modelId="{F77951C0-5BCF-4550-894E-B5105DA5FE7A}" type="parTrans" cxnId="{45523620-EB1C-4D1F-BA57-0CC9292EAB41}">
      <dgm:prSet/>
      <dgm:spPr/>
      <dgm:t>
        <a:bodyPr/>
        <a:lstStyle/>
        <a:p>
          <a:endParaRPr lang="es-CR">
            <a:latin typeface="Arial" pitchFamily="34" charset="0"/>
            <a:cs typeface="Arial" pitchFamily="34" charset="0"/>
          </a:endParaRPr>
        </a:p>
      </dgm:t>
    </dgm:pt>
    <dgm:pt modelId="{F2E258BA-3DA6-4CF2-849C-02DCBB09BE93}" type="sibTrans" cxnId="{45523620-EB1C-4D1F-BA57-0CC9292EAB41}">
      <dgm:prSet/>
      <dgm:spPr/>
      <dgm:t>
        <a:bodyPr/>
        <a:lstStyle/>
        <a:p>
          <a:endParaRPr lang="es-CR">
            <a:latin typeface="Arial" pitchFamily="34" charset="0"/>
            <a:cs typeface="Arial" pitchFamily="34" charset="0"/>
          </a:endParaRPr>
        </a:p>
      </dgm:t>
    </dgm:pt>
    <dgm:pt modelId="{27959E4F-EF1B-40FE-BC13-EA4B75D3EEBF}">
      <dgm:prSet/>
      <dgm:spPr/>
      <dgm:t>
        <a:bodyPr/>
        <a:lstStyle/>
        <a:p>
          <a:pPr rtl="0"/>
          <a:r>
            <a:rPr lang="es-ES_tradnl" dirty="0" smtClean="0">
              <a:latin typeface="Arial" pitchFamily="34" charset="0"/>
              <a:cs typeface="Arial" pitchFamily="34" charset="0"/>
            </a:rPr>
            <a:t>1. Mismo nivel comercial y sustancialmente en las mismas cantidades. (SIN AJUSTE)</a:t>
          </a:r>
          <a:endParaRPr lang="es-CR" dirty="0">
            <a:latin typeface="Arial" pitchFamily="34" charset="0"/>
            <a:cs typeface="Arial" pitchFamily="34" charset="0"/>
          </a:endParaRPr>
        </a:p>
      </dgm:t>
    </dgm:pt>
    <dgm:pt modelId="{06E2B011-344F-44B1-8072-DE724E2C105B}" type="parTrans" cxnId="{3086261B-1592-4F89-B692-2104BFC5647F}">
      <dgm:prSet/>
      <dgm:spPr/>
      <dgm:t>
        <a:bodyPr/>
        <a:lstStyle/>
        <a:p>
          <a:endParaRPr lang="es-CR">
            <a:latin typeface="Arial" pitchFamily="34" charset="0"/>
            <a:cs typeface="Arial" pitchFamily="34" charset="0"/>
          </a:endParaRPr>
        </a:p>
      </dgm:t>
    </dgm:pt>
    <dgm:pt modelId="{B1FC7559-2EB2-4C2C-BBF5-840DCCF7A164}" type="sibTrans" cxnId="{3086261B-1592-4F89-B692-2104BFC5647F}">
      <dgm:prSet/>
      <dgm:spPr/>
      <dgm:t>
        <a:bodyPr/>
        <a:lstStyle/>
        <a:p>
          <a:endParaRPr lang="es-CR">
            <a:latin typeface="Arial" pitchFamily="34" charset="0"/>
            <a:cs typeface="Arial" pitchFamily="34" charset="0"/>
          </a:endParaRPr>
        </a:p>
      </dgm:t>
    </dgm:pt>
    <dgm:pt modelId="{A63AF716-4591-41F9-A04D-AC5416AA0DA4}">
      <dgm:prSet/>
      <dgm:spPr/>
      <dgm:t>
        <a:bodyPr/>
        <a:lstStyle/>
        <a:p>
          <a:pPr rtl="0"/>
          <a:r>
            <a:rPr lang="es-ES_tradnl" dirty="0" smtClean="0">
              <a:latin typeface="Arial" pitchFamily="34" charset="0"/>
              <a:cs typeface="Arial" pitchFamily="34" charset="0"/>
            </a:rPr>
            <a:t>2. Mismo nivel comercial pero en cantidades diferentes.</a:t>
          </a:r>
          <a:endParaRPr lang="es-CR" dirty="0">
            <a:latin typeface="Arial" pitchFamily="34" charset="0"/>
            <a:cs typeface="Arial" pitchFamily="34" charset="0"/>
          </a:endParaRPr>
        </a:p>
      </dgm:t>
    </dgm:pt>
    <dgm:pt modelId="{6809E500-0AA9-428C-A95B-2086B3F55899}" type="parTrans" cxnId="{5726BEF6-C740-426D-A876-4E2270B574E3}">
      <dgm:prSet/>
      <dgm:spPr/>
      <dgm:t>
        <a:bodyPr/>
        <a:lstStyle/>
        <a:p>
          <a:endParaRPr lang="es-CR">
            <a:latin typeface="Arial" pitchFamily="34" charset="0"/>
            <a:cs typeface="Arial" pitchFamily="34" charset="0"/>
          </a:endParaRPr>
        </a:p>
      </dgm:t>
    </dgm:pt>
    <dgm:pt modelId="{25DBCA58-B4EC-42EE-8A67-F5316A268DC3}" type="sibTrans" cxnId="{5726BEF6-C740-426D-A876-4E2270B574E3}">
      <dgm:prSet/>
      <dgm:spPr/>
      <dgm:t>
        <a:bodyPr/>
        <a:lstStyle/>
        <a:p>
          <a:endParaRPr lang="es-CR">
            <a:latin typeface="Arial" pitchFamily="34" charset="0"/>
            <a:cs typeface="Arial" pitchFamily="34" charset="0"/>
          </a:endParaRPr>
        </a:p>
      </dgm:t>
    </dgm:pt>
    <dgm:pt modelId="{0284C195-7220-4565-ADD1-806096903F4E}">
      <dgm:prSet/>
      <dgm:spPr/>
      <dgm:t>
        <a:bodyPr/>
        <a:lstStyle/>
        <a:p>
          <a:pPr rtl="0"/>
          <a:r>
            <a:rPr lang="es-ES_tradnl" dirty="0" smtClean="0">
              <a:latin typeface="Arial" pitchFamily="34" charset="0"/>
              <a:cs typeface="Arial" pitchFamily="34" charset="0"/>
            </a:rPr>
            <a:t>3. Nivel comercial diferente pero sustancialmente en las mismas cantidades.</a:t>
          </a:r>
          <a:endParaRPr lang="es-CR" dirty="0">
            <a:latin typeface="Arial" pitchFamily="34" charset="0"/>
            <a:cs typeface="Arial" pitchFamily="34" charset="0"/>
          </a:endParaRPr>
        </a:p>
      </dgm:t>
    </dgm:pt>
    <dgm:pt modelId="{E91B1E68-927C-4B9E-8DAE-A5BB0A57D4A7}" type="parTrans" cxnId="{D817F5DD-ADCF-452B-8BD0-8AC64DB549F1}">
      <dgm:prSet/>
      <dgm:spPr/>
      <dgm:t>
        <a:bodyPr/>
        <a:lstStyle/>
        <a:p>
          <a:endParaRPr lang="es-CR">
            <a:latin typeface="Arial" pitchFamily="34" charset="0"/>
            <a:cs typeface="Arial" pitchFamily="34" charset="0"/>
          </a:endParaRPr>
        </a:p>
      </dgm:t>
    </dgm:pt>
    <dgm:pt modelId="{39C7C290-72E5-4610-B385-A3C4AEDEE26D}" type="sibTrans" cxnId="{D817F5DD-ADCF-452B-8BD0-8AC64DB549F1}">
      <dgm:prSet/>
      <dgm:spPr/>
      <dgm:t>
        <a:bodyPr/>
        <a:lstStyle/>
        <a:p>
          <a:endParaRPr lang="es-CR">
            <a:latin typeface="Arial" pitchFamily="34" charset="0"/>
            <a:cs typeface="Arial" pitchFamily="34" charset="0"/>
          </a:endParaRPr>
        </a:p>
      </dgm:t>
    </dgm:pt>
    <dgm:pt modelId="{B56823C2-F180-4B37-9D22-C4EC10E00DD8}">
      <dgm:prSet/>
      <dgm:spPr/>
      <dgm:t>
        <a:bodyPr/>
        <a:lstStyle/>
        <a:p>
          <a:pPr rtl="0"/>
          <a:r>
            <a:rPr lang="es-ES_tradnl" dirty="0" smtClean="0">
              <a:latin typeface="Arial" pitchFamily="34" charset="0"/>
              <a:cs typeface="Arial" pitchFamily="34" charset="0"/>
            </a:rPr>
            <a:t>4. Diferentes nivel comercial y cantidades</a:t>
          </a:r>
          <a:endParaRPr lang="es-CR" dirty="0">
            <a:latin typeface="Arial" pitchFamily="34" charset="0"/>
            <a:cs typeface="Arial" pitchFamily="34" charset="0"/>
          </a:endParaRPr>
        </a:p>
      </dgm:t>
    </dgm:pt>
    <dgm:pt modelId="{3CBCDB18-FFC8-40CE-8E84-DF4AECFBFD93}" type="parTrans" cxnId="{F732B906-9D0E-4D3F-A95B-090165453905}">
      <dgm:prSet/>
      <dgm:spPr/>
      <dgm:t>
        <a:bodyPr/>
        <a:lstStyle/>
        <a:p>
          <a:endParaRPr lang="es-CR">
            <a:latin typeface="Arial" pitchFamily="34" charset="0"/>
            <a:cs typeface="Arial" pitchFamily="34" charset="0"/>
          </a:endParaRPr>
        </a:p>
      </dgm:t>
    </dgm:pt>
    <dgm:pt modelId="{13F8C9BF-E86A-4E3E-9E32-C300650E054E}" type="sibTrans" cxnId="{F732B906-9D0E-4D3F-A95B-090165453905}">
      <dgm:prSet/>
      <dgm:spPr/>
      <dgm:t>
        <a:bodyPr/>
        <a:lstStyle/>
        <a:p>
          <a:endParaRPr lang="es-CR">
            <a:latin typeface="Arial" pitchFamily="34" charset="0"/>
            <a:cs typeface="Arial" pitchFamily="34" charset="0"/>
          </a:endParaRPr>
        </a:p>
      </dgm:t>
    </dgm:pt>
    <dgm:pt modelId="{D71682E5-8D48-4568-9C43-DC469D71DECE}" type="pres">
      <dgm:prSet presAssocID="{6C249DB3-19A7-4912-99E2-A7A6A8D863E8}" presName="Name0" presStyleCnt="0">
        <dgm:presLayoutVars>
          <dgm:dir/>
          <dgm:animLvl val="lvl"/>
          <dgm:resizeHandles val="exact"/>
        </dgm:presLayoutVars>
      </dgm:prSet>
      <dgm:spPr/>
      <dgm:t>
        <a:bodyPr/>
        <a:lstStyle/>
        <a:p>
          <a:endParaRPr lang="es-CR"/>
        </a:p>
      </dgm:t>
    </dgm:pt>
    <dgm:pt modelId="{9DD3F337-2DC4-42A7-BF83-AA4524D9BD5D}" type="pres">
      <dgm:prSet presAssocID="{BF0642A6-0A5D-437F-AC66-9CC0EFD7336B}" presName="linNode" presStyleCnt="0"/>
      <dgm:spPr/>
    </dgm:pt>
    <dgm:pt modelId="{53234B3B-4C8E-4E9D-8D89-0C7CA4441C02}" type="pres">
      <dgm:prSet presAssocID="{BF0642A6-0A5D-437F-AC66-9CC0EFD7336B}" presName="parentText" presStyleLbl="node1" presStyleIdx="0" presStyleCnt="2">
        <dgm:presLayoutVars>
          <dgm:chMax val="1"/>
          <dgm:bulletEnabled val="1"/>
        </dgm:presLayoutVars>
      </dgm:prSet>
      <dgm:spPr/>
      <dgm:t>
        <a:bodyPr/>
        <a:lstStyle/>
        <a:p>
          <a:endParaRPr lang="es-CR"/>
        </a:p>
      </dgm:t>
    </dgm:pt>
    <dgm:pt modelId="{E1840DCD-F6E5-4BD9-BD67-D3B7E7E3E75D}" type="pres">
      <dgm:prSet presAssocID="{BF0642A6-0A5D-437F-AC66-9CC0EFD7336B}" presName="descendantText" presStyleLbl="alignAccFollowNode1" presStyleIdx="0" presStyleCnt="2">
        <dgm:presLayoutVars>
          <dgm:bulletEnabled val="1"/>
        </dgm:presLayoutVars>
      </dgm:prSet>
      <dgm:spPr/>
      <dgm:t>
        <a:bodyPr/>
        <a:lstStyle/>
        <a:p>
          <a:endParaRPr lang="es-CR"/>
        </a:p>
      </dgm:t>
    </dgm:pt>
    <dgm:pt modelId="{786B4E19-8FBB-4C94-ABEF-A90A0263B203}" type="pres">
      <dgm:prSet presAssocID="{2138B19F-8AB6-4DF3-96CD-932E64F3D091}" presName="sp" presStyleCnt="0"/>
      <dgm:spPr/>
    </dgm:pt>
    <dgm:pt modelId="{2CE147C5-8DD0-49FB-9E37-49D2A02AD066}" type="pres">
      <dgm:prSet presAssocID="{2A00E46A-CE99-4E31-87B6-6B20D8A270CA}" presName="linNode" presStyleCnt="0"/>
      <dgm:spPr/>
    </dgm:pt>
    <dgm:pt modelId="{251966DA-2D23-4524-BFFB-2B8A848FB8F3}" type="pres">
      <dgm:prSet presAssocID="{2A00E46A-CE99-4E31-87B6-6B20D8A270CA}" presName="parentText" presStyleLbl="node1" presStyleIdx="1" presStyleCnt="2">
        <dgm:presLayoutVars>
          <dgm:chMax val="1"/>
          <dgm:bulletEnabled val="1"/>
        </dgm:presLayoutVars>
      </dgm:prSet>
      <dgm:spPr/>
      <dgm:t>
        <a:bodyPr/>
        <a:lstStyle/>
        <a:p>
          <a:endParaRPr lang="es-CR"/>
        </a:p>
      </dgm:t>
    </dgm:pt>
    <dgm:pt modelId="{E46B09C5-E0BE-4623-9755-269E81A2F96B}" type="pres">
      <dgm:prSet presAssocID="{2A00E46A-CE99-4E31-87B6-6B20D8A270CA}" presName="descendantText" presStyleLbl="alignAccFollowNode1" presStyleIdx="1" presStyleCnt="2">
        <dgm:presLayoutVars>
          <dgm:bulletEnabled val="1"/>
        </dgm:presLayoutVars>
      </dgm:prSet>
      <dgm:spPr/>
      <dgm:t>
        <a:bodyPr/>
        <a:lstStyle/>
        <a:p>
          <a:endParaRPr lang="es-CR"/>
        </a:p>
      </dgm:t>
    </dgm:pt>
  </dgm:ptLst>
  <dgm:cxnLst>
    <dgm:cxn modelId="{45523620-EB1C-4D1F-BA57-0CC9292EAB41}" srcId="{6C249DB3-19A7-4912-99E2-A7A6A8D863E8}" destId="{2A00E46A-CE99-4E31-87B6-6B20D8A270CA}" srcOrd="1" destOrd="0" parTransId="{F77951C0-5BCF-4550-894E-B5105DA5FE7A}" sibTransId="{F2E258BA-3DA6-4CF2-849C-02DCBB09BE93}"/>
    <dgm:cxn modelId="{5726BEF6-C740-426D-A876-4E2270B574E3}" srcId="{2A00E46A-CE99-4E31-87B6-6B20D8A270CA}" destId="{A63AF716-4591-41F9-A04D-AC5416AA0DA4}" srcOrd="1" destOrd="0" parTransId="{6809E500-0AA9-428C-A95B-2086B3F55899}" sibTransId="{25DBCA58-B4EC-42EE-8A67-F5316A268DC3}"/>
    <dgm:cxn modelId="{F732B906-9D0E-4D3F-A95B-090165453905}" srcId="{2A00E46A-CE99-4E31-87B6-6B20D8A270CA}" destId="{B56823C2-F180-4B37-9D22-C4EC10E00DD8}" srcOrd="3" destOrd="0" parTransId="{3CBCDB18-FFC8-40CE-8E84-DF4AECFBFD93}" sibTransId="{13F8C9BF-E86A-4E3E-9E32-C300650E054E}"/>
    <dgm:cxn modelId="{ECFD5BD5-6FEA-442C-8F43-C77675280C8A}" srcId="{6C249DB3-19A7-4912-99E2-A7A6A8D863E8}" destId="{BF0642A6-0A5D-437F-AC66-9CC0EFD7336B}" srcOrd="0" destOrd="0" parTransId="{4414958B-1B1D-4BFD-B078-BBEBF82ECEC8}" sibTransId="{2138B19F-8AB6-4DF3-96CD-932E64F3D091}"/>
    <dgm:cxn modelId="{BA731388-1773-4B74-B1B5-FE502A498323}" type="presOf" srcId="{394FD9A7-7C0A-489A-B0AD-93A5C359EC89}" destId="{E1840DCD-F6E5-4BD9-BD67-D3B7E7E3E75D}" srcOrd="0" destOrd="0" presId="urn:microsoft.com/office/officeart/2005/8/layout/vList5"/>
    <dgm:cxn modelId="{3086261B-1592-4F89-B692-2104BFC5647F}" srcId="{2A00E46A-CE99-4E31-87B6-6B20D8A270CA}" destId="{27959E4F-EF1B-40FE-BC13-EA4B75D3EEBF}" srcOrd="0" destOrd="0" parTransId="{06E2B011-344F-44B1-8072-DE724E2C105B}" sibTransId="{B1FC7559-2EB2-4C2C-BBF5-840DCCF7A164}"/>
    <dgm:cxn modelId="{041F0CA6-058E-466E-96B1-EDEFFDB35D61}" type="presOf" srcId="{0284C195-7220-4565-ADD1-806096903F4E}" destId="{E46B09C5-E0BE-4623-9755-269E81A2F96B}" srcOrd="0" destOrd="2" presId="urn:microsoft.com/office/officeart/2005/8/layout/vList5"/>
    <dgm:cxn modelId="{60E60286-3570-4794-8806-2ED79671A11C}" srcId="{BF0642A6-0A5D-437F-AC66-9CC0EFD7336B}" destId="{394FD9A7-7C0A-489A-B0AD-93A5C359EC89}" srcOrd="0" destOrd="0" parTransId="{E60C4973-5B49-460D-A0B8-81EBE0DC19B3}" sibTransId="{AF2C4260-BED1-4952-A6F4-E89682056EC8}"/>
    <dgm:cxn modelId="{D817F5DD-ADCF-452B-8BD0-8AC64DB549F1}" srcId="{2A00E46A-CE99-4E31-87B6-6B20D8A270CA}" destId="{0284C195-7220-4565-ADD1-806096903F4E}" srcOrd="2" destOrd="0" parTransId="{E91B1E68-927C-4B9E-8DAE-A5BB0A57D4A7}" sibTransId="{39C7C290-72E5-4610-B385-A3C4AEDEE26D}"/>
    <dgm:cxn modelId="{BCBE195D-508C-4CB7-B9AC-DC84CC5C9686}" type="presOf" srcId="{6C249DB3-19A7-4912-99E2-A7A6A8D863E8}" destId="{D71682E5-8D48-4568-9C43-DC469D71DECE}" srcOrd="0" destOrd="0" presId="urn:microsoft.com/office/officeart/2005/8/layout/vList5"/>
    <dgm:cxn modelId="{947BC72F-654B-4817-B939-2B6608FD2799}" type="presOf" srcId="{B56823C2-F180-4B37-9D22-C4EC10E00DD8}" destId="{E46B09C5-E0BE-4623-9755-269E81A2F96B}" srcOrd="0" destOrd="3" presId="urn:microsoft.com/office/officeart/2005/8/layout/vList5"/>
    <dgm:cxn modelId="{F0393064-01C2-48D7-8F2E-5AC28F0A047F}" type="presOf" srcId="{27959E4F-EF1B-40FE-BC13-EA4B75D3EEBF}" destId="{E46B09C5-E0BE-4623-9755-269E81A2F96B}" srcOrd="0" destOrd="0" presId="urn:microsoft.com/office/officeart/2005/8/layout/vList5"/>
    <dgm:cxn modelId="{726FD59C-2786-4F49-B2D2-EE0FE4304FC5}" type="presOf" srcId="{BF0642A6-0A5D-437F-AC66-9CC0EFD7336B}" destId="{53234B3B-4C8E-4E9D-8D89-0C7CA4441C02}" srcOrd="0" destOrd="0" presId="urn:microsoft.com/office/officeart/2005/8/layout/vList5"/>
    <dgm:cxn modelId="{DF355EF9-A87B-40EB-B196-CF983F18A218}" type="presOf" srcId="{A63AF716-4591-41F9-A04D-AC5416AA0DA4}" destId="{E46B09C5-E0BE-4623-9755-269E81A2F96B}" srcOrd="0" destOrd="1" presId="urn:microsoft.com/office/officeart/2005/8/layout/vList5"/>
    <dgm:cxn modelId="{71EB040D-3A3E-4E64-A473-43BB734D6808}" type="presOf" srcId="{2A00E46A-CE99-4E31-87B6-6B20D8A270CA}" destId="{251966DA-2D23-4524-BFFB-2B8A848FB8F3}" srcOrd="0" destOrd="0" presId="urn:microsoft.com/office/officeart/2005/8/layout/vList5"/>
    <dgm:cxn modelId="{564B6A9E-E11A-4156-8E31-D6C1D9CFC3D6}" type="presParOf" srcId="{D71682E5-8D48-4568-9C43-DC469D71DECE}" destId="{9DD3F337-2DC4-42A7-BF83-AA4524D9BD5D}" srcOrd="0" destOrd="0" presId="urn:microsoft.com/office/officeart/2005/8/layout/vList5"/>
    <dgm:cxn modelId="{BDBA37BF-8225-467A-BFED-E63E8B9258F7}" type="presParOf" srcId="{9DD3F337-2DC4-42A7-BF83-AA4524D9BD5D}" destId="{53234B3B-4C8E-4E9D-8D89-0C7CA4441C02}" srcOrd="0" destOrd="0" presId="urn:microsoft.com/office/officeart/2005/8/layout/vList5"/>
    <dgm:cxn modelId="{264B819A-39FD-4F8C-B788-F9220E1E9527}" type="presParOf" srcId="{9DD3F337-2DC4-42A7-BF83-AA4524D9BD5D}" destId="{E1840DCD-F6E5-4BD9-BD67-D3B7E7E3E75D}" srcOrd="1" destOrd="0" presId="urn:microsoft.com/office/officeart/2005/8/layout/vList5"/>
    <dgm:cxn modelId="{C638374C-28B0-4854-A091-1133D17D3BE4}" type="presParOf" srcId="{D71682E5-8D48-4568-9C43-DC469D71DECE}" destId="{786B4E19-8FBB-4C94-ABEF-A90A0263B203}" srcOrd="1" destOrd="0" presId="urn:microsoft.com/office/officeart/2005/8/layout/vList5"/>
    <dgm:cxn modelId="{72FE660E-DF8B-448D-93C9-8DB8C811A609}" type="presParOf" srcId="{D71682E5-8D48-4568-9C43-DC469D71DECE}" destId="{2CE147C5-8DD0-49FB-9E37-49D2A02AD066}" srcOrd="2" destOrd="0" presId="urn:microsoft.com/office/officeart/2005/8/layout/vList5"/>
    <dgm:cxn modelId="{04D05804-BBBC-4B78-AAC9-C366C9E66017}" type="presParOf" srcId="{2CE147C5-8DD0-49FB-9E37-49D2A02AD066}" destId="{251966DA-2D23-4524-BFFB-2B8A848FB8F3}" srcOrd="0" destOrd="0" presId="urn:microsoft.com/office/officeart/2005/8/layout/vList5"/>
    <dgm:cxn modelId="{FD0C5155-E0B2-4CDC-A720-80D07F0E39D4}" type="presParOf" srcId="{2CE147C5-8DD0-49FB-9E37-49D2A02AD066}" destId="{E46B09C5-E0BE-4623-9755-269E81A2F9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3AAFA98-AFD2-4432-BD3A-F2A86256B831}"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s-CR"/>
        </a:p>
      </dgm:t>
    </dgm:pt>
    <dgm:pt modelId="{B0BBA474-6046-4700-82CB-9AC85F4C40BE}">
      <dgm:prSet/>
      <dgm:spPr/>
      <dgm:t>
        <a:bodyPr/>
        <a:lstStyle/>
        <a:p>
          <a:pPr rtl="0"/>
          <a:r>
            <a:rPr lang="es-ES_tradnl" b="1" dirty="0" smtClean="0">
              <a:latin typeface="Arial" pitchFamily="34" charset="0"/>
              <a:cs typeface="Arial" pitchFamily="34" charset="0"/>
            </a:rPr>
            <a:t>DEFINICIÓN DE MERCANCÍAS SIMILARES</a:t>
          </a:r>
          <a:endParaRPr lang="es-CR" dirty="0">
            <a:latin typeface="Arial" pitchFamily="34" charset="0"/>
            <a:cs typeface="Arial" pitchFamily="34" charset="0"/>
          </a:endParaRPr>
        </a:p>
      </dgm:t>
    </dgm:pt>
    <dgm:pt modelId="{ACDD8CC0-1B1F-441E-8939-EBD36345A304}" type="parTrans" cxnId="{5294F1E3-2E0A-467D-91F8-2C26B9C86B80}">
      <dgm:prSet/>
      <dgm:spPr/>
      <dgm:t>
        <a:bodyPr/>
        <a:lstStyle/>
        <a:p>
          <a:endParaRPr lang="es-CR">
            <a:latin typeface="Arial" pitchFamily="34" charset="0"/>
            <a:cs typeface="Arial" pitchFamily="34" charset="0"/>
          </a:endParaRPr>
        </a:p>
      </dgm:t>
    </dgm:pt>
    <dgm:pt modelId="{15BD3F2F-51BD-4FB6-B743-07B43D2F57E0}" type="sibTrans" cxnId="{5294F1E3-2E0A-467D-91F8-2C26B9C86B80}">
      <dgm:prSet/>
      <dgm:spPr/>
      <dgm:t>
        <a:bodyPr/>
        <a:lstStyle/>
        <a:p>
          <a:endParaRPr lang="es-CR">
            <a:latin typeface="Arial" pitchFamily="34" charset="0"/>
            <a:cs typeface="Arial" pitchFamily="34" charset="0"/>
          </a:endParaRPr>
        </a:p>
      </dgm:t>
    </dgm:pt>
    <dgm:pt modelId="{CFA8D6FB-F57A-4C8B-A0B1-4DDD08A208CD}">
      <dgm:prSet/>
      <dgm:spPr/>
      <dgm:t>
        <a:bodyPr/>
        <a:lstStyle/>
        <a:p>
          <a:pPr rtl="0"/>
          <a:r>
            <a:rPr lang="es-ES_tradnl" b="1" dirty="0" smtClean="0">
              <a:latin typeface="Arial" pitchFamily="34" charset="0"/>
              <a:cs typeface="Arial" pitchFamily="34" charset="0"/>
            </a:rPr>
            <a:t>aquellas aunque no iguales en todo, tienen </a:t>
          </a:r>
          <a:r>
            <a:rPr lang="es-ES_tradnl" b="1" u="sng" dirty="0" smtClean="0">
              <a:latin typeface="Arial" pitchFamily="34" charset="0"/>
              <a:cs typeface="Arial" pitchFamily="34" charset="0"/>
            </a:rPr>
            <a:t>características y composición semejantes</a:t>
          </a:r>
          <a:r>
            <a:rPr lang="es-ES_tradnl" b="1" dirty="0" smtClean="0">
              <a:latin typeface="Arial" pitchFamily="34" charset="0"/>
              <a:cs typeface="Arial" pitchFamily="34" charset="0"/>
            </a:rPr>
            <a:t>, lo que les permite cumplir las </a:t>
          </a:r>
          <a:r>
            <a:rPr lang="es-ES_tradnl" b="1" u="sng" dirty="0" smtClean="0">
              <a:latin typeface="Arial" pitchFamily="34" charset="0"/>
              <a:cs typeface="Arial" pitchFamily="34" charset="0"/>
            </a:rPr>
            <a:t>mismas funciones</a:t>
          </a:r>
          <a:r>
            <a:rPr lang="es-ES_tradnl" b="1" dirty="0" smtClean="0">
              <a:latin typeface="Arial" pitchFamily="34" charset="0"/>
              <a:cs typeface="Arial" pitchFamily="34" charset="0"/>
            </a:rPr>
            <a:t> y ser </a:t>
          </a:r>
          <a:r>
            <a:rPr lang="es-ES_tradnl" b="1" u="sng" dirty="0" smtClean="0">
              <a:latin typeface="Arial" pitchFamily="34" charset="0"/>
              <a:cs typeface="Arial" pitchFamily="34" charset="0"/>
            </a:rPr>
            <a:t>comercialmente intercambiables</a:t>
          </a:r>
          <a:r>
            <a:rPr lang="es-ES_tradnl" b="1" dirty="0" smtClean="0">
              <a:latin typeface="Arial" pitchFamily="34" charset="0"/>
              <a:cs typeface="Arial" pitchFamily="34" charset="0"/>
            </a:rPr>
            <a:t>. </a:t>
          </a:r>
          <a:endParaRPr lang="es-CR" dirty="0">
            <a:latin typeface="Arial" pitchFamily="34" charset="0"/>
            <a:cs typeface="Arial" pitchFamily="34" charset="0"/>
          </a:endParaRPr>
        </a:p>
      </dgm:t>
    </dgm:pt>
    <dgm:pt modelId="{1A04B67C-7ABF-4130-B56F-7496B43A0A49}" type="parTrans" cxnId="{4A4481D9-55E8-4A53-BF29-06A47AE66446}">
      <dgm:prSet/>
      <dgm:spPr/>
      <dgm:t>
        <a:bodyPr/>
        <a:lstStyle/>
        <a:p>
          <a:endParaRPr lang="es-CR">
            <a:latin typeface="Arial" pitchFamily="34" charset="0"/>
            <a:cs typeface="Arial" pitchFamily="34" charset="0"/>
          </a:endParaRPr>
        </a:p>
      </dgm:t>
    </dgm:pt>
    <dgm:pt modelId="{799EEF78-6CC0-44BF-BFB7-683468E2660E}" type="sibTrans" cxnId="{4A4481D9-55E8-4A53-BF29-06A47AE66446}">
      <dgm:prSet/>
      <dgm:spPr/>
      <dgm:t>
        <a:bodyPr/>
        <a:lstStyle/>
        <a:p>
          <a:endParaRPr lang="es-CR">
            <a:latin typeface="Arial" pitchFamily="34" charset="0"/>
            <a:cs typeface="Arial" pitchFamily="34" charset="0"/>
          </a:endParaRPr>
        </a:p>
      </dgm:t>
    </dgm:pt>
    <dgm:pt modelId="{95F5A4E5-6F11-4B41-A658-CA0CDBE367F8}">
      <dgm:prSet/>
      <dgm:spPr/>
      <dgm:t>
        <a:bodyPr/>
        <a:lstStyle/>
        <a:p>
          <a:pPr rtl="0"/>
          <a:r>
            <a:rPr lang="es-ES_tradnl" b="1" dirty="0" smtClean="0">
              <a:latin typeface="Arial" pitchFamily="34" charset="0"/>
              <a:cs typeface="Arial" pitchFamily="34" charset="0"/>
            </a:rPr>
            <a:t>Para determinar si las mercancías son similares habrá de considerarse, </a:t>
          </a:r>
          <a:r>
            <a:rPr lang="es-ES_tradnl" b="1" u="sng" dirty="0" smtClean="0">
              <a:latin typeface="Arial" pitchFamily="34" charset="0"/>
              <a:cs typeface="Arial" pitchFamily="34" charset="0"/>
            </a:rPr>
            <a:t>entre otros factores, su calidad, su prestigio comercial y la existencia de una marca comercial</a:t>
          </a:r>
          <a:r>
            <a:rPr lang="es-ES_tradnl" b="1" dirty="0" smtClean="0">
              <a:latin typeface="Arial" pitchFamily="34" charset="0"/>
              <a:cs typeface="Arial" pitchFamily="34" charset="0"/>
            </a:rPr>
            <a:t>.</a:t>
          </a:r>
          <a:endParaRPr lang="es-CR" dirty="0">
            <a:latin typeface="Arial" pitchFamily="34" charset="0"/>
            <a:cs typeface="Arial" pitchFamily="34" charset="0"/>
          </a:endParaRPr>
        </a:p>
      </dgm:t>
    </dgm:pt>
    <dgm:pt modelId="{6CF06549-90A4-4B1D-A4BA-3FCD493C3446}" type="parTrans" cxnId="{DA16ED0E-3D1F-4B1F-AD8F-CDA7206EFE57}">
      <dgm:prSet/>
      <dgm:spPr/>
      <dgm:t>
        <a:bodyPr/>
        <a:lstStyle/>
        <a:p>
          <a:endParaRPr lang="es-CR">
            <a:latin typeface="Arial" pitchFamily="34" charset="0"/>
            <a:cs typeface="Arial" pitchFamily="34" charset="0"/>
          </a:endParaRPr>
        </a:p>
      </dgm:t>
    </dgm:pt>
    <dgm:pt modelId="{D189F897-151F-4E63-AF0E-73EA6C49F4E0}" type="sibTrans" cxnId="{DA16ED0E-3D1F-4B1F-AD8F-CDA7206EFE57}">
      <dgm:prSet/>
      <dgm:spPr/>
      <dgm:t>
        <a:bodyPr/>
        <a:lstStyle/>
        <a:p>
          <a:endParaRPr lang="es-CR">
            <a:latin typeface="Arial" pitchFamily="34" charset="0"/>
            <a:cs typeface="Arial" pitchFamily="34" charset="0"/>
          </a:endParaRPr>
        </a:p>
      </dgm:t>
    </dgm:pt>
    <dgm:pt modelId="{1199878B-7E2E-40D3-A4DC-4561A0C7FA1A}">
      <dgm:prSet/>
      <dgm:spPr/>
      <dgm:t>
        <a:bodyPr/>
        <a:lstStyle/>
        <a:p>
          <a:pPr rtl="0"/>
          <a:r>
            <a:rPr lang="es-ES_tradnl" b="1" dirty="0" smtClean="0">
              <a:latin typeface="Arial" pitchFamily="34" charset="0"/>
              <a:cs typeface="Arial" pitchFamily="34" charset="0"/>
            </a:rPr>
            <a:t>REGLA GENERAL</a:t>
          </a:r>
          <a:endParaRPr lang="es-CR" dirty="0">
            <a:latin typeface="Arial" pitchFamily="34" charset="0"/>
            <a:cs typeface="Arial" pitchFamily="34" charset="0"/>
          </a:endParaRPr>
        </a:p>
      </dgm:t>
    </dgm:pt>
    <dgm:pt modelId="{F03AA924-7357-4454-8C26-FE6A7FA75CA9}" type="parTrans" cxnId="{F8914C09-18FE-4045-B34F-D4F5A3BB0A17}">
      <dgm:prSet/>
      <dgm:spPr/>
      <dgm:t>
        <a:bodyPr/>
        <a:lstStyle/>
        <a:p>
          <a:endParaRPr lang="es-CR">
            <a:latin typeface="Arial" pitchFamily="34" charset="0"/>
            <a:cs typeface="Arial" pitchFamily="34" charset="0"/>
          </a:endParaRPr>
        </a:p>
      </dgm:t>
    </dgm:pt>
    <dgm:pt modelId="{38F6161D-1867-4AA2-B9B1-B806AE13DCCE}" type="sibTrans" cxnId="{F8914C09-18FE-4045-B34F-D4F5A3BB0A17}">
      <dgm:prSet/>
      <dgm:spPr/>
      <dgm:t>
        <a:bodyPr/>
        <a:lstStyle/>
        <a:p>
          <a:endParaRPr lang="es-CR">
            <a:latin typeface="Arial" pitchFamily="34" charset="0"/>
            <a:cs typeface="Arial" pitchFamily="34" charset="0"/>
          </a:endParaRPr>
        </a:p>
      </dgm:t>
    </dgm:pt>
    <dgm:pt modelId="{858A406B-200E-48D5-AC30-28777C61EA60}">
      <dgm:prSet/>
      <dgm:spPr/>
      <dgm:t>
        <a:bodyPr/>
        <a:lstStyle/>
        <a:p>
          <a:pPr rtl="0"/>
          <a:r>
            <a:rPr lang="es-ES_tradnl" b="1" dirty="0" smtClean="0">
              <a:latin typeface="Arial" pitchFamily="34" charset="0"/>
              <a:cs typeface="Arial" pitchFamily="34" charset="0"/>
            </a:rPr>
            <a:t>Tanto en el caso de mercancías idénticas como similares, si al aplicar estos métodos se dispone de más de un valor de transacción,</a:t>
          </a:r>
          <a:endParaRPr lang="es-CR" dirty="0">
            <a:latin typeface="Arial" pitchFamily="34" charset="0"/>
            <a:cs typeface="Arial" pitchFamily="34" charset="0"/>
          </a:endParaRPr>
        </a:p>
      </dgm:t>
    </dgm:pt>
    <dgm:pt modelId="{D80FC96B-0693-4160-A8F9-744353B775B5}" type="parTrans" cxnId="{BD2ED657-B4B8-4DB5-A6A3-A882D8AB7D24}">
      <dgm:prSet/>
      <dgm:spPr/>
      <dgm:t>
        <a:bodyPr/>
        <a:lstStyle/>
        <a:p>
          <a:endParaRPr lang="es-CR">
            <a:latin typeface="Arial" pitchFamily="34" charset="0"/>
            <a:cs typeface="Arial" pitchFamily="34" charset="0"/>
          </a:endParaRPr>
        </a:p>
      </dgm:t>
    </dgm:pt>
    <dgm:pt modelId="{34373684-F741-44E4-B017-04EF7119A002}" type="sibTrans" cxnId="{BD2ED657-B4B8-4DB5-A6A3-A882D8AB7D24}">
      <dgm:prSet/>
      <dgm:spPr/>
      <dgm:t>
        <a:bodyPr/>
        <a:lstStyle/>
        <a:p>
          <a:endParaRPr lang="es-CR">
            <a:latin typeface="Arial" pitchFamily="34" charset="0"/>
            <a:cs typeface="Arial" pitchFamily="34" charset="0"/>
          </a:endParaRPr>
        </a:p>
      </dgm:t>
    </dgm:pt>
    <dgm:pt modelId="{0D68A867-2C54-442C-834A-05A4A4C1080F}">
      <dgm:prSet/>
      <dgm:spPr/>
      <dgm:t>
        <a:bodyPr/>
        <a:lstStyle/>
        <a:p>
          <a:pPr rtl="0"/>
          <a:r>
            <a:rPr lang="es-ES_tradnl" b="1" dirty="0" smtClean="0">
              <a:latin typeface="Arial" pitchFamily="34" charset="0"/>
              <a:cs typeface="Arial" pitchFamily="34" charset="0"/>
            </a:rPr>
            <a:t>para determinar el valor en aduana se utilizará el valor de transacción </a:t>
          </a:r>
          <a:r>
            <a:rPr lang="es-ES_tradnl" b="1" u="sng" dirty="0" smtClean="0">
              <a:latin typeface="Arial" pitchFamily="34" charset="0"/>
              <a:cs typeface="Arial" pitchFamily="34" charset="0"/>
            </a:rPr>
            <a:t>más bajo</a:t>
          </a:r>
          <a:r>
            <a:rPr lang="es-ES_tradnl" b="1" dirty="0" smtClean="0">
              <a:latin typeface="Arial" pitchFamily="34" charset="0"/>
              <a:cs typeface="Arial" pitchFamily="34" charset="0"/>
            </a:rPr>
            <a:t>.</a:t>
          </a:r>
          <a:endParaRPr lang="es-ES_tradnl" b="1" dirty="0">
            <a:latin typeface="Arial" pitchFamily="34" charset="0"/>
            <a:cs typeface="Arial" pitchFamily="34" charset="0"/>
          </a:endParaRPr>
        </a:p>
      </dgm:t>
    </dgm:pt>
    <dgm:pt modelId="{65BAD06A-ECD5-4A69-A850-FB77309ACD66}" type="parTrans" cxnId="{273CC082-0331-4E26-9495-95E1DD0C3BB4}">
      <dgm:prSet/>
      <dgm:spPr/>
      <dgm:t>
        <a:bodyPr/>
        <a:lstStyle/>
        <a:p>
          <a:endParaRPr lang="es-CR">
            <a:latin typeface="Arial" pitchFamily="34" charset="0"/>
            <a:cs typeface="Arial" pitchFamily="34" charset="0"/>
          </a:endParaRPr>
        </a:p>
      </dgm:t>
    </dgm:pt>
    <dgm:pt modelId="{FA08559E-4425-40CC-AAF5-146BB3A62073}" type="sibTrans" cxnId="{273CC082-0331-4E26-9495-95E1DD0C3BB4}">
      <dgm:prSet/>
      <dgm:spPr/>
      <dgm:t>
        <a:bodyPr/>
        <a:lstStyle/>
        <a:p>
          <a:endParaRPr lang="es-CR">
            <a:latin typeface="Arial" pitchFamily="34" charset="0"/>
            <a:cs typeface="Arial" pitchFamily="34" charset="0"/>
          </a:endParaRPr>
        </a:p>
      </dgm:t>
    </dgm:pt>
    <dgm:pt modelId="{59FFF3D9-8CC3-42A2-A138-A9A8AFC51FD9}">
      <dgm:prSet/>
      <dgm:spPr/>
      <dgm:t>
        <a:bodyPr/>
        <a:lstStyle/>
        <a:p>
          <a:pPr rtl="0"/>
          <a:endParaRPr lang="es-CR" dirty="0">
            <a:latin typeface="Arial" pitchFamily="34" charset="0"/>
            <a:cs typeface="Arial" pitchFamily="34" charset="0"/>
          </a:endParaRPr>
        </a:p>
      </dgm:t>
    </dgm:pt>
    <dgm:pt modelId="{13780549-97F5-4F5F-9BCB-A89B2B56F5DD}" type="parTrans" cxnId="{866E8331-D5F2-443D-8CF9-74B2692C6C34}">
      <dgm:prSet/>
      <dgm:spPr/>
      <dgm:t>
        <a:bodyPr/>
        <a:lstStyle/>
        <a:p>
          <a:endParaRPr lang="es-CR"/>
        </a:p>
      </dgm:t>
    </dgm:pt>
    <dgm:pt modelId="{0EB61914-3E38-4245-B0B2-B73C3D78DB07}" type="sibTrans" cxnId="{866E8331-D5F2-443D-8CF9-74B2692C6C34}">
      <dgm:prSet/>
      <dgm:spPr/>
      <dgm:t>
        <a:bodyPr/>
        <a:lstStyle/>
        <a:p>
          <a:endParaRPr lang="es-CR"/>
        </a:p>
      </dgm:t>
    </dgm:pt>
    <dgm:pt modelId="{79854327-C9D0-4900-814B-13335E5D185F}" type="pres">
      <dgm:prSet presAssocID="{A3AAFA98-AFD2-4432-BD3A-F2A86256B831}" presName="linear" presStyleCnt="0">
        <dgm:presLayoutVars>
          <dgm:animLvl val="lvl"/>
          <dgm:resizeHandles val="exact"/>
        </dgm:presLayoutVars>
      </dgm:prSet>
      <dgm:spPr/>
      <dgm:t>
        <a:bodyPr/>
        <a:lstStyle/>
        <a:p>
          <a:endParaRPr lang="es-CR"/>
        </a:p>
      </dgm:t>
    </dgm:pt>
    <dgm:pt modelId="{A1E7B5F5-8F32-491E-A497-3A28CBBAF27B}" type="pres">
      <dgm:prSet presAssocID="{B0BBA474-6046-4700-82CB-9AC85F4C40BE}" presName="parentText" presStyleLbl="node1" presStyleIdx="0" presStyleCnt="2">
        <dgm:presLayoutVars>
          <dgm:chMax val="0"/>
          <dgm:bulletEnabled val="1"/>
        </dgm:presLayoutVars>
      </dgm:prSet>
      <dgm:spPr/>
      <dgm:t>
        <a:bodyPr/>
        <a:lstStyle/>
        <a:p>
          <a:endParaRPr lang="es-CR"/>
        </a:p>
      </dgm:t>
    </dgm:pt>
    <dgm:pt modelId="{E711E761-4971-40A0-BFD8-E386E493866C}" type="pres">
      <dgm:prSet presAssocID="{B0BBA474-6046-4700-82CB-9AC85F4C40BE}" presName="childText" presStyleLbl="revTx" presStyleIdx="0" presStyleCnt="2">
        <dgm:presLayoutVars>
          <dgm:bulletEnabled val="1"/>
        </dgm:presLayoutVars>
      </dgm:prSet>
      <dgm:spPr/>
      <dgm:t>
        <a:bodyPr/>
        <a:lstStyle/>
        <a:p>
          <a:endParaRPr lang="es-CR"/>
        </a:p>
      </dgm:t>
    </dgm:pt>
    <dgm:pt modelId="{215D505F-F813-4552-8660-2BDC197B788A}" type="pres">
      <dgm:prSet presAssocID="{1199878B-7E2E-40D3-A4DC-4561A0C7FA1A}" presName="parentText" presStyleLbl="node1" presStyleIdx="1" presStyleCnt="2">
        <dgm:presLayoutVars>
          <dgm:chMax val="0"/>
          <dgm:bulletEnabled val="1"/>
        </dgm:presLayoutVars>
      </dgm:prSet>
      <dgm:spPr/>
      <dgm:t>
        <a:bodyPr/>
        <a:lstStyle/>
        <a:p>
          <a:endParaRPr lang="es-CR"/>
        </a:p>
      </dgm:t>
    </dgm:pt>
    <dgm:pt modelId="{BB18F22D-685B-4939-ABC7-3EC7975E29C8}" type="pres">
      <dgm:prSet presAssocID="{1199878B-7E2E-40D3-A4DC-4561A0C7FA1A}" presName="childText" presStyleLbl="revTx" presStyleIdx="1" presStyleCnt="2">
        <dgm:presLayoutVars>
          <dgm:bulletEnabled val="1"/>
        </dgm:presLayoutVars>
      </dgm:prSet>
      <dgm:spPr/>
      <dgm:t>
        <a:bodyPr/>
        <a:lstStyle/>
        <a:p>
          <a:endParaRPr lang="es-CR"/>
        </a:p>
      </dgm:t>
    </dgm:pt>
  </dgm:ptLst>
  <dgm:cxnLst>
    <dgm:cxn modelId="{F8914C09-18FE-4045-B34F-D4F5A3BB0A17}" srcId="{A3AAFA98-AFD2-4432-BD3A-F2A86256B831}" destId="{1199878B-7E2E-40D3-A4DC-4561A0C7FA1A}" srcOrd="1" destOrd="0" parTransId="{F03AA924-7357-4454-8C26-FE6A7FA75CA9}" sibTransId="{38F6161D-1867-4AA2-B9B1-B806AE13DCCE}"/>
    <dgm:cxn modelId="{545626ED-9389-4574-BF52-57465E0CEE34}" type="presOf" srcId="{1199878B-7E2E-40D3-A4DC-4561A0C7FA1A}" destId="{215D505F-F813-4552-8660-2BDC197B788A}" srcOrd="0" destOrd="0" presId="urn:microsoft.com/office/officeart/2005/8/layout/vList2"/>
    <dgm:cxn modelId="{BD2ED657-B4B8-4DB5-A6A3-A882D8AB7D24}" srcId="{1199878B-7E2E-40D3-A4DC-4561A0C7FA1A}" destId="{858A406B-200E-48D5-AC30-28777C61EA60}" srcOrd="0" destOrd="0" parTransId="{D80FC96B-0693-4160-A8F9-744353B775B5}" sibTransId="{34373684-F741-44E4-B017-04EF7119A002}"/>
    <dgm:cxn modelId="{866E8331-D5F2-443D-8CF9-74B2692C6C34}" srcId="{B0BBA474-6046-4700-82CB-9AC85F4C40BE}" destId="{59FFF3D9-8CC3-42A2-A138-A9A8AFC51FD9}" srcOrd="2" destOrd="0" parTransId="{13780549-97F5-4F5F-9BCB-A89B2B56F5DD}" sibTransId="{0EB61914-3E38-4245-B0B2-B73C3D78DB07}"/>
    <dgm:cxn modelId="{40B1A9C9-1D14-40EE-9F5D-9AD51EB38C48}" type="presOf" srcId="{B0BBA474-6046-4700-82CB-9AC85F4C40BE}" destId="{A1E7B5F5-8F32-491E-A497-3A28CBBAF27B}" srcOrd="0" destOrd="0" presId="urn:microsoft.com/office/officeart/2005/8/layout/vList2"/>
    <dgm:cxn modelId="{273CC082-0331-4E26-9495-95E1DD0C3BB4}" srcId="{1199878B-7E2E-40D3-A4DC-4561A0C7FA1A}" destId="{0D68A867-2C54-442C-834A-05A4A4C1080F}" srcOrd="1" destOrd="0" parTransId="{65BAD06A-ECD5-4A69-A850-FB77309ACD66}" sibTransId="{FA08559E-4425-40CC-AAF5-146BB3A62073}"/>
    <dgm:cxn modelId="{CAC8D7C1-3BD5-4581-8347-01C2D6285B92}" type="presOf" srcId="{95F5A4E5-6F11-4B41-A658-CA0CDBE367F8}" destId="{E711E761-4971-40A0-BFD8-E386E493866C}" srcOrd="0" destOrd="1" presId="urn:microsoft.com/office/officeart/2005/8/layout/vList2"/>
    <dgm:cxn modelId="{5294F1E3-2E0A-467D-91F8-2C26B9C86B80}" srcId="{A3AAFA98-AFD2-4432-BD3A-F2A86256B831}" destId="{B0BBA474-6046-4700-82CB-9AC85F4C40BE}" srcOrd="0" destOrd="0" parTransId="{ACDD8CC0-1B1F-441E-8939-EBD36345A304}" sibTransId="{15BD3F2F-51BD-4FB6-B743-07B43D2F57E0}"/>
    <dgm:cxn modelId="{4A4481D9-55E8-4A53-BF29-06A47AE66446}" srcId="{B0BBA474-6046-4700-82CB-9AC85F4C40BE}" destId="{CFA8D6FB-F57A-4C8B-A0B1-4DDD08A208CD}" srcOrd="0" destOrd="0" parTransId="{1A04B67C-7ABF-4130-B56F-7496B43A0A49}" sibTransId="{799EEF78-6CC0-44BF-BFB7-683468E2660E}"/>
    <dgm:cxn modelId="{C3177D9D-A2F8-4DD1-9E8D-9E399236B2B2}" type="presOf" srcId="{CFA8D6FB-F57A-4C8B-A0B1-4DDD08A208CD}" destId="{E711E761-4971-40A0-BFD8-E386E493866C}" srcOrd="0" destOrd="0" presId="urn:microsoft.com/office/officeart/2005/8/layout/vList2"/>
    <dgm:cxn modelId="{B4016D5D-1787-4FB3-8DD1-574C62D26BB6}" type="presOf" srcId="{59FFF3D9-8CC3-42A2-A138-A9A8AFC51FD9}" destId="{E711E761-4971-40A0-BFD8-E386E493866C}" srcOrd="0" destOrd="2" presId="urn:microsoft.com/office/officeart/2005/8/layout/vList2"/>
    <dgm:cxn modelId="{AFF879A7-9840-4F03-859D-620DADD954B6}" type="presOf" srcId="{0D68A867-2C54-442C-834A-05A4A4C1080F}" destId="{BB18F22D-685B-4939-ABC7-3EC7975E29C8}" srcOrd="0" destOrd="1" presId="urn:microsoft.com/office/officeart/2005/8/layout/vList2"/>
    <dgm:cxn modelId="{DA16ED0E-3D1F-4B1F-AD8F-CDA7206EFE57}" srcId="{B0BBA474-6046-4700-82CB-9AC85F4C40BE}" destId="{95F5A4E5-6F11-4B41-A658-CA0CDBE367F8}" srcOrd="1" destOrd="0" parTransId="{6CF06549-90A4-4B1D-A4BA-3FCD493C3446}" sibTransId="{D189F897-151F-4E63-AF0E-73EA6C49F4E0}"/>
    <dgm:cxn modelId="{EEDCFF18-AA8F-4EAE-B850-25D5373B6B74}" type="presOf" srcId="{A3AAFA98-AFD2-4432-BD3A-F2A86256B831}" destId="{79854327-C9D0-4900-814B-13335E5D185F}" srcOrd="0" destOrd="0" presId="urn:microsoft.com/office/officeart/2005/8/layout/vList2"/>
    <dgm:cxn modelId="{2E01A400-C47D-4D79-95AB-57E331DD0B0B}" type="presOf" srcId="{858A406B-200E-48D5-AC30-28777C61EA60}" destId="{BB18F22D-685B-4939-ABC7-3EC7975E29C8}" srcOrd="0" destOrd="0" presId="urn:microsoft.com/office/officeart/2005/8/layout/vList2"/>
    <dgm:cxn modelId="{7A1EFD53-4D64-4493-9338-8C84F51983F5}" type="presParOf" srcId="{79854327-C9D0-4900-814B-13335E5D185F}" destId="{A1E7B5F5-8F32-491E-A497-3A28CBBAF27B}" srcOrd="0" destOrd="0" presId="urn:microsoft.com/office/officeart/2005/8/layout/vList2"/>
    <dgm:cxn modelId="{C34A2A01-3B9C-4E77-A33E-A8917736297E}" type="presParOf" srcId="{79854327-C9D0-4900-814B-13335E5D185F}" destId="{E711E761-4971-40A0-BFD8-E386E493866C}" srcOrd="1" destOrd="0" presId="urn:microsoft.com/office/officeart/2005/8/layout/vList2"/>
    <dgm:cxn modelId="{29FDB685-4F08-4086-B971-31903849A926}" type="presParOf" srcId="{79854327-C9D0-4900-814B-13335E5D185F}" destId="{215D505F-F813-4552-8660-2BDC197B788A}" srcOrd="2" destOrd="0" presId="urn:microsoft.com/office/officeart/2005/8/layout/vList2"/>
    <dgm:cxn modelId="{4186DFBA-7546-484B-A777-A97982DCAA22}" type="presParOf" srcId="{79854327-C9D0-4900-814B-13335E5D185F}" destId="{BB18F22D-685B-4939-ABC7-3EC7975E29C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4ED230F-FF83-47E4-A251-EE0FB652D4B1}" type="doc">
      <dgm:prSet loTypeId="urn:microsoft.com/office/officeart/2005/8/layout/vList2" loCatId="list" qsTypeId="urn:microsoft.com/office/officeart/2005/8/quickstyle/simple4" qsCatId="simple" csTypeId="urn:microsoft.com/office/officeart/2005/8/colors/colorful4" csCatId="colorful"/>
      <dgm:spPr/>
      <dgm:t>
        <a:bodyPr/>
        <a:lstStyle/>
        <a:p>
          <a:endParaRPr lang="es-CR"/>
        </a:p>
      </dgm:t>
    </dgm:pt>
    <dgm:pt modelId="{BE155663-3490-484F-BA2B-8D5BBA1C7D53}">
      <dgm:prSet custT="1"/>
      <dgm:spPr/>
      <dgm:t>
        <a:bodyPr/>
        <a:lstStyle/>
        <a:p>
          <a:pPr algn="just" rtl="0"/>
          <a:r>
            <a:rPr lang="es-ES_tradnl" sz="1800" b="0" dirty="0" smtClean="0">
              <a:latin typeface="Arial" pitchFamily="34" charset="0"/>
              <a:cs typeface="Arial" pitchFamily="34" charset="0"/>
            </a:rPr>
            <a:t>Mercancías importadas u otras idénticas o similares se venden en el </a:t>
          </a:r>
          <a:r>
            <a:rPr lang="es-ES_tradnl" sz="1800" b="0" u="sng" dirty="0" smtClean="0">
              <a:latin typeface="Arial" pitchFamily="34" charset="0"/>
              <a:cs typeface="Arial" pitchFamily="34" charset="0"/>
            </a:rPr>
            <a:t>MISMO ESTADO</a:t>
          </a:r>
          <a:r>
            <a:rPr lang="es-ES_tradnl" sz="1800" b="0" dirty="0" smtClean="0">
              <a:latin typeface="Arial" pitchFamily="34" charset="0"/>
              <a:cs typeface="Arial" pitchFamily="34" charset="0"/>
            </a:rPr>
            <a:t> en que son importadas.</a:t>
          </a:r>
          <a:endParaRPr lang="es-CR" sz="1800" b="0" dirty="0">
            <a:latin typeface="Arial" pitchFamily="34" charset="0"/>
            <a:cs typeface="Arial" pitchFamily="34" charset="0"/>
          </a:endParaRPr>
        </a:p>
      </dgm:t>
    </dgm:pt>
    <dgm:pt modelId="{14D68763-0E36-4008-AFCD-3105AB62F1D1}" type="parTrans" cxnId="{CAA8E454-4084-40B7-A2F8-00B62B9BE986}">
      <dgm:prSet/>
      <dgm:spPr/>
      <dgm:t>
        <a:bodyPr/>
        <a:lstStyle/>
        <a:p>
          <a:pPr algn="just"/>
          <a:endParaRPr lang="es-CR" sz="2000" b="0">
            <a:latin typeface="Arial" pitchFamily="34" charset="0"/>
            <a:cs typeface="Arial" pitchFamily="34" charset="0"/>
          </a:endParaRPr>
        </a:p>
      </dgm:t>
    </dgm:pt>
    <dgm:pt modelId="{C7014194-44DA-42EF-B9C3-E6D78C8693C0}" type="sibTrans" cxnId="{CAA8E454-4084-40B7-A2F8-00B62B9BE986}">
      <dgm:prSet/>
      <dgm:spPr/>
      <dgm:t>
        <a:bodyPr/>
        <a:lstStyle/>
        <a:p>
          <a:pPr algn="just"/>
          <a:endParaRPr lang="es-CR" sz="2000" b="0">
            <a:latin typeface="Arial" pitchFamily="34" charset="0"/>
            <a:cs typeface="Arial" pitchFamily="34" charset="0"/>
          </a:endParaRPr>
        </a:p>
      </dgm:t>
    </dgm:pt>
    <dgm:pt modelId="{AC80C954-05EE-4A9C-9337-25BAF231EC0C}">
      <dgm:prSet custT="1"/>
      <dgm:spPr/>
      <dgm:t>
        <a:bodyPr/>
        <a:lstStyle/>
        <a:p>
          <a:pPr algn="just" rtl="0"/>
          <a:r>
            <a:rPr lang="es-ES_tradnl" sz="1600" b="0" dirty="0" smtClean="0">
              <a:latin typeface="Arial" pitchFamily="34" charset="0"/>
              <a:cs typeface="Arial" pitchFamily="34" charset="0"/>
            </a:rPr>
            <a:t>Precio unitario a que se venden la mayor cantidad total de mercancías, al primer nivel comercial después de la importación, en el </a:t>
          </a:r>
          <a:r>
            <a:rPr lang="es-ES_tradnl" sz="1600" b="0" u="sng" dirty="0" smtClean="0">
              <a:latin typeface="Arial" pitchFamily="34" charset="0"/>
              <a:cs typeface="Arial" pitchFamily="34" charset="0"/>
            </a:rPr>
            <a:t>momento de la importación</a:t>
          </a:r>
          <a:r>
            <a:rPr lang="es-ES_tradnl" sz="1600" b="0" dirty="0" smtClean="0">
              <a:latin typeface="Arial" pitchFamily="34" charset="0"/>
              <a:cs typeface="Arial" pitchFamily="34" charset="0"/>
            </a:rPr>
            <a:t> de las mercancías objeto de valoración, o en </a:t>
          </a:r>
          <a:r>
            <a:rPr lang="es-ES_tradnl" sz="1600" b="0" u="sng" dirty="0" smtClean="0">
              <a:latin typeface="Arial" pitchFamily="34" charset="0"/>
              <a:cs typeface="Arial" pitchFamily="34" charset="0"/>
            </a:rPr>
            <a:t>uno aproximado</a:t>
          </a:r>
          <a:r>
            <a:rPr lang="es-ES_tradnl" sz="1600" b="0" dirty="0" smtClean="0">
              <a:latin typeface="Arial" pitchFamily="34" charset="0"/>
              <a:cs typeface="Arial" pitchFamily="34" charset="0"/>
            </a:rPr>
            <a:t>, a personas no vinculadas, pero antes de </a:t>
          </a:r>
          <a:r>
            <a:rPr lang="es-ES_tradnl" sz="1600" b="0" u="sng" dirty="0" smtClean="0">
              <a:latin typeface="Arial" pitchFamily="34" charset="0"/>
              <a:cs typeface="Arial" pitchFamily="34" charset="0"/>
            </a:rPr>
            <a:t>90 días</a:t>
          </a:r>
          <a:r>
            <a:rPr lang="es-ES_tradnl" sz="1600" b="0" dirty="0" smtClean="0">
              <a:latin typeface="Arial" pitchFamily="34" charset="0"/>
              <a:cs typeface="Arial" pitchFamily="34" charset="0"/>
            </a:rPr>
            <a:t> de la importación de las mercancías a valorar.</a:t>
          </a:r>
          <a:endParaRPr lang="es-ES_tradnl" sz="1600" b="0" dirty="0">
            <a:latin typeface="Arial" pitchFamily="34" charset="0"/>
            <a:cs typeface="Arial" pitchFamily="34" charset="0"/>
          </a:endParaRPr>
        </a:p>
      </dgm:t>
    </dgm:pt>
    <dgm:pt modelId="{55DFA59C-AC9F-4404-BCAC-AD477A9ECD6D}" type="parTrans" cxnId="{CB1CF8DE-C692-4B9A-A2B4-F8D1AB170B24}">
      <dgm:prSet/>
      <dgm:spPr/>
      <dgm:t>
        <a:bodyPr/>
        <a:lstStyle/>
        <a:p>
          <a:pPr algn="just"/>
          <a:endParaRPr lang="es-CR" sz="2000" b="0">
            <a:latin typeface="Arial" pitchFamily="34" charset="0"/>
            <a:cs typeface="Arial" pitchFamily="34" charset="0"/>
          </a:endParaRPr>
        </a:p>
      </dgm:t>
    </dgm:pt>
    <dgm:pt modelId="{3AD66F63-86EE-497B-B2B9-71FD3FA60B92}" type="sibTrans" cxnId="{CB1CF8DE-C692-4B9A-A2B4-F8D1AB170B24}">
      <dgm:prSet/>
      <dgm:spPr/>
      <dgm:t>
        <a:bodyPr/>
        <a:lstStyle/>
        <a:p>
          <a:pPr algn="just"/>
          <a:endParaRPr lang="es-CR" sz="2000" b="0">
            <a:latin typeface="Arial" pitchFamily="34" charset="0"/>
            <a:cs typeface="Arial" pitchFamily="34" charset="0"/>
          </a:endParaRPr>
        </a:p>
      </dgm:t>
    </dgm:pt>
    <dgm:pt modelId="{067B0072-0C8C-459C-8EE6-47C23AAB53F5}" type="pres">
      <dgm:prSet presAssocID="{34ED230F-FF83-47E4-A251-EE0FB652D4B1}" presName="linear" presStyleCnt="0">
        <dgm:presLayoutVars>
          <dgm:animLvl val="lvl"/>
          <dgm:resizeHandles val="exact"/>
        </dgm:presLayoutVars>
      </dgm:prSet>
      <dgm:spPr/>
      <dgm:t>
        <a:bodyPr/>
        <a:lstStyle/>
        <a:p>
          <a:endParaRPr lang="es-CR"/>
        </a:p>
      </dgm:t>
    </dgm:pt>
    <dgm:pt modelId="{A02009ED-22C4-49F3-BCC4-100F1CA2719B}" type="pres">
      <dgm:prSet presAssocID="{BE155663-3490-484F-BA2B-8D5BBA1C7D53}" presName="parentText" presStyleLbl="node1" presStyleIdx="0" presStyleCnt="2">
        <dgm:presLayoutVars>
          <dgm:chMax val="0"/>
          <dgm:bulletEnabled val="1"/>
        </dgm:presLayoutVars>
      </dgm:prSet>
      <dgm:spPr/>
      <dgm:t>
        <a:bodyPr/>
        <a:lstStyle/>
        <a:p>
          <a:endParaRPr lang="es-CR"/>
        </a:p>
      </dgm:t>
    </dgm:pt>
    <dgm:pt modelId="{C7667F9B-EF17-4FD7-BC8A-9BD175668AF4}" type="pres">
      <dgm:prSet presAssocID="{C7014194-44DA-42EF-B9C3-E6D78C8693C0}" presName="spacer" presStyleCnt="0"/>
      <dgm:spPr/>
    </dgm:pt>
    <dgm:pt modelId="{F11AF55D-C295-4202-8F34-F71AEF4DF644}" type="pres">
      <dgm:prSet presAssocID="{AC80C954-05EE-4A9C-9337-25BAF231EC0C}" presName="parentText" presStyleLbl="node1" presStyleIdx="1" presStyleCnt="2">
        <dgm:presLayoutVars>
          <dgm:chMax val="0"/>
          <dgm:bulletEnabled val="1"/>
        </dgm:presLayoutVars>
      </dgm:prSet>
      <dgm:spPr/>
      <dgm:t>
        <a:bodyPr/>
        <a:lstStyle/>
        <a:p>
          <a:endParaRPr lang="es-CR"/>
        </a:p>
      </dgm:t>
    </dgm:pt>
  </dgm:ptLst>
  <dgm:cxnLst>
    <dgm:cxn modelId="{FC7B5D91-0B32-4A58-9075-0AC9B513E9F8}" type="presOf" srcId="{BE155663-3490-484F-BA2B-8D5BBA1C7D53}" destId="{A02009ED-22C4-49F3-BCC4-100F1CA2719B}" srcOrd="0" destOrd="0" presId="urn:microsoft.com/office/officeart/2005/8/layout/vList2"/>
    <dgm:cxn modelId="{CAA8E454-4084-40B7-A2F8-00B62B9BE986}" srcId="{34ED230F-FF83-47E4-A251-EE0FB652D4B1}" destId="{BE155663-3490-484F-BA2B-8D5BBA1C7D53}" srcOrd="0" destOrd="0" parTransId="{14D68763-0E36-4008-AFCD-3105AB62F1D1}" sibTransId="{C7014194-44DA-42EF-B9C3-E6D78C8693C0}"/>
    <dgm:cxn modelId="{CB1CF8DE-C692-4B9A-A2B4-F8D1AB170B24}" srcId="{34ED230F-FF83-47E4-A251-EE0FB652D4B1}" destId="{AC80C954-05EE-4A9C-9337-25BAF231EC0C}" srcOrd="1" destOrd="0" parTransId="{55DFA59C-AC9F-4404-BCAC-AD477A9ECD6D}" sibTransId="{3AD66F63-86EE-497B-B2B9-71FD3FA60B92}"/>
    <dgm:cxn modelId="{23363ED1-E3D2-43F6-87EB-DB53CB5149EA}" type="presOf" srcId="{34ED230F-FF83-47E4-A251-EE0FB652D4B1}" destId="{067B0072-0C8C-459C-8EE6-47C23AAB53F5}" srcOrd="0" destOrd="0" presId="urn:microsoft.com/office/officeart/2005/8/layout/vList2"/>
    <dgm:cxn modelId="{1B882944-3A60-4949-87CB-D81CEEB1B5BE}" type="presOf" srcId="{AC80C954-05EE-4A9C-9337-25BAF231EC0C}" destId="{F11AF55D-C295-4202-8F34-F71AEF4DF644}" srcOrd="0" destOrd="0" presId="urn:microsoft.com/office/officeart/2005/8/layout/vList2"/>
    <dgm:cxn modelId="{D9747B87-86AD-435C-A09A-E1BCCC7A3E19}" type="presParOf" srcId="{067B0072-0C8C-459C-8EE6-47C23AAB53F5}" destId="{A02009ED-22C4-49F3-BCC4-100F1CA2719B}" srcOrd="0" destOrd="0" presId="urn:microsoft.com/office/officeart/2005/8/layout/vList2"/>
    <dgm:cxn modelId="{104618AA-E06A-4199-95BB-C0A6EDB0E1A2}" type="presParOf" srcId="{067B0072-0C8C-459C-8EE6-47C23AAB53F5}" destId="{C7667F9B-EF17-4FD7-BC8A-9BD175668AF4}" srcOrd="1" destOrd="0" presId="urn:microsoft.com/office/officeart/2005/8/layout/vList2"/>
    <dgm:cxn modelId="{9DE50753-28AD-4172-8C34-168CFAFFF74B}" type="presParOf" srcId="{067B0072-0C8C-459C-8EE6-47C23AAB53F5}" destId="{F11AF55D-C295-4202-8F34-F71AEF4DF64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7C48C6F-8523-465C-B3BD-0EC04CBADAFA}"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s-CR"/>
        </a:p>
      </dgm:t>
    </dgm:pt>
    <dgm:pt modelId="{075B44F5-96F8-4686-876F-2493A07482AF}">
      <dgm:prSet/>
      <dgm:spPr/>
      <dgm:t>
        <a:bodyPr/>
        <a:lstStyle/>
        <a:p>
          <a:pPr algn="ctr" rtl="0"/>
          <a:r>
            <a:rPr lang="es-ES_tradnl" dirty="0" smtClean="0">
              <a:latin typeface="Arial" pitchFamily="34" charset="0"/>
              <a:cs typeface="Arial" pitchFamily="34" charset="0"/>
            </a:rPr>
            <a:t>MENOS</a:t>
          </a:r>
          <a:endParaRPr lang="es-ES_tradnl" dirty="0">
            <a:latin typeface="Arial" pitchFamily="34" charset="0"/>
            <a:cs typeface="Arial" pitchFamily="34" charset="0"/>
          </a:endParaRPr>
        </a:p>
      </dgm:t>
    </dgm:pt>
    <dgm:pt modelId="{1F91236E-2E87-45B0-9E2D-E6823A79D877}" type="parTrans" cxnId="{5BE9F6AF-7D19-46C1-AE39-C97AB9D0E386}">
      <dgm:prSet/>
      <dgm:spPr/>
      <dgm:t>
        <a:bodyPr/>
        <a:lstStyle/>
        <a:p>
          <a:pPr algn="just"/>
          <a:endParaRPr lang="es-CR">
            <a:latin typeface="Arial" pitchFamily="34" charset="0"/>
            <a:cs typeface="Arial" pitchFamily="34" charset="0"/>
          </a:endParaRPr>
        </a:p>
      </dgm:t>
    </dgm:pt>
    <dgm:pt modelId="{E4045EFB-3345-45D0-8144-F9CB404AA488}" type="sibTrans" cxnId="{5BE9F6AF-7D19-46C1-AE39-C97AB9D0E386}">
      <dgm:prSet/>
      <dgm:spPr/>
      <dgm:t>
        <a:bodyPr/>
        <a:lstStyle/>
        <a:p>
          <a:pPr algn="just"/>
          <a:endParaRPr lang="es-CR">
            <a:latin typeface="Arial" pitchFamily="34" charset="0"/>
            <a:cs typeface="Arial" pitchFamily="34" charset="0"/>
          </a:endParaRPr>
        </a:p>
      </dgm:t>
    </dgm:pt>
    <dgm:pt modelId="{5EE4BCAE-78C9-40C1-B25C-FCEAC11453D7}">
      <dgm:prSet/>
      <dgm:spPr/>
      <dgm:t>
        <a:bodyPr/>
        <a:lstStyle/>
        <a:p>
          <a:pPr algn="just" rtl="0"/>
          <a:r>
            <a:rPr lang="es-ES_tradnl" dirty="0" smtClean="0">
              <a:latin typeface="Arial" pitchFamily="34" charset="0"/>
              <a:cs typeface="Arial" pitchFamily="34" charset="0"/>
            </a:rPr>
            <a:t>comisiones pagadas o convenidas usualmente, suplementos por beneficios y gastos generales cargados habitualmente, en relación con las ventas de mercancías importadas de la misma especie o clase</a:t>
          </a:r>
          <a:endParaRPr lang="es-CR" dirty="0">
            <a:latin typeface="Arial" pitchFamily="34" charset="0"/>
            <a:cs typeface="Arial" pitchFamily="34" charset="0"/>
          </a:endParaRPr>
        </a:p>
      </dgm:t>
    </dgm:pt>
    <dgm:pt modelId="{4B53C819-51C1-4A8A-BDD3-8C6333DD43BB}" type="parTrans" cxnId="{4CF5BD3E-270C-49F7-8957-C753819F83E4}">
      <dgm:prSet/>
      <dgm:spPr/>
      <dgm:t>
        <a:bodyPr/>
        <a:lstStyle/>
        <a:p>
          <a:pPr algn="just"/>
          <a:endParaRPr lang="es-CR">
            <a:latin typeface="Arial" pitchFamily="34" charset="0"/>
            <a:cs typeface="Arial" pitchFamily="34" charset="0"/>
          </a:endParaRPr>
        </a:p>
      </dgm:t>
    </dgm:pt>
    <dgm:pt modelId="{E5477378-C6BF-40EF-8970-79933DF4D8CD}" type="sibTrans" cxnId="{4CF5BD3E-270C-49F7-8957-C753819F83E4}">
      <dgm:prSet/>
      <dgm:spPr/>
      <dgm:t>
        <a:bodyPr/>
        <a:lstStyle/>
        <a:p>
          <a:pPr algn="just"/>
          <a:endParaRPr lang="es-CR">
            <a:latin typeface="Arial" pitchFamily="34" charset="0"/>
            <a:cs typeface="Arial" pitchFamily="34" charset="0"/>
          </a:endParaRPr>
        </a:p>
      </dgm:t>
    </dgm:pt>
    <dgm:pt modelId="{736CA6FC-92E4-4A36-9350-FE7FF986428B}">
      <dgm:prSet/>
      <dgm:spPr/>
      <dgm:t>
        <a:bodyPr/>
        <a:lstStyle/>
        <a:p>
          <a:pPr algn="just" rtl="0"/>
          <a:r>
            <a:rPr lang="es-ES_tradnl" dirty="0" smtClean="0">
              <a:latin typeface="Arial" pitchFamily="34" charset="0"/>
              <a:cs typeface="Arial" pitchFamily="34" charset="0"/>
            </a:rPr>
            <a:t>gastos habituales de transporte y de seguros y gastos conexos</a:t>
          </a:r>
          <a:endParaRPr lang="es-CR" dirty="0">
            <a:latin typeface="Arial" pitchFamily="34" charset="0"/>
            <a:cs typeface="Arial" pitchFamily="34" charset="0"/>
          </a:endParaRPr>
        </a:p>
      </dgm:t>
    </dgm:pt>
    <dgm:pt modelId="{A55740E2-8C88-4F16-8B99-39F195D715E5}" type="parTrans" cxnId="{FFCE9850-238A-44C9-9F9F-3D045A5FF4AB}">
      <dgm:prSet/>
      <dgm:spPr/>
      <dgm:t>
        <a:bodyPr/>
        <a:lstStyle/>
        <a:p>
          <a:pPr algn="just"/>
          <a:endParaRPr lang="es-CR">
            <a:latin typeface="Arial" pitchFamily="34" charset="0"/>
            <a:cs typeface="Arial" pitchFamily="34" charset="0"/>
          </a:endParaRPr>
        </a:p>
      </dgm:t>
    </dgm:pt>
    <dgm:pt modelId="{FAE77747-5D27-4048-9262-F7227A6597F1}" type="sibTrans" cxnId="{FFCE9850-238A-44C9-9F9F-3D045A5FF4AB}">
      <dgm:prSet/>
      <dgm:spPr/>
      <dgm:t>
        <a:bodyPr/>
        <a:lstStyle/>
        <a:p>
          <a:pPr algn="just"/>
          <a:endParaRPr lang="es-CR">
            <a:latin typeface="Arial" pitchFamily="34" charset="0"/>
            <a:cs typeface="Arial" pitchFamily="34" charset="0"/>
          </a:endParaRPr>
        </a:p>
      </dgm:t>
    </dgm:pt>
    <dgm:pt modelId="{D5625FF7-D769-4B6C-9E01-9944E615651E}">
      <dgm:prSet/>
      <dgm:spPr/>
      <dgm:t>
        <a:bodyPr/>
        <a:lstStyle/>
        <a:p>
          <a:pPr algn="just" rtl="0"/>
          <a:r>
            <a:rPr lang="es-ES_tradnl" dirty="0" smtClean="0">
              <a:latin typeface="Arial" pitchFamily="34" charset="0"/>
              <a:cs typeface="Arial" pitchFamily="34" charset="0"/>
            </a:rPr>
            <a:t>derechos de aduana y otros gravámenes nacionales pagaderos por la importación o venta de las mercancías.</a:t>
          </a:r>
          <a:endParaRPr lang="es-CR" dirty="0">
            <a:latin typeface="Arial" pitchFamily="34" charset="0"/>
            <a:cs typeface="Arial" pitchFamily="34" charset="0"/>
          </a:endParaRPr>
        </a:p>
      </dgm:t>
    </dgm:pt>
    <dgm:pt modelId="{117D7C8A-B56A-443A-A5FA-69B955E72D01}" type="parTrans" cxnId="{ECF854D0-2F8A-4291-8AC1-6F6E72897979}">
      <dgm:prSet/>
      <dgm:spPr/>
      <dgm:t>
        <a:bodyPr/>
        <a:lstStyle/>
        <a:p>
          <a:pPr algn="just"/>
          <a:endParaRPr lang="es-CR">
            <a:latin typeface="Arial" pitchFamily="34" charset="0"/>
            <a:cs typeface="Arial" pitchFamily="34" charset="0"/>
          </a:endParaRPr>
        </a:p>
      </dgm:t>
    </dgm:pt>
    <dgm:pt modelId="{E8A5BF5E-7492-43DA-9085-85998CA98645}" type="sibTrans" cxnId="{ECF854D0-2F8A-4291-8AC1-6F6E72897979}">
      <dgm:prSet/>
      <dgm:spPr/>
      <dgm:t>
        <a:bodyPr/>
        <a:lstStyle/>
        <a:p>
          <a:pPr algn="just"/>
          <a:endParaRPr lang="es-CR">
            <a:latin typeface="Arial" pitchFamily="34" charset="0"/>
            <a:cs typeface="Arial" pitchFamily="34" charset="0"/>
          </a:endParaRPr>
        </a:p>
      </dgm:t>
    </dgm:pt>
    <dgm:pt modelId="{056109CD-733C-4251-B6ED-41EBF7C486A3}" type="pres">
      <dgm:prSet presAssocID="{E7C48C6F-8523-465C-B3BD-0EC04CBADAFA}" presName="linear" presStyleCnt="0">
        <dgm:presLayoutVars>
          <dgm:animLvl val="lvl"/>
          <dgm:resizeHandles val="exact"/>
        </dgm:presLayoutVars>
      </dgm:prSet>
      <dgm:spPr/>
      <dgm:t>
        <a:bodyPr/>
        <a:lstStyle/>
        <a:p>
          <a:endParaRPr lang="es-CR"/>
        </a:p>
      </dgm:t>
    </dgm:pt>
    <dgm:pt modelId="{BD098CC8-7F6D-46C7-BAD2-4D4352F92BF2}" type="pres">
      <dgm:prSet presAssocID="{075B44F5-96F8-4686-876F-2493A07482AF}" presName="parentText" presStyleLbl="node1" presStyleIdx="0" presStyleCnt="1">
        <dgm:presLayoutVars>
          <dgm:chMax val="0"/>
          <dgm:bulletEnabled val="1"/>
        </dgm:presLayoutVars>
      </dgm:prSet>
      <dgm:spPr/>
      <dgm:t>
        <a:bodyPr/>
        <a:lstStyle/>
        <a:p>
          <a:endParaRPr lang="es-CR"/>
        </a:p>
      </dgm:t>
    </dgm:pt>
    <dgm:pt modelId="{C1AE85D9-8892-44B3-83EB-6D08A9A60450}" type="pres">
      <dgm:prSet presAssocID="{075B44F5-96F8-4686-876F-2493A07482AF}" presName="childText" presStyleLbl="revTx" presStyleIdx="0" presStyleCnt="1">
        <dgm:presLayoutVars>
          <dgm:bulletEnabled val="1"/>
        </dgm:presLayoutVars>
      </dgm:prSet>
      <dgm:spPr/>
      <dgm:t>
        <a:bodyPr/>
        <a:lstStyle/>
        <a:p>
          <a:endParaRPr lang="es-CR"/>
        </a:p>
      </dgm:t>
    </dgm:pt>
  </dgm:ptLst>
  <dgm:cxnLst>
    <dgm:cxn modelId="{F5BB83D8-17B6-4891-B94B-60BD1163D80D}" type="presOf" srcId="{736CA6FC-92E4-4A36-9350-FE7FF986428B}" destId="{C1AE85D9-8892-44B3-83EB-6D08A9A60450}" srcOrd="0" destOrd="1" presId="urn:microsoft.com/office/officeart/2005/8/layout/vList2"/>
    <dgm:cxn modelId="{5BE9F6AF-7D19-46C1-AE39-C97AB9D0E386}" srcId="{E7C48C6F-8523-465C-B3BD-0EC04CBADAFA}" destId="{075B44F5-96F8-4686-876F-2493A07482AF}" srcOrd="0" destOrd="0" parTransId="{1F91236E-2E87-45B0-9E2D-E6823A79D877}" sibTransId="{E4045EFB-3345-45D0-8144-F9CB404AA488}"/>
    <dgm:cxn modelId="{64E5BA1D-07C5-4F9E-B35B-2EEE6F2DE0FE}" type="presOf" srcId="{075B44F5-96F8-4686-876F-2493A07482AF}" destId="{BD098CC8-7F6D-46C7-BAD2-4D4352F92BF2}" srcOrd="0" destOrd="0" presId="urn:microsoft.com/office/officeart/2005/8/layout/vList2"/>
    <dgm:cxn modelId="{CE50F6E9-73C9-4BD9-8FC5-28C3DAACAF03}" type="presOf" srcId="{5EE4BCAE-78C9-40C1-B25C-FCEAC11453D7}" destId="{C1AE85D9-8892-44B3-83EB-6D08A9A60450}" srcOrd="0" destOrd="0" presId="urn:microsoft.com/office/officeart/2005/8/layout/vList2"/>
    <dgm:cxn modelId="{88176B4E-FB27-4ED2-A38C-33485BD63FAD}" type="presOf" srcId="{E7C48C6F-8523-465C-B3BD-0EC04CBADAFA}" destId="{056109CD-733C-4251-B6ED-41EBF7C486A3}" srcOrd="0" destOrd="0" presId="urn:microsoft.com/office/officeart/2005/8/layout/vList2"/>
    <dgm:cxn modelId="{ECF854D0-2F8A-4291-8AC1-6F6E72897979}" srcId="{075B44F5-96F8-4686-876F-2493A07482AF}" destId="{D5625FF7-D769-4B6C-9E01-9944E615651E}" srcOrd="2" destOrd="0" parTransId="{117D7C8A-B56A-443A-A5FA-69B955E72D01}" sibTransId="{E8A5BF5E-7492-43DA-9085-85998CA98645}"/>
    <dgm:cxn modelId="{FFCE9850-238A-44C9-9F9F-3D045A5FF4AB}" srcId="{075B44F5-96F8-4686-876F-2493A07482AF}" destId="{736CA6FC-92E4-4A36-9350-FE7FF986428B}" srcOrd="1" destOrd="0" parTransId="{A55740E2-8C88-4F16-8B99-39F195D715E5}" sibTransId="{FAE77747-5D27-4048-9262-F7227A6597F1}"/>
    <dgm:cxn modelId="{4CF5BD3E-270C-49F7-8957-C753819F83E4}" srcId="{075B44F5-96F8-4686-876F-2493A07482AF}" destId="{5EE4BCAE-78C9-40C1-B25C-FCEAC11453D7}" srcOrd="0" destOrd="0" parTransId="{4B53C819-51C1-4A8A-BDD3-8C6333DD43BB}" sibTransId="{E5477378-C6BF-40EF-8970-79933DF4D8CD}"/>
    <dgm:cxn modelId="{A7D6BBD8-B320-4CB4-9EA7-09EC28F56CF3}" type="presOf" srcId="{D5625FF7-D769-4B6C-9E01-9944E615651E}" destId="{C1AE85D9-8892-44B3-83EB-6D08A9A60450}" srcOrd="0" destOrd="2" presId="urn:microsoft.com/office/officeart/2005/8/layout/vList2"/>
    <dgm:cxn modelId="{FDBBAA40-7C2C-4347-B0AC-F0FBD1D3BB08}" type="presParOf" srcId="{056109CD-733C-4251-B6ED-41EBF7C486A3}" destId="{BD098CC8-7F6D-46C7-BAD2-4D4352F92BF2}" srcOrd="0" destOrd="0" presId="urn:microsoft.com/office/officeart/2005/8/layout/vList2"/>
    <dgm:cxn modelId="{7411C867-F23C-435B-9365-76F837B21967}" type="presParOf" srcId="{056109CD-733C-4251-B6ED-41EBF7C486A3}" destId="{C1AE85D9-8892-44B3-83EB-6D08A9A6045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A1B670D-5044-4D64-8638-504E9C80009D}" type="doc">
      <dgm:prSet loTypeId="urn:microsoft.com/office/officeart/2005/8/layout/vList2" loCatId="list" qsTypeId="urn:microsoft.com/office/officeart/2005/8/quickstyle/simple4" qsCatId="simple" csTypeId="urn:microsoft.com/office/officeart/2005/8/colors/colorful1#4" csCatId="colorful"/>
      <dgm:spPr/>
      <dgm:t>
        <a:bodyPr/>
        <a:lstStyle/>
        <a:p>
          <a:endParaRPr lang="es-CR"/>
        </a:p>
      </dgm:t>
    </dgm:pt>
    <dgm:pt modelId="{24D906B8-DCAD-44F1-A754-4A747D82AA66}">
      <dgm:prSet/>
      <dgm:spPr/>
      <dgm:t>
        <a:bodyPr/>
        <a:lstStyle/>
        <a:p>
          <a:pPr rtl="0"/>
          <a:r>
            <a:rPr lang="es-ES_tradnl" dirty="0" smtClean="0">
              <a:latin typeface="Arial" pitchFamily="34" charset="0"/>
              <a:cs typeface="Arial" pitchFamily="34" charset="0"/>
            </a:rPr>
            <a:t>Mercancías importadas u otras idénticas o similares se venden LUEGO DE SU TRANSFORMACION</a:t>
          </a:r>
          <a:endParaRPr lang="es-CR" dirty="0">
            <a:latin typeface="Arial" pitchFamily="34" charset="0"/>
            <a:cs typeface="Arial" pitchFamily="34" charset="0"/>
          </a:endParaRPr>
        </a:p>
      </dgm:t>
    </dgm:pt>
    <dgm:pt modelId="{B347B439-F4FE-4AF6-81C7-8E8C10967242}" type="parTrans" cxnId="{510FACC9-01AA-437E-993B-B07034C1F5E5}">
      <dgm:prSet/>
      <dgm:spPr/>
      <dgm:t>
        <a:bodyPr/>
        <a:lstStyle/>
        <a:p>
          <a:endParaRPr lang="es-CR">
            <a:latin typeface="Arial" pitchFamily="34" charset="0"/>
            <a:cs typeface="Arial" pitchFamily="34" charset="0"/>
          </a:endParaRPr>
        </a:p>
      </dgm:t>
    </dgm:pt>
    <dgm:pt modelId="{D364E40A-A558-4180-9DC8-9BA0A1D2BAA0}" type="sibTrans" cxnId="{510FACC9-01AA-437E-993B-B07034C1F5E5}">
      <dgm:prSet/>
      <dgm:spPr/>
      <dgm:t>
        <a:bodyPr/>
        <a:lstStyle/>
        <a:p>
          <a:endParaRPr lang="es-CR">
            <a:latin typeface="Arial" pitchFamily="34" charset="0"/>
            <a:cs typeface="Arial" pitchFamily="34" charset="0"/>
          </a:endParaRPr>
        </a:p>
      </dgm:t>
    </dgm:pt>
    <dgm:pt modelId="{2796DF81-B024-404C-9196-D4A9B47A9076}">
      <dgm:prSet/>
      <dgm:spPr/>
      <dgm:t>
        <a:bodyPr/>
        <a:lstStyle/>
        <a:p>
          <a:pPr rtl="0"/>
          <a:r>
            <a:rPr lang="es-ES_tradnl" dirty="0" smtClean="0">
              <a:latin typeface="Arial" pitchFamily="34" charset="0"/>
              <a:cs typeface="Arial" pitchFamily="34" charset="0"/>
            </a:rPr>
            <a:t>Precio unitario a que se venden la mayor cantidad total de mercancías, DESPUES DE SU TRANSFORMACION, a personas no vinculadas.</a:t>
          </a:r>
          <a:endParaRPr lang="es-CR" dirty="0">
            <a:latin typeface="Arial" pitchFamily="34" charset="0"/>
            <a:cs typeface="Arial" pitchFamily="34" charset="0"/>
          </a:endParaRPr>
        </a:p>
      </dgm:t>
    </dgm:pt>
    <dgm:pt modelId="{A678F270-B75D-4BEC-877C-7F45DB75C3F5}" type="parTrans" cxnId="{AD583DC1-6F76-4C1D-9F5E-11864C84258F}">
      <dgm:prSet/>
      <dgm:spPr/>
      <dgm:t>
        <a:bodyPr/>
        <a:lstStyle/>
        <a:p>
          <a:endParaRPr lang="es-CR">
            <a:latin typeface="Arial" pitchFamily="34" charset="0"/>
            <a:cs typeface="Arial" pitchFamily="34" charset="0"/>
          </a:endParaRPr>
        </a:p>
      </dgm:t>
    </dgm:pt>
    <dgm:pt modelId="{9E863CD6-3E42-4C2A-87A4-DD2A54618BEA}" type="sibTrans" cxnId="{AD583DC1-6F76-4C1D-9F5E-11864C84258F}">
      <dgm:prSet/>
      <dgm:spPr/>
      <dgm:t>
        <a:bodyPr/>
        <a:lstStyle/>
        <a:p>
          <a:endParaRPr lang="es-CR">
            <a:latin typeface="Arial" pitchFamily="34" charset="0"/>
            <a:cs typeface="Arial" pitchFamily="34" charset="0"/>
          </a:endParaRPr>
        </a:p>
      </dgm:t>
    </dgm:pt>
    <dgm:pt modelId="{8AFB00BD-864A-4942-AB3C-67900422E4BB}">
      <dgm:prSet/>
      <dgm:spPr/>
      <dgm:t>
        <a:bodyPr/>
        <a:lstStyle/>
        <a:p>
          <a:pPr rtl="0"/>
          <a:r>
            <a:rPr lang="es-ES_tradnl" b="1" dirty="0" smtClean="0">
              <a:latin typeface="Arial" pitchFamily="34" charset="0"/>
              <a:cs typeface="Arial" pitchFamily="34" charset="0"/>
            </a:rPr>
            <a:t>MENOS</a:t>
          </a:r>
          <a:endParaRPr lang="es-ES_tradnl" b="1" dirty="0">
            <a:latin typeface="Arial" pitchFamily="34" charset="0"/>
            <a:cs typeface="Arial" pitchFamily="34" charset="0"/>
          </a:endParaRPr>
        </a:p>
      </dgm:t>
    </dgm:pt>
    <dgm:pt modelId="{0E68431D-6584-4947-8DA7-F3CDD5DBBD09}" type="parTrans" cxnId="{D4A47B79-1E21-4278-ADF1-50714E86D3FF}">
      <dgm:prSet/>
      <dgm:spPr/>
      <dgm:t>
        <a:bodyPr/>
        <a:lstStyle/>
        <a:p>
          <a:endParaRPr lang="es-CR">
            <a:latin typeface="Arial" pitchFamily="34" charset="0"/>
            <a:cs typeface="Arial" pitchFamily="34" charset="0"/>
          </a:endParaRPr>
        </a:p>
      </dgm:t>
    </dgm:pt>
    <dgm:pt modelId="{917078BF-73AB-447A-842B-E6FDFC18193F}" type="sibTrans" cxnId="{D4A47B79-1E21-4278-ADF1-50714E86D3FF}">
      <dgm:prSet/>
      <dgm:spPr/>
      <dgm:t>
        <a:bodyPr/>
        <a:lstStyle/>
        <a:p>
          <a:endParaRPr lang="es-CR">
            <a:latin typeface="Arial" pitchFamily="34" charset="0"/>
            <a:cs typeface="Arial" pitchFamily="34" charset="0"/>
          </a:endParaRPr>
        </a:p>
      </dgm:t>
    </dgm:pt>
    <dgm:pt modelId="{AE43D077-C9C2-42FC-BAF2-F5688492731D}">
      <dgm:prSet custT="1"/>
      <dgm:spPr/>
      <dgm:t>
        <a:bodyPr/>
        <a:lstStyle/>
        <a:p>
          <a:pPr rtl="0"/>
          <a:r>
            <a:rPr lang="es-ES_tradnl" sz="1600" b="1" dirty="0" smtClean="0">
              <a:latin typeface="Arial" pitchFamily="34" charset="0"/>
              <a:cs typeface="Arial" pitchFamily="34" charset="0"/>
            </a:rPr>
            <a:t>deducciones ya indicadas</a:t>
          </a:r>
          <a:endParaRPr lang="es-CR" sz="1600" b="1" dirty="0">
            <a:latin typeface="Arial" pitchFamily="34" charset="0"/>
            <a:cs typeface="Arial" pitchFamily="34" charset="0"/>
          </a:endParaRPr>
        </a:p>
      </dgm:t>
    </dgm:pt>
    <dgm:pt modelId="{9AB17278-59FC-4A36-9B90-CB6C861DBEF6}" type="parTrans" cxnId="{CAE450AD-A586-4F1D-8647-8C49BBF9096B}">
      <dgm:prSet/>
      <dgm:spPr/>
      <dgm:t>
        <a:bodyPr/>
        <a:lstStyle/>
        <a:p>
          <a:endParaRPr lang="es-CR">
            <a:latin typeface="Arial" pitchFamily="34" charset="0"/>
            <a:cs typeface="Arial" pitchFamily="34" charset="0"/>
          </a:endParaRPr>
        </a:p>
      </dgm:t>
    </dgm:pt>
    <dgm:pt modelId="{63A7D9FF-D29B-4EA9-9B16-ACE74C6744EB}" type="sibTrans" cxnId="{CAE450AD-A586-4F1D-8647-8C49BBF9096B}">
      <dgm:prSet/>
      <dgm:spPr/>
      <dgm:t>
        <a:bodyPr/>
        <a:lstStyle/>
        <a:p>
          <a:endParaRPr lang="es-CR">
            <a:latin typeface="Arial" pitchFamily="34" charset="0"/>
            <a:cs typeface="Arial" pitchFamily="34" charset="0"/>
          </a:endParaRPr>
        </a:p>
      </dgm:t>
    </dgm:pt>
    <dgm:pt modelId="{6000D35C-876D-4A0E-89B1-641088F9A98A}">
      <dgm:prSet custT="1"/>
      <dgm:spPr/>
      <dgm:t>
        <a:bodyPr/>
        <a:lstStyle/>
        <a:p>
          <a:pPr rtl="0"/>
          <a:r>
            <a:rPr lang="es-ES_tradnl" sz="1600" b="1" dirty="0" smtClean="0">
              <a:latin typeface="Arial" pitchFamily="34" charset="0"/>
              <a:cs typeface="Arial" pitchFamily="34" charset="0"/>
            </a:rPr>
            <a:t>valor añadido en la transformación</a:t>
          </a:r>
          <a:endParaRPr lang="es-CR" sz="1600" b="1" dirty="0">
            <a:latin typeface="Arial" pitchFamily="34" charset="0"/>
            <a:cs typeface="Arial" pitchFamily="34" charset="0"/>
          </a:endParaRPr>
        </a:p>
      </dgm:t>
    </dgm:pt>
    <dgm:pt modelId="{96BA1FE3-2F4E-4B07-983A-276A36EC7EA2}" type="parTrans" cxnId="{577E9E18-9F7B-48D2-9E1B-34114B86C573}">
      <dgm:prSet/>
      <dgm:spPr/>
      <dgm:t>
        <a:bodyPr/>
        <a:lstStyle/>
        <a:p>
          <a:endParaRPr lang="es-CR">
            <a:latin typeface="Arial" pitchFamily="34" charset="0"/>
            <a:cs typeface="Arial" pitchFamily="34" charset="0"/>
          </a:endParaRPr>
        </a:p>
      </dgm:t>
    </dgm:pt>
    <dgm:pt modelId="{8377AD3A-EC9F-47DB-8647-74070208D2B1}" type="sibTrans" cxnId="{577E9E18-9F7B-48D2-9E1B-34114B86C573}">
      <dgm:prSet/>
      <dgm:spPr/>
      <dgm:t>
        <a:bodyPr/>
        <a:lstStyle/>
        <a:p>
          <a:endParaRPr lang="es-CR">
            <a:latin typeface="Arial" pitchFamily="34" charset="0"/>
            <a:cs typeface="Arial" pitchFamily="34" charset="0"/>
          </a:endParaRPr>
        </a:p>
      </dgm:t>
    </dgm:pt>
    <dgm:pt modelId="{173FB4F5-2611-4035-BBA9-0A64731A1417}" type="pres">
      <dgm:prSet presAssocID="{0A1B670D-5044-4D64-8638-504E9C80009D}" presName="linear" presStyleCnt="0">
        <dgm:presLayoutVars>
          <dgm:animLvl val="lvl"/>
          <dgm:resizeHandles val="exact"/>
        </dgm:presLayoutVars>
      </dgm:prSet>
      <dgm:spPr/>
      <dgm:t>
        <a:bodyPr/>
        <a:lstStyle/>
        <a:p>
          <a:endParaRPr lang="es-CR"/>
        </a:p>
      </dgm:t>
    </dgm:pt>
    <dgm:pt modelId="{8ABA6D20-6A43-430F-8DBF-AAC8FD26540B}" type="pres">
      <dgm:prSet presAssocID="{24D906B8-DCAD-44F1-A754-4A747D82AA66}" presName="parentText" presStyleLbl="node1" presStyleIdx="0" presStyleCnt="3">
        <dgm:presLayoutVars>
          <dgm:chMax val="0"/>
          <dgm:bulletEnabled val="1"/>
        </dgm:presLayoutVars>
      </dgm:prSet>
      <dgm:spPr/>
      <dgm:t>
        <a:bodyPr/>
        <a:lstStyle/>
        <a:p>
          <a:endParaRPr lang="es-CR"/>
        </a:p>
      </dgm:t>
    </dgm:pt>
    <dgm:pt modelId="{F9E983E6-2ACB-423D-BCB9-187BA29BA8CC}" type="pres">
      <dgm:prSet presAssocID="{D364E40A-A558-4180-9DC8-9BA0A1D2BAA0}" presName="spacer" presStyleCnt="0"/>
      <dgm:spPr/>
    </dgm:pt>
    <dgm:pt modelId="{02E6113D-07B0-4CB0-A506-42A2D1942F33}" type="pres">
      <dgm:prSet presAssocID="{2796DF81-B024-404C-9196-D4A9B47A9076}" presName="parentText" presStyleLbl="node1" presStyleIdx="1" presStyleCnt="3">
        <dgm:presLayoutVars>
          <dgm:chMax val="0"/>
          <dgm:bulletEnabled val="1"/>
        </dgm:presLayoutVars>
      </dgm:prSet>
      <dgm:spPr/>
      <dgm:t>
        <a:bodyPr/>
        <a:lstStyle/>
        <a:p>
          <a:endParaRPr lang="es-CR"/>
        </a:p>
      </dgm:t>
    </dgm:pt>
    <dgm:pt modelId="{79160367-B2A9-4087-9A59-9CD80850C4E7}" type="pres">
      <dgm:prSet presAssocID="{9E863CD6-3E42-4C2A-87A4-DD2A54618BEA}" presName="spacer" presStyleCnt="0"/>
      <dgm:spPr/>
    </dgm:pt>
    <dgm:pt modelId="{48E31168-5005-4605-8961-CEC51F650134}" type="pres">
      <dgm:prSet presAssocID="{8AFB00BD-864A-4942-AB3C-67900422E4BB}" presName="parentText" presStyleLbl="node1" presStyleIdx="2" presStyleCnt="3">
        <dgm:presLayoutVars>
          <dgm:chMax val="0"/>
          <dgm:bulletEnabled val="1"/>
        </dgm:presLayoutVars>
      </dgm:prSet>
      <dgm:spPr/>
      <dgm:t>
        <a:bodyPr/>
        <a:lstStyle/>
        <a:p>
          <a:endParaRPr lang="es-CR"/>
        </a:p>
      </dgm:t>
    </dgm:pt>
    <dgm:pt modelId="{E687E8C5-AED1-4481-B667-DEE5D4CA5E1E}" type="pres">
      <dgm:prSet presAssocID="{8AFB00BD-864A-4942-AB3C-67900422E4BB}" presName="childText" presStyleLbl="revTx" presStyleIdx="0" presStyleCnt="1">
        <dgm:presLayoutVars>
          <dgm:bulletEnabled val="1"/>
        </dgm:presLayoutVars>
      </dgm:prSet>
      <dgm:spPr/>
      <dgm:t>
        <a:bodyPr/>
        <a:lstStyle/>
        <a:p>
          <a:endParaRPr lang="es-CR"/>
        </a:p>
      </dgm:t>
    </dgm:pt>
  </dgm:ptLst>
  <dgm:cxnLst>
    <dgm:cxn modelId="{CAE450AD-A586-4F1D-8647-8C49BBF9096B}" srcId="{8AFB00BD-864A-4942-AB3C-67900422E4BB}" destId="{AE43D077-C9C2-42FC-BAF2-F5688492731D}" srcOrd="0" destOrd="0" parTransId="{9AB17278-59FC-4A36-9B90-CB6C861DBEF6}" sibTransId="{63A7D9FF-D29B-4EA9-9B16-ACE74C6744EB}"/>
    <dgm:cxn modelId="{C53DC136-2E0F-41D8-B204-E50D86EE6D13}" type="presOf" srcId="{2796DF81-B024-404C-9196-D4A9B47A9076}" destId="{02E6113D-07B0-4CB0-A506-42A2D1942F33}" srcOrd="0" destOrd="0" presId="urn:microsoft.com/office/officeart/2005/8/layout/vList2"/>
    <dgm:cxn modelId="{510FACC9-01AA-437E-993B-B07034C1F5E5}" srcId="{0A1B670D-5044-4D64-8638-504E9C80009D}" destId="{24D906B8-DCAD-44F1-A754-4A747D82AA66}" srcOrd="0" destOrd="0" parTransId="{B347B439-F4FE-4AF6-81C7-8E8C10967242}" sibTransId="{D364E40A-A558-4180-9DC8-9BA0A1D2BAA0}"/>
    <dgm:cxn modelId="{577E9E18-9F7B-48D2-9E1B-34114B86C573}" srcId="{8AFB00BD-864A-4942-AB3C-67900422E4BB}" destId="{6000D35C-876D-4A0E-89B1-641088F9A98A}" srcOrd="1" destOrd="0" parTransId="{96BA1FE3-2F4E-4B07-983A-276A36EC7EA2}" sibTransId="{8377AD3A-EC9F-47DB-8647-74070208D2B1}"/>
    <dgm:cxn modelId="{AD583DC1-6F76-4C1D-9F5E-11864C84258F}" srcId="{0A1B670D-5044-4D64-8638-504E9C80009D}" destId="{2796DF81-B024-404C-9196-D4A9B47A9076}" srcOrd="1" destOrd="0" parTransId="{A678F270-B75D-4BEC-877C-7F45DB75C3F5}" sibTransId="{9E863CD6-3E42-4C2A-87A4-DD2A54618BEA}"/>
    <dgm:cxn modelId="{CF33A84D-A124-4151-AFFD-2B40B0DB1E32}" type="presOf" srcId="{0A1B670D-5044-4D64-8638-504E9C80009D}" destId="{173FB4F5-2611-4035-BBA9-0A64731A1417}" srcOrd="0" destOrd="0" presId="urn:microsoft.com/office/officeart/2005/8/layout/vList2"/>
    <dgm:cxn modelId="{D4A47B79-1E21-4278-ADF1-50714E86D3FF}" srcId="{0A1B670D-5044-4D64-8638-504E9C80009D}" destId="{8AFB00BD-864A-4942-AB3C-67900422E4BB}" srcOrd="2" destOrd="0" parTransId="{0E68431D-6584-4947-8DA7-F3CDD5DBBD09}" sibTransId="{917078BF-73AB-447A-842B-E6FDFC18193F}"/>
    <dgm:cxn modelId="{38679D81-1EF5-4F87-81B3-3D1300F84F8E}" type="presOf" srcId="{6000D35C-876D-4A0E-89B1-641088F9A98A}" destId="{E687E8C5-AED1-4481-B667-DEE5D4CA5E1E}" srcOrd="0" destOrd="1" presId="urn:microsoft.com/office/officeart/2005/8/layout/vList2"/>
    <dgm:cxn modelId="{2744F52F-63AA-4163-9519-D066C48965CC}" type="presOf" srcId="{8AFB00BD-864A-4942-AB3C-67900422E4BB}" destId="{48E31168-5005-4605-8961-CEC51F650134}" srcOrd="0" destOrd="0" presId="urn:microsoft.com/office/officeart/2005/8/layout/vList2"/>
    <dgm:cxn modelId="{B1300BF3-B50F-4916-AFEA-4C85E9E91AF6}" type="presOf" srcId="{24D906B8-DCAD-44F1-A754-4A747D82AA66}" destId="{8ABA6D20-6A43-430F-8DBF-AAC8FD26540B}" srcOrd="0" destOrd="0" presId="urn:microsoft.com/office/officeart/2005/8/layout/vList2"/>
    <dgm:cxn modelId="{EA5869A9-1D66-4D82-B699-93BA85BE797C}" type="presOf" srcId="{AE43D077-C9C2-42FC-BAF2-F5688492731D}" destId="{E687E8C5-AED1-4481-B667-DEE5D4CA5E1E}" srcOrd="0" destOrd="0" presId="urn:microsoft.com/office/officeart/2005/8/layout/vList2"/>
    <dgm:cxn modelId="{A36FCDC4-0307-4037-BFF0-75E5F9E0AB31}" type="presParOf" srcId="{173FB4F5-2611-4035-BBA9-0A64731A1417}" destId="{8ABA6D20-6A43-430F-8DBF-AAC8FD26540B}" srcOrd="0" destOrd="0" presId="urn:microsoft.com/office/officeart/2005/8/layout/vList2"/>
    <dgm:cxn modelId="{B1D965BB-BA72-4EE8-B0E1-D1EF44D0867A}" type="presParOf" srcId="{173FB4F5-2611-4035-BBA9-0A64731A1417}" destId="{F9E983E6-2ACB-423D-BCB9-187BA29BA8CC}" srcOrd="1" destOrd="0" presId="urn:microsoft.com/office/officeart/2005/8/layout/vList2"/>
    <dgm:cxn modelId="{9C762292-7BE4-437B-8D9C-C73413ADC23B}" type="presParOf" srcId="{173FB4F5-2611-4035-BBA9-0A64731A1417}" destId="{02E6113D-07B0-4CB0-A506-42A2D1942F33}" srcOrd="2" destOrd="0" presId="urn:microsoft.com/office/officeart/2005/8/layout/vList2"/>
    <dgm:cxn modelId="{B5BC98ED-CC5C-4081-8CF5-1952661B0E7A}" type="presParOf" srcId="{173FB4F5-2611-4035-BBA9-0A64731A1417}" destId="{79160367-B2A9-4087-9A59-9CD80850C4E7}" srcOrd="3" destOrd="0" presId="urn:microsoft.com/office/officeart/2005/8/layout/vList2"/>
    <dgm:cxn modelId="{C53778F5-A8D3-4313-802B-035D1ECE1319}" type="presParOf" srcId="{173FB4F5-2611-4035-BBA9-0A64731A1417}" destId="{48E31168-5005-4605-8961-CEC51F650134}" srcOrd="4" destOrd="0" presId="urn:microsoft.com/office/officeart/2005/8/layout/vList2"/>
    <dgm:cxn modelId="{382BFA90-39BF-46EE-9480-4844BBA84A2C}" type="presParOf" srcId="{173FB4F5-2611-4035-BBA9-0A64731A1417}" destId="{E687E8C5-AED1-4481-B667-DEE5D4CA5E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FFE87F5-E6B9-42AD-B0F3-97CE34A3DF49}" type="doc">
      <dgm:prSet loTypeId="urn:microsoft.com/office/officeart/2005/8/layout/vList2" loCatId="list" qsTypeId="urn:microsoft.com/office/officeart/2005/8/quickstyle/simple4" qsCatId="simple" csTypeId="urn:microsoft.com/office/officeart/2005/8/colors/colorful1#5" csCatId="colorful" phldr="1"/>
      <dgm:spPr/>
      <dgm:t>
        <a:bodyPr/>
        <a:lstStyle/>
        <a:p>
          <a:endParaRPr lang="es-CR"/>
        </a:p>
      </dgm:t>
    </dgm:pt>
    <dgm:pt modelId="{131E6798-16F3-4E09-9E23-A6848653D6FE}">
      <dgm:prSet/>
      <dgm:spPr/>
      <dgm:t>
        <a:bodyPr/>
        <a:lstStyle/>
        <a:p>
          <a:pPr rtl="0"/>
          <a:r>
            <a:rPr lang="es-ES_tradnl" dirty="0" smtClean="0">
              <a:latin typeface="Arial" pitchFamily="34" charset="0"/>
              <a:cs typeface="Arial" pitchFamily="34" charset="0"/>
            </a:rPr>
            <a:t>VALOR </a:t>
          </a:r>
          <a:r>
            <a:rPr lang="es-ES_tradnl" b="1" dirty="0" smtClean="0">
              <a:latin typeface="Arial" pitchFamily="34" charset="0"/>
              <a:cs typeface="Arial" pitchFamily="34" charset="0"/>
            </a:rPr>
            <a:t>RECONSTRUIDO</a:t>
          </a:r>
          <a:r>
            <a:rPr lang="es-ES_tradnl" dirty="0" smtClean="0">
              <a:latin typeface="Arial" pitchFamily="34" charset="0"/>
              <a:cs typeface="Arial" pitchFamily="34" charset="0"/>
            </a:rPr>
            <a:t> =</a:t>
          </a:r>
          <a:endParaRPr lang="es-CR" dirty="0">
            <a:latin typeface="Arial" pitchFamily="34" charset="0"/>
            <a:cs typeface="Arial" pitchFamily="34" charset="0"/>
          </a:endParaRPr>
        </a:p>
      </dgm:t>
    </dgm:pt>
    <dgm:pt modelId="{EB21163A-2FA6-4252-8F35-73E0A281E3DD}" type="parTrans" cxnId="{8F05883D-07C2-48D5-9E4E-EC10B06185D2}">
      <dgm:prSet/>
      <dgm:spPr/>
      <dgm:t>
        <a:bodyPr/>
        <a:lstStyle/>
        <a:p>
          <a:endParaRPr lang="es-CR">
            <a:latin typeface="Arial" pitchFamily="34" charset="0"/>
            <a:cs typeface="Arial" pitchFamily="34" charset="0"/>
          </a:endParaRPr>
        </a:p>
      </dgm:t>
    </dgm:pt>
    <dgm:pt modelId="{D758E951-D263-422B-A05A-9B0C53907DFB}" type="sibTrans" cxnId="{8F05883D-07C2-48D5-9E4E-EC10B06185D2}">
      <dgm:prSet/>
      <dgm:spPr/>
      <dgm:t>
        <a:bodyPr/>
        <a:lstStyle/>
        <a:p>
          <a:endParaRPr lang="es-CR">
            <a:latin typeface="Arial" pitchFamily="34" charset="0"/>
            <a:cs typeface="Arial" pitchFamily="34" charset="0"/>
          </a:endParaRPr>
        </a:p>
      </dgm:t>
    </dgm:pt>
    <dgm:pt modelId="{AE9E1FDE-5A3C-413C-9B4B-FF7875E24CA2}">
      <dgm:prSet/>
      <dgm:spPr/>
      <dgm:t>
        <a:bodyPr/>
        <a:lstStyle/>
        <a:p>
          <a:pPr rtl="0"/>
          <a:r>
            <a:rPr lang="es-ES_tradnl" dirty="0" smtClean="0">
              <a:latin typeface="Arial" pitchFamily="34" charset="0"/>
              <a:cs typeface="Arial" pitchFamily="34" charset="0"/>
            </a:rPr>
            <a:t>1. Costo o valor de los materiales y de la fabricación u otras operaciones efectuadas para producir las mercancías importadas</a:t>
          </a:r>
          <a:endParaRPr lang="es-CR" dirty="0">
            <a:latin typeface="Arial" pitchFamily="34" charset="0"/>
            <a:cs typeface="Arial" pitchFamily="34" charset="0"/>
          </a:endParaRPr>
        </a:p>
      </dgm:t>
    </dgm:pt>
    <dgm:pt modelId="{3161BBBF-CC6E-466B-A383-DCAEA4CD8093}" type="parTrans" cxnId="{A996C569-862D-41F1-9BFD-B2EB0AA1E945}">
      <dgm:prSet/>
      <dgm:spPr/>
      <dgm:t>
        <a:bodyPr/>
        <a:lstStyle/>
        <a:p>
          <a:endParaRPr lang="es-CR">
            <a:latin typeface="Arial" pitchFamily="34" charset="0"/>
            <a:cs typeface="Arial" pitchFamily="34" charset="0"/>
          </a:endParaRPr>
        </a:p>
      </dgm:t>
    </dgm:pt>
    <dgm:pt modelId="{0C89DB7D-E1FA-4A54-B6F3-6A184204455E}" type="sibTrans" cxnId="{A996C569-862D-41F1-9BFD-B2EB0AA1E945}">
      <dgm:prSet/>
      <dgm:spPr/>
      <dgm:t>
        <a:bodyPr/>
        <a:lstStyle/>
        <a:p>
          <a:endParaRPr lang="es-CR">
            <a:latin typeface="Arial" pitchFamily="34" charset="0"/>
            <a:cs typeface="Arial" pitchFamily="34" charset="0"/>
          </a:endParaRPr>
        </a:p>
      </dgm:t>
    </dgm:pt>
    <dgm:pt modelId="{12C647F7-E0D3-447A-921E-6A7CE239BA51}">
      <dgm:prSet/>
      <dgm:spPr/>
      <dgm:t>
        <a:bodyPr/>
        <a:lstStyle/>
        <a:p>
          <a:pPr rtl="0"/>
          <a:r>
            <a:rPr lang="es-ES_tradnl" dirty="0" smtClean="0">
              <a:latin typeface="Arial" pitchFamily="34" charset="0"/>
              <a:cs typeface="Arial" pitchFamily="34" charset="0"/>
            </a:rPr>
            <a:t>2.una cantidad por concepto de beneficios y gastos generales igual a la que suele añadirse tratándose de ventas de mercancías de la misma especie o clase que las mercancías objeto de valoración efectuadas por productores del país de exportación en operaciones de exportación al país de importación.</a:t>
          </a:r>
          <a:endParaRPr lang="es-ES_tradnl" dirty="0">
            <a:latin typeface="Arial" pitchFamily="34" charset="0"/>
            <a:cs typeface="Arial" pitchFamily="34" charset="0"/>
          </a:endParaRPr>
        </a:p>
      </dgm:t>
    </dgm:pt>
    <dgm:pt modelId="{C68B5183-C89C-4A37-B404-7428D89C88DD}" type="parTrans" cxnId="{EA9E499C-75BB-4239-8D6E-B8CEFA261B82}">
      <dgm:prSet/>
      <dgm:spPr/>
      <dgm:t>
        <a:bodyPr/>
        <a:lstStyle/>
        <a:p>
          <a:endParaRPr lang="es-CR">
            <a:latin typeface="Arial" pitchFamily="34" charset="0"/>
            <a:cs typeface="Arial" pitchFamily="34" charset="0"/>
          </a:endParaRPr>
        </a:p>
      </dgm:t>
    </dgm:pt>
    <dgm:pt modelId="{9CEA6080-08FB-41E6-BF47-9B0346728D0D}" type="sibTrans" cxnId="{EA9E499C-75BB-4239-8D6E-B8CEFA261B82}">
      <dgm:prSet/>
      <dgm:spPr/>
      <dgm:t>
        <a:bodyPr/>
        <a:lstStyle/>
        <a:p>
          <a:endParaRPr lang="es-CR">
            <a:latin typeface="Arial" pitchFamily="34" charset="0"/>
            <a:cs typeface="Arial" pitchFamily="34" charset="0"/>
          </a:endParaRPr>
        </a:p>
      </dgm:t>
    </dgm:pt>
    <dgm:pt modelId="{403E5D29-81B1-495D-9605-0FB412F02B9C}">
      <dgm:prSet/>
      <dgm:spPr/>
      <dgm:t>
        <a:bodyPr/>
        <a:lstStyle/>
        <a:p>
          <a:pPr rtl="0"/>
          <a:endParaRPr lang="es-CR" dirty="0">
            <a:latin typeface="Arial" pitchFamily="34" charset="0"/>
            <a:cs typeface="Arial" pitchFamily="34" charset="0"/>
          </a:endParaRPr>
        </a:p>
      </dgm:t>
    </dgm:pt>
    <dgm:pt modelId="{1336095D-5563-41F4-AA61-5D859B656C58}" type="parTrans" cxnId="{7489756B-EF86-47EC-933F-A235953D453B}">
      <dgm:prSet/>
      <dgm:spPr/>
    </dgm:pt>
    <dgm:pt modelId="{0A334330-7CD4-4BE7-B989-A6D4460A1D69}" type="sibTrans" cxnId="{7489756B-EF86-47EC-933F-A235953D453B}">
      <dgm:prSet/>
      <dgm:spPr/>
    </dgm:pt>
    <dgm:pt modelId="{DE85FEED-9714-42A7-AA5D-2FC37D651635}" type="pres">
      <dgm:prSet presAssocID="{BFFE87F5-E6B9-42AD-B0F3-97CE34A3DF49}" presName="linear" presStyleCnt="0">
        <dgm:presLayoutVars>
          <dgm:animLvl val="lvl"/>
          <dgm:resizeHandles val="exact"/>
        </dgm:presLayoutVars>
      </dgm:prSet>
      <dgm:spPr/>
      <dgm:t>
        <a:bodyPr/>
        <a:lstStyle/>
        <a:p>
          <a:endParaRPr lang="es-CR"/>
        </a:p>
      </dgm:t>
    </dgm:pt>
    <dgm:pt modelId="{AA2EE608-F454-46D3-9A16-01DAA6B711D1}" type="pres">
      <dgm:prSet presAssocID="{131E6798-16F3-4E09-9E23-A6848653D6FE}" presName="parentText" presStyleLbl="node1" presStyleIdx="0" presStyleCnt="1">
        <dgm:presLayoutVars>
          <dgm:chMax val="0"/>
          <dgm:bulletEnabled val="1"/>
        </dgm:presLayoutVars>
      </dgm:prSet>
      <dgm:spPr/>
      <dgm:t>
        <a:bodyPr/>
        <a:lstStyle/>
        <a:p>
          <a:endParaRPr lang="es-CR"/>
        </a:p>
      </dgm:t>
    </dgm:pt>
    <dgm:pt modelId="{5C949978-349D-4801-A410-B5400F7BBC53}" type="pres">
      <dgm:prSet presAssocID="{131E6798-16F3-4E09-9E23-A6848653D6FE}" presName="childText" presStyleLbl="revTx" presStyleIdx="0" presStyleCnt="1">
        <dgm:presLayoutVars>
          <dgm:bulletEnabled val="1"/>
        </dgm:presLayoutVars>
      </dgm:prSet>
      <dgm:spPr/>
      <dgm:t>
        <a:bodyPr/>
        <a:lstStyle/>
        <a:p>
          <a:endParaRPr lang="es-CR"/>
        </a:p>
      </dgm:t>
    </dgm:pt>
  </dgm:ptLst>
  <dgm:cxnLst>
    <dgm:cxn modelId="{5BFF38D0-27C4-4113-A575-2E85DEAC21BF}" type="presOf" srcId="{12C647F7-E0D3-447A-921E-6A7CE239BA51}" destId="{5C949978-349D-4801-A410-B5400F7BBC53}" srcOrd="0" destOrd="2" presId="urn:microsoft.com/office/officeart/2005/8/layout/vList2"/>
    <dgm:cxn modelId="{6E1A4DB4-BE8F-4326-9B4B-B430790F3172}" type="presOf" srcId="{403E5D29-81B1-495D-9605-0FB412F02B9C}" destId="{5C949978-349D-4801-A410-B5400F7BBC53}" srcOrd="0" destOrd="0" presId="urn:microsoft.com/office/officeart/2005/8/layout/vList2"/>
    <dgm:cxn modelId="{EA9E499C-75BB-4239-8D6E-B8CEFA261B82}" srcId="{131E6798-16F3-4E09-9E23-A6848653D6FE}" destId="{12C647F7-E0D3-447A-921E-6A7CE239BA51}" srcOrd="2" destOrd="0" parTransId="{C68B5183-C89C-4A37-B404-7428D89C88DD}" sibTransId="{9CEA6080-08FB-41E6-BF47-9B0346728D0D}"/>
    <dgm:cxn modelId="{FA30A10C-A474-4C4E-B66B-B48A8221655F}" type="presOf" srcId="{BFFE87F5-E6B9-42AD-B0F3-97CE34A3DF49}" destId="{DE85FEED-9714-42A7-AA5D-2FC37D651635}" srcOrd="0" destOrd="0" presId="urn:microsoft.com/office/officeart/2005/8/layout/vList2"/>
    <dgm:cxn modelId="{A996C569-862D-41F1-9BFD-B2EB0AA1E945}" srcId="{131E6798-16F3-4E09-9E23-A6848653D6FE}" destId="{AE9E1FDE-5A3C-413C-9B4B-FF7875E24CA2}" srcOrd="1" destOrd="0" parTransId="{3161BBBF-CC6E-466B-A383-DCAEA4CD8093}" sibTransId="{0C89DB7D-E1FA-4A54-B6F3-6A184204455E}"/>
    <dgm:cxn modelId="{8F05883D-07C2-48D5-9E4E-EC10B06185D2}" srcId="{BFFE87F5-E6B9-42AD-B0F3-97CE34A3DF49}" destId="{131E6798-16F3-4E09-9E23-A6848653D6FE}" srcOrd="0" destOrd="0" parTransId="{EB21163A-2FA6-4252-8F35-73E0A281E3DD}" sibTransId="{D758E951-D263-422B-A05A-9B0C53907DFB}"/>
    <dgm:cxn modelId="{7489756B-EF86-47EC-933F-A235953D453B}" srcId="{131E6798-16F3-4E09-9E23-A6848653D6FE}" destId="{403E5D29-81B1-495D-9605-0FB412F02B9C}" srcOrd="0" destOrd="0" parTransId="{1336095D-5563-41F4-AA61-5D859B656C58}" sibTransId="{0A334330-7CD4-4BE7-B989-A6D4460A1D69}"/>
    <dgm:cxn modelId="{359E827E-2541-40C4-81D4-90C534359EE9}" type="presOf" srcId="{131E6798-16F3-4E09-9E23-A6848653D6FE}" destId="{AA2EE608-F454-46D3-9A16-01DAA6B711D1}" srcOrd="0" destOrd="0" presId="urn:microsoft.com/office/officeart/2005/8/layout/vList2"/>
    <dgm:cxn modelId="{6D2922B7-B5BD-4050-86E0-0A973E0D44E6}" type="presOf" srcId="{AE9E1FDE-5A3C-413C-9B4B-FF7875E24CA2}" destId="{5C949978-349D-4801-A410-B5400F7BBC53}" srcOrd="0" destOrd="1" presId="urn:microsoft.com/office/officeart/2005/8/layout/vList2"/>
    <dgm:cxn modelId="{D855D9A9-6C1D-4C20-9C8B-A1445EBDA6B0}" type="presParOf" srcId="{DE85FEED-9714-42A7-AA5D-2FC37D651635}" destId="{AA2EE608-F454-46D3-9A16-01DAA6B711D1}" srcOrd="0" destOrd="0" presId="urn:microsoft.com/office/officeart/2005/8/layout/vList2"/>
    <dgm:cxn modelId="{5248EA25-0212-4E3A-9E59-8C3DDE576CC6}" type="presParOf" srcId="{DE85FEED-9714-42A7-AA5D-2FC37D651635}" destId="{5C949978-349D-4801-A410-B5400F7BBC5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23A15AC-761B-4659-AD5B-0086F6AAFF15}"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s-CR"/>
        </a:p>
      </dgm:t>
    </dgm:pt>
    <dgm:pt modelId="{645AFF1B-3063-4808-AD40-8E7762D3B835}">
      <dgm:prSet/>
      <dgm:spPr/>
      <dgm:t>
        <a:bodyPr/>
        <a:lstStyle/>
        <a:p>
          <a:pPr rtl="0"/>
          <a:r>
            <a:rPr lang="es-ES_tradnl" dirty="0" smtClean="0">
              <a:latin typeface="Arial" pitchFamily="34" charset="0"/>
              <a:cs typeface="Arial" pitchFamily="34" charset="0"/>
            </a:rPr>
            <a:t>VALOR </a:t>
          </a:r>
          <a:r>
            <a:rPr lang="es-ES_tradnl" b="1" dirty="0" smtClean="0">
              <a:latin typeface="Arial" pitchFamily="34" charset="0"/>
              <a:cs typeface="Arial" pitchFamily="34" charset="0"/>
            </a:rPr>
            <a:t>RECONSTRUIDO</a:t>
          </a:r>
          <a:r>
            <a:rPr lang="es-ES_tradnl" dirty="0" smtClean="0">
              <a:latin typeface="Arial" pitchFamily="34" charset="0"/>
              <a:cs typeface="Arial" pitchFamily="34" charset="0"/>
            </a:rPr>
            <a:t> =</a:t>
          </a:r>
          <a:endParaRPr lang="es-CR" dirty="0">
            <a:latin typeface="Arial" pitchFamily="34" charset="0"/>
            <a:cs typeface="Arial" pitchFamily="34" charset="0"/>
          </a:endParaRPr>
        </a:p>
      </dgm:t>
    </dgm:pt>
    <dgm:pt modelId="{649FB6B4-7B6E-4E8C-AC36-353651B37116}" type="parTrans" cxnId="{4A425D92-F982-481E-B1EF-64577B249B35}">
      <dgm:prSet/>
      <dgm:spPr/>
      <dgm:t>
        <a:bodyPr/>
        <a:lstStyle/>
        <a:p>
          <a:endParaRPr lang="es-CR">
            <a:latin typeface="Arial" pitchFamily="34" charset="0"/>
            <a:cs typeface="Arial" pitchFamily="34" charset="0"/>
          </a:endParaRPr>
        </a:p>
      </dgm:t>
    </dgm:pt>
    <dgm:pt modelId="{08BE09CD-C296-4072-BC3E-619D04AB20D2}" type="sibTrans" cxnId="{4A425D92-F982-481E-B1EF-64577B249B35}">
      <dgm:prSet/>
      <dgm:spPr/>
      <dgm:t>
        <a:bodyPr/>
        <a:lstStyle/>
        <a:p>
          <a:endParaRPr lang="es-CR">
            <a:latin typeface="Arial" pitchFamily="34" charset="0"/>
            <a:cs typeface="Arial" pitchFamily="34" charset="0"/>
          </a:endParaRPr>
        </a:p>
      </dgm:t>
    </dgm:pt>
    <dgm:pt modelId="{47688F40-DD35-4D5F-A940-46A42C198315}">
      <dgm:prSet/>
      <dgm:spPr/>
      <dgm:t>
        <a:bodyPr/>
        <a:lstStyle/>
        <a:p>
          <a:pPr rtl="0"/>
          <a:r>
            <a:rPr lang="es-ES_tradnl" dirty="0" smtClean="0">
              <a:latin typeface="Arial" pitchFamily="34" charset="0"/>
              <a:cs typeface="Arial" pitchFamily="34" charset="0"/>
            </a:rPr>
            <a:t>3. El costo o valor de todos los demás gastos que deban tenerse en cuenta sobre gastos de transporte, carga, descarga, etc. y seguro</a:t>
          </a:r>
          <a:endParaRPr lang="es-CR" dirty="0">
            <a:latin typeface="Arial" pitchFamily="34" charset="0"/>
            <a:cs typeface="Arial" pitchFamily="34" charset="0"/>
          </a:endParaRPr>
        </a:p>
      </dgm:t>
    </dgm:pt>
    <dgm:pt modelId="{97E707E2-47D7-42FD-81CF-FF95219A7F8A}" type="parTrans" cxnId="{3AA8E0F9-927A-46B4-A175-7675DF95A1BD}">
      <dgm:prSet/>
      <dgm:spPr/>
      <dgm:t>
        <a:bodyPr/>
        <a:lstStyle/>
        <a:p>
          <a:endParaRPr lang="es-CR">
            <a:latin typeface="Arial" pitchFamily="34" charset="0"/>
            <a:cs typeface="Arial" pitchFamily="34" charset="0"/>
          </a:endParaRPr>
        </a:p>
      </dgm:t>
    </dgm:pt>
    <dgm:pt modelId="{D838270A-18B1-47D0-9F45-9557AB474BF6}" type="sibTrans" cxnId="{3AA8E0F9-927A-46B4-A175-7675DF95A1BD}">
      <dgm:prSet/>
      <dgm:spPr/>
      <dgm:t>
        <a:bodyPr/>
        <a:lstStyle/>
        <a:p>
          <a:endParaRPr lang="es-CR">
            <a:latin typeface="Arial" pitchFamily="34" charset="0"/>
            <a:cs typeface="Arial" pitchFamily="34" charset="0"/>
          </a:endParaRPr>
        </a:p>
      </dgm:t>
    </dgm:pt>
    <dgm:pt modelId="{7B5EE731-1CF4-4224-A914-85EA934851EA}">
      <dgm:prSet/>
      <dgm:spPr/>
      <dgm:t>
        <a:bodyPr/>
        <a:lstStyle/>
        <a:p>
          <a:pPr rtl="0"/>
          <a:r>
            <a:rPr lang="es-ES_tradnl" dirty="0" smtClean="0">
              <a:latin typeface="Arial" pitchFamily="34" charset="0"/>
              <a:cs typeface="Arial" pitchFamily="34" charset="0"/>
            </a:rPr>
            <a:t>CONDICION DE APLICACIÓN: En general que el comprador y el vendedor estén vinculados y que el productor esté dispuesto a proporcionar la información y facilitar su comprobación.</a:t>
          </a:r>
          <a:endParaRPr lang="es-CR" dirty="0">
            <a:latin typeface="Arial" pitchFamily="34" charset="0"/>
            <a:cs typeface="Arial" pitchFamily="34" charset="0"/>
          </a:endParaRPr>
        </a:p>
      </dgm:t>
    </dgm:pt>
    <dgm:pt modelId="{FE447FFA-1752-4601-90DF-84B80EA859CF}" type="parTrans" cxnId="{74DFEE07-2F32-4792-B2B2-8181093B740B}">
      <dgm:prSet/>
      <dgm:spPr/>
      <dgm:t>
        <a:bodyPr/>
        <a:lstStyle/>
        <a:p>
          <a:endParaRPr lang="es-CR">
            <a:latin typeface="Arial" pitchFamily="34" charset="0"/>
            <a:cs typeface="Arial" pitchFamily="34" charset="0"/>
          </a:endParaRPr>
        </a:p>
      </dgm:t>
    </dgm:pt>
    <dgm:pt modelId="{383A2A64-C07D-4E1E-B327-76BFDE6BAFF1}" type="sibTrans" cxnId="{74DFEE07-2F32-4792-B2B2-8181093B740B}">
      <dgm:prSet/>
      <dgm:spPr/>
      <dgm:t>
        <a:bodyPr/>
        <a:lstStyle/>
        <a:p>
          <a:endParaRPr lang="es-CR">
            <a:latin typeface="Arial" pitchFamily="34" charset="0"/>
            <a:cs typeface="Arial" pitchFamily="34" charset="0"/>
          </a:endParaRPr>
        </a:p>
      </dgm:t>
    </dgm:pt>
    <dgm:pt modelId="{31E6D72C-C6C1-442C-A2BD-B3CCF5B6269E}">
      <dgm:prSet/>
      <dgm:spPr/>
      <dgm:t>
        <a:bodyPr/>
        <a:lstStyle/>
        <a:p>
          <a:pPr rtl="0"/>
          <a:endParaRPr lang="es-CR" dirty="0">
            <a:latin typeface="Arial" pitchFamily="34" charset="0"/>
            <a:cs typeface="Arial" pitchFamily="34" charset="0"/>
          </a:endParaRPr>
        </a:p>
      </dgm:t>
    </dgm:pt>
    <dgm:pt modelId="{989CD16A-0D6E-4ADD-B099-0E118D6291EB}" type="parTrans" cxnId="{CAC193BC-F947-44F0-8B25-85F362847914}">
      <dgm:prSet/>
      <dgm:spPr/>
    </dgm:pt>
    <dgm:pt modelId="{196911CB-DEA1-4C07-94D1-8182F14F54E2}" type="sibTrans" cxnId="{CAC193BC-F947-44F0-8B25-85F362847914}">
      <dgm:prSet/>
      <dgm:spPr/>
    </dgm:pt>
    <dgm:pt modelId="{69CD774C-9A47-452A-949E-0EA349199D8F}" type="pres">
      <dgm:prSet presAssocID="{223A15AC-761B-4659-AD5B-0086F6AAFF15}" presName="linear" presStyleCnt="0">
        <dgm:presLayoutVars>
          <dgm:animLvl val="lvl"/>
          <dgm:resizeHandles val="exact"/>
        </dgm:presLayoutVars>
      </dgm:prSet>
      <dgm:spPr/>
      <dgm:t>
        <a:bodyPr/>
        <a:lstStyle/>
        <a:p>
          <a:endParaRPr lang="es-CR"/>
        </a:p>
      </dgm:t>
    </dgm:pt>
    <dgm:pt modelId="{58FC434B-64D6-4DC3-BBA8-42349BDCD47A}" type="pres">
      <dgm:prSet presAssocID="{645AFF1B-3063-4808-AD40-8E7762D3B835}" presName="parentText" presStyleLbl="node1" presStyleIdx="0" presStyleCnt="1">
        <dgm:presLayoutVars>
          <dgm:chMax val="0"/>
          <dgm:bulletEnabled val="1"/>
        </dgm:presLayoutVars>
      </dgm:prSet>
      <dgm:spPr/>
      <dgm:t>
        <a:bodyPr/>
        <a:lstStyle/>
        <a:p>
          <a:endParaRPr lang="es-CR"/>
        </a:p>
      </dgm:t>
    </dgm:pt>
    <dgm:pt modelId="{DC778A62-6272-4EC2-B0DB-5B9EB904DEF8}" type="pres">
      <dgm:prSet presAssocID="{645AFF1B-3063-4808-AD40-8E7762D3B835}" presName="childText" presStyleLbl="revTx" presStyleIdx="0" presStyleCnt="1">
        <dgm:presLayoutVars>
          <dgm:bulletEnabled val="1"/>
        </dgm:presLayoutVars>
      </dgm:prSet>
      <dgm:spPr/>
      <dgm:t>
        <a:bodyPr/>
        <a:lstStyle/>
        <a:p>
          <a:endParaRPr lang="es-CR"/>
        </a:p>
      </dgm:t>
    </dgm:pt>
  </dgm:ptLst>
  <dgm:cxnLst>
    <dgm:cxn modelId="{56732AAA-4F44-4CB3-B5BF-EA452990F46D}" type="presOf" srcId="{31E6D72C-C6C1-442C-A2BD-B3CCF5B6269E}" destId="{DC778A62-6272-4EC2-B0DB-5B9EB904DEF8}" srcOrd="0" destOrd="0" presId="urn:microsoft.com/office/officeart/2005/8/layout/vList2"/>
    <dgm:cxn modelId="{F2E78F90-15C4-4348-89A6-34FC0AF5B49E}" type="presOf" srcId="{47688F40-DD35-4D5F-A940-46A42C198315}" destId="{DC778A62-6272-4EC2-B0DB-5B9EB904DEF8}" srcOrd="0" destOrd="1" presId="urn:microsoft.com/office/officeart/2005/8/layout/vList2"/>
    <dgm:cxn modelId="{74DFEE07-2F32-4792-B2B2-8181093B740B}" srcId="{645AFF1B-3063-4808-AD40-8E7762D3B835}" destId="{7B5EE731-1CF4-4224-A914-85EA934851EA}" srcOrd="2" destOrd="0" parTransId="{FE447FFA-1752-4601-90DF-84B80EA859CF}" sibTransId="{383A2A64-C07D-4E1E-B327-76BFDE6BAFF1}"/>
    <dgm:cxn modelId="{D02335E9-2916-4A44-9F2A-997A8E552D68}" type="presOf" srcId="{645AFF1B-3063-4808-AD40-8E7762D3B835}" destId="{58FC434B-64D6-4DC3-BBA8-42349BDCD47A}" srcOrd="0" destOrd="0" presId="urn:microsoft.com/office/officeart/2005/8/layout/vList2"/>
    <dgm:cxn modelId="{181097B9-D90B-402F-8A58-DF8BF2598F99}" type="presOf" srcId="{7B5EE731-1CF4-4224-A914-85EA934851EA}" destId="{DC778A62-6272-4EC2-B0DB-5B9EB904DEF8}" srcOrd="0" destOrd="2" presId="urn:microsoft.com/office/officeart/2005/8/layout/vList2"/>
    <dgm:cxn modelId="{3AA8E0F9-927A-46B4-A175-7675DF95A1BD}" srcId="{645AFF1B-3063-4808-AD40-8E7762D3B835}" destId="{47688F40-DD35-4D5F-A940-46A42C198315}" srcOrd="1" destOrd="0" parTransId="{97E707E2-47D7-42FD-81CF-FF95219A7F8A}" sibTransId="{D838270A-18B1-47D0-9F45-9557AB474BF6}"/>
    <dgm:cxn modelId="{CAC193BC-F947-44F0-8B25-85F362847914}" srcId="{645AFF1B-3063-4808-AD40-8E7762D3B835}" destId="{31E6D72C-C6C1-442C-A2BD-B3CCF5B6269E}" srcOrd="0" destOrd="0" parTransId="{989CD16A-0D6E-4ADD-B099-0E118D6291EB}" sibTransId="{196911CB-DEA1-4C07-94D1-8182F14F54E2}"/>
    <dgm:cxn modelId="{73218C08-26A2-4D9B-BCBF-E4D7C9D3D563}" type="presOf" srcId="{223A15AC-761B-4659-AD5B-0086F6AAFF15}" destId="{69CD774C-9A47-452A-949E-0EA349199D8F}" srcOrd="0" destOrd="0" presId="urn:microsoft.com/office/officeart/2005/8/layout/vList2"/>
    <dgm:cxn modelId="{4A425D92-F982-481E-B1EF-64577B249B35}" srcId="{223A15AC-761B-4659-AD5B-0086F6AAFF15}" destId="{645AFF1B-3063-4808-AD40-8E7762D3B835}" srcOrd="0" destOrd="0" parTransId="{649FB6B4-7B6E-4E8C-AC36-353651B37116}" sibTransId="{08BE09CD-C296-4072-BC3E-619D04AB20D2}"/>
    <dgm:cxn modelId="{957DE546-412D-4E42-8FEA-EBFA83C01B1B}" type="presParOf" srcId="{69CD774C-9A47-452A-949E-0EA349199D8F}" destId="{58FC434B-64D6-4DC3-BBA8-42349BDCD47A}" srcOrd="0" destOrd="0" presId="urn:microsoft.com/office/officeart/2005/8/layout/vList2"/>
    <dgm:cxn modelId="{129123B2-AE43-4343-AE80-DE6700CE55C3}" type="presParOf" srcId="{69CD774C-9A47-452A-949E-0EA349199D8F}" destId="{DC778A62-6272-4EC2-B0DB-5B9EB904DEF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CE25118-F2C9-40E4-89AC-299A93D9FB23}"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s-CR"/>
        </a:p>
      </dgm:t>
    </dgm:pt>
    <dgm:pt modelId="{624E913F-45B6-4F9A-83F9-2229C70BFEA7}">
      <dgm:prSet/>
      <dgm:spPr/>
      <dgm:t>
        <a:bodyPr/>
        <a:lstStyle/>
        <a:p>
          <a:pPr algn="just" rtl="0"/>
          <a:r>
            <a:rPr lang="es-ES_tradnl" b="1" dirty="0" smtClean="0">
              <a:latin typeface="Arial" pitchFamily="34" charset="0"/>
              <a:cs typeface="Arial" pitchFamily="34" charset="0"/>
            </a:rPr>
            <a:t>Podrán aplicarse criterios razonables, compatibles con los principios y las disposiciones generales del Acuerdo y el artículo VII del GATT, sobre la base de los datos disponibles en el país de importación y aplicando, flexiblemente, los métodos anteriores.</a:t>
          </a:r>
          <a:endParaRPr lang="es-CR" b="1" dirty="0">
            <a:latin typeface="Arial" pitchFamily="34" charset="0"/>
            <a:cs typeface="Arial" pitchFamily="34" charset="0"/>
          </a:endParaRPr>
        </a:p>
      </dgm:t>
    </dgm:pt>
    <dgm:pt modelId="{7B47C0C6-FE80-418A-B7B9-9E2B7C535DC9}" type="parTrans" cxnId="{0BA3216C-5C9A-4381-87AB-295A3019C457}">
      <dgm:prSet/>
      <dgm:spPr/>
      <dgm:t>
        <a:bodyPr/>
        <a:lstStyle/>
        <a:p>
          <a:pPr algn="just"/>
          <a:endParaRPr lang="es-CR">
            <a:latin typeface="Arial" pitchFamily="34" charset="0"/>
            <a:cs typeface="Arial" pitchFamily="34" charset="0"/>
          </a:endParaRPr>
        </a:p>
      </dgm:t>
    </dgm:pt>
    <dgm:pt modelId="{AA05B162-350E-4744-BAEE-C87A14EF0172}" type="sibTrans" cxnId="{0BA3216C-5C9A-4381-87AB-295A3019C457}">
      <dgm:prSet/>
      <dgm:spPr/>
      <dgm:t>
        <a:bodyPr/>
        <a:lstStyle/>
        <a:p>
          <a:pPr algn="just"/>
          <a:endParaRPr lang="es-CR">
            <a:latin typeface="Arial" pitchFamily="34" charset="0"/>
            <a:cs typeface="Arial" pitchFamily="34" charset="0"/>
          </a:endParaRPr>
        </a:p>
      </dgm:t>
    </dgm:pt>
    <dgm:pt modelId="{3D389C44-1082-4768-A1ED-F9011E42C4EA}">
      <dgm:prSet/>
      <dgm:spPr/>
      <dgm:t>
        <a:bodyPr/>
        <a:lstStyle/>
        <a:p>
          <a:pPr algn="just" rtl="0"/>
          <a:r>
            <a:rPr lang="es-ES_tradnl" b="1" dirty="0" smtClean="0">
              <a:latin typeface="Arial" pitchFamily="34" charset="0"/>
              <a:cs typeface="Arial" pitchFamily="34" charset="0"/>
            </a:rPr>
            <a:t>En la medida de lo posible debe basarse en los valores en aduana determinados anteriormente.</a:t>
          </a:r>
          <a:endParaRPr lang="es-CR" b="1" dirty="0">
            <a:latin typeface="Arial" pitchFamily="34" charset="0"/>
            <a:cs typeface="Arial" pitchFamily="34" charset="0"/>
          </a:endParaRPr>
        </a:p>
      </dgm:t>
    </dgm:pt>
    <dgm:pt modelId="{1B570588-19C9-41B7-8AE2-67E78E0C32F7}" type="parTrans" cxnId="{52C06918-5D49-4491-A01E-7F0A33789B75}">
      <dgm:prSet/>
      <dgm:spPr/>
      <dgm:t>
        <a:bodyPr/>
        <a:lstStyle/>
        <a:p>
          <a:pPr algn="just"/>
          <a:endParaRPr lang="es-CR">
            <a:latin typeface="Arial" pitchFamily="34" charset="0"/>
            <a:cs typeface="Arial" pitchFamily="34" charset="0"/>
          </a:endParaRPr>
        </a:p>
      </dgm:t>
    </dgm:pt>
    <dgm:pt modelId="{E5AB067E-12DB-4022-96D9-C6F9D3DE526E}" type="sibTrans" cxnId="{52C06918-5D49-4491-A01E-7F0A33789B75}">
      <dgm:prSet/>
      <dgm:spPr/>
      <dgm:t>
        <a:bodyPr/>
        <a:lstStyle/>
        <a:p>
          <a:pPr algn="just"/>
          <a:endParaRPr lang="es-CR">
            <a:latin typeface="Arial" pitchFamily="34" charset="0"/>
            <a:cs typeface="Arial" pitchFamily="34" charset="0"/>
          </a:endParaRPr>
        </a:p>
      </dgm:t>
    </dgm:pt>
    <dgm:pt modelId="{C06FE03F-EAA3-4E90-9D8C-DA08E2CB8F3D}" type="pres">
      <dgm:prSet presAssocID="{ACE25118-F2C9-40E4-89AC-299A93D9FB23}" presName="linear" presStyleCnt="0">
        <dgm:presLayoutVars>
          <dgm:animLvl val="lvl"/>
          <dgm:resizeHandles val="exact"/>
        </dgm:presLayoutVars>
      </dgm:prSet>
      <dgm:spPr/>
      <dgm:t>
        <a:bodyPr/>
        <a:lstStyle/>
        <a:p>
          <a:endParaRPr lang="es-CR"/>
        </a:p>
      </dgm:t>
    </dgm:pt>
    <dgm:pt modelId="{2D34530D-AB4A-4650-BF75-4EE35ACCB498}" type="pres">
      <dgm:prSet presAssocID="{624E913F-45B6-4F9A-83F9-2229C70BFEA7}" presName="parentText" presStyleLbl="node1" presStyleIdx="0" presStyleCnt="2">
        <dgm:presLayoutVars>
          <dgm:chMax val="0"/>
          <dgm:bulletEnabled val="1"/>
        </dgm:presLayoutVars>
      </dgm:prSet>
      <dgm:spPr/>
      <dgm:t>
        <a:bodyPr/>
        <a:lstStyle/>
        <a:p>
          <a:endParaRPr lang="es-CR"/>
        </a:p>
      </dgm:t>
    </dgm:pt>
    <dgm:pt modelId="{6DDE0BA0-1E65-4EA5-BA66-5683A10C5F7A}" type="pres">
      <dgm:prSet presAssocID="{AA05B162-350E-4744-BAEE-C87A14EF0172}" presName="spacer" presStyleCnt="0"/>
      <dgm:spPr/>
    </dgm:pt>
    <dgm:pt modelId="{A976E72F-0696-49EF-8BCE-795EF1824E2C}" type="pres">
      <dgm:prSet presAssocID="{3D389C44-1082-4768-A1ED-F9011E42C4EA}" presName="parentText" presStyleLbl="node1" presStyleIdx="1" presStyleCnt="2">
        <dgm:presLayoutVars>
          <dgm:chMax val="0"/>
          <dgm:bulletEnabled val="1"/>
        </dgm:presLayoutVars>
      </dgm:prSet>
      <dgm:spPr/>
      <dgm:t>
        <a:bodyPr/>
        <a:lstStyle/>
        <a:p>
          <a:endParaRPr lang="es-CR"/>
        </a:p>
      </dgm:t>
    </dgm:pt>
  </dgm:ptLst>
  <dgm:cxnLst>
    <dgm:cxn modelId="{52C06918-5D49-4491-A01E-7F0A33789B75}" srcId="{ACE25118-F2C9-40E4-89AC-299A93D9FB23}" destId="{3D389C44-1082-4768-A1ED-F9011E42C4EA}" srcOrd="1" destOrd="0" parTransId="{1B570588-19C9-41B7-8AE2-67E78E0C32F7}" sibTransId="{E5AB067E-12DB-4022-96D9-C6F9D3DE526E}"/>
    <dgm:cxn modelId="{0BA3216C-5C9A-4381-87AB-295A3019C457}" srcId="{ACE25118-F2C9-40E4-89AC-299A93D9FB23}" destId="{624E913F-45B6-4F9A-83F9-2229C70BFEA7}" srcOrd="0" destOrd="0" parTransId="{7B47C0C6-FE80-418A-B7B9-9E2B7C535DC9}" sibTransId="{AA05B162-350E-4744-BAEE-C87A14EF0172}"/>
    <dgm:cxn modelId="{4D9D546F-4162-40DF-AB62-6AA5A4AC7420}" type="presOf" srcId="{624E913F-45B6-4F9A-83F9-2229C70BFEA7}" destId="{2D34530D-AB4A-4650-BF75-4EE35ACCB498}" srcOrd="0" destOrd="0" presId="urn:microsoft.com/office/officeart/2005/8/layout/vList2"/>
    <dgm:cxn modelId="{FFE3D3A7-C293-4E83-AB0A-AD16E565A2CE}" type="presOf" srcId="{ACE25118-F2C9-40E4-89AC-299A93D9FB23}" destId="{C06FE03F-EAA3-4E90-9D8C-DA08E2CB8F3D}" srcOrd="0" destOrd="0" presId="urn:microsoft.com/office/officeart/2005/8/layout/vList2"/>
    <dgm:cxn modelId="{CD831BDE-6BEE-4BA1-A26C-CDFD1092EA39}" type="presOf" srcId="{3D389C44-1082-4768-A1ED-F9011E42C4EA}" destId="{A976E72F-0696-49EF-8BCE-795EF1824E2C}" srcOrd="0" destOrd="0" presId="urn:microsoft.com/office/officeart/2005/8/layout/vList2"/>
    <dgm:cxn modelId="{7E91D960-D2B7-4B9F-AF9B-CBA0D4EFB561}" type="presParOf" srcId="{C06FE03F-EAA3-4E90-9D8C-DA08E2CB8F3D}" destId="{2D34530D-AB4A-4650-BF75-4EE35ACCB498}" srcOrd="0" destOrd="0" presId="urn:microsoft.com/office/officeart/2005/8/layout/vList2"/>
    <dgm:cxn modelId="{D16CFD67-0C85-4864-87E7-2C2069FD6A16}" type="presParOf" srcId="{C06FE03F-EAA3-4E90-9D8C-DA08E2CB8F3D}" destId="{6DDE0BA0-1E65-4EA5-BA66-5683A10C5F7A}" srcOrd="1" destOrd="0" presId="urn:microsoft.com/office/officeart/2005/8/layout/vList2"/>
    <dgm:cxn modelId="{8BA79208-476F-4C5A-BC1F-1F0CFB5A175E}" type="presParOf" srcId="{C06FE03F-EAA3-4E90-9D8C-DA08E2CB8F3D}" destId="{A976E72F-0696-49EF-8BCE-795EF1824E2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6631C62-99F5-4C05-835F-9268F0ECD97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s-CR"/>
        </a:p>
      </dgm:t>
    </dgm:pt>
    <dgm:pt modelId="{443AE055-963E-44AA-AD52-853ED0C42EF2}">
      <dgm:prSet/>
      <dgm:spPr/>
      <dgm:t>
        <a:bodyPr/>
        <a:lstStyle/>
        <a:p>
          <a:pPr algn="just" rtl="0"/>
          <a:r>
            <a:rPr lang="es-ES_tradnl" dirty="0" smtClean="0">
              <a:latin typeface="Arial" pitchFamily="34" charset="0"/>
              <a:cs typeface="Arial" pitchFamily="34" charset="0"/>
            </a:rPr>
            <a:t>Precio de venta en el país de importación de mercancías producidas en dicho país. (American </a:t>
          </a:r>
          <a:r>
            <a:rPr lang="es-ES_tradnl" dirty="0" err="1" smtClean="0">
              <a:latin typeface="Arial" pitchFamily="34" charset="0"/>
              <a:cs typeface="Arial" pitchFamily="34" charset="0"/>
            </a:rPr>
            <a:t>Selling</a:t>
          </a:r>
          <a:r>
            <a:rPr lang="es-ES_tradnl" dirty="0" smtClean="0">
              <a:latin typeface="Arial" pitchFamily="34" charset="0"/>
              <a:cs typeface="Arial" pitchFamily="34" charset="0"/>
            </a:rPr>
            <a:t> Price)</a:t>
          </a:r>
          <a:endParaRPr lang="es-CR" dirty="0">
            <a:latin typeface="Arial" pitchFamily="34" charset="0"/>
            <a:cs typeface="Arial" pitchFamily="34" charset="0"/>
          </a:endParaRPr>
        </a:p>
      </dgm:t>
    </dgm:pt>
    <dgm:pt modelId="{35BD3449-46F6-4F09-BF86-1CB5932262FF}" type="parTrans" cxnId="{377A648F-5333-47CD-A54F-3ECA15EBBB22}">
      <dgm:prSet/>
      <dgm:spPr/>
      <dgm:t>
        <a:bodyPr/>
        <a:lstStyle/>
        <a:p>
          <a:pPr algn="just"/>
          <a:endParaRPr lang="es-CR">
            <a:latin typeface="Arial" pitchFamily="34" charset="0"/>
            <a:cs typeface="Arial" pitchFamily="34" charset="0"/>
          </a:endParaRPr>
        </a:p>
      </dgm:t>
    </dgm:pt>
    <dgm:pt modelId="{7BB92424-A72E-470F-9258-A3C21247EA7B}" type="sibTrans" cxnId="{377A648F-5333-47CD-A54F-3ECA15EBBB22}">
      <dgm:prSet/>
      <dgm:spPr/>
      <dgm:t>
        <a:bodyPr/>
        <a:lstStyle/>
        <a:p>
          <a:pPr algn="just"/>
          <a:endParaRPr lang="es-CR">
            <a:latin typeface="Arial" pitchFamily="34" charset="0"/>
            <a:cs typeface="Arial" pitchFamily="34" charset="0"/>
          </a:endParaRPr>
        </a:p>
      </dgm:t>
    </dgm:pt>
    <dgm:pt modelId="{48C637D7-D983-4A02-B9C9-6C1622D375AA}">
      <dgm:prSet/>
      <dgm:spPr/>
      <dgm:t>
        <a:bodyPr/>
        <a:lstStyle/>
        <a:p>
          <a:pPr algn="just" rtl="0"/>
          <a:r>
            <a:rPr lang="es-ES_tradnl" dirty="0" smtClean="0">
              <a:latin typeface="Arial" pitchFamily="34" charset="0"/>
              <a:cs typeface="Arial" pitchFamily="34" charset="0"/>
            </a:rPr>
            <a:t>Un sistema que prevea la aceptación, a efectos de valoración en aduana, del más alto de dos valores posibles.</a:t>
          </a:r>
          <a:endParaRPr lang="es-CR" dirty="0">
            <a:latin typeface="Arial" pitchFamily="34" charset="0"/>
            <a:cs typeface="Arial" pitchFamily="34" charset="0"/>
          </a:endParaRPr>
        </a:p>
      </dgm:t>
    </dgm:pt>
    <dgm:pt modelId="{0E0B2240-FFF3-420F-9E56-BE23B8FF2428}" type="parTrans" cxnId="{D6A9C8CB-8302-4F88-87BC-41A686570E52}">
      <dgm:prSet/>
      <dgm:spPr/>
      <dgm:t>
        <a:bodyPr/>
        <a:lstStyle/>
        <a:p>
          <a:pPr algn="just"/>
          <a:endParaRPr lang="es-CR">
            <a:latin typeface="Arial" pitchFamily="34" charset="0"/>
            <a:cs typeface="Arial" pitchFamily="34" charset="0"/>
          </a:endParaRPr>
        </a:p>
      </dgm:t>
    </dgm:pt>
    <dgm:pt modelId="{E9F37499-1067-40E0-B1ED-E952334947B3}" type="sibTrans" cxnId="{D6A9C8CB-8302-4F88-87BC-41A686570E52}">
      <dgm:prSet/>
      <dgm:spPr/>
      <dgm:t>
        <a:bodyPr/>
        <a:lstStyle/>
        <a:p>
          <a:pPr algn="just"/>
          <a:endParaRPr lang="es-CR">
            <a:latin typeface="Arial" pitchFamily="34" charset="0"/>
            <a:cs typeface="Arial" pitchFamily="34" charset="0"/>
          </a:endParaRPr>
        </a:p>
      </dgm:t>
    </dgm:pt>
    <dgm:pt modelId="{D731F016-B721-43D0-969A-890F5305D169}">
      <dgm:prSet/>
      <dgm:spPr/>
      <dgm:t>
        <a:bodyPr/>
        <a:lstStyle/>
        <a:p>
          <a:pPr algn="just" rtl="0"/>
          <a:r>
            <a:rPr lang="es-ES_tradnl" dirty="0" smtClean="0">
              <a:latin typeface="Arial" pitchFamily="34" charset="0"/>
              <a:cs typeface="Arial" pitchFamily="34" charset="0"/>
            </a:rPr>
            <a:t>El precio de mercancías en el mercado nacional del país exportador.</a:t>
          </a:r>
          <a:endParaRPr lang="es-CR" dirty="0">
            <a:latin typeface="Arial" pitchFamily="34" charset="0"/>
            <a:cs typeface="Arial" pitchFamily="34" charset="0"/>
          </a:endParaRPr>
        </a:p>
      </dgm:t>
    </dgm:pt>
    <dgm:pt modelId="{47B9E0E7-6E48-4459-A37B-89EEF97F4BC4}" type="parTrans" cxnId="{9FB90B76-F5EC-4701-BB06-C30827ED287B}">
      <dgm:prSet/>
      <dgm:spPr/>
      <dgm:t>
        <a:bodyPr/>
        <a:lstStyle/>
        <a:p>
          <a:pPr algn="just"/>
          <a:endParaRPr lang="es-CR">
            <a:latin typeface="Arial" pitchFamily="34" charset="0"/>
            <a:cs typeface="Arial" pitchFamily="34" charset="0"/>
          </a:endParaRPr>
        </a:p>
      </dgm:t>
    </dgm:pt>
    <dgm:pt modelId="{0456659A-7510-4B87-B599-9CD857AC3391}" type="sibTrans" cxnId="{9FB90B76-F5EC-4701-BB06-C30827ED287B}">
      <dgm:prSet/>
      <dgm:spPr/>
      <dgm:t>
        <a:bodyPr/>
        <a:lstStyle/>
        <a:p>
          <a:pPr algn="just"/>
          <a:endParaRPr lang="es-CR">
            <a:latin typeface="Arial" pitchFamily="34" charset="0"/>
            <a:cs typeface="Arial" pitchFamily="34" charset="0"/>
          </a:endParaRPr>
        </a:p>
      </dgm:t>
    </dgm:pt>
    <dgm:pt modelId="{C90F1F1E-8E21-430E-870A-E64C0844F95F}" type="pres">
      <dgm:prSet presAssocID="{06631C62-99F5-4C05-835F-9268F0ECD970}" presName="linear" presStyleCnt="0">
        <dgm:presLayoutVars>
          <dgm:animLvl val="lvl"/>
          <dgm:resizeHandles val="exact"/>
        </dgm:presLayoutVars>
      </dgm:prSet>
      <dgm:spPr/>
      <dgm:t>
        <a:bodyPr/>
        <a:lstStyle/>
        <a:p>
          <a:endParaRPr lang="es-CR"/>
        </a:p>
      </dgm:t>
    </dgm:pt>
    <dgm:pt modelId="{C17A7F17-8EC3-49A1-9317-0A20CA842020}" type="pres">
      <dgm:prSet presAssocID="{443AE055-963E-44AA-AD52-853ED0C42EF2}" presName="parentText" presStyleLbl="node1" presStyleIdx="0" presStyleCnt="3">
        <dgm:presLayoutVars>
          <dgm:chMax val="0"/>
          <dgm:bulletEnabled val="1"/>
        </dgm:presLayoutVars>
      </dgm:prSet>
      <dgm:spPr/>
      <dgm:t>
        <a:bodyPr/>
        <a:lstStyle/>
        <a:p>
          <a:endParaRPr lang="es-CR"/>
        </a:p>
      </dgm:t>
    </dgm:pt>
    <dgm:pt modelId="{E4F901C0-89EF-4126-B7C0-9B69118A3BC9}" type="pres">
      <dgm:prSet presAssocID="{7BB92424-A72E-470F-9258-A3C21247EA7B}" presName="spacer" presStyleCnt="0"/>
      <dgm:spPr/>
    </dgm:pt>
    <dgm:pt modelId="{C01C1BF1-7663-4952-AAB4-C2D7BF956778}" type="pres">
      <dgm:prSet presAssocID="{48C637D7-D983-4A02-B9C9-6C1622D375AA}" presName="parentText" presStyleLbl="node1" presStyleIdx="1" presStyleCnt="3">
        <dgm:presLayoutVars>
          <dgm:chMax val="0"/>
          <dgm:bulletEnabled val="1"/>
        </dgm:presLayoutVars>
      </dgm:prSet>
      <dgm:spPr/>
      <dgm:t>
        <a:bodyPr/>
        <a:lstStyle/>
        <a:p>
          <a:endParaRPr lang="es-CR"/>
        </a:p>
      </dgm:t>
    </dgm:pt>
    <dgm:pt modelId="{D90351F3-D943-45A0-BE90-401B5A865616}" type="pres">
      <dgm:prSet presAssocID="{E9F37499-1067-40E0-B1ED-E952334947B3}" presName="spacer" presStyleCnt="0"/>
      <dgm:spPr/>
    </dgm:pt>
    <dgm:pt modelId="{AA40B80F-BA58-4661-ABD4-DEF5019B671D}" type="pres">
      <dgm:prSet presAssocID="{D731F016-B721-43D0-969A-890F5305D169}" presName="parentText" presStyleLbl="node1" presStyleIdx="2" presStyleCnt="3">
        <dgm:presLayoutVars>
          <dgm:chMax val="0"/>
          <dgm:bulletEnabled val="1"/>
        </dgm:presLayoutVars>
      </dgm:prSet>
      <dgm:spPr/>
      <dgm:t>
        <a:bodyPr/>
        <a:lstStyle/>
        <a:p>
          <a:endParaRPr lang="es-CR"/>
        </a:p>
      </dgm:t>
    </dgm:pt>
  </dgm:ptLst>
  <dgm:cxnLst>
    <dgm:cxn modelId="{26F5390F-2AE5-4E25-B7FB-1302D9AF5254}" type="presOf" srcId="{48C637D7-D983-4A02-B9C9-6C1622D375AA}" destId="{C01C1BF1-7663-4952-AAB4-C2D7BF956778}" srcOrd="0" destOrd="0" presId="urn:microsoft.com/office/officeart/2005/8/layout/vList2"/>
    <dgm:cxn modelId="{E3D502D4-6C2E-4D11-8B69-BF104C4CA9C8}" type="presOf" srcId="{D731F016-B721-43D0-969A-890F5305D169}" destId="{AA40B80F-BA58-4661-ABD4-DEF5019B671D}" srcOrd="0" destOrd="0" presId="urn:microsoft.com/office/officeart/2005/8/layout/vList2"/>
    <dgm:cxn modelId="{9FB90B76-F5EC-4701-BB06-C30827ED287B}" srcId="{06631C62-99F5-4C05-835F-9268F0ECD970}" destId="{D731F016-B721-43D0-969A-890F5305D169}" srcOrd="2" destOrd="0" parTransId="{47B9E0E7-6E48-4459-A37B-89EEF97F4BC4}" sibTransId="{0456659A-7510-4B87-B599-9CD857AC3391}"/>
    <dgm:cxn modelId="{017A3C19-17EE-45E3-AA92-9684965387DB}" type="presOf" srcId="{443AE055-963E-44AA-AD52-853ED0C42EF2}" destId="{C17A7F17-8EC3-49A1-9317-0A20CA842020}" srcOrd="0" destOrd="0" presId="urn:microsoft.com/office/officeart/2005/8/layout/vList2"/>
    <dgm:cxn modelId="{E8428329-8FE6-449B-84DC-FAE3D57C25F5}" type="presOf" srcId="{06631C62-99F5-4C05-835F-9268F0ECD970}" destId="{C90F1F1E-8E21-430E-870A-E64C0844F95F}" srcOrd="0" destOrd="0" presId="urn:microsoft.com/office/officeart/2005/8/layout/vList2"/>
    <dgm:cxn modelId="{D6A9C8CB-8302-4F88-87BC-41A686570E52}" srcId="{06631C62-99F5-4C05-835F-9268F0ECD970}" destId="{48C637D7-D983-4A02-B9C9-6C1622D375AA}" srcOrd="1" destOrd="0" parTransId="{0E0B2240-FFF3-420F-9E56-BE23B8FF2428}" sibTransId="{E9F37499-1067-40E0-B1ED-E952334947B3}"/>
    <dgm:cxn modelId="{377A648F-5333-47CD-A54F-3ECA15EBBB22}" srcId="{06631C62-99F5-4C05-835F-9268F0ECD970}" destId="{443AE055-963E-44AA-AD52-853ED0C42EF2}" srcOrd="0" destOrd="0" parTransId="{35BD3449-46F6-4F09-BF86-1CB5932262FF}" sibTransId="{7BB92424-A72E-470F-9258-A3C21247EA7B}"/>
    <dgm:cxn modelId="{D8BE6E5C-6A20-4CAF-B3FB-6AFA21E9E5A3}" type="presParOf" srcId="{C90F1F1E-8E21-430E-870A-E64C0844F95F}" destId="{C17A7F17-8EC3-49A1-9317-0A20CA842020}" srcOrd="0" destOrd="0" presId="urn:microsoft.com/office/officeart/2005/8/layout/vList2"/>
    <dgm:cxn modelId="{CAC0674A-3DFF-4810-B396-6A0E1C3F0DA6}" type="presParOf" srcId="{C90F1F1E-8E21-430E-870A-E64C0844F95F}" destId="{E4F901C0-89EF-4126-B7C0-9B69118A3BC9}" srcOrd="1" destOrd="0" presId="urn:microsoft.com/office/officeart/2005/8/layout/vList2"/>
    <dgm:cxn modelId="{6BD6EACC-7CE6-4A13-ACA0-FD6B0D364582}" type="presParOf" srcId="{C90F1F1E-8E21-430E-870A-E64C0844F95F}" destId="{C01C1BF1-7663-4952-AAB4-C2D7BF956778}" srcOrd="2" destOrd="0" presId="urn:microsoft.com/office/officeart/2005/8/layout/vList2"/>
    <dgm:cxn modelId="{A8759EEF-6A17-4272-83DA-2028CB1C94A1}" type="presParOf" srcId="{C90F1F1E-8E21-430E-870A-E64C0844F95F}" destId="{D90351F3-D943-45A0-BE90-401B5A865616}" srcOrd="3" destOrd="0" presId="urn:microsoft.com/office/officeart/2005/8/layout/vList2"/>
    <dgm:cxn modelId="{462806BD-9D41-4EED-B5A3-DB240F1C594D}" type="presParOf" srcId="{C90F1F1E-8E21-430E-870A-E64C0844F95F}" destId="{AA40B80F-BA58-4661-ABD4-DEF5019B671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0D09894-4D98-4578-A66E-06CE5AAB1DEB}"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s-CR"/>
        </a:p>
      </dgm:t>
    </dgm:pt>
    <dgm:pt modelId="{B31B3C41-873C-4C15-A87C-8C3A4C3721D5}">
      <dgm:prSet custT="1"/>
      <dgm:spPr/>
      <dgm:t>
        <a:bodyPr/>
        <a:lstStyle/>
        <a:p>
          <a:pPr rtl="0"/>
          <a:r>
            <a:rPr lang="es-ES_tradnl" sz="1600" dirty="0" smtClean="0">
              <a:latin typeface="Arial" pitchFamily="34" charset="0"/>
              <a:cs typeface="Arial" pitchFamily="34" charset="0"/>
            </a:rPr>
            <a:t>Un costo de producción distinto de los valores reconstruidos que se hayan determinado para mercancías idénticas o similares </a:t>
          </a:r>
          <a:r>
            <a:rPr lang="es-ES_tradnl" sz="1600" dirty="0" smtClean="0">
              <a:latin typeface="Arial" pitchFamily="34" charset="0"/>
              <a:cs typeface="Arial" pitchFamily="34" charset="0"/>
            </a:rPr>
            <a:t>según </a:t>
          </a:r>
          <a:r>
            <a:rPr lang="es-ES_tradnl" sz="1600" dirty="0" smtClean="0">
              <a:latin typeface="Arial" pitchFamily="34" charset="0"/>
              <a:cs typeface="Arial" pitchFamily="34" charset="0"/>
            </a:rPr>
            <a:t>el método del valor reconstruido.</a:t>
          </a:r>
          <a:endParaRPr lang="es-ES_tradnl" sz="1600" dirty="0">
            <a:latin typeface="Arial" pitchFamily="34" charset="0"/>
            <a:cs typeface="Arial" pitchFamily="34" charset="0"/>
          </a:endParaRPr>
        </a:p>
      </dgm:t>
    </dgm:pt>
    <dgm:pt modelId="{43DDEED6-5FE3-4648-90CB-F97F4B58B88F}" type="parTrans" cxnId="{ABD63254-1743-40F5-86D2-E6EAC2D2CE0E}">
      <dgm:prSet/>
      <dgm:spPr/>
      <dgm:t>
        <a:bodyPr/>
        <a:lstStyle/>
        <a:p>
          <a:endParaRPr lang="es-CR" sz="1600">
            <a:latin typeface="Arial" pitchFamily="34" charset="0"/>
            <a:cs typeface="Arial" pitchFamily="34" charset="0"/>
          </a:endParaRPr>
        </a:p>
      </dgm:t>
    </dgm:pt>
    <dgm:pt modelId="{BC601226-B45A-43DA-9531-E837AD40F4F1}" type="sibTrans" cxnId="{ABD63254-1743-40F5-86D2-E6EAC2D2CE0E}">
      <dgm:prSet/>
      <dgm:spPr/>
      <dgm:t>
        <a:bodyPr/>
        <a:lstStyle/>
        <a:p>
          <a:endParaRPr lang="es-CR" sz="1600">
            <a:latin typeface="Arial" pitchFamily="34" charset="0"/>
            <a:cs typeface="Arial" pitchFamily="34" charset="0"/>
          </a:endParaRPr>
        </a:p>
      </dgm:t>
    </dgm:pt>
    <dgm:pt modelId="{8D855D3C-ED9C-4900-86B0-684C9BC102B3}">
      <dgm:prSet custT="1"/>
      <dgm:spPr/>
      <dgm:t>
        <a:bodyPr/>
        <a:lstStyle/>
        <a:p>
          <a:pPr rtl="0"/>
          <a:r>
            <a:rPr lang="es-ES_tradnl" sz="1600" dirty="0" smtClean="0">
              <a:latin typeface="Arial" pitchFamily="34" charset="0"/>
              <a:cs typeface="Arial" pitchFamily="34" charset="0"/>
            </a:rPr>
            <a:t>El precio de mercancías vendidas para exportación a un país distinto del país de importación.</a:t>
          </a:r>
          <a:endParaRPr lang="es-CR" sz="1600" dirty="0">
            <a:latin typeface="Arial" pitchFamily="34" charset="0"/>
            <a:cs typeface="Arial" pitchFamily="34" charset="0"/>
          </a:endParaRPr>
        </a:p>
      </dgm:t>
    </dgm:pt>
    <dgm:pt modelId="{FE9BAFFA-FFB7-411D-926B-7CE4F0537A62}" type="parTrans" cxnId="{A282FAC3-7A0E-4082-AE5B-5CFF77948B7E}">
      <dgm:prSet/>
      <dgm:spPr/>
      <dgm:t>
        <a:bodyPr/>
        <a:lstStyle/>
        <a:p>
          <a:endParaRPr lang="es-CR" sz="1600">
            <a:latin typeface="Arial" pitchFamily="34" charset="0"/>
            <a:cs typeface="Arial" pitchFamily="34" charset="0"/>
          </a:endParaRPr>
        </a:p>
      </dgm:t>
    </dgm:pt>
    <dgm:pt modelId="{1CFC456F-1B0D-41D8-9520-BC05461F6AC1}" type="sibTrans" cxnId="{A282FAC3-7A0E-4082-AE5B-5CFF77948B7E}">
      <dgm:prSet/>
      <dgm:spPr/>
      <dgm:t>
        <a:bodyPr/>
        <a:lstStyle/>
        <a:p>
          <a:endParaRPr lang="es-CR" sz="1600">
            <a:latin typeface="Arial" pitchFamily="34" charset="0"/>
            <a:cs typeface="Arial" pitchFamily="34" charset="0"/>
          </a:endParaRPr>
        </a:p>
      </dgm:t>
    </dgm:pt>
    <dgm:pt modelId="{BA36A50E-BC39-46DE-87E3-F6597B9DAA40}">
      <dgm:prSet custT="1"/>
      <dgm:spPr/>
      <dgm:t>
        <a:bodyPr/>
        <a:lstStyle/>
        <a:p>
          <a:pPr rtl="0"/>
          <a:r>
            <a:rPr lang="es-ES_tradnl" sz="1600" dirty="0" smtClean="0">
              <a:latin typeface="Arial" pitchFamily="34" charset="0"/>
              <a:cs typeface="Arial" pitchFamily="34" charset="0"/>
            </a:rPr>
            <a:t>Valores en aduana mínimos.</a:t>
          </a:r>
          <a:endParaRPr lang="es-CR" sz="1600" dirty="0">
            <a:latin typeface="Arial" pitchFamily="34" charset="0"/>
            <a:cs typeface="Arial" pitchFamily="34" charset="0"/>
          </a:endParaRPr>
        </a:p>
      </dgm:t>
    </dgm:pt>
    <dgm:pt modelId="{59BCF691-D900-4A35-88D8-1D451E09EA43}" type="parTrans" cxnId="{F838B3FC-83B4-46AE-AE3C-65B9C5F368BB}">
      <dgm:prSet/>
      <dgm:spPr/>
      <dgm:t>
        <a:bodyPr/>
        <a:lstStyle/>
        <a:p>
          <a:endParaRPr lang="es-CR" sz="1600">
            <a:latin typeface="Arial" pitchFamily="34" charset="0"/>
            <a:cs typeface="Arial" pitchFamily="34" charset="0"/>
          </a:endParaRPr>
        </a:p>
      </dgm:t>
    </dgm:pt>
    <dgm:pt modelId="{268A1C19-1582-4E18-9902-066BCA1F57A3}" type="sibTrans" cxnId="{F838B3FC-83B4-46AE-AE3C-65B9C5F368BB}">
      <dgm:prSet/>
      <dgm:spPr/>
      <dgm:t>
        <a:bodyPr/>
        <a:lstStyle/>
        <a:p>
          <a:endParaRPr lang="es-CR" sz="1600">
            <a:latin typeface="Arial" pitchFamily="34" charset="0"/>
            <a:cs typeface="Arial" pitchFamily="34" charset="0"/>
          </a:endParaRPr>
        </a:p>
      </dgm:t>
    </dgm:pt>
    <dgm:pt modelId="{0111646F-0609-4919-83EE-65675CBB50A6}">
      <dgm:prSet custT="1"/>
      <dgm:spPr/>
      <dgm:t>
        <a:bodyPr/>
        <a:lstStyle/>
        <a:p>
          <a:pPr rtl="0"/>
          <a:r>
            <a:rPr lang="es-ES_tradnl" sz="1600" dirty="0" smtClean="0">
              <a:latin typeface="Arial" pitchFamily="34" charset="0"/>
              <a:cs typeface="Arial" pitchFamily="34" charset="0"/>
            </a:rPr>
            <a:t>Valores arbitrarios o ficticios.</a:t>
          </a:r>
          <a:endParaRPr lang="es-CR" sz="1600" dirty="0">
            <a:latin typeface="Arial" pitchFamily="34" charset="0"/>
            <a:cs typeface="Arial" pitchFamily="34" charset="0"/>
          </a:endParaRPr>
        </a:p>
      </dgm:t>
    </dgm:pt>
    <dgm:pt modelId="{399A2607-6897-4723-9E65-0EE27680739A}" type="parTrans" cxnId="{E3D294C6-A9F6-46BB-9BFA-EF6BA3FBF916}">
      <dgm:prSet/>
      <dgm:spPr/>
      <dgm:t>
        <a:bodyPr/>
        <a:lstStyle/>
        <a:p>
          <a:endParaRPr lang="es-CR" sz="1600">
            <a:latin typeface="Arial" pitchFamily="34" charset="0"/>
            <a:cs typeface="Arial" pitchFamily="34" charset="0"/>
          </a:endParaRPr>
        </a:p>
      </dgm:t>
    </dgm:pt>
    <dgm:pt modelId="{D8F460E5-CEF4-47FF-99B6-F120E9F71841}" type="sibTrans" cxnId="{E3D294C6-A9F6-46BB-9BFA-EF6BA3FBF916}">
      <dgm:prSet/>
      <dgm:spPr/>
      <dgm:t>
        <a:bodyPr/>
        <a:lstStyle/>
        <a:p>
          <a:endParaRPr lang="es-CR" sz="1600">
            <a:latin typeface="Arial" pitchFamily="34" charset="0"/>
            <a:cs typeface="Arial" pitchFamily="34" charset="0"/>
          </a:endParaRPr>
        </a:p>
      </dgm:t>
    </dgm:pt>
    <dgm:pt modelId="{76858BCE-A6AD-4517-BDBC-FB4C2AE93E84}" type="pres">
      <dgm:prSet presAssocID="{90D09894-4D98-4578-A66E-06CE5AAB1DEB}" presName="linear" presStyleCnt="0">
        <dgm:presLayoutVars>
          <dgm:animLvl val="lvl"/>
          <dgm:resizeHandles val="exact"/>
        </dgm:presLayoutVars>
      </dgm:prSet>
      <dgm:spPr/>
      <dgm:t>
        <a:bodyPr/>
        <a:lstStyle/>
        <a:p>
          <a:endParaRPr lang="es-CR"/>
        </a:p>
      </dgm:t>
    </dgm:pt>
    <dgm:pt modelId="{B731BCBB-7183-4398-BDE8-5472D527FDE1}" type="pres">
      <dgm:prSet presAssocID="{B31B3C41-873C-4C15-A87C-8C3A4C3721D5}" presName="parentText" presStyleLbl="node1" presStyleIdx="0" presStyleCnt="4">
        <dgm:presLayoutVars>
          <dgm:chMax val="0"/>
          <dgm:bulletEnabled val="1"/>
        </dgm:presLayoutVars>
      </dgm:prSet>
      <dgm:spPr/>
      <dgm:t>
        <a:bodyPr/>
        <a:lstStyle/>
        <a:p>
          <a:endParaRPr lang="es-CR"/>
        </a:p>
      </dgm:t>
    </dgm:pt>
    <dgm:pt modelId="{2EA84975-419C-468A-A775-A8890F387ACC}" type="pres">
      <dgm:prSet presAssocID="{BC601226-B45A-43DA-9531-E837AD40F4F1}" presName="spacer" presStyleCnt="0"/>
      <dgm:spPr/>
    </dgm:pt>
    <dgm:pt modelId="{793B4BF1-CD77-4E29-AD9E-D723F603BC61}" type="pres">
      <dgm:prSet presAssocID="{8D855D3C-ED9C-4900-86B0-684C9BC102B3}" presName="parentText" presStyleLbl="node1" presStyleIdx="1" presStyleCnt="4">
        <dgm:presLayoutVars>
          <dgm:chMax val="0"/>
          <dgm:bulletEnabled val="1"/>
        </dgm:presLayoutVars>
      </dgm:prSet>
      <dgm:spPr/>
      <dgm:t>
        <a:bodyPr/>
        <a:lstStyle/>
        <a:p>
          <a:endParaRPr lang="es-CR"/>
        </a:p>
      </dgm:t>
    </dgm:pt>
    <dgm:pt modelId="{BE579CA7-331C-41B0-A199-1EA85096190A}" type="pres">
      <dgm:prSet presAssocID="{1CFC456F-1B0D-41D8-9520-BC05461F6AC1}" presName="spacer" presStyleCnt="0"/>
      <dgm:spPr/>
    </dgm:pt>
    <dgm:pt modelId="{11C660C7-F567-4E3B-ADE0-8608B7A0A103}" type="pres">
      <dgm:prSet presAssocID="{BA36A50E-BC39-46DE-87E3-F6597B9DAA40}" presName="parentText" presStyleLbl="node1" presStyleIdx="2" presStyleCnt="4">
        <dgm:presLayoutVars>
          <dgm:chMax val="0"/>
          <dgm:bulletEnabled val="1"/>
        </dgm:presLayoutVars>
      </dgm:prSet>
      <dgm:spPr/>
      <dgm:t>
        <a:bodyPr/>
        <a:lstStyle/>
        <a:p>
          <a:endParaRPr lang="es-CR"/>
        </a:p>
      </dgm:t>
    </dgm:pt>
    <dgm:pt modelId="{FC0B50E8-824A-4F2F-B058-47C1A9CF156C}" type="pres">
      <dgm:prSet presAssocID="{268A1C19-1582-4E18-9902-066BCA1F57A3}" presName="spacer" presStyleCnt="0"/>
      <dgm:spPr/>
    </dgm:pt>
    <dgm:pt modelId="{658A96AB-3269-4BE4-A3E4-799462C2504C}" type="pres">
      <dgm:prSet presAssocID="{0111646F-0609-4919-83EE-65675CBB50A6}" presName="parentText" presStyleLbl="node1" presStyleIdx="3" presStyleCnt="4">
        <dgm:presLayoutVars>
          <dgm:chMax val="0"/>
          <dgm:bulletEnabled val="1"/>
        </dgm:presLayoutVars>
      </dgm:prSet>
      <dgm:spPr/>
      <dgm:t>
        <a:bodyPr/>
        <a:lstStyle/>
        <a:p>
          <a:endParaRPr lang="es-CR"/>
        </a:p>
      </dgm:t>
    </dgm:pt>
  </dgm:ptLst>
  <dgm:cxnLst>
    <dgm:cxn modelId="{E3D294C6-A9F6-46BB-9BFA-EF6BA3FBF916}" srcId="{90D09894-4D98-4578-A66E-06CE5AAB1DEB}" destId="{0111646F-0609-4919-83EE-65675CBB50A6}" srcOrd="3" destOrd="0" parTransId="{399A2607-6897-4723-9E65-0EE27680739A}" sibTransId="{D8F460E5-CEF4-47FF-99B6-F120E9F71841}"/>
    <dgm:cxn modelId="{660D4962-9A87-41EF-9F0E-7C819ECD50CF}" type="presOf" srcId="{90D09894-4D98-4578-A66E-06CE5AAB1DEB}" destId="{76858BCE-A6AD-4517-BDBC-FB4C2AE93E84}" srcOrd="0" destOrd="0" presId="urn:microsoft.com/office/officeart/2005/8/layout/vList2"/>
    <dgm:cxn modelId="{3ED60052-BE79-4D99-93EC-0E9000810AEE}" type="presOf" srcId="{B31B3C41-873C-4C15-A87C-8C3A4C3721D5}" destId="{B731BCBB-7183-4398-BDE8-5472D527FDE1}" srcOrd="0" destOrd="0" presId="urn:microsoft.com/office/officeart/2005/8/layout/vList2"/>
    <dgm:cxn modelId="{092F271F-7A95-4A79-AFF0-5DDF1F06C361}" type="presOf" srcId="{8D855D3C-ED9C-4900-86B0-684C9BC102B3}" destId="{793B4BF1-CD77-4E29-AD9E-D723F603BC61}" srcOrd="0" destOrd="0" presId="urn:microsoft.com/office/officeart/2005/8/layout/vList2"/>
    <dgm:cxn modelId="{F838B3FC-83B4-46AE-AE3C-65B9C5F368BB}" srcId="{90D09894-4D98-4578-A66E-06CE5AAB1DEB}" destId="{BA36A50E-BC39-46DE-87E3-F6597B9DAA40}" srcOrd="2" destOrd="0" parTransId="{59BCF691-D900-4A35-88D8-1D451E09EA43}" sibTransId="{268A1C19-1582-4E18-9902-066BCA1F57A3}"/>
    <dgm:cxn modelId="{076AF441-6333-45B3-B753-A3E2624F6F9E}" type="presOf" srcId="{0111646F-0609-4919-83EE-65675CBB50A6}" destId="{658A96AB-3269-4BE4-A3E4-799462C2504C}" srcOrd="0" destOrd="0" presId="urn:microsoft.com/office/officeart/2005/8/layout/vList2"/>
    <dgm:cxn modelId="{ABD63254-1743-40F5-86D2-E6EAC2D2CE0E}" srcId="{90D09894-4D98-4578-A66E-06CE5AAB1DEB}" destId="{B31B3C41-873C-4C15-A87C-8C3A4C3721D5}" srcOrd="0" destOrd="0" parTransId="{43DDEED6-5FE3-4648-90CB-F97F4B58B88F}" sibTransId="{BC601226-B45A-43DA-9531-E837AD40F4F1}"/>
    <dgm:cxn modelId="{CF46F80D-21D3-4933-96DB-07AB0A388E39}" type="presOf" srcId="{BA36A50E-BC39-46DE-87E3-F6597B9DAA40}" destId="{11C660C7-F567-4E3B-ADE0-8608B7A0A103}" srcOrd="0" destOrd="0" presId="urn:microsoft.com/office/officeart/2005/8/layout/vList2"/>
    <dgm:cxn modelId="{A282FAC3-7A0E-4082-AE5B-5CFF77948B7E}" srcId="{90D09894-4D98-4578-A66E-06CE5AAB1DEB}" destId="{8D855D3C-ED9C-4900-86B0-684C9BC102B3}" srcOrd="1" destOrd="0" parTransId="{FE9BAFFA-FFB7-411D-926B-7CE4F0537A62}" sibTransId="{1CFC456F-1B0D-41D8-9520-BC05461F6AC1}"/>
    <dgm:cxn modelId="{EBCE3825-8190-4597-A49D-88E6656FE300}" type="presParOf" srcId="{76858BCE-A6AD-4517-BDBC-FB4C2AE93E84}" destId="{B731BCBB-7183-4398-BDE8-5472D527FDE1}" srcOrd="0" destOrd="0" presId="urn:microsoft.com/office/officeart/2005/8/layout/vList2"/>
    <dgm:cxn modelId="{F8041006-2DFD-44B0-9C90-4789A1BDFBAA}" type="presParOf" srcId="{76858BCE-A6AD-4517-BDBC-FB4C2AE93E84}" destId="{2EA84975-419C-468A-A775-A8890F387ACC}" srcOrd="1" destOrd="0" presId="urn:microsoft.com/office/officeart/2005/8/layout/vList2"/>
    <dgm:cxn modelId="{37523FF1-2467-498C-86A3-3132209B8F0A}" type="presParOf" srcId="{76858BCE-A6AD-4517-BDBC-FB4C2AE93E84}" destId="{793B4BF1-CD77-4E29-AD9E-D723F603BC61}" srcOrd="2" destOrd="0" presId="urn:microsoft.com/office/officeart/2005/8/layout/vList2"/>
    <dgm:cxn modelId="{D7AE390D-4405-46FC-A795-A29B17A62196}" type="presParOf" srcId="{76858BCE-A6AD-4517-BDBC-FB4C2AE93E84}" destId="{BE579CA7-331C-41B0-A199-1EA85096190A}" srcOrd="3" destOrd="0" presId="urn:microsoft.com/office/officeart/2005/8/layout/vList2"/>
    <dgm:cxn modelId="{63778ACE-588C-4E7D-90BB-95FA80A4B930}" type="presParOf" srcId="{76858BCE-A6AD-4517-BDBC-FB4C2AE93E84}" destId="{11C660C7-F567-4E3B-ADE0-8608B7A0A103}" srcOrd="4" destOrd="0" presId="urn:microsoft.com/office/officeart/2005/8/layout/vList2"/>
    <dgm:cxn modelId="{D9BA7E6A-B059-453B-96F4-E53E3DB80E9C}" type="presParOf" srcId="{76858BCE-A6AD-4517-BDBC-FB4C2AE93E84}" destId="{FC0B50E8-824A-4F2F-B058-47C1A9CF156C}" srcOrd="5" destOrd="0" presId="urn:microsoft.com/office/officeart/2005/8/layout/vList2"/>
    <dgm:cxn modelId="{2807EBB8-FFB7-4598-B6B1-2F58123F430B}" type="presParOf" srcId="{76858BCE-A6AD-4517-BDBC-FB4C2AE93E84}" destId="{658A96AB-3269-4BE4-A3E4-799462C2504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D3599A-DA49-48F7-BB3A-4CD00668B4CD}" type="doc">
      <dgm:prSet loTypeId="urn:microsoft.com/office/officeart/2005/8/layout/orgChart1" loCatId="hierarchy" qsTypeId="urn:microsoft.com/office/officeart/2005/8/quickstyle/simple4" qsCatId="simple" csTypeId="urn:microsoft.com/office/officeart/2005/8/colors/colorful4" csCatId="colorful"/>
      <dgm:spPr/>
      <dgm:t>
        <a:bodyPr/>
        <a:lstStyle/>
        <a:p>
          <a:endParaRPr lang="es-CR"/>
        </a:p>
      </dgm:t>
    </dgm:pt>
    <dgm:pt modelId="{870B5E0F-C074-40D6-9212-6F4BAC652B99}">
      <dgm:prSet custT="1"/>
      <dgm:spPr/>
      <dgm:t>
        <a:bodyPr/>
        <a:lstStyle/>
        <a:p>
          <a:pPr rtl="0"/>
          <a:r>
            <a:rPr lang="es-ES" sz="1200" b="1" dirty="0" smtClean="0">
              <a:solidFill>
                <a:schemeClr val="bg1"/>
              </a:solidFill>
              <a:latin typeface="Arial" pitchFamily="34" charset="0"/>
              <a:cs typeface="Arial" pitchFamily="34" charset="0"/>
            </a:rPr>
            <a:t>FUENTES NORMATIVAS</a:t>
          </a:r>
          <a:endParaRPr lang="es-CR" sz="1200" dirty="0">
            <a:solidFill>
              <a:schemeClr val="bg1"/>
            </a:solidFill>
            <a:latin typeface="Arial" pitchFamily="34" charset="0"/>
            <a:cs typeface="Arial" pitchFamily="34" charset="0"/>
          </a:endParaRPr>
        </a:p>
      </dgm:t>
    </dgm:pt>
    <dgm:pt modelId="{EA03BCCA-13FF-4D2D-9412-D09CE0EFB622}" type="parTrans" cxnId="{5451A8FA-203C-42E5-B580-EB44AE30C456}">
      <dgm:prSet/>
      <dgm:spPr/>
      <dgm:t>
        <a:bodyPr/>
        <a:lstStyle/>
        <a:p>
          <a:endParaRPr lang="es-CR" sz="2800">
            <a:solidFill>
              <a:schemeClr val="bg1"/>
            </a:solidFill>
            <a:latin typeface="Arial" pitchFamily="34" charset="0"/>
            <a:cs typeface="Arial" pitchFamily="34" charset="0"/>
          </a:endParaRPr>
        </a:p>
      </dgm:t>
    </dgm:pt>
    <dgm:pt modelId="{B036C944-422E-4E94-BDAD-7E66656FD0B3}" type="sibTrans" cxnId="{5451A8FA-203C-42E5-B580-EB44AE30C456}">
      <dgm:prSet/>
      <dgm:spPr/>
      <dgm:t>
        <a:bodyPr/>
        <a:lstStyle/>
        <a:p>
          <a:endParaRPr lang="es-CR" sz="2800">
            <a:solidFill>
              <a:schemeClr val="bg1"/>
            </a:solidFill>
            <a:latin typeface="Arial" pitchFamily="34" charset="0"/>
            <a:cs typeface="Arial" pitchFamily="34" charset="0"/>
          </a:endParaRPr>
        </a:p>
      </dgm:t>
    </dgm:pt>
    <dgm:pt modelId="{EDF8A994-F28D-4EDC-BE02-F8F9860198CA}">
      <dgm:prSet custT="1"/>
      <dgm:spPr/>
      <dgm:t>
        <a:bodyPr/>
        <a:lstStyle/>
        <a:p>
          <a:pPr rtl="0"/>
          <a:r>
            <a:rPr lang="es-ES" sz="1200" dirty="0" smtClean="0">
              <a:solidFill>
                <a:schemeClr val="bg1"/>
              </a:solidFill>
              <a:latin typeface="Arial" pitchFamily="34" charset="0"/>
              <a:cs typeface="Arial" pitchFamily="34" charset="0"/>
            </a:rPr>
            <a:t>Multilateral</a:t>
          </a:r>
          <a:endParaRPr lang="es-CR" sz="1200" dirty="0">
            <a:solidFill>
              <a:schemeClr val="bg1"/>
            </a:solidFill>
            <a:latin typeface="Arial" pitchFamily="34" charset="0"/>
            <a:cs typeface="Arial" pitchFamily="34" charset="0"/>
          </a:endParaRPr>
        </a:p>
      </dgm:t>
    </dgm:pt>
    <dgm:pt modelId="{56601D39-D411-4FA5-B793-4E232D22F1BB}" type="parTrans" cxnId="{14C15BD2-F953-4521-B865-C28151019188}">
      <dgm:prSet/>
      <dgm:spPr/>
      <dgm:t>
        <a:bodyPr/>
        <a:lstStyle/>
        <a:p>
          <a:endParaRPr lang="es-CR" sz="2800">
            <a:solidFill>
              <a:schemeClr val="bg1"/>
            </a:solidFill>
            <a:latin typeface="Arial" pitchFamily="34" charset="0"/>
            <a:cs typeface="Arial" pitchFamily="34" charset="0"/>
          </a:endParaRPr>
        </a:p>
      </dgm:t>
    </dgm:pt>
    <dgm:pt modelId="{FDEB64BC-7F6F-41FD-B39E-6A9984781E40}" type="sibTrans" cxnId="{14C15BD2-F953-4521-B865-C28151019188}">
      <dgm:prSet/>
      <dgm:spPr/>
      <dgm:t>
        <a:bodyPr/>
        <a:lstStyle/>
        <a:p>
          <a:endParaRPr lang="es-CR" sz="2800">
            <a:solidFill>
              <a:schemeClr val="bg1"/>
            </a:solidFill>
            <a:latin typeface="Arial" pitchFamily="34" charset="0"/>
            <a:cs typeface="Arial" pitchFamily="34" charset="0"/>
          </a:endParaRPr>
        </a:p>
      </dgm:t>
    </dgm:pt>
    <dgm:pt modelId="{9B5E0949-5AC2-445D-BA22-44DBBEBF9211}">
      <dgm:prSet custT="1"/>
      <dgm:spPr/>
      <dgm:t>
        <a:bodyPr/>
        <a:lstStyle/>
        <a:p>
          <a:pPr rtl="0"/>
          <a:r>
            <a:rPr lang="es-ES" sz="1200" dirty="0" smtClean="0">
              <a:solidFill>
                <a:schemeClr val="bg1"/>
              </a:solidFill>
              <a:latin typeface="Arial" pitchFamily="34" charset="0"/>
              <a:cs typeface="Arial" pitchFamily="34" charset="0"/>
            </a:rPr>
            <a:t>Convenio internacional</a:t>
          </a:r>
          <a:endParaRPr lang="es-CR" sz="1200" dirty="0">
            <a:solidFill>
              <a:schemeClr val="bg1"/>
            </a:solidFill>
            <a:latin typeface="Arial" pitchFamily="34" charset="0"/>
            <a:cs typeface="Arial" pitchFamily="34" charset="0"/>
          </a:endParaRPr>
        </a:p>
      </dgm:t>
    </dgm:pt>
    <dgm:pt modelId="{AFC85E36-875B-49E6-A438-F0592CACA74E}" type="parTrans" cxnId="{318A6B70-C201-4BFC-BFD5-BFDB9F20FC71}">
      <dgm:prSet/>
      <dgm:spPr/>
      <dgm:t>
        <a:bodyPr/>
        <a:lstStyle/>
        <a:p>
          <a:endParaRPr lang="es-CR" sz="2800">
            <a:solidFill>
              <a:schemeClr val="bg1"/>
            </a:solidFill>
            <a:latin typeface="Arial" pitchFamily="34" charset="0"/>
            <a:cs typeface="Arial" pitchFamily="34" charset="0"/>
          </a:endParaRPr>
        </a:p>
      </dgm:t>
    </dgm:pt>
    <dgm:pt modelId="{5B862447-B6B1-4F19-80C1-22765CCB83E5}" type="sibTrans" cxnId="{318A6B70-C201-4BFC-BFD5-BFDB9F20FC71}">
      <dgm:prSet/>
      <dgm:spPr/>
      <dgm:t>
        <a:bodyPr/>
        <a:lstStyle/>
        <a:p>
          <a:endParaRPr lang="es-CR" sz="2800">
            <a:solidFill>
              <a:schemeClr val="bg1"/>
            </a:solidFill>
            <a:latin typeface="Arial" pitchFamily="34" charset="0"/>
            <a:cs typeface="Arial" pitchFamily="34" charset="0"/>
          </a:endParaRPr>
        </a:p>
      </dgm:t>
    </dgm:pt>
    <dgm:pt modelId="{3D2942FF-70AF-4D7C-B7EA-D867EE3FB72B}">
      <dgm:prSet custT="1"/>
      <dgm:spPr/>
      <dgm:t>
        <a:bodyPr/>
        <a:lstStyle/>
        <a:p>
          <a:pPr rtl="0"/>
          <a:r>
            <a:rPr lang="es-ES" sz="1200" dirty="0" smtClean="0">
              <a:solidFill>
                <a:schemeClr val="bg1"/>
              </a:solidFill>
              <a:latin typeface="Arial" pitchFamily="34" charset="0"/>
              <a:cs typeface="Arial" pitchFamily="34" charset="0"/>
            </a:rPr>
            <a:t>Estudios, casos, consultas, etc. (comité de valor)</a:t>
          </a:r>
          <a:endParaRPr lang="es-CR" sz="1200" dirty="0">
            <a:solidFill>
              <a:schemeClr val="bg1"/>
            </a:solidFill>
            <a:latin typeface="Arial" pitchFamily="34" charset="0"/>
            <a:cs typeface="Arial" pitchFamily="34" charset="0"/>
          </a:endParaRPr>
        </a:p>
      </dgm:t>
    </dgm:pt>
    <dgm:pt modelId="{F419350D-996E-4E09-AA12-B44AE30E20A9}" type="parTrans" cxnId="{4CB2F9D1-986B-40F2-A264-FAED3849F36A}">
      <dgm:prSet/>
      <dgm:spPr/>
      <dgm:t>
        <a:bodyPr/>
        <a:lstStyle/>
        <a:p>
          <a:endParaRPr lang="es-CR" sz="2800">
            <a:solidFill>
              <a:schemeClr val="bg1"/>
            </a:solidFill>
            <a:latin typeface="Arial" pitchFamily="34" charset="0"/>
            <a:cs typeface="Arial" pitchFamily="34" charset="0"/>
          </a:endParaRPr>
        </a:p>
      </dgm:t>
    </dgm:pt>
    <dgm:pt modelId="{6FE03930-F189-4078-BF36-82708DF48C67}" type="sibTrans" cxnId="{4CB2F9D1-986B-40F2-A264-FAED3849F36A}">
      <dgm:prSet/>
      <dgm:spPr/>
      <dgm:t>
        <a:bodyPr/>
        <a:lstStyle/>
        <a:p>
          <a:endParaRPr lang="es-CR" sz="2800">
            <a:solidFill>
              <a:schemeClr val="bg1"/>
            </a:solidFill>
            <a:latin typeface="Arial" pitchFamily="34" charset="0"/>
            <a:cs typeface="Arial" pitchFamily="34" charset="0"/>
          </a:endParaRPr>
        </a:p>
      </dgm:t>
    </dgm:pt>
    <dgm:pt modelId="{1C295B89-D3E4-4D2A-965F-E0BB868413DA}">
      <dgm:prSet custT="1"/>
      <dgm:spPr/>
      <dgm:t>
        <a:bodyPr/>
        <a:lstStyle/>
        <a:p>
          <a:pPr rtl="0"/>
          <a:r>
            <a:rPr lang="es-ES" sz="1200" dirty="0" smtClean="0">
              <a:solidFill>
                <a:schemeClr val="bg1"/>
              </a:solidFill>
              <a:latin typeface="Arial" pitchFamily="34" charset="0"/>
              <a:cs typeface="Arial" pitchFamily="34" charset="0"/>
            </a:rPr>
            <a:t>Centroamérica</a:t>
          </a:r>
          <a:endParaRPr lang="es-CR" sz="1200" dirty="0">
            <a:solidFill>
              <a:schemeClr val="bg1"/>
            </a:solidFill>
            <a:latin typeface="Arial" pitchFamily="34" charset="0"/>
            <a:cs typeface="Arial" pitchFamily="34" charset="0"/>
          </a:endParaRPr>
        </a:p>
      </dgm:t>
    </dgm:pt>
    <dgm:pt modelId="{5F9A9535-9263-4343-AC7A-9256E93D3A02}" type="parTrans" cxnId="{58CF3DCF-1BC7-4233-A067-DB121DFCA110}">
      <dgm:prSet/>
      <dgm:spPr/>
      <dgm:t>
        <a:bodyPr/>
        <a:lstStyle/>
        <a:p>
          <a:endParaRPr lang="es-CR" sz="2800">
            <a:solidFill>
              <a:schemeClr val="bg1"/>
            </a:solidFill>
            <a:latin typeface="Arial" pitchFamily="34" charset="0"/>
            <a:cs typeface="Arial" pitchFamily="34" charset="0"/>
          </a:endParaRPr>
        </a:p>
      </dgm:t>
    </dgm:pt>
    <dgm:pt modelId="{9F77AF0D-87D2-49B8-A94D-48A6B89A07C0}" type="sibTrans" cxnId="{58CF3DCF-1BC7-4233-A067-DB121DFCA110}">
      <dgm:prSet/>
      <dgm:spPr/>
      <dgm:t>
        <a:bodyPr/>
        <a:lstStyle/>
        <a:p>
          <a:endParaRPr lang="es-CR" sz="2800">
            <a:solidFill>
              <a:schemeClr val="bg1"/>
            </a:solidFill>
            <a:latin typeface="Arial" pitchFamily="34" charset="0"/>
            <a:cs typeface="Arial" pitchFamily="34" charset="0"/>
          </a:endParaRPr>
        </a:p>
      </dgm:t>
    </dgm:pt>
    <dgm:pt modelId="{E0E98010-A787-41C7-9A54-96C25E1A61A5}">
      <dgm:prSet custT="1"/>
      <dgm:spPr/>
      <dgm:t>
        <a:bodyPr/>
        <a:lstStyle/>
        <a:p>
          <a:pPr rtl="0"/>
          <a:r>
            <a:rPr lang="es-ES" sz="1000" dirty="0" smtClean="0">
              <a:solidFill>
                <a:schemeClr val="bg1"/>
              </a:solidFill>
              <a:latin typeface="Arial" pitchFamily="34" charset="0"/>
              <a:cs typeface="Arial" pitchFamily="34" charset="0"/>
            </a:rPr>
            <a:t>Reglamento Centroamericano</a:t>
          </a:r>
          <a:endParaRPr lang="es-CR" sz="1000" dirty="0">
            <a:solidFill>
              <a:schemeClr val="bg1"/>
            </a:solidFill>
            <a:latin typeface="Arial" pitchFamily="34" charset="0"/>
            <a:cs typeface="Arial" pitchFamily="34" charset="0"/>
          </a:endParaRPr>
        </a:p>
      </dgm:t>
    </dgm:pt>
    <dgm:pt modelId="{4C1B6955-9532-4E95-BE9F-8D25F3812B55}" type="parTrans" cxnId="{A5014B02-3101-4D62-9883-332142170645}">
      <dgm:prSet/>
      <dgm:spPr/>
      <dgm:t>
        <a:bodyPr/>
        <a:lstStyle/>
        <a:p>
          <a:endParaRPr lang="es-CR" sz="2800">
            <a:solidFill>
              <a:schemeClr val="bg1"/>
            </a:solidFill>
            <a:latin typeface="Arial" pitchFamily="34" charset="0"/>
            <a:cs typeface="Arial" pitchFamily="34" charset="0"/>
          </a:endParaRPr>
        </a:p>
      </dgm:t>
    </dgm:pt>
    <dgm:pt modelId="{18BD8D73-8C88-44B6-93EF-DA3F9351D590}" type="sibTrans" cxnId="{A5014B02-3101-4D62-9883-332142170645}">
      <dgm:prSet/>
      <dgm:spPr/>
      <dgm:t>
        <a:bodyPr/>
        <a:lstStyle/>
        <a:p>
          <a:endParaRPr lang="es-CR" sz="2800">
            <a:solidFill>
              <a:schemeClr val="bg1"/>
            </a:solidFill>
            <a:latin typeface="Arial" pitchFamily="34" charset="0"/>
            <a:cs typeface="Arial" pitchFamily="34" charset="0"/>
          </a:endParaRPr>
        </a:p>
      </dgm:t>
    </dgm:pt>
    <dgm:pt modelId="{B14257C2-143B-4178-9F14-6ED211F276A0}">
      <dgm:prSet custT="1"/>
      <dgm:spPr/>
      <dgm:t>
        <a:bodyPr/>
        <a:lstStyle/>
        <a:p>
          <a:pPr rtl="0"/>
          <a:r>
            <a:rPr lang="es-ES" sz="1200" dirty="0" smtClean="0">
              <a:solidFill>
                <a:schemeClr val="bg1"/>
              </a:solidFill>
              <a:latin typeface="Arial" pitchFamily="34" charset="0"/>
              <a:cs typeface="Arial" pitchFamily="34" charset="0"/>
            </a:rPr>
            <a:t>Estudios</a:t>
          </a:r>
          <a:endParaRPr lang="es-CR" sz="1200" dirty="0">
            <a:solidFill>
              <a:schemeClr val="bg1"/>
            </a:solidFill>
            <a:latin typeface="Arial" pitchFamily="34" charset="0"/>
            <a:cs typeface="Arial" pitchFamily="34" charset="0"/>
          </a:endParaRPr>
        </a:p>
      </dgm:t>
    </dgm:pt>
    <dgm:pt modelId="{A81A86EA-E786-480C-A432-1950159A6DF9}" type="parTrans" cxnId="{A42A0C52-F773-4CD3-AFF8-5E9B2452DCFB}">
      <dgm:prSet/>
      <dgm:spPr/>
      <dgm:t>
        <a:bodyPr/>
        <a:lstStyle/>
        <a:p>
          <a:endParaRPr lang="es-CR" sz="2800">
            <a:solidFill>
              <a:schemeClr val="bg1"/>
            </a:solidFill>
            <a:latin typeface="Arial" pitchFamily="34" charset="0"/>
            <a:cs typeface="Arial" pitchFamily="34" charset="0"/>
          </a:endParaRPr>
        </a:p>
      </dgm:t>
    </dgm:pt>
    <dgm:pt modelId="{50FF7E5E-CAE4-4CF7-B5CA-7E55A8052AF7}" type="sibTrans" cxnId="{A42A0C52-F773-4CD3-AFF8-5E9B2452DCFB}">
      <dgm:prSet/>
      <dgm:spPr/>
      <dgm:t>
        <a:bodyPr/>
        <a:lstStyle/>
        <a:p>
          <a:endParaRPr lang="es-CR" sz="2800">
            <a:solidFill>
              <a:schemeClr val="bg1"/>
            </a:solidFill>
            <a:latin typeface="Arial" pitchFamily="34" charset="0"/>
            <a:cs typeface="Arial" pitchFamily="34" charset="0"/>
          </a:endParaRPr>
        </a:p>
      </dgm:t>
    </dgm:pt>
    <dgm:pt modelId="{3AB31F79-FF3F-44D5-A064-33903294C96E}">
      <dgm:prSet custT="1"/>
      <dgm:spPr/>
      <dgm:t>
        <a:bodyPr/>
        <a:lstStyle/>
        <a:p>
          <a:pPr rtl="0"/>
          <a:r>
            <a:rPr lang="es-ES" sz="1200" dirty="0" smtClean="0">
              <a:solidFill>
                <a:schemeClr val="bg1"/>
              </a:solidFill>
              <a:latin typeface="Arial" pitchFamily="34" charset="0"/>
              <a:cs typeface="Arial" pitchFamily="34" charset="0"/>
            </a:rPr>
            <a:t>Nacional</a:t>
          </a:r>
          <a:endParaRPr lang="es-CR" sz="1200" dirty="0">
            <a:solidFill>
              <a:schemeClr val="bg1"/>
            </a:solidFill>
            <a:latin typeface="Arial" pitchFamily="34" charset="0"/>
            <a:cs typeface="Arial" pitchFamily="34" charset="0"/>
          </a:endParaRPr>
        </a:p>
      </dgm:t>
    </dgm:pt>
    <dgm:pt modelId="{FED7AB89-B917-4CC9-A922-19A70F747E6E}" type="parTrans" cxnId="{A66CCFB2-3C19-4DA7-9078-DABB947D5257}">
      <dgm:prSet/>
      <dgm:spPr/>
      <dgm:t>
        <a:bodyPr/>
        <a:lstStyle/>
        <a:p>
          <a:endParaRPr lang="es-CR" sz="2800">
            <a:solidFill>
              <a:schemeClr val="bg1"/>
            </a:solidFill>
            <a:latin typeface="Arial" pitchFamily="34" charset="0"/>
            <a:cs typeface="Arial" pitchFamily="34" charset="0"/>
          </a:endParaRPr>
        </a:p>
      </dgm:t>
    </dgm:pt>
    <dgm:pt modelId="{477BC8E9-63AE-4A49-AD7E-42079F164F0B}" type="sibTrans" cxnId="{A66CCFB2-3C19-4DA7-9078-DABB947D5257}">
      <dgm:prSet/>
      <dgm:spPr/>
      <dgm:t>
        <a:bodyPr/>
        <a:lstStyle/>
        <a:p>
          <a:endParaRPr lang="es-CR" sz="2800">
            <a:solidFill>
              <a:schemeClr val="bg1"/>
            </a:solidFill>
            <a:latin typeface="Arial" pitchFamily="34" charset="0"/>
            <a:cs typeface="Arial" pitchFamily="34" charset="0"/>
          </a:endParaRPr>
        </a:p>
      </dgm:t>
    </dgm:pt>
    <dgm:pt modelId="{2516052A-B90C-440F-99AA-263AFC95F6CA}">
      <dgm:prSet custT="1"/>
      <dgm:spPr/>
      <dgm:t>
        <a:bodyPr/>
        <a:lstStyle/>
        <a:p>
          <a:pPr rtl="0"/>
          <a:r>
            <a:rPr lang="es-ES" sz="1200" dirty="0" smtClean="0">
              <a:solidFill>
                <a:schemeClr val="bg1"/>
              </a:solidFill>
              <a:latin typeface="Arial" pitchFamily="34" charset="0"/>
              <a:cs typeface="Arial" pitchFamily="34" charset="0"/>
            </a:rPr>
            <a:t>Ley</a:t>
          </a:r>
          <a:endParaRPr lang="es-CR" sz="1200" dirty="0">
            <a:solidFill>
              <a:schemeClr val="bg1"/>
            </a:solidFill>
            <a:latin typeface="Arial" pitchFamily="34" charset="0"/>
            <a:cs typeface="Arial" pitchFamily="34" charset="0"/>
          </a:endParaRPr>
        </a:p>
      </dgm:t>
    </dgm:pt>
    <dgm:pt modelId="{781ACD59-9BEE-426A-B1FF-AB750AB62754}" type="parTrans" cxnId="{AAFE520D-AC26-4647-B1BF-1C31FBE35A78}">
      <dgm:prSet/>
      <dgm:spPr/>
      <dgm:t>
        <a:bodyPr/>
        <a:lstStyle/>
        <a:p>
          <a:endParaRPr lang="es-CR" sz="2800">
            <a:solidFill>
              <a:schemeClr val="bg1"/>
            </a:solidFill>
            <a:latin typeface="Arial" pitchFamily="34" charset="0"/>
            <a:cs typeface="Arial" pitchFamily="34" charset="0"/>
          </a:endParaRPr>
        </a:p>
      </dgm:t>
    </dgm:pt>
    <dgm:pt modelId="{3599C1EA-D915-4BB0-8EF2-0C08BB10CAE6}" type="sibTrans" cxnId="{AAFE520D-AC26-4647-B1BF-1C31FBE35A78}">
      <dgm:prSet/>
      <dgm:spPr/>
      <dgm:t>
        <a:bodyPr/>
        <a:lstStyle/>
        <a:p>
          <a:endParaRPr lang="es-CR" sz="2800">
            <a:solidFill>
              <a:schemeClr val="bg1"/>
            </a:solidFill>
            <a:latin typeface="Arial" pitchFamily="34" charset="0"/>
            <a:cs typeface="Arial" pitchFamily="34" charset="0"/>
          </a:endParaRPr>
        </a:p>
      </dgm:t>
    </dgm:pt>
    <dgm:pt modelId="{95621A40-ECF3-4314-814D-2A69E758FEF9}">
      <dgm:prSet custT="1"/>
      <dgm:spPr/>
      <dgm:t>
        <a:bodyPr/>
        <a:lstStyle/>
        <a:p>
          <a:pPr rtl="0"/>
          <a:r>
            <a:rPr lang="es-ES" sz="1200" dirty="0" smtClean="0">
              <a:solidFill>
                <a:schemeClr val="bg1"/>
              </a:solidFill>
              <a:latin typeface="Arial" pitchFamily="34" charset="0"/>
              <a:cs typeface="Arial" pitchFamily="34" charset="0"/>
            </a:rPr>
            <a:t>Reglamento</a:t>
          </a:r>
          <a:endParaRPr lang="es-CR" sz="1200" dirty="0">
            <a:solidFill>
              <a:schemeClr val="bg1"/>
            </a:solidFill>
            <a:latin typeface="Arial" pitchFamily="34" charset="0"/>
            <a:cs typeface="Arial" pitchFamily="34" charset="0"/>
          </a:endParaRPr>
        </a:p>
      </dgm:t>
    </dgm:pt>
    <dgm:pt modelId="{3DF9D57E-9A0A-4706-9166-F5789F995EB0}" type="parTrans" cxnId="{18CFB4C0-B3FC-4501-AE10-19910DF6C79B}">
      <dgm:prSet/>
      <dgm:spPr/>
      <dgm:t>
        <a:bodyPr/>
        <a:lstStyle/>
        <a:p>
          <a:endParaRPr lang="es-CR" sz="2800">
            <a:solidFill>
              <a:schemeClr val="bg1"/>
            </a:solidFill>
            <a:latin typeface="Arial" pitchFamily="34" charset="0"/>
            <a:cs typeface="Arial" pitchFamily="34" charset="0"/>
          </a:endParaRPr>
        </a:p>
      </dgm:t>
    </dgm:pt>
    <dgm:pt modelId="{7561F821-C874-4DD3-A66F-6B246039D961}" type="sibTrans" cxnId="{18CFB4C0-B3FC-4501-AE10-19910DF6C79B}">
      <dgm:prSet/>
      <dgm:spPr/>
      <dgm:t>
        <a:bodyPr/>
        <a:lstStyle/>
        <a:p>
          <a:endParaRPr lang="es-CR" sz="2800">
            <a:solidFill>
              <a:schemeClr val="bg1"/>
            </a:solidFill>
            <a:latin typeface="Arial" pitchFamily="34" charset="0"/>
            <a:cs typeface="Arial" pitchFamily="34" charset="0"/>
          </a:endParaRPr>
        </a:p>
      </dgm:t>
    </dgm:pt>
    <dgm:pt modelId="{65848F90-6695-4B89-BF33-A32E5A94D6CF}">
      <dgm:prSet custT="1"/>
      <dgm:spPr/>
      <dgm:t>
        <a:bodyPr/>
        <a:lstStyle/>
        <a:p>
          <a:pPr rtl="0"/>
          <a:r>
            <a:rPr lang="es-ES" sz="1200" dirty="0" smtClean="0">
              <a:solidFill>
                <a:schemeClr val="bg1"/>
              </a:solidFill>
              <a:latin typeface="Arial" pitchFamily="34" charset="0"/>
              <a:cs typeface="Arial" pitchFamily="34" charset="0"/>
            </a:rPr>
            <a:t>Directrices administrativas DGA</a:t>
          </a:r>
          <a:endParaRPr lang="es-CR" sz="1200" dirty="0">
            <a:solidFill>
              <a:schemeClr val="bg1"/>
            </a:solidFill>
            <a:latin typeface="Arial" pitchFamily="34" charset="0"/>
            <a:cs typeface="Arial" pitchFamily="34" charset="0"/>
          </a:endParaRPr>
        </a:p>
      </dgm:t>
    </dgm:pt>
    <dgm:pt modelId="{E97BE002-8697-47DA-9A4B-0D0493AA0364}" type="parTrans" cxnId="{EE0CDE63-5D66-491E-BE0C-2449D56B9352}">
      <dgm:prSet/>
      <dgm:spPr/>
      <dgm:t>
        <a:bodyPr/>
        <a:lstStyle/>
        <a:p>
          <a:endParaRPr lang="es-CR" sz="2800">
            <a:solidFill>
              <a:schemeClr val="bg1"/>
            </a:solidFill>
            <a:latin typeface="Arial" pitchFamily="34" charset="0"/>
            <a:cs typeface="Arial" pitchFamily="34" charset="0"/>
          </a:endParaRPr>
        </a:p>
      </dgm:t>
    </dgm:pt>
    <dgm:pt modelId="{0759FE52-A4B7-477B-8946-3F5B8D3B66F3}" type="sibTrans" cxnId="{EE0CDE63-5D66-491E-BE0C-2449D56B9352}">
      <dgm:prSet/>
      <dgm:spPr/>
      <dgm:t>
        <a:bodyPr/>
        <a:lstStyle/>
        <a:p>
          <a:endParaRPr lang="es-CR" sz="2800">
            <a:solidFill>
              <a:schemeClr val="bg1"/>
            </a:solidFill>
            <a:latin typeface="Arial" pitchFamily="34" charset="0"/>
            <a:cs typeface="Arial" pitchFamily="34" charset="0"/>
          </a:endParaRPr>
        </a:p>
      </dgm:t>
    </dgm:pt>
    <dgm:pt modelId="{AAA5C703-98C6-466A-81D1-B0AB18736121}" type="pres">
      <dgm:prSet presAssocID="{F5D3599A-DA49-48F7-BB3A-4CD00668B4CD}" presName="hierChild1" presStyleCnt="0">
        <dgm:presLayoutVars>
          <dgm:orgChart val="1"/>
          <dgm:chPref val="1"/>
          <dgm:dir/>
          <dgm:animOne val="branch"/>
          <dgm:animLvl val="lvl"/>
          <dgm:resizeHandles/>
        </dgm:presLayoutVars>
      </dgm:prSet>
      <dgm:spPr/>
      <dgm:t>
        <a:bodyPr/>
        <a:lstStyle/>
        <a:p>
          <a:endParaRPr lang="es-CR"/>
        </a:p>
      </dgm:t>
    </dgm:pt>
    <dgm:pt modelId="{F1B8FC3C-2D58-486F-B18A-71FB5629EEC4}" type="pres">
      <dgm:prSet presAssocID="{870B5E0F-C074-40D6-9212-6F4BAC652B99}" presName="hierRoot1" presStyleCnt="0">
        <dgm:presLayoutVars>
          <dgm:hierBranch val="init"/>
        </dgm:presLayoutVars>
      </dgm:prSet>
      <dgm:spPr/>
      <dgm:t>
        <a:bodyPr/>
        <a:lstStyle/>
        <a:p>
          <a:endParaRPr lang="es-CR"/>
        </a:p>
      </dgm:t>
    </dgm:pt>
    <dgm:pt modelId="{1C23CC87-1563-4449-9031-D87DF1D9DAF3}" type="pres">
      <dgm:prSet presAssocID="{870B5E0F-C074-40D6-9212-6F4BAC652B99}" presName="rootComposite1" presStyleCnt="0"/>
      <dgm:spPr/>
      <dgm:t>
        <a:bodyPr/>
        <a:lstStyle/>
        <a:p>
          <a:endParaRPr lang="es-CR"/>
        </a:p>
      </dgm:t>
    </dgm:pt>
    <dgm:pt modelId="{FF10AF8B-BCCA-4B9E-8228-444548843405}" type="pres">
      <dgm:prSet presAssocID="{870B5E0F-C074-40D6-9212-6F4BAC652B99}" presName="rootText1" presStyleLbl="node0" presStyleIdx="0" presStyleCnt="1">
        <dgm:presLayoutVars>
          <dgm:chPref val="3"/>
        </dgm:presLayoutVars>
      </dgm:prSet>
      <dgm:spPr/>
      <dgm:t>
        <a:bodyPr/>
        <a:lstStyle/>
        <a:p>
          <a:endParaRPr lang="es-CR"/>
        </a:p>
      </dgm:t>
    </dgm:pt>
    <dgm:pt modelId="{B6DE1D50-3D50-4222-A203-2E9913DF0C3C}" type="pres">
      <dgm:prSet presAssocID="{870B5E0F-C074-40D6-9212-6F4BAC652B99}" presName="rootConnector1" presStyleLbl="node1" presStyleIdx="0" presStyleCnt="0"/>
      <dgm:spPr/>
      <dgm:t>
        <a:bodyPr/>
        <a:lstStyle/>
        <a:p>
          <a:endParaRPr lang="es-CR"/>
        </a:p>
      </dgm:t>
    </dgm:pt>
    <dgm:pt modelId="{C99C26D5-05C5-4264-9D37-CD415AAE84AD}" type="pres">
      <dgm:prSet presAssocID="{870B5E0F-C074-40D6-9212-6F4BAC652B99}" presName="hierChild2" presStyleCnt="0"/>
      <dgm:spPr/>
      <dgm:t>
        <a:bodyPr/>
        <a:lstStyle/>
        <a:p>
          <a:endParaRPr lang="es-CR"/>
        </a:p>
      </dgm:t>
    </dgm:pt>
    <dgm:pt modelId="{1ECF80D9-983D-43AA-BD70-C6CA4F397297}" type="pres">
      <dgm:prSet presAssocID="{56601D39-D411-4FA5-B793-4E232D22F1BB}" presName="Name37" presStyleLbl="parChTrans1D2" presStyleIdx="0" presStyleCnt="3"/>
      <dgm:spPr/>
      <dgm:t>
        <a:bodyPr/>
        <a:lstStyle/>
        <a:p>
          <a:endParaRPr lang="es-CR"/>
        </a:p>
      </dgm:t>
    </dgm:pt>
    <dgm:pt modelId="{38861847-1ECE-4B30-A807-D864137EB434}" type="pres">
      <dgm:prSet presAssocID="{EDF8A994-F28D-4EDC-BE02-F8F9860198CA}" presName="hierRoot2" presStyleCnt="0">
        <dgm:presLayoutVars>
          <dgm:hierBranch val="init"/>
        </dgm:presLayoutVars>
      </dgm:prSet>
      <dgm:spPr/>
      <dgm:t>
        <a:bodyPr/>
        <a:lstStyle/>
        <a:p>
          <a:endParaRPr lang="es-CR"/>
        </a:p>
      </dgm:t>
    </dgm:pt>
    <dgm:pt modelId="{C3DD0383-BE07-4308-9BAB-E4349F0BF1A6}" type="pres">
      <dgm:prSet presAssocID="{EDF8A994-F28D-4EDC-BE02-F8F9860198CA}" presName="rootComposite" presStyleCnt="0"/>
      <dgm:spPr/>
      <dgm:t>
        <a:bodyPr/>
        <a:lstStyle/>
        <a:p>
          <a:endParaRPr lang="es-CR"/>
        </a:p>
      </dgm:t>
    </dgm:pt>
    <dgm:pt modelId="{F04EE853-19C2-4855-9095-ABBEE2F27581}" type="pres">
      <dgm:prSet presAssocID="{EDF8A994-F28D-4EDC-BE02-F8F9860198CA}" presName="rootText" presStyleLbl="node2" presStyleIdx="0" presStyleCnt="3">
        <dgm:presLayoutVars>
          <dgm:chPref val="3"/>
        </dgm:presLayoutVars>
      </dgm:prSet>
      <dgm:spPr/>
      <dgm:t>
        <a:bodyPr/>
        <a:lstStyle/>
        <a:p>
          <a:endParaRPr lang="es-CR"/>
        </a:p>
      </dgm:t>
    </dgm:pt>
    <dgm:pt modelId="{4C95DD54-A948-40F2-8B71-161656B120B1}" type="pres">
      <dgm:prSet presAssocID="{EDF8A994-F28D-4EDC-BE02-F8F9860198CA}" presName="rootConnector" presStyleLbl="node2" presStyleIdx="0" presStyleCnt="3"/>
      <dgm:spPr/>
      <dgm:t>
        <a:bodyPr/>
        <a:lstStyle/>
        <a:p>
          <a:endParaRPr lang="es-CR"/>
        </a:p>
      </dgm:t>
    </dgm:pt>
    <dgm:pt modelId="{58BFE5B1-E6C4-469F-9CAB-1D77D2135DE9}" type="pres">
      <dgm:prSet presAssocID="{EDF8A994-F28D-4EDC-BE02-F8F9860198CA}" presName="hierChild4" presStyleCnt="0"/>
      <dgm:spPr/>
      <dgm:t>
        <a:bodyPr/>
        <a:lstStyle/>
        <a:p>
          <a:endParaRPr lang="es-CR"/>
        </a:p>
      </dgm:t>
    </dgm:pt>
    <dgm:pt modelId="{D94DB02C-06EC-40A2-8DF6-A8B5B7BD5DE2}" type="pres">
      <dgm:prSet presAssocID="{AFC85E36-875B-49E6-A438-F0592CACA74E}" presName="Name37" presStyleLbl="parChTrans1D3" presStyleIdx="0" presStyleCnt="7"/>
      <dgm:spPr/>
      <dgm:t>
        <a:bodyPr/>
        <a:lstStyle/>
        <a:p>
          <a:endParaRPr lang="es-CR"/>
        </a:p>
      </dgm:t>
    </dgm:pt>
    <dgm:pt modelId="{59534DE9-7C99-4C33-BE2E-F3C240BC991C}" type="pres">
      <dgm:prSet presAssocID="{9B5E0949-5AC2-445D-BA22-44DBBEBF9211}" presName="hierRoot2" presStyleCnt="0">
        <dgm:presLayoutVars>
          <dgm:hierBranch val="init"/>
        </dgm:presLayoutVars>
      </dgm:prSet>
      <dgm:spPr/>
      <dgm:t>
        <a:bodyPr/>
        <a:lstStyle/>
        <a:p>
          <a:endParaRPr lang="es-CR"/>
        </a:p>
      </dgm:t>
    </dgm:pt>
    <dgm:pt modelId="{A661B3DF-F602-468B-A7BF-93D47F83B116}" type="pres">
      <dgm:prSet presAssocID="{9B5E0949-5AC2-445D-BA22-44DBBEBF9211}" presName="rootComposite" presStyleCnt="0"/>
      <dgm:spPr/>
      <dgm:t>
        <a:bodyPr/>
        <a:lstStyle/>
        <a:p>
          <a:endParaRPr lang="es-CR"/>
        </a:p>
      </dgm:t>
    </dgm:pt>
    <dgm:pt modelId="{E1151653-0F43-409A-BAD9-397C30553979}" type="pres">
      <dgm:prSet presAssocID="{9B5E0949-5AC2-445D-BA22-44DBBEBF9211}" presName="rootText" presStyleLbl="node3" presStyleIdx="0" presStyleCnt="7">
        <dgm:presLayoutVars>
          <dgm:chPref val="3"/>
        </dgm:presLayoutVars>
      </dgm:prSet>
      <dgm:spPr/>
      <dgm:t>
        <a:bodyPr/>
        <a:lstStyle/>
        <a:p>
          <a:endParaRPr lang="es-CR"/>
        </a:p>
      </dgm:t>
    </dgm:pt>
    <dgm:pt modelId="{89E650F4-8B90-427E-8DE6-269694A1CEED}" type="pres">
      <dgm:prSet presAssocID="{9B5E0949-5AC2-445D-BA22-44DBBEBF9211}" presName="rootConnector" presStyleLbl="node3" presStyleIdx="0" presStyleCnt="7"/>
      <dgm:spPr/>
      <dgm:t>
        <a:bodyPr/>
        <a:lstStyle/>
        <a:p>
          <a:endParaRPr lang="es-CR"/>
        </a:p>
      </dgm:t>
    </dgm:pt>
    <dgm:pt modelId="{028BE6C1-9B6F-47A9-9F89-13F04B65A10F}" type="pres">
      <dgm:prSet presAssocID="{9B5E0949-5AC2-445D-BA22-44DBBEBF9211}" presName="hierChild4" presStyleCnt="0"/>
      <dgm:spPr/>
      <dgm:t>
        <a:bodyPr/>
        <a:lstStyle/>
        <a:p>
          <a:endParaRPr lang="es-CR"/>
        </a:p>
      </dgm:t>
    </dgm:pt>
    <dgm:pt modelId="{73972D03-BC45-40F9-9C7A-D36D585115D6}" type="pres">
      <dgm:prSet presAssocID="{9B5E0949-5AC2-445D-BA22-44DBBEBF9211}" presName="hierChild5" presStyleCnt="0"/>
      <dgm:spPr/>
      <dgm:t>
        <a:bodyPr/>
        <a:lstStyle/>
        <a:p>
          <a:endParaRPr lang="es-CR"/>
        </a:p>
      </dgm:t>
    </dgm:pt>
    <dgm:pt modelId="{BABDF7DA-094C-4C0A-96D2-EEE6ECD7A112}" type="pres">
      <dgm:prSet presAssocID="{F419350D-996E-4E09-AA12-B44AE30E20A9}" presName="Name37" presStyleLbl="parChTrans1D3" presStyleIdx="1" presStyleCnt="7"/>
      <dgm:spPr/>
      <dgm:t>
        <a:bodyPr/>
        <a:lstStyle/>
        <a:p>
          <a:endParaRPr lang="es-CR"/>
        </a:p>
      </dgm:t>
    </dgm:pt>
    <dgm:pt modelId="{D6F6BFAA-A0FA-4DBF-8066-E36E3982AD7D}" type="pres">
      <dgm:prSet presAssocID="{3D2942FF-70AF-4D7C-B7EA-D867EE3FB72B}" presName="hierRoot2" presStyleCnt="0">
        <dgm:presLayoutVars>
          <dgm:hierBranch val="init"/>
        </dgm:presLayoutVars>
      </dgm:prSet>
      <dgm:spPr/>
      <dgm:t>
        <a:bodyPr/>
        <a:lstStyle/>
        <a:p>
          <a:endParaRPr lang="es-CR"/>
        </a:p>
      </dgm:t>
    </dgm:pt>
    <dgm:pt modelId="{470DAAE4-17E7-41C5-9578-BEEC92154FD9}" type="pres">
      <dgm:prSet presAssocID="{3D2942FF-70AF-4D7C-B7EA-D867EE3FB72B}" presName="rootComposite" presStyleCnt="0"/>
      <dgm:spPr/>
      <dgm:t>
        <a:bodyPr/>
        <a:lstStyle/>
        <a:p>
          <a:endParaRPr lang="es-CR"/>
        </a:p>
      </dgm:t>
    </dgm:pt>
    <dgm:pt modelId="{947A6104-7B5E-4CD8-8729-34662366B2CB}" type="pres">
      <dgm:prSet presAssocID="{3D2942FF-70AF-4D7C-B7EA-D867EE3FB72B}" presName="rootText" presStyleLbl="node3" presStyleIdx="1" presStyleCnt="7">
        <dgm:presLayoutVars>
          <dgm:chPref val="3"/>
        </dgm:presLayoutVars>
      </dgm:prSet>
      <dgm:spPr/>
      <dgm:t>
        <a:bodyPr/>
        <a:lstStyle/>
        <a:p>
          <a:endParaRPr lang="es-CR"/>
        </a:p>
      </dgm:t>
    </dgm:pt>
    <dgm:pt modelId="{55C86F21-83E8-4803-AFCE-7C6EF8BEE972}" type="pres">
      <dgm:prSet presAssocID="{3D2942FF-70AF-4D7C-B7EA-D867EE3FB72B}" presName="rootConnector" presStyleLbl="node3" presStyleIdx="1" presStyleCnt="7"/>
      <dgm:spPr/>
      <dgm:t>
        <a:bodyPr/>
        <a:lstStyle/>
        <a:p>
          <a:endParaRPr lang="es-CR"/>
        </a:p>
      </dgm:t>
    </dgm:pt>
    <dgm:pt modelId="{012D23DC-691E-4C2D-BD08-0CB0026AE494}" type="pres">
      <dgm:prSet presAssocID="{3D2942FF-70AF-4D7C-B7EA-D867EE3FB72B}" presName="hierChild4" presStyleCnt="0"/>
      <dgm:spPr/>
      <dgm:t>
        <a:bodyPr/>
        <a:lstStyle/>
        <a:p>
          <a:endParaRPr lang="es-CR"/>
        </a:p>
      </dgm:t>
    </dgm:pt>
    <dgm:pt modelId="{EACBC0D2-516D-4317-ABF8-2AA11460194D}" type="pres">
      <dgm:prSet presAssocID="{3D2942FF-70AF-4D7C-B7EA-D867EE3FB72B}" presName="hierChild5" presStyleCnt="0"/>
      <dgm:spPr/>
      <dgm:t>
        <a:bodyPr/>
        <a:lstStyle/>
        <a:p>
          <a:endParaRPr lang="es-CR"/>
        </a:p>
      </dgm:t>
    </dgm:pt>
    <dgm:pt modelId="{98D5BF64-23B5-48F4-875E-C04B218BE6F5}" type="pres">
      <dgm:prSet presAssocID="{EDF8A994-F28D-4EDC-BE02-F8F9860198CA}" presName="hierChild5" presStyleCnt="0"/>
      <dgm:spPr/>
      <dgm:t>
        <a:bodyPr/>
        <a:lstStyle/>
        <a:p>
          <a:endParaRPr lang="es-CR"/>
        </a:p>
      </dgm:t>
    </dgm:pt>
    <dgm:pt modelId="{13D8D8A4-9735-427E-9836-F126AB7B1CAE}" type="pres">
      <dgm:prSet presAssocID="{5F9A9535-9263-4343-AC7A-9256E93D3A02}" presName="Name37" presStyleLbl="parChTrans1D2" presStyleIdx="1" presStyleCnt="3"/>
      <dgm:spPr/>
      <dgm:t>
        <a:bodyPr/>
        <a:lstStyle/>
        <a:p>
          <a:endParaRPr lang="es-CR"/>
        </a:p>
      </dgm:t>
    </dgm:pt>
    <dgm:pt modelId="{B178C1DB-3E82-48FE-81D8-B66B321763A3}" type="pres">
      <dgm:prSet presAssocID="{1C295B89-D3E4-4D2A-965F-E0BB868413DA}" presName="hierRoot2" presStyleCnt="0">
        <dgm:presLayoutVars>
          <dgm:hierBranch val="init"/>
        </dgm:presLayoutVars>
      </dgm:prSet>
      <dgm:spPr/>
      <dgm:t>
        <a:bodyPr/>
        <a:lstStyle/>
        <a:p>
          <a:endParaRPr lang="es-CR"/>
        </a:p>
      </dgm:t>
    </dgm:pt>
    <dgm:pt modelId="{A4455AD6-6020-43C5-AC95-E527285206CB}" type="pres">
      <dgm:prSet presAssocID="{1C295B89-D3E4-4D2A-965F-E0BB868413DA}" presName="rootComposite" presStyleCnt="0"/>
      <dgm:spPr/>
      <dgm:t>
        <a:bodyPr/>
        <a:lstStyle/>
        <a:p>
          <a:endParaRPr lang="es-CR"/>
        </a:p>
      </dgm:t>
    </dgm:pt>
    <dgm:pt modelId="{3F674AAF-E743-4FDC-8AAC-656DFAFB0A23}" type="pres">
      <dgm:prSet presAssocID="{1C295B89-D3E4-4D2A-965F-E0BB868413DA}" presName="rootText" presStyleLbl="node2" presStyleIdx="1" presStyleCnt="3">
        <dgm:presLayoutVars>
          <dgm:chPref val="3"/>
        </dgm:presLayoutVars>
      </dgm:prSet>
      <dgm:spPr/>
      <dgm:t>
        <a:bodyPr/>
        <a:lstStyle/>
        <a:p>
          <a:endParaRPr lang="es-CR"/>
        </a:p>
      </dgm:t>
    </dgm:pt>
    <dgm:pt modelId="{8FDCF855-4E99-41E8-9969-C19807A379F8}" type="pres">
      <dgm:prSet presAssocID="{1C295B89-D3E4-4D2A-965F-E0BB868413DA}" presName="rootConnector" presStyleLbl="node2" presStyleIdx="1" presStyleCnt="3"/>
      <dgm:spPr/>
      <dgm:t>
        <a:bodyPr/>
        <a:lstStyle/>
        <a:p>
          <a:endParaRPr lang="es-CR"/>
        </a:p>
      </dgm:t>
    </dgm:pt>
    <dgm:pt modelId="{1DBA2E92-E12E-4E6D-B597-464B7C43849B}" type="pres">
      <dgm:prSet presAssocID="{1C295B89-D3E4-4D2A-965F-E0BB868413DA}" presName="hierChild4" presStyleCnt="0"/>
      <dgm:spPr/>
      <dgm:t>
        <a:bodyPr/>
        <a:lstStyle/>
        <a:p>
          <a:endParaRPr lang="es-CR"/>
        </a:p>
      </dgm:t>
    </dgm:pt>
    <dgm:pt modelId="{A17CAA84-BC7A-4024-953F-0668C9B7B43D}" type="pres">
      <dgm:prSet presAssocID="{4C1B6955-9532-4E95-BE9F-8D25F3812B55}" presName="Name37" presStyleLbl="parChTrans1D3" presStyleIdx="2" presStyleCnt="7"/>
      <dgm:spPr/>
      <dgm:t>
        <a:bodyPr/>
        <a:lstStyle/>
        <a:p>
          <a:endParaRPr lang="es-CR"/>
        </a:p>
      </dgm:t>
    </dgm:pt>
    <dgm:pt modelId="{D9990CD7-3DC2-48A7-A08A-F98BE437AC48}" type="pres">
      <dgm:prSet presAssocID="{E0E98010-A787-41C7-9A54-96C25E1A61A5}" presName="hierRoot2" presStyleCnt="0">
        <dgm:presLayoutVars>
          <dgm:hierBranch val="init"/>
        </dgm:presLayoutVars>
      </dgm:prSet>
      <dgm:spPr/>
      <dgm:t>
        <a:bodyPr/>
        <a:lstStyle/>
        <a:p>
          <a:endParaRPr lang="es-CR"/>
        </a:p>
      </dgm:t>
    </dgm:pt>
    <dgm:pt modelId="{69D5D61E-FDB2-4777-A993-1F363E7C2E02}" type="pres">
      <dgm:prSet presAssocID="{E0E98010-A787-41C7-9A54-96C25E1A61A5}" presName="rootComposite" presStyleCnt="0"/>
      <dgm:spPr/>
      <dgm:t>
        <a:bodyPr/>
        <a:lstStyle/>
        <a:p>
          <a:endParaRPr lang="es-CR"/>
        </a:p>
      </dgm:t>
    </dgm:pt>
    <dgm:pt modelId="{17DDD926-B4E8-47D1-A559-D985A8BD2B81}" type="pres">
      <dgm:prSet presAssocID="{E0E98010-A787-41C7-9A54-96C25E1A61A5}" presName="rootText" presStyleLbl="node3" presStyleIdx="2" presStyleCnt="7">
        <dgm:presLayoutVars>
          <dgm:chPref val="3"/>
        </dgm:presLayoutVars>
      </dgm:prSet>
      <dgm:spPr/>
      <dgm:t>
        <a:bodyPr/>
        <a:lstStyle/>
        <a:p>
          <a:endParaRPr lang="es-CR"/>
        </a:p>
      </dgm:t>
    </dgm:pt>
    <dgm:pt modelId="{4C849FFF-8F43-4551-BD16-5D7DA41A3BCB}" type="pres">
      <dgm:prSet presAssocID="{E0E98010-A787-41C7-9A54-96C25E1A61A5}" presName="rootConnector" presStyleLbl="node3" presStyleIdx="2" presStyleCnt="7"/>
      <dgm:spPr/>
      <dgm:t>
        <a:bodyPr/>
        <a:lstStyle/>
        <a:p>
          <a:endParaRPr lang="es-CR"/>
        </a:p>
      </dgm:t>
    </dgm:pt>
    <dgm:pt modelId="{55430B21-44AE-4FC5-853E-99267B53A35F}" type="pres">
      <dgm:prSet presAssocID="{E0E98010-A787-41C7-9A54-96C25E1A61A5}" presName="hierChild4" presStyleCnt="0"/>
      <dgm:spPr/>
      <dgm:t>
        <a:bodyPr/>
        <a:lstStyle/>
        <a:p>
          <a:endParaRPr lang="es-CR"/>
        </a:p>
      </dgm:t>
    </dgm:pt>
    <dgm:pt modelId="{8F0142D0-F5E7-45A1-BD9A-64EEAA26BD7C}" type="pres">
      <dgm:prSet presAssocID="{E0E98010-A787-41C7-9A54-96C25E1A61A5}" presName="hierChild5" presStyleCnt="0"/>
      <dgm:spPr/>
      <dgm:t>
        <a:bodyPr/>
        <a:lstStyle/>
        <a:p>
          <a:endParaRPr lang="es-CR"/>
        </a:p>
      </dgm:t>
    </dgm:pt>
    <dgm:pt modelId="{271520F4-46EC-4E91-B104-6EBCEA69EF72}" type="pres">
      <dgm:prSet presAssocID="{A81A86EA-E786-480C-A432-1950159A6DF9}" presName="Name37" presStyleLbl="parChTrans1D3" presStyleIdx="3" presStyleCnt="7"/>
      <dgm:spPr/>
      <dgm:t>
        <a:bodyPr/>
        <a:lstStyle/>
        <a:p>
          <a:endParaRPr lang="es-CR"/>
        </a:p>
      </dgm:t>
    </dgm:pt>
    <dgm:pt modelId="{C5A6D212-6CD7-4949-AE42-8C67F89BC121}" type="pres">
      <dgm:prSet presAssocID="{B14257C2-143B-4178-9F14-6ED211F276A0}" presName="hierRoot2" presStyleCnt="0">
        <dgm:presLayoutVars>
          <dgm:hierBranch val="init"/>
        </dgm:presLayoutVars>
      </dgm:prSet>
      <dgm:spPr/>
      <dgm:t>
        <a:bodyPr/>
        <a:lstStyle/>
        <a:p>
          <a:endParaRPr lang="es-CR"/>
        </a:p>
      </dgm:t>
    </dgm:pt>
    <dgm:pt modelId="{A093018A-C6B9-4519-99EB-C9B24587BE28}" type="pres">
      <dgm:prSet presAssocID="{B14257C2-143B-4178-9F14-6ED211F276A0}" presName="rootComposite" presStyleCnt="0"/>
      <dgm:spPr/>
      <dgm:t>
        <a:bodyPr/>
        <a:lstStyle/>
        <a:p>
          <a:endParaRPr lang="es-CR"/>
        </a:p>
      </dgm:t>
    </dgm:pt>
    <dgm:pt modelId="{38C14A0F-6267-4FBF-9050-C90882220C35}" type="pres">
      <dgm:prSet presAssocID="{B14257C2-143B-4178-9F14-6ED211F276A0}" presName="rootText" presStyleLbl="node3" presStyleIdx="3" presStyleCnt="7">
        <dgm:presLayoutVars>
          <dgm:chPref val="3"/>
        </dgm:presLayoutVars>
      </dgm:prSet>
      <dgm:spPr/>
      <dgm:t>
        <a:bodyPr/>
        <a:lstStyle/>
        <a:p>
          <a:endParaRPr lang="es-CR"/>
        </a:p>
      </dgm:t>
    </dgm:pt>
    <dgm:pt modelId="{2378DD67-C328-4C0C-A971-EDD4C7A5CDC8}" type="pres">
      <dgm:prSet presAssocID="{B14257C2-143B-4178-9F14-6ED211F276A0}" presName="rootConnector" presStyleLbl="node3" presStyleIdx="3" presStyleCnt="7"/>
      <dgm:spPr/>
      <dgm:t>
        <a:bodyPr/>
        <a:lstStyle/>
        <a:p>
          <a:endParaRPr lang="es-CR"/>
        </a:p>
      </dgm:t>
    </dgm:pt>
    <dgm:pt modelId="{C06B9C84-162D-471E-8C5F-2A5CD71DA79A}" type="pres">
      <dgm:prSet presAssocID="{B14257C2-143B-4178-9F14-6ED211F276A0}" presName="hierChild4" presStyleCnt="0"/>
      <dgm:spPr/>
      <dgm:t>
        <a:bodyPr/>
        <a:lstStyle/>
        <a:p>
          <a:endParaRPr lang="es-CR"/>
        </a:p>
      </dgm:t>
    </dgm:pt>
    <dgm:pt modelId="{680BD464-C67C-4A08-8F1D-E0184C2A9475}" type="pres">
      <dgm:prSet presAssocID="{B14257C2-143B-4178-9F14-6ED211F276A0}" presName="hierChild5" presStyleCnt="0"/>
      <dgm:spPr/>
      <dgm:t>
        <a:bodyPr/>
        <a:lstStyle/>
        <a:p>
          <a:endParaRPr lang="es-CR"/>
        </a:p>
      </dgm:t>
    </dgm:pt>
    <dgm:pt modelId="{21E27591-D089-46FE-8E53-9828C610EFA8}" type="pres">
      <dgm:prSet presAssocID="{1C295B89-D3E4-4D2A-965F-E0BB868413DA}" presName="hierChild5" presStyleCnt="0"/>
      <dgm:spPr/>
      <dgm:t>
        <a:bodyPr/>
        <a:lstStyle/>
        <a:p>
          <a:endParaRPr lang="es-CR"/>
        </a:p>
      </dgm:t>
    </dgm:pt>
    <dgm:pt modelId="{6DDD26C2-4E60-4FB5-A504-8E7011E4677A}" type="pres">
      <dgm:prSet presAssocID="{FED7AB89-B917-4CC9-A922-19A70F747E6E}" presName="Name37" presStyleLbl="parChTrans1D2" presStyleIdx="2" presStyleCnt="3"/>
      <dgm:spPr/>
      <dgm:t>
        <a:bodyPr/>
        <a:lstStyle/>
        <a:p>
          <a:endParaRPr lang="es-CR"/>
        </a:p>
      </dgm:t>
    </dgm:pt>
    <dgm:pt modelId="{28E3B5DC-2923-4DF4-A377-7026C2C34E57}" type="pres">
      <dgm:prSet presAssocID="{3AB31F79-FF3F-44D5-A064-33903294C96E}" presName="hierRoot2" presStyleCnt="0">
        <dgm:presLayoutVars>
          <dgm:hierBranch val="init"/>
        </dgm:presLayoutVars>
      </dgm:prSet>
      <dgm:spPr/>
      <dgm:t>
        <a:bodyPr/>
        <a:lstStyle/>
        <a:p>
          <a:endParaRPr lang="es-CR"/>
        </a:p>
      </dgm:t>
    </dgm:pt>
    <dgm:pt modelId="{58D5CDD7-9658-4BE1-97A7-0BBBDAB97D0F}" type="pres">
      <dgm:prSet presAssocID="{3AB31F79-FF3F-44D5-A064-33903294C96E}" presName="rootComposite" presStyleCnt="0"/>
      <dgm:spPr/>
      <dgm:t>
        <a:bodyPr/>
        <a:lstStyle/>
        <a:p>
          <a:endParaRPr lang="es-CR"/>
        </a:p>
      </dgm:t>
    </dgm:pt>
    <dgm:pt modelId="{C8519D4D-BB01-49BA-8BFD-12CD4805A43D}" type="pres">
      <dgm:prSet presAssocID="{3AB31F79-FF3F-44D5-A064-33903294C96E}" presName="rootText" presStyleLbl="node2" presStyleIdx="2" presStyleCnt="3">
        <dgm:presLayoutVars>
          <dgm:chPref val="3"/>
        </dgm:presLayoutVars>
      </dgm:prSet>
      <dgm:spPr/>
      <dgm:t>
        <a:bodyPr/>
        <a:lstStyle/>
        <a:p>
          <a:endParaRPr lang="es-CR"/>
        </a:p>
      </dgm:t>
    </dgm:pt>
    <dgm:pt modelId="{2286B625-AE39-4623-9009-EBE83071A0EC}" type="pres">
      <dgm:prSet presAssocID="{3AB31F79-FF3F-44D5-A064-33903294C96E}" presName="rootConnector" presStyleLbl="node2" presStyleIdx="2" presStyleCnt="3"/>
      <dgm:spPr/>
      <dgm:t>
        <a:bodyPr/>
        <a:lstStyle/>
        <a:p>
          <a:endParaRPr lang="es-CR"/>
        </a:p>
      </dgm:t>
    </dgm:pt>
    <dgm:pt modelId="{BF461649-E7F3-4373-BD9F-2D9A28C24DC3}" type="pres">
      <dgm:prSet presAssocID="{3AB31F79-FF3F-44D5-A064-33903294C96E}" presName="hierChild4" presStyleCnt="0"/>
      <dgm:spPr/>
      <dgm:t>
        <a:bodyPr/>
        <a:lstStyle/>
        <a:p>
          <a:endParaRPr lang="es-CR"/>
        </a:p>
      </dgm:t>
    </dgm:pt>
    <dgm:pt modelId="{FC4EE6BD-7944-4098-B085-85A7E90DE8A4}" type="pres">
      <dgm:prSet presAssocID="{781ACD59-9BEE-426A-B1FF-AB750AB62754}" presName="Name37" presStyleLbl="parChTrans1D3" presStyleIdx="4" presStyleCnt="7"/>
      <dgm:spPr/>
      <dgm:t>
        <a:bodyPr/>
        <a:lstStyle/>
        <a:p>
          <a:endParaRPr lang="es-CR"/>
        </a:p>
      </dgm:t>
    </dgm:pt>
    <dgm:pt modelId="{37E1E3A7-6699-4DDD-B461-805F75771B2D}" type="pres">
      <dgm:prSet presAssocID="{2516052A-B90C-440F-99AA-263AFC95F6CA}" presName="hierRoot2" presStyleCnt="0">
        <dgm:presLayoutVars>
          <dgm:hierBranch val="init"/>
        </dgm:presLayoutVars>
      </dgm:prSet>
      <dgm:spPr/>
      <dgm:t>
        <a:bodyPr/>
        <a:lstStyle/>
        <a:p>
          <a:endParaRPr lang="es-CR"/>
        </a:p>
      </dgm:t>
    </dgm:pt>
    <dgm:pt modelId="{56CFB7DB-0A56-4990-B3BB-3C4B2F0BEE09}" type="pres">
      <dgm:prSet presAssocID="{2516052A-B90C-440F-99AA-263AFC95F6CA}" presName="rootComposite" presStyleCnt="0"/>
      <dgm:spPr/>
      <dgm:t>
        <a:bodyPr/>
        <a:lstStyle/>
        <a:p>
          <a:endParaRPr lang="es-CR"/>
        </a:p>
      </dgm:t>
    </dgm:pt>
    <dgm:pt modelId="{0FF52440-E073-4456-B8BB-E9D9B9FECFC6}" type="pres">
      <dgm:prSet presAssocID="{2516052A-B90C-440F-99AA-263AFC95F6CA}" presName="rootText" presStyleLbl="node3" presStyleIdx="4" presStyleCnt="7">
        <dgm:presLayoutVars>
          <dgm:chPref val="3"/>
        </dgm:presLayoutVars>
      </dgm:prSet>
      <dgm:spPr/>
      <dgm:t>
        <a:bodyPr/>
        <a:lstStyle/>
        <a:p>
          <a:endParaRPr lang="es-CR"/>
        </a:p>
      </dgm:t>
    </dgm:pt>
    <dgm:pt modelId="{01F46D6D-1751-4054-88E3-F22DE7B6D498}" type="pres">
      <dgm:prSet presAssocID="{2516052A-B90C-440F-99AA-263AFC95F6CA}" presName="rootConnector" presStyleLbl="node3" presStyleIdx="4" presStyleCnt="7"/>
      <dgm:spPr/>
      <dgm:t>
        <a:bodyPr/>
        <a:lstStyle/>
        <a:p>
          <a:endParaRPr lang="es-CR"/>
        </a:p>
      </dgm:t>
    </dgm:pt>
    <dgm:pt modelId="{B672783C-91E9-482C-92AE-6C44198A29B0}" type="pres">
      <dgm:prSet presAssocID="{2516052A-B90C-440F-99AA-263AFC95F6CA}" presName="hierChild4" presStyleCnt="0"/>
      <dgm:spPr/>
      <dgm:t>
        <a:bodyPr/>
        <a:lstStyle/>
        <a:p>
          <a:endParaRPr lang="es-CR"/>
        </a:p>
      </dgm:t>
    </dgm:pt>
    <dgm:pt modelId="{80D7E264-4DEF-4297-9A15-3935A4BA9CC7}" type="pres">
      <dgm:prSet presAssocID="{2516052A-B90C-440F-99AA-263AFC95F6CA}" presName="hierChild5" presStyleCnt="0"/>
      <dgm:spPr/>
      <dgm:t>
        <a:bodyPr/>
        <a:lstStyle/>
        <a:p>
          <a:endParaRPr lang="es-CR"/>
        </a:p>
      </dgm:t>
    </dgm:pt>
    <dgm:pt modelId="{8238259F-F9B0-4325-A497-7BFB5526B658}" type="pres">
      <dgm:prSet presAssocID="{3DF9D57E-9A0A-4706-9166-F5789F995EB0}" presName="Name37" presStyleLbl="parChTrans1D3" presStyleIdx="5" presStyleCnt="7"/>
      <dgm:spPr/>
      <dgm:t>
        <a:bodyPr/>
        <a:lstStyle/>
        <a:p>
          <a:endParaRPr lang="es-CR"/>
        </a:p>
      </dgm:t>
    </dgm:pt>
    <dgm:pt modelId="{65EE7E6B-A12A-4958-95A3-8F97B3362C9F}" type="pres">
      <dgm:prSet presAssocID="{95621A40-ECF3-4314-814D-2A69E758FEF9}" presName="hierRoot2" presStyleCnt="0">
        <dgm:presLayoutVars>
          <dgm:hierBranch val="init"/>
        </dgm:presLayoutVars>
      </dgm:prSet>
      <dgm:spPr/>
      <dgm:t>
        <a:bodyPr/>
        <a:lstStyle/>
        <a:p>
          <a:endParaRPr lang="es-CR"/>
        </a:p>
      </dgm:t>
    </dgm:pt>
    <dgm:pt modelId="{2886575B-D481-48D4-8CCB-4B209AB220FA}" type="pres">
      <dgm:prSet presAssocID="{95621A40-ECF3-4314-814D-2A69E758FEF9}" presName="rootComposite" presStyleCnt="0"/>
      <dgm:spPr/>
      <dgm:t>
        <a:bodyPr/>
        <a:lstStyle/>
        <a:p>
          <a:endParaRPr lang="es-CR"/>
        </a:p>
      </dgm:t>
    </dgm:pt>
    <dgm:pt modelId="{D9AEF7DB-66EB-4237-80FA-0644BD4D3986}" type="pres">
      <dgm:prSet presAssocID="{95621A40-ECF3-4314-814D-2A69E758FEF9}" presName="rootText" presStyleLbl="node3" presStyleIdx="5" presStyleCnt="7">
        <dgm:presLayoutVars>
          <dgm:chPref val="3"/>
        </dgm:presLayoutVars>
      </dgm:prSet>
      <dgm:spPr/>
      <dgm:t>
        <a:bodyPr/>
        <a:lstStyle/>
        <a:p>
          <a:endParaRPr lang="es-CR"/>
        </a:p>
      </dgm:t>
    </dgm:pt>
    <dgm:pt modelId="{069F523A-62F4-4FA7-BCBE-5AE5769A1CDC}" type="pres">
      <dgm:prSet presAssocID="{95621A40-ECF3-4314-814D-2A69E758FEF9}" presName="rootConnector" presStyleLbl="node3" presStyleIdx="5" presStyleCnt="7"/>
      <dgm:spPr/>
      <dgm:t>
        <a:bodyPr/>
        <a:lstStyle/>
        <a:p>
          <a:endParaRPr lang="es-CR"/>
        </a:p>
      </dgm:t>
    </dgm:pt>
    <dgm:pt modelId="{C917E14A-96F9-4656-8B7A-4E154340FE25}" type="pres">
      <dgm:prSet presAssocID="{95621A40-ECF3-4314-814D-2A69E758FEF9}" presName="hierChild4" presStyleCnt="0"/>
      <dgm:spPr/>
      <dgm:t>
        <a:bodyPr/>
        <a:lstStyle/>
        <a:p>
          <a:endParaRPr lang="es-CR"/>
        </a:p>
      </dgm:t>
    </dgm:pt>
    <dgm:pt modelId="{55B7A161-54C5-4DCE-9DF3-82F04BA2C9C3}" type="pres">
      <dgm:prSet presAssocID="{95621A40-ECF3-4314-814D-2A69E758FEF9}" presName="hierChild5" presStyleCnt="0"/>
      <dgm:spPr/>
      <dgm:t>
        <a:bodyPr/>
        <a:lstStyle/>
        <a:p>
          <a:endParaRPr lang="es-CR"/>
        </a:p>
      </dgm:t>
    </dgm:pt>
    <dgm:pt modelId="{E61A4F5C-5B37-4363-B57F-DF33DBFD3144}" type="pres">
      <dgm:prSet presAssocID="{E97BE002-8697-47DA-9A4B-0D0493AA0364}" presName="Name37" presStyleLbl="parChTrans1D3" presStyleIdx="6" presStyleCnt="7"/>
      <dgm:spPr/>
      <dgm:t>
        <a:bodyPr/>
        <a:lstStyle/>
        <a:p>
          <a:endParaRPr lang="es-CR"/>
        </a:p>
      </dgm:t>
    </dgm:pt>
    <dgm:pt modelId="{AE044FDB-6D58-44CA-88E3-2F19143A36B9}" type="pres">
      <dgm:prSet presAssocID="{65848F90-6695-4B89-BF33-A32E5A94D6CF}" presName="hierRoot2" presStyleCnt="0">
        <dgm:presLayoutVars>
          <dgm:hierBranch val="init"/>
        </dgm:presLayoutVars>
      </dgm:prSet>
      <dgm:spPr/>
      <dgm:t>
        <a:bodyPr/>
        <a:lstStyle/>
        <a:p>
          <a:endParaRPr lang="es-CR"/>
        </a:p>
      </dgm:t>
    </dgm:pt>
    <dgm:pt modelId="{9769DE2E-DCC5-4894-BF9C-DF3EFF018D4C}" type="pres">
      <dgm:prSet presAssocID="{65848F90-6695-4B89-BF33-A32E5A94D6CF}" presName="rootComposite" presStyleCnt="0"/>
      <dgm:spPr/>
      <dgm:t>
        <a:bodyPr/>
        <a:lstStyle/>
        <a:p>
          <a:endParaRPr lang="es-CR"/>
        </a:p>
      </dgm:t>
    </dgm:pt>
    <dgm:pt modelId="{DD000558-AFEB-41FB-A7CA-54AED0557EBE}" type="pres">
      <dgm:prSet presAssocID="{65848F90-6695-4B89-BF33-A32E5A94D6CF}" presName="rootText" presStyleLbl="node3" presStyleIdx="6" presStyleCnt="7">
        <dgm:presLayoutVars>
          <dgm:chPref val="3"/>
        </dgm:presLayoutVars>
      </dgm:prSet>
      <dgm:spPr/>
      <dgm:t>
        <a:bodyPr/>
        <a:lstStyle/>
        <a:p>
          <a:endParaRPr lang="es-CR"/>
        </a:p>
      </dgm:t>
    </dgm:pt>
    <dgm:pt modelId="{6AF65D3B-3C7C-4E8F-94DE-AC38DF2A2717}" type="pres">
      <dgm:prSet presAssocID="{65848F90-6695-4B89-BF33-A32E5A94D6CF}" presName="rootConnector" presStyleLbl="node3" presStyleIdx="6" presStyleCnt="7"/>
      <dgm:spPr/>
      <dgm:t>
        <a:bodyPr/>
        <a:lstStyle/>
        <a:p>
          <a:endParaRPr lang="es-CR"/>
        </a:p>
      </dgm:t>
    </dgm:pt>
    <dgm:pt modelId="{4A0C69B8-D4EA-4D1A-99B1-1BA3FDF9636D}" type="pres">
      <dgm:prSet presAssocID="{65848F90-6695-4B89-BF33-A32E5A94D6CF}" presName="hierChild4" presStyleCnt="0"/>
      <dgm:spPr/>
      <dgm:t>
        <a:bodyPr/>
        <a:lstStyle/>
        <a:p>
          <a:endParaRPr lang="es-CR"/>
        </a:p>
      </dgm:t>
    </dgm:pt>
    <dgm:pt modelId="{5852C022-0F2E-4E22-9BE2-4E58A8AD8321}" type="pres">
      <dgm:prSet presAssocID="{65848F90-6695-4B89-BF33-A32E5A94D6CF}" presName="hierChild5" presStyleCnt="0"/>
      <dgm:spPr/>
      <dgm:t>
        <a:bodyPr/>
        <a:lstStyle/>
        <a:p>
          <a:endParaRPr lang="es-CR"/>
        </a:p>
      </dgm:t>
    </dgm:pt>
    <dgm:pt modelId="{18542285-E2CC-49F4-8A35-6AD1297C69A7}" type="pres">
      <dgm:prSet presAssocID="{3AB31F79-FF3F-44D5-A064-33903294C96E}" presName="hierChild5" presStyleCnt="0"/>
      <dgm:spPr/>
      <dgm:t>
        <a:bodyPr/>
        <a:lstStyle/>
        <a:p>
          <a:endParaRPr lang="es-CR"/>
        </a:p>
      </dgm:t>
    </dgm:pt>
    <dgm:pt modelId="{A42B39D7-7C65-47FF-891D-711E87F2A8F8}" type="pres">
      <dgm:prSet presAssocID="{870B5E0F-C074-40D6-9212-6F4BAC652B99}" presName="hierChild3" presStyleCnt="0"/>
      <dgm:spPr/>
      <dgm:t>
        <a:bodyPr/>
        <a:lstStyle/>
        <a:p>
          <a:endParaRPr lang="es-CR"/>
        </a:p>
      </dgm:t>
    </dgm:pt>
  </dgm:ptLst>
  <dgm:cxnLst>
    <dgm:cxn modelId="{14C15BD2-F953-4521-B865-C28151019188}" srcId="{870B5E0F-C074-40D6-9212-6F4BAC652B99}" destId="{EDF8A994-F28D-4EDC-BE02-F8F9860198CA}" srcOrd="0" destOrd="0" parTransId="{56601D39-D411-4FA5-B793-4E232D22F1BB}" sibTransId="{FDEB64BC-7F6F-41FD-B39E-6A9984781E40}"/>
    <dgm:cxn modelId="{43EB9DF3-EB7E-4CFD-98FB-605C432ACA3C}" type="presOf" srcId="{3DF9D57E-9A0A-4706-9166-F5789F995EB0}" destId="{8238259F-F9B0-4325-A497-7BFB5526B658}" srcOrd="0" destOrd="0" presId="urn:microsoft.com/office/officeart/2005/8/layout/orgChart1"/>
    <dgm:cxn modelId="{50A57073-3B18-45EE-A4D2-10BD76190DC7}" type="presOf" srcId="{781ACD59-9BEE-426A-B1FF-AB750AB62754}" destId="{FC4EE6BD-7944-4098-B085-85A7E90DE8A4}" srcOrd="0" destOrd="0" presId="urn:microsoft.com/office/officeart/2005/8/layout/orgChart1"/>
    <dgm:cxn modelId="{318A6B70-C201-4BFC-BFD5-BFDB9F20FC71}" srcId="{EDF8A994-F28D-4EDC-BE02-F8F9860198CA}" destId="{9B5E0949-5AC2-445D-BA22-44DBBEBF9211}" srcOrd="0" destOrd="0" parTransId="{AFC85E36-875B-49E6-A438-F0592CACA74E}" sibTransId="{5B862447-B6B1-4F19-80C1-22765CCB83E5}"/>
    <dgm:cxn modelId="{79595FF6-8055-4CFC-861B-214B33154353}" type="presOf" srcId="{870B5E0F-C074-40D6-9212-6F4BAC652B99}" destId="{FF10AF8B-BCCA-4B9E-8228-444548843405}" srcOrd="0" destOrd="0" presId="urn:microsoft.com/office/officeart/2005/8/layout/orgChart1"/>
    <dgm:cxn modelId="{D7D013B6-F531-4A42-A0C9-82D7E9342768}" type="presOf" srcId="{3AB31F79-FF3F-44D5-A064-33903294C96E}" destId="{C8519D4D-BB01-49BA-8BFD-12CD4805A43D}" srcOrd="0" destOrd="0" presId="urn:microsoft.com/office/officeart/2005/8/layout/orgChart1"/>
    <dgm:cxn modelId="{EE0CDE63-5D66-491E-BE0C-2449D56B9352}" srcId="{3AB31F79-FF3F-44D5-A064-33903294C96E}" destId="{65848F90-6695-4B89-BF33-A32E5A94D6CF}" srcOrd="2" destOrd="0" parTransId="{E97BE002-8697-47DA-9A4B-0D0493AA0364}" sibTransId="{0759FE52-A4B7-477B-8946-3F5B8D3B66F3}"/>
    <dgm:cxn modelId="{C159A161-3226-4613-96BD-C04240B3DC1F}" type="presOf" srcId="{A81A86EA-E786-480C-A432-1950159A6DF9}" destId="{271520F4-46EC-4E91-B104-6EBCEA69EF72}" srcOrd="0" destOrd="0" presId="urn:microsoft.com/office/officeart/2005/8/layout/orgChart1"/>
    <dgm:cxn modelId="{830D0A86-36EA-4028-B98A-2806340F83E8}" type="presOf" srcId="{4C1B6955-9532-4E95-BE9F-8D25F3812B55}" destId="{A17CAA84-BC7A-4024-953F-0668C9B7B43D}" srcOrd="0" destOrd="0" presId="urn:microsoft.com/office/officeart/2005/8/layout/orgChart1"/>
    <dgm:cxn modelId="{F5C775E4-2F1F-4357-9BD8-391E038782C5}" type="presOf" srcId="{E97BE002-8697-47DA-9A4B-0D0493AA0364}" destId="{E61A4F5C-5B37-4363-B57F-DF33DBFD3144}" srcOrd="0" destOrd="0" presId="urn:microsoft.com/office/officeart/2005/8/layout/orgChart1"/>
    <dgm:cxn modelId="{034CF604-41ED-42AC-8DBC-D36BAD83E88B}" type="presOf" srcId="{F419350D-996E-4E09-AA12-B44AE30E20A9}" destId="{BABDF7DA-094C-4C0A-96D2-EEE6ECD7A112}" srcOrd="0" destOrd="0" presId="urn:microsoft.com/office/officeart/2005/8/layout/orgChart1"/>
    <dgm:cxn modelId="{1EE1EE0B-CF1F-4EF2-97D4-CDB9D5019804}" type="presOf" srcId="{FED7AB89-B917-4CC9-A922-19A70F747E6E}" destId="{6DDD26C2-4E60-4FB5-A504-8E7011E4677A}" srcOrd="0" destOrd="0" presId="urn:microsoft.com/office/officeart/2005/8/layout/orgChart1"/>
    <dgm:cxn modelId="{DA1E654B-982B-452F-B89A-94AB4566D698}" type="presOf" srcId="{9B5E0949-5AC2-445D-BA22-44DBBEBF9211}" destId="{E1151653-0F43-409A-BAD9-397C30553979}" srcOrd="0" destOrd="0" presId="urn:microsoft.com/office/officeart/2005/8/layout/orgChart1"/>
    <dgm:cxn modelId="{956FF10D-3C64-45F7-8E87-A36022605995}" type="presOf" srcId="{B14257C2-143B-4178-9F14-6ED211F276A0}" destId="{38C14A0F-6267-4FBF-9050-C90882220C35}" srcOrd="0" destOrd="0" presId="urn:microsoft.com/office/officeart/2005/8/layout/orgChart1"/>
    <dgm:cxn modelId="{0BC413BE-A48A-4A19-B3DE-8F8A723C616E}" type="presOf" srcId="{2516052A-B90C-440F-99AA-263AFC95F6CA}" destId="{01F46D6D-1751-4054-88E3-F22DE7B6D498}" srcOrd="1" destOrd="0" presId="urn:microsoft.com/office/officeart/2005/8/layout/orgChart1"/>
    <dgm:cxn modelId="{5451A8FA-203C-42E5-B580-EB44AE30C456}" srcId="{F5D3599A-DA49-48F7-BB3A-4CD00668B4CD}" destId="{870B5E0F-C074-40D6-9212-6F4BAC652B99}" srcOrd="0" destOrd="0" parTransId="{EA03BCCA-13FF-4D2D-9412-D09CE0EFB622}" sibTransId="{B036C944-422E-4E94-BDAD-7E66656FD0B3}"/>
    <dgm:cxn modelId="{27FA5A24-2455-4633-9F67-77BF1637B105}" type="presOf" srcId="{B14257C2-143B-4178-9F14-6ED211F276A0}" destId="{2378DD67-C328-4C0C-A971-EDD4C7A5CDC8}" srcOrd="1" destOrd="0" presId="urn:microsoft.com/office/officeart/2005/8/layout/orgChart1"/>
    <dgm:cxn modelId="{B8EEEA60-F015-4AAF-8410-7590B3D6B0C5}" type="presOf" srcId="{5F9A9535-9263-4343-AC7A-9256E93D3A02}" destId="{13D8D8A4-9735-427E-9836-F126AB7B1CAE}" srcOrd="0" destOrd="0" presId="urn:microsoft.com/office/officeart/2005/8/layout/orgChart1"/>
    <dgm:cxn modelId="{A66CCFB2-3C19-4DA7-9078-DABB947D5257}" srcId="{870B5E0F-C074-40D6-9212-6F4BAC652B99}" destId="{3AB31F79-FF3F-44D5-A064-33903294C96E}" srcOrd="2" destOrd="0" parTransId="{FED7AB89-B917-4CC9-A922-19A70F747E6E}" sibTransId="{477BC8E9-63AE-4A49-AD7E-42079F164F0B}"/>
    <dgm:cxn modelId="{9B565850-E278-40B5-82CD-8C20DD021990}" type="presOf" srcId="{56601D39-D411-4FA5-B793-4E232D22F1BB}" destId="{1ECF80D9-983D-43AA-BD70-C6CA4F397297}" srcOrd="0" destOrd="0" presId="urn:microsoft.com/office/officeart/2005/8/layout/orgChart1"/>
    <dgm:cxn modelId="{46DEB955-642D-40AD-8D08-A988A9EBAFA3}" type="presOf" srcId="{95621A40-ECF3-4314-814D-2A69E758FEF9}" destId="{D9AEF7DB-66EB-4237-80FA-0644BD4D3986}" srcOrd="0" destOrd="0" presId="urn:microsoft.com/office/officeart/2005/8/layout/orgChart1"/>
    <dgm:cxn modelId="{A42A0C52-F773-4CD3-AFF8-5E9B2452DCFB}" srcId="{1C295B89-D3E4-4D2A-965F-E0BB868413DA}" destId="{B14257C2-143B-4178-9F14-6ED211F276A0}" srcOrd="1" destOrd="0" parTransId="{A81A86EA-E786-480C-A432-1950159A6DF9}" sibTransId="{50FF7E5E-CAE4-4CF7-B5CA-7E55A8052AF7}"/>
    <dgm:cxn modelId="{18CFB4C0-B3FC-4501-AE10-19910DF6C79B}" srcId="{3AB31F79-FF3F-44D5-A064-33903294C96E}" destId="{95621A40-ECF3-4314-814D-2A69E758FEF9}" srcOrd="1" destOrd="0" parTransId="{3DF9D57E-9A0A-4706-9166-F5789F995EB0}" sibTransId="{7561F821-C874-4DD3-A66F-6B246039D961}"/>
    <dgm:cxn modelId="{4CB2F9D1-986B-40F2-A264-FAED3849F36A}" srcId="{EDF8A994-F28D-4EDC-BE02-F8F9860198CA}" destId="{3D2942FF-70AF-4D7C-B7EA-D867EE3FB72B}" srcOrd="1" destOrd="0" parTransId="{F419350D-996E-4E09-AA12-B44AE30E20A9}" sibTransId="{6FE03930-F189-4078-BF36-82708DF48C67}"/>
    <dgm:cxn modelId="{88EAE89B-2EEC-444D-8678-AAC856B1494A}" type="presOf" srcId="{3D2942FF-70AF-4D7C-B7EA-D867EE3FB72B}" destId="{55C86F21-83E8-4803-AFCE-7C6EF8BEE972}" srcOrd="1" destOrd="0" presId="urn:microsoft.com/office/officeart/2005/8/layout/orgChart1"/>
    <dgm:cxn modelId="{4A653EBD-7B45-47E7-943B-F8A21E8C774B}" type="presOf" srcId="{EDF8A994-F28D-4EDC-BE02-F8F9860198CA}" destId="{F04EE853-19C2-4855-9095-ABBEE2F27581}" srcOrd="0" destOrd="0" presId="urn:microsoft.com/office/officeart/2005/8/layout/orgChart1"/>
    <dgm:cxn modelId="{4C3A7286-A437-4DB2-8AAB-F349DD33CAA6}" type="presOf" srcId="{65848F90-6695-4B89-BF33-A32E5A94D6CF}" destId="{6AF65D3B-3C7C-4E8F-94DE-AC38DF2A2717}" srcOrd="1" destOrd="0" presId="urn:microsoft.com/office/officeart/2005/8/layout/orgChart1"/>
    <dgm:cxn modelId="{CF1FD104-D4A7-4A48-9116-43B7F3EAC8A4}" type="presOf" srcId="{E0E98010-A787-41C7-9A54-96C25E1A61A5}" destId="{4C849FFF-8F43-4551-BD16-5D7DA41A3BCB}" srcOrd="1" destOrd="0" presId="urn:microsoft.com/office/officeart/2005/8/layout/orgChart1"/>
    <dgm:cxn modelId="{A5014B02-3101-4D62-9883-332142170645}" srcId="{1C295B89-D3E4-4D2A-965F-E0BB868413DA}" destId="{E0E98010-A787-41C7-9A54-96C25E1A61A5}" srcOrd="0" destOrd="0" parTransId="{4C1B6955-9532-4E95-BE9F-8D25F3812B55}" sibTransId="{18BD8D73-8C88-44B6-93EF-DA3F9351D590}"/>
    <dgm:cxn modelId="{00CD6025-8CE7-4666-913F-F50CCCFC87FD}" type="presOf" srcId="{EDF8A994-F28D-4EDC-BE02-F8F9860198CA}" destId="{4C95DD54-A948-40F2-8B71-161656B120B1}" srcOrd="1" destOrd="0" presId="urn:microsoft.com/office/officeart/2005/8/layout/orgChart1"/>
    <dgm:cxn modelId="{904F7DE4-4EDB-479E-ADFF-015C08F906DC}" type="presOf" srcId="{2516052A-B90C-440F-99AA-263AFC95F6CA}" destId="{0FF52440-E073-4456-B8BB-E9D9B9FECFC6}" srcOrd="0" destOrd="0" presId="urn:microsoft.com/office/officeart/2005/8/layout/orgChart1"/>
    <dgm:cxn modelId="{EAA6FF7C-197C-49BE-BC70-0C74E22769CF}" type="presOf" srcId="{E0E98010-A787-41C7-9A54-96C25E1A61A5}" destId="{17DDD926-B4E8-47D1-A559-D985A8BD2B81}" srcOrd="0" destOrd="0" presId="urn:microsoft.com/office/officeart/2005/8/layout/orgChart1"/>
    <dgm:cxn modelId="{92186CC5-5C7C-46DF-991A-676310B17836}" type="presOf" srcId="{F5D3599A-DA49-48F7-BB3A-4CD00668B4CD}" destId="{AAA5C703-98C6-466A-81D1-B0AB18736121}" srcOrd="0" destOrd="0" presId="urn:microsoft.com/office/officeart/2005/8/layout/orgChart1"/>
    <dgm:cxn modelId="{973B5457-D63D-4F7C-A500-F89FF7C3806D}" type="presOf" srcId="{3AB31F79-FF3F-44D5-A064-33903294C96E}" destId="{2286B625-AE39-4623-9009-EBE83071A0EC}" srcOrd="1" destOrd="0" presId="urn:microsoft.com/office/officeart/2005/8/layout/orgChart1"/>
    <dgm:cxn modelId="{6FBC26E9-C887-4A02-A1A8-6D9C78D2D321}" type="presOf" srcId="{1C295B89-D3E4-4D2A-965F-E0BB868413DA}" destId="{8FDCF855-4E99-41E8-9969-C19807A379F8}" srcOrd="1" destOrd="0" presId="urn:microsoft.com/office/officeart/2005/8/layout/orgChart1"/>
    <dgm:cxn modelId="{4F18CE40-8AED-4908-B143-C40CB257F689}" type="presOf" srcId="{95621A40-ECF3-4314-814D-2A69E758FEF9}" destId="{069F523A-62F4-4FA7-BCBE-5AE5769A1CDC}" srcOrd="1" destOrd="0" presId="urn:microsoft.com/office/officeart/2005/8/layout/orgChart1"/>
    <dgm:cxn modelId="{75D5C404-5C8F-4044-88DC-BF567ECF34C6}" type="presOf" srcId="{65848F90-6695-4B89-BF33-A32E5A94D6CF}" destId="{DD000558-AFEB-41FB-A7CA-54AED0557EBE}" srcOrd="0" destOrd="0" presId="urn:microsoft.com/office/officeart/2005/8/layout/orgChart1"/>
    <dgm:cxn modelId="{8C67779F-36D9-40D5-8FAC-494849E9A933}" type="presOf" srcId="{9B5E0949-5AC2-445D-BA22-44DBBEBF9211}" destId="{89E650F4-8B90-427E-8DE6-269694A1CEED}" srcOrd="1" destOrd="0" presId="urn:microsoft.com/office/officeart/2005/8/layout/orgChart1"/>
    <dgm:cxn modelId="{AAFE520D-AC26-4647-B1BF-1C31FBE35A78}" srcId="{3AB31F79-FF3F-44D5-A064-33903294C96E}" destId="{2516052A-B90C-440F-99AA-263AFC95F6CA}" srcOrd="0" destOrd="0" parTransId="{781ACD59-9BEE-426A-B1FF-AB750AB62754}" sibTransId="{3599C1EA-D915-4BB0-8EF2-0C08BB10CAE6}"/>
    <dgm:cxn modelId="{A3DB98F5-185C-4F94-8FEC-6C5752D6B2AC}" type="presOf" srcId="{3D2942FF-70AF-4D7C-B7EA-D867EE3FB72B}" destId="{947A6104-7B5E-4CD8-8729-34662366B2CB}" srcOrd="0" destOrd="0" presId="urn:microsoft.com/office/officeart/2005/8/layout/orgChart1"/>
    <dgm:cxn modelId="{0DE9332A-5986-47A0-9C31-612D941A823D}" type="presOf" srcId="{1C295B89-D3E4-4D2A-965F-E0BB868413DA}" destId="{3F674AAF-E743-4FDC-8AAC-656DFAFB0A23}" srcOrd="0" destOrd="0" presId="urn:microsoft.com/office/officeart/2005/8/layout/orgChart1"/>
    <dgm:cxn modelId="{58CF3DCF-1BC7-4233-A067-DB121DFCA110}" srcId="{870B5E0F-C074-40D6-9212-6F4BAC652B99}" destId="{1C295B89-D3E4-4D2A-965F-E0BB868413DA}" srcOrd="1" destOrd="0" parTransId="{5F9A9535-9263-4343-AC7A-9256E93D3A02}" sibTransId="{9F77AF0D-87D2-49B8-A94D-48A6B89A07C0}"/>
    <dgm:cxn modelId="{7A6B82DB-80C4-46E3-9C3B-2D2E276AFCDE}" type="presOf" srcId="{870B5E0F-C074-40D6-9212-6F4BAC652B99}" destId="{B6DE1D50-3D50-4222-A203-2E9913DF0C3C}" srcOrd="1" destOrd="0" presId="urn:microsoft.com/office/officeart/2005/8/layout/orgChart1"/>
    <dgm:cxn modelId="{258FE662-5E74-4BBE-824E-DB9BE43FDE15}" type="presOf" srcId="{AFC85E36-875B-49E6-A438-F0592CACA74E}" destId="{D94DB02C-06EC-40A2-8DF6-A8B5B7BD5DE2}" srcOrd="0" destOrd="0" presId="urn:microsoft.com/office/officeart/2005/8/layout/orgChart1"/>
    <dgm:cxn modelId="{DC1A6B03-D431-48E0-B28E-8D61078F28C0}" type="presParOf" srcId="{AAA5C703-98C6-466A-81D1-B0AB18736121}" destId="{F1B8FC3C-2D58-486F-B18A-71FB5629EEC4}" srcOrd="0" destOrd="0" presId="urn:microsoft.com/office/officeart/2005/8/layout/orgChart1"/>
    <dgm:cxn modelId="{DEF7C96F-3D99-4B58-AAF5-8E23243383D1}" type="presParOf" srcId="{F1B8FC3C-2D58-486F-B18A-71FB5629EEC4}" destId="{1C23CC87-1563-4449-9031-D87DF1D9DAF3}" srcOrd="0" destOrd="0" presId="urn:microsoft.com/office/officeart/2005/8/layout/orgChart1"/>
    <dgm:cxn modelId="{86AB3C57-C8E1-4AFB-858B-435EC1B1DE1C}" type="presParOf" srcId="{1C23CC87-1563-4449-9031-D87DF1D9DAF3}" destId="{FF10AF8B-BCCA-4B9E-8228-444548843405}" srcOrd="0" destOrd="0" presId="urn:microsoft.com/office/officeart/2005/8/layout/orgChart1"/>
    <dgm:cxn modelId="{2115583D-3EA5-4E0F-9E88-A8E8CD0F2BC3}" type="presParOf" srcId="{1C23CC87-1563-4449-9031-D87DF1D9DAF3}" destId="{B6DE1D50-3D50-4222-A203-2E9913DF0C3C}" srcOrd="1" destOrd="0" presId="urn:microsoft.com/office/officeart/2005/8/layout/orgChart1"/>
    <dgm:cxn modelId="{4E951843-CDBF-453E-8890-1165F754BF6C}" type="presParOf" srcId="{F1B8FC3C-2D58-486F-B18A-71FB5629EEC4}" destId="{C99C26D5-05C5-4264-9D37-CD415AAE84AD}" srcOrd="1" destOrd="0" presId="urn:microsoft.com/office/officeart/2005/8/layout/orgChart1"/>
    <dgm:cxn modelId="{2AE59EEF-B23A-441C-B30B-DEE77620169A}" type="presParOf" srcId="{C99C26D5-05C5-4264-9D37-CD415AAE84AD}" destId="{1ECF80D9-983D-43AA-BD70-C6CA4F397297}" srcOrd="0" destOrd="0" presId="urn:microsoft.com/office/officeart/2005/8/layout/orgChart1"/>
    <dgm:cxn modelId="{934F05F9-5066-4182-8771-1F3854B73861}" type="presParOf" srcId="{C99C26D5-05C5-4264-9D37-CD415AAE84AD}" destId="{38861847-1ECE-4B30-A807-D864137EB434}" srcOrd="1" destOrd="0" presId="urn:microsoft.com/office/officeart/2005/8/layout/orgChart1"/>
    <dgm:cxn modelId="{50F1CDE5-00D8-43D9-839F-0E937DE22855}" type="presParOf" srcId="{38861847-1ECE-4B30-A807-D864137EB434}" destId="{C3DD0383-BE07-4308-9BAB-E4349F0BF1A6}" srcOrd="0" destOrd="0" presId="urn:microsoft.com/office/officeart/2005/8/layout/orgChart1"/>
    <dgm:cxn modelId="{D1401D88-C78E-4C12-8D0E-7EE36F856701}" type="presParOf" srcId="{C3DD0383-BE07-4308-9BAB-E4349F0BF1A6}" destId="{F04EE853-19C2-4855-9095-ABBEE2F27581}" srcOrd="0" destOrd="0" presId="urn:microsoft.com/office/officeart/2005/8/layout/orgChart1"/>
    <dgm:cxn modelId="{3D48CE55-1C06-4815-B748-9BE64C05C7E1}" type="presParOf" srcId="{C3DD0383-BE07-4308-9BAB-E4349F0BF1A6}" destId="{4C95DD54-A948-40F2-8B71-161656B120B1}" srcOrd="1" destOrd="0" presId="urn:microsoft.com/office/officeart/2005/8/layout/orgChart1"/>
    <dgm:cxn modelId="{A0366892-52C7-47F6-AEFC-76CAD34178B7}" type="presParOf" srcId="{38861847-1ECE-4B30-A807-D864137EB434}" destId="{58BFE5B1-E6C4-469F-9CAB-1D77D2135DE9}" srcOrd="1" destOrd="0" presId="urn:microsoft.com/office/officeart/2005/8/layout/orgChart1"/>
    <dgm:cxn modelId="{4D0CBC3D-F9D0-4097-8335-0A5C8E348EBE}" type="presParOf" srcId="{58BFE5B1-E6C4-469F-9CAB-1D77D2135DE9}" destId="{D94DB02C-06EC-40A2-8DF6-A8B5B7BD5DE2}" srcOrd="0" destOrd="0" presId="urn:microsoft.com/office/officeart/2005/8/layout/orgChart1"/>
    <dgm:cxn modelId="{241652D8-26E7-4B28-B411-5F767E6F6A38}" type="presParOf" srcId="{58BFE5B1-E6C4-469F-9CAB-1D77D2135DE9}" destId="{59534DE9-7C99-4C33-BE2E-F3C240BC991C}" srcOrd="1" destOrd="0" presId="urn:microsoft.com/office/officeart/2005/8/layout/orgChart1"/>
    <dgm:cxn modelId="{847E6B38-9C29-4895-B29C-B3DE78544608}" type="presParOf" srcId="{59534DE9-7C99-4C33-BE2E-F3C240BC991C}" destId="{A661B3DF-F602-468B-A7BF-93D47F83B116}" srcOrd="0" destOrd="0" presId="urn:microsoft.com/office/officeart/2005/8/layout/orgChart1"/>
    <dgm:cxn modelId="{07C2CF99-0EED-4634-89F3-A3B1758A842D}" type="presParOf" srcId="{A661B3DF-F602-468B-A7BF-93D47F83B116}" destId="{E1151653-0F43-409A-BAD9-397C30553979}" srcOrd="0" destOrd="0" presId="urn:microsoft.com/office/officeart/2005/8/layout/orgChart1"/>
    <dgm:cxn modelId="{FF6B4547-213D-4052-8AEB-F1AED85DA5CA}" type="presParOf" srcId="{A661B3DF-F602-468B-A7BF-93D47F83B116}" destId="{89E650F4-8B90-427E-8DE6-269694A1CEED}" srcOrd="1" destOrd="0" presId="urn:microsoft.com/office/officeart/2005/8/layout/orgChart1"/>
    <dgm:cxn modelId="{88AE9638-B00A-4B38-95DA-C73F4030B32D}" type="presParOf" srcId="{59534DE9-7C99-4C33-BE2E-F3C240BC991C}" destId="{028BE6C1-9B6F-47A9-9F89-13F04B65A10F}" srcOrd="1" destOrd="0" presId="urn:microsoft.com/office/officeart/2005/8/layout/orgChart1"/>
    <dgm:cxn modelId="{BBCEA3DD-9254-40B1-A466-5E266CD219EE}" type="presParOf" srcId="{59534DE9-7C99-4C33-BE2E-F3C240BC991C}" destId="{73972D03-BC45-40F9-9C7A-D36D585115D6}" srcOrd="2" destOrd="0" presId="urn:microsoft.com/office/officeart/2005/8/layout/orgChart1"/>
    <dgm:cxn modelId="{06A1C0A1-C9C1-48C8-AE36-188012AA631F}" type="presParOf" srcId="{58BFE5B1-E6C4-469F-9CAB-1D77D2135DE9}" destId="{BABDF7DA-094C-4C0A-96D2-EEE6ECD7A112}" srcOrd="2" destOrd="0" presId="urn:microsoft.com/office/officeart/2005/8/layout/orgChart1"/>
    <dgm:cxn modelId="{3F4FF042-7EE6-4B43-82AC-104C78A2368A}" type="presParOf" srcId="{58BFE5B1-E6C4-469F-9CAB-1D77D2135DE9}" destId="{D6F6BFAA-A0FA-4DBF-8066-E36E3982AD7D}" srcOrd="3" destOrd="0" presId="urn:microsoft.com/office/officeart/2005/8/layout/orgChart1"/>
    <dgm:cxn modelId="{E610C54B-DA5D-48F9-9355-82F91C8D294C}" type="presParOf" srcId="{D6F6BFAA-A0FA-4DBF-8066-E36E3982AD7D}" destId="{470DAAE4-17E7-41C5-9578-BEEC92154FD9}" srcOrd="0" destOrd="0" presId="urn:microsoft.com/office/officeart/2005/8/layout/orgChart1"/>
    <dgm:cxn modelId="{44C44517-B4DC-4D23-BA41-C4B73B332EFD}" type="presParOf" srcId="{470DAAE4-17E7-41C5-9578-BEEC92154FD9}" destId="{947A6104-7B5E-4CD8-8729-34662366B2CB}" srcOrd="0" destOrd="0" presId="urn:microsoft.com/office/officeart/2005/8/layout/orgChart1"/>
    <dgm:cxn modelId="{07CF45EB-F188-435B-86BB-0E3D20B11AFA}" type="presParOf" srcId="{470DAAE4-17E7-41C5-9578-BEEC92154FD9}" destId="{55C86F21-83E8-4803-AFCE-7C6EF8BEE972}" srcOrd="1" destOrd="0" presId="urn:microsoft.com/office/officeart/2005/8/layout/orgChart1"/>
    <dgm:cxn modelId="{828987A0-AC87-4EE4-B84E-BE20D3371D80}" type="presParOf" srcId="{D6F6BFAA-A0FA-4DBF-8066-E36E3982AD7D}" destId="{012D23DC-691E-4C2D-BD08-0CB0026AE494}" srcOrd="1" destOrd="0" presId="urn:microsoft.com/office/officeart/2005/8/layout/orgChart1"/>
    <dgm:cxn modelId="{9FED7060-A1A9-4BD4-AD3E-7739477F5D80}" type="presParOf" srcId="{D6F6BFAA-A0FA-4DBF-8066-E36E3982AD7D}" destId="{EACBC0D2-516D-4317-ABF8-2AA11460194D}" srcOrd="2" destOrd="0" presId="urn:microsoft.com/office/officeart/2005/8/layout/orgChart1"/>
    <dgm:cxn modelId="{0BC5827A-85B9-4C3C-B14B-B51880E730C6}" type="presParOf" srcId="{38861847-1ECE-4B30-A807-D864137EB434}" destId="{98D5BF64-23B5-48F4-875E-C04B218BE6F5}" srcOrd="2" destOrd="0" presId="urn:microsoft.com/office/officeart/2005/8/layout/orgChart1"/>
    <dgm:cxn modelId="{73FE2E5E-FA36-4076-BF6F-1CD1F289A861}" type="presParOf" srcId="{C99C26D5-05C5-4264-9D37-CD415AAE84AD}" destId="{13D8D8A4-9735-427E-9836-F126AB7B1CAE}" srcOrd="2" destOrd="0" presId="urn:microsoft.com/office/officeart/2005/8/layout/orgChart1"/>
    <dgm:cxn modelId="{30778979-28D1-47F4-8EA8-29EFA97C7E7C}" type="presParOf" srcId="{C99C26D5-05C5-4264-9D37-CD415AAE84AD}" destId="{B178C1DB-3E82-48FE-81D8-B66B321763A3}" srcOrd="3" destOrd="0" presId="urn:microsoft.com/office/officeart/2005/8/layout/orgChart1"/>
    <dgm:cxn modelId="{E2B75BE6-38E9-4C38-B2AE-F73D604A5AA7}" type="presParOf" srcId="{B178C1DB-3E82-48FE-81D8-B66B321763A3}" destId="{A4455AD6-6020-43C5-AC95-E527285206CB}" srcOrd="0" destOrd="0" presId="urn:microsoft.com/office/officeart/2005/8/layout/orgChart1"/>
    <dgm:cxn modelId="{4EEEC9DA-5B16-4A00-964F-D4D8C0BD8C75}" type="presParOf" srcId="{A4455AD6-6020-43C5-AC95-E527285206CB}" destId="{3F674AAF-E743-4FDC-8AAC-656DFAFB0A23}" srcOrd="0" destOrd="0" presId="urn:microsoft.com/office/officeart/2005/8/layout/orgChart1"/>
    <dgm:cxn modelId="{185A406F-6FBE-45C1-A2D1-FC88C4C6A441}" type="presParOf" srcId="{A4455AD6-6020-43C5-AC95-E527285206CB}" destId="{8FDCF855-4E99-41E8-9969-C19807A379F8}" srcOrd="1" destOrd="0" presId="urn:microsoft.com/office/officeart/2005/8/layout/orgChart1"/>
    <dgm:cxn modelId="{CA68C996-7925-4D7C-8838-380DE88FE4B7}" type="presParOf" srcId="{B178C1DB-3E82-48FE-81D8-B66B321763A3}" destId="{1DBA2E92-E12E-4E6D-B597-464B7C43849B}" srcOrd="1" destOrd="0" presId="urn:microsoft.com/office/officeart/2005/8/layout/orgChart1"/>
    <dgm:cxn modelId="{E3B1D262-6852-4FB0-9DED-BC3E076B9374}" type="presParOf" srcId="{1DBA2E92-E12E-4E6D-B597-464B7C43849B}" destId="{A17CAA84-BC7A-4024-953F-0668C9B7B43D}" srcOrd="0" destOrd="0" presId="urn:microsoft.com/office/officeart/2005/8/layout/orgChart1"/>
    <dgm:cxn modelId="{48D5A4A8-C896-4CF7-B534-4D93D3D02DEC}" type="presParOf" srcId="{1DBA2E92-E12E-4E6D-B597-464B7C43849B}" destId="{D9990CD7-3DC2-48A7-A08A-F98BE437AC48}" srcOrd="1" destOrd="0" presId="urn:microsoft.com/office/officeart/2005/8/layout/orgChart1"/>
    <dgm:cxn modelId="{3D244BCE-FA3F-453E-B250-7BA6708B4EAE}" type="presParOf" srcId="{D9990CD7-3DC2-48A7-A08A-F98BE437AC48}" destId="{69D5D61E-FDB2-4777-A993-1F363E7C2E02}" srcOrd="0" destOrd="0" presId="urn:microsoft.com/office/officeart/2005/8/layout/orgChart1"/>
    <dgm:cxn modelId="{135EB9BE-3698-4A70-B490-F551B6EFD489}" type="presParOf" srcId="{69D5D61E-FDB2-4777-A993-1F363E7C2E02}" destId="{17DDD926-B4E8-47D1-A559-D985A8BD2B81}" srcOrd="0" destOrd="0" presId="urn:microsoft.com/office/officeart/2005/8/layout/orgChart1"/>
    <dgm:cxn modelId="{807217E5-5803-4E6D-BB1B-3BAD658DD359}" type="presParOf" srcId="{69D5D61E-FDB2-4777-A993-1F363E7C2E02}" destId="{4C849FFF-8F43-4551-BD16-5D7DA41A3BCB}" srcOrd="1" destOrd="0" presId="urn:microsoft.com/office/officeart/2005/8/layout/orgChart1"/>
    <dgm:cxn modelId="{B29573F6-344C-4122-8E8D-E6F8468537BE}" type="presParOf" srcId="{D9990CD7-3DC2-48A7-A08A-F98BE437AC48}" destId="{55430B21-44AE-4FC5-853E-99267B53A35F}" srcOrd="1" destOrd="0" presId="urn:microsoft.com/office/officeart/2005/8/layout/orgChart1"/>
    <dgm:cxn modelId="{044EF2DC-2498-456E-9465-88F1100CB9E0}" type="presParOf" srcId="{D9990CD7-3DC2-48A7-A08A-F98BE437AC48}" destId="{8F0142D0-F5E7-45A1-BD9A-64EEAA26BD7C}" srcOrd="2" destOrd="0" presId="urn:microsoft.com/office/officeart/2005/8/layout/orgChart1"/>
    <dgm:cxn modelId="{7FDBC1F6-E9D3-45B7-8005-84E93D789ADE}" type="presParOf" srcId="{1DBA2E92-E12E-4E6D-B597-464B7C43849B}" destId="{271520F4-46EC-4E91-B104-6EBCEA69EF72}" srcOrd="2" destOrd="0" presId="urn:microsoft.com/office/officeart/2005/8/layout/orgChart1"/>
    <dgm:cxn modelId="{BC78852F-CEA6-4625-B8D5-19F35A89DFAF}" type="presParOf" srcId="{1DBA2E92-E12E-4E6D-B597-464B7C43849B}" destId="{C5A6D212-6CD7-4949-AE42-8C67F89BC121}" srcOrd="3" destOrd="0" presId="urn:microsoft.com/office/officeart/2005/8/layout/orgChart1"/>
    <dgm:cxn modelId="{B42321BA-6C41-4CC6-A471-C1135AAC7A00}" type="presParOf" srcId="{C5A6D212-6CD7-4949-AE42-8C67F89BC121}" destId="{A093018A-C6B9-4519-99EB-C9B24587BE28}" srcOrd="0" destOrd="0" presId="urn:microsoft.com/office/officeart/2005/8/layout/orgChart1"/>
    <dgm:cxn modelId="{D698B302-3011-4E17-9FB7-A9BAE5C2EDD5}" type="presParOf" srcId="{A093018A-C6B9-4519-99EB-C9B24587BE28}" destId="{38C14A0F-6267-4FBF-9050-C90882220C35}" srcOrd="0" destOrd="0" presId="urn:microsoft.com/office/officeart/2005/8/layout/orgChart1"/>
    <dgm:cxn modelId="{8F71E52F-16AD-465B-A5B1-B113D90FF932}" type="presParOf" srcId="{A093018A-C6B9-4519-99EB-C9B24587BE28}" destId="{2378DD67-C328-4C0C-A971-EDD4C7A5CDC8}" srcOrd="1" destOrd="0" presId="urn:microsoft.com/office/officeart/2005/8/layout/orgChart1"/>
    <dgm:cxn modelId="{9B61EC20-BB86-453E-ADF5-E2AAEC5E50FC}" type="presParOf" srcId="{C5A6D212-6CD7-4949-AE42-8C67F89BC121}" destId="{C06B9C84-162D-471E-8C5F-2A5CD71DA79A}" srcOrd="1" destOrd="0" presId="urn:microsoft.com/office/officeart/2005/8/layout/orgChart1"/>
    <dgm:cxn modelId="{F6124F57-F932-45BD-9E53-EB96CDA28BA2}" type="presParOf" srcId="{C5A6D212-6CD7-4949-AE42-8C67F89BC121}" destId="{680BD464-C67C-4A08-8F1D-E0184C2A9475}" srcOrd="2" destOrd="0" presId="urn:microsoft.com/office/officeart/2005/8/layout/orgChart1"/>
    <dgm:cxn modelId="{19B941A6-909F-465D-B71C-6C61B137A409}" type="presParOf" srcId="{B178C1DB-3E82-48FE-81D8-B66B321763A3}" destId="{21E27591-D089-46FE-8E53-9828C610EFA8}" srcOrd="2" destOrd="0" presId="urn:microsoft.com/office/officeart/2005/8/layout/orgChart1"/>
    <dgm:cxn modelId="{7848444F-39D2-499D-8B10-3FCB66B6AC57}" type="presParOf" srcId="{C99C26D5-05C5-4264-9D37-CD415AAE84AD}" destId="{6DDD26C2-4E60-4FB5-A504-8E7011E4677A}" srcOrd="4" destOrd="0" presId="urn:microsoft.com/office/officeart/2005/8/layout/orgChart1"/>
    <dgm:cxn modelId="{728115C7-9B04-4859-84D0-DD18AFE99EE5}" type="presParOf" srcId="{C99C26D5-05C5-4264-9D37-CD415AAE84AD}" destId="{28E3B5DC-2923-4DF4-A377-7026C2C34E57}" srcOrd="5" destOrd="0" presId="urn:microsoft.com/office/officeart/2005/8/layout/orgChart1"/>
    <dgm:cxn modelId="{FA11AA90-68A4-410C-95BE-608BACAF031B}" type="presParOf" srcId="{28E3B5DC-2923-4DF4-A377-7026C2C34E57}" destId="{58D5CDD7-9658-4BE1-97A7-0BBBDAB97D0F}" srcOrd="0" destOrd="0" presId="urn:microsoft.com/office/officeart/2005/8/layout/orgChart1"/>
    <dgm:cxn modelId="{9D6DD29E-C61C-4FCF-918C-32FD9D21ECD1}" type="presParOf" srcId="{58D5CDD7-9658-4BE1-97A7-0BBBDAB97D0F}" destId="{C8519D4D-BB01-49BA-8BFD-12CD4805A43D}" srcOrd="0" destOrd="0" presId="urn:microsoft.com/office/officeart/2005/8/layout/orgChart1"/>
    <dgm:cxn modelId="{27835557-9A46-487C-96A6-1EC922BE5AAA}" type="presParOf" srcId="{58D5CDD7-9658-4BE1-97A7-0BBBDAB97D0F}" destId="{2286B625-AE39-4623-9009-EBE83071A0EC}" srcOrd="1" destOrd="0" presId="urn:microsoft.com/office/officeart/2005/8/layout/orgChart1"/>
    <dgm:cxn modelId="{F400F645-970C-4630-9AEA-365971A933D8}" type="presParOf" srcId="{28E3B5DC-2923-4DF4-A377-7026C2C34E57}" destId="{BF461649-E7F3-4373-BD9F-2D9A28C24DC3}" srcOrd="1" destOrd="0" presId="urn:microsoft.com/office/officeart/2005/8/layout/orgChart1"/>
    <dgm:cxn modelId="{AD04248A-C166-4307-9B2E-C91C649C2C61}" type="presParOf" srcId="{BF461649-E7F3-4373-BD9F-2D9A28C24DC3}" destId="{FC4EE6BD-7944-4098-B085-85A7E90DE8A4}" srcOrd="0" destOrd="0" presId="urn:microsoft.com/office/officeart/2005/8/layout/orgChart1"/>
    <dgm:cxn modelId="{DA2F5A83-4124-4B4E-9AD6-4F583E1C7696}" type="presParOf" srcId="{BF461649-E7F3-4373-BD9F-2D9A28C24DC3}" destId="{37E1E3A7-6699-4DDD-B461-805F75771B2D}" srcOrd="1" destOrd="0" presId="urn:microsoft.com/office/officeart/2005/8/layout/orgChart1"/>
    <dgm:cxn modelId="{4CAE27FC-DC38-4E5B-862E-B5FF3A66325D}" type="presParOf" srcId="{37E1E3A7-6699-4DDD-B461-805F75771B2D}" destId="{56CFB7DB-0A56-4990-B3BB-3C4B2F0BEE09}" srcOrd="0" destOrd="0" presId="urn:microsoft.com/office/officeart/2005/8/layout/orgChart1"/>
    <dgm:cxn modelId="{284594CE-8C82-4BFF-88A2-A960346B3179}" type="presParOf" srcId="{56CFB7DB-0A56-4990-B3BB-3C4B2F0BEE09}" destId="{0FF52440-E073-4456-B8BB-E9D9B9FECFC6}" srcOrd="0" destOrd="0" presId="urn:microsoft.com/office/officeart/2005/8/layout/orgChart1"/>
    <dgm:cxn modelId="{EA27C5AB-4A7B-4B1D-9F3D-5897E38948B0}" type="presParOf" srcId="{56CFB7DB-0A56-4990-B3BB-3C4B2F0BEE09}" destId="{01F46D6D-1751-4054-88E3-F22DE7B6D498}" srcOrd="1" destOrd="0" presId="urn:microsoft.com/office/officeart/2005/8/layout/orgChart1"/>
    <dgm:cxn modelId="{48AB81B1-378E-46A5-89B9-840ECF84DEF3}" type="presParOf" srcId="{37E1E3A7-6699-4DDD-B461-805F75771B2D}" destId="{B672783C-91E9-482C-92AE-6C44198A29B0}" srcOrd="1" destOrd="0" presId="urn:microsoft.com/office/officeart/2005/8/layout/orgChart1"/>
    <dgm:cxn modelId="{E2D258DE-5C98-468E-8A0D-B008332D61CD}" type="presParOf" srcId="{37E1E3A7-6699-4DDD-B461-805F75771B2D}" destId="{80D7E264-4DEF-4297-9A15-3935A4BA9CC7}" srcOrd="2" destOrd="0" presId="urn:microsoft.com/office/officeart/2005/8/layout/orgChart1"/>
    <dgm:cxn modelId="{0B43A714-94ED-4033-AE58-18804BE52708}" type="presParOf" srcId="{BF461649-E7F3-4373-BD9F-2D9A28C24DC3}" destId="{8238259F-F9B0-4325-A497-7BFB5526B658}" srcOrd="2" destOrd="0" presId="urn:microsoft.com/office/officeart/2005/8/layout/orgChart1"/>
    <dgm:cxn modelId="{A418B5F1-2B20-4CB4-88D8-6C54A797CFE3}" type="presParOf" srcId="{BF461649-E7F3-4373-BD9F-2D9A28C24DC3}" destId="{65EE7E6B-A12A-4958-95A3-8F97B3362C9F}" srcOrd="3" destOrd="0" presId="urn:microsoft.com/office/officeart/2005/8/layout/orgChart1"/>
    <dgm:cxn modelId="{0E998A8B-803F-461A-9485-812282F07E0B}" type="presParOf" srcId="{65EE7E6B-A12A-4958-95A3-8F97B3362C9F}" destId="{2886575B-D481-48D4-8CCB-4B209AB220FA}" srcOrd="0" destOrd="0" presId="urn:microsoft.com/office/officeart/2005/8/layout/orgChart1"/>
    <dgm:cxn modelId="{1B3A8BDA-0B5D-4DFA-973B-32D5ED202CB7}" type="presParOf" srcId="{2886575B-D481-48D4-8CCB-4B209AB220FA}" destId="{D9AEF7DB-66EB-4237-80FA-0644BD4D3986}" srcOrd="0" destOrd="0" presId="urn:microsoft.com/office/officeart/2005/8/layout/orgChart1"/>
    <dgm:cxn modelId="{A396E8BC-9ED0-497E-BB3B-DB466FDC14B6}" type="presParOf" srcId="{2886575B-D481-48D4-8CCB-4B209AB220FA}" destId="{069F523A-62F4-4FA7-BCBE-5AE5769A1CDC}" srcOrd="1" destOrd="0" presId="urn:microsoft.com/office/officeart/2005/8/layout/orgChart1"/>
    <dgm:cxn modelId="{0819C497-1586-4D38-9C52-CDF57B9B8A08}" type="presParOf" srcId="{65EE7E6B-A12A-4958-95A3-8F97B3362C9F}" destId="{C917E14A-96F9-4656-8B7A-4E154340FE25}" srcOrd="1" destOrd="0" presId="urn:microsoft.com/office/officeart/2005/8/layout/orgChart1"/>
    <dgm:cxn modelId="{2CF311FD-E51E-4F5B-A065-B208F40FA2EA}" type="presParOf" srcId="{65EE7E6B-A12A-4958-95A3-8F97B3362C9F}" destId="{55B7A161-54C5-4DCE-9DF3-82F04BA2C9C3}" srcOrd="2" destOrd="0" presId="urn:microsoft.com/office/officeart/2005/8/layout/orgChart1"/>
    <dgm:cxn modelId="{55C667EC-8991-44BB-98AD-635B04AEB13C}" type="presParOf" srcId="{BF461649-E7F3-4373-BD9F-2D9A28C24DC3}" destId="{E61A4F5C-5B37-4363-B57F-DF33DBFD3144}" srcOrd="4" destOrd="0" presId="urn:microsoft.com/office/officeart/2005/8/layout/orgChart1"/>
    <dgm:cxn modelId="{8E18D3CE-C844-4390-9417-BEBC488E9417}" type="presParOf" srcId="{BF461649-E7F3-4373-BD9F-2D9A28C24DC3}" destId="{AE044FDB-6D58-44CA-88E3-2F19143A36B9}" srcOrd="5" destOrd="0" presId="urn:microsoft.com/office/officeart/2005/8/layout/orgChart1"/>
    <dgm:cxn modelId="{10226AEC-CA34-4D21-B18B-E90C94BA2A62}" type="presParOf" srcId="{AE044FDB-6D58-44CA-88E3-2F19143A36B9}" destId="{9769DE2E-DCC5-4894-BF9C-DF3EFF018D4C}" srcOrd="0" destOrd="0" presId="urn:microsoft.com/office/officeart/2005/8/layout/orgChart1"/>
    <dgm:cxn modelId="{CBB56B84-710A-42D1-8B44-9B1C34B4A2F2}" type="presParOf" srcId="{9769DE2E-DCC5-4894-BF9C-DF3EFF018D4C}" destId="{DD000558-AFEB-41FB-A7CA-54AED0557EBE}" srcOrd="0" destOrd="0" presId="urn:microsoft.com/office/officeart/2005/8/layout/orgChart1"/>
    <dgm:cxn modelId="{ED4503C9-B1EE-427B-BEF3-0CBC5378B86D}" type="presParOf" srcId="{9769DE2E-DCC5-4894-BF9C-DF3EFF018D4C}" destId="{6AF65D3B-3C7C-4E8F-94DE-AC38DF2A2717}" srcOrd="1" destOrd="0" presId="urn:microsoft.com/office/officeart/2005/8/layout/orgChart1"/>
    <dgm:cxn modelId="{AC44CF1A-AFA8-4FE5-931E-667A682AFB81}" type="presParOf" srcId="{AE044FDB-6D58-44CA-88E3-2F19143A36B9}" destId="{4A0C69B8-D4EA-4D1A-99B1-1BA3FDF9636D}" srcOrd="1" destOrd="0" presId="urn:microsoft.com/office/officeart/2005/8/layout/orgChart1"/>
    <dgm:cxn modelId="{34296C2C-4658-42B7-93D4-9A0D36F8C8CB}" type="presParOf" srcId="{AE044FDB-6D58-44CA-88E3-2F19143A36B9}" destId="{5852C022-0F2E-4E22-9BE2-4E58A8AD8321}" srcOrd="2" destOrd="0" presId="urn:microsoft.com/office/officeart/2005/8/layout/orgChart1"/>
    <dgm:cxn modelId="{F381E1D3-037F-48F7-BCA4-58162605D186}" type="presParOf" srcId="{28E3B5DC-2923-4DF4-A377-7026C2C34E57}" destId="{18542285-E2CC-49F4-8A35-6AD1297C69A7}" srcOrd="2" destOrd="0" presId="urn:microsoft.com/office/officeart/2005/8/layout/orgChart1"/>
    <dgm:cxn modelId="{107BAE38-C6F5-41F9-8453-B81C63AD5EAB}" type="presParOf" srcId="{F1B8FC3C-2D58-486F-B18A-71FB5629EEC4}" destId="{A42B39D7-7C65-47FF-891D-711E87F2A8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28AD04F-BEFE-42A2-96A6-A910E067D09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s-CR"/>
        </a:p>
      </dgm:t>
    </dgm:pt>
    <dgm:pt modelId="{1667445D-60B7-45E8-9DD9-890C0875BBED}">
      <dgm:prSet>
        <dgm:style>
          <a:lnRef idx="3">
            <a:schemeClr val="lt1"/>
          </a:lnRef>
          <a:fillRef idx="1">
            <a:schemeClr val="accent3"/>
          </a:fillRef>
          <a:effectRef idx="1">
            <a:schemeClr val="accent3"/>
          </a:effectRef>
          <a:fontRef idx="minor">
            <a:schemeClr val="lt1"/>
          </a:fontRef>
        </dgm:style>
      </dgm:prSet>
      <dgm:spPr/>
      <dgm:t>
        <a:bodyPr/>
        <a:lstStyle/>
        <a:p>
          <a:pPr algn="just" rtl="0"/>
          <a:r>
            <a:rPr lang="es-GT" b="0" dirty="0" smtClean="0">
              <a:latin typeface="Arial" pitchFamily="34" charset="0"/>
              <a:cs typeface="Arial" pitchFamily="34" charset="0"/>
            </a:rPr>
            <a:t>El </a:t>
          </a:r>
          <a:r>
            <a:rPr lang="es-GT" b="0" dirty="0" smtClean="0">
              <a:latin typeface="Arial" pitchFamily="34" charset="0"/>
              <a:cs typeface="Arial" pitchFamily="34" charset="0"/>
            </a:rPr>
            <a:t>Servicio Aduanero, también procederá a rechazar el valor declarado </a:t>
          </a:r>
          <a:r>
            <a:rPr lang="es-GT" b="0" dirty="0" smtClean="0">
              <a:latin typeface="Arial" pitchFamily="34" charset="0"/>
              <a:cs typeface="Arial" pitchFamily="34" charset="0"/>
            </a:rPr>
            <a:t>y </a:t>
          </a:r>
          <a:r>
            <a:rPr lang="es-GT" b="0" dirty="0" smtClean="0">
              <a:latin typeface="Arial" pitchFamily="34" charset="0"/>
              <a:cs typeface="Arial" pitchFamily="34" charset="0"/>
            </a:rPr>
            <a:t>determinará el valor en aduana de las mercancías importadas, con base en los métodos </a:t>
          </a:r>
          <a:r>
            <a:rPr lang="es-GT" b="0" dirty="0" smtClean="0">
              <a:latin typeface="Arial" pitchFamily="34" charset="0"/>
              <a:cs typeface="Arial" pitchFamily="34" charset="0"/>
            </a:rPr>
            <a:t>sucesivos, </a:t>
          </a:r>
          <a:r>
            <a:rPr lang="es-GT" b="0" dirty="0" smtClean="0">
              <a:latin typeface="Arial" pitchFamily="34" charset="0"/>
              <a:cs typeface="Arial" pitchFamily="34" charset="0"/>
            </a:rPr>
            <a:t>en los siguientes casos: </a:t>
          </a:r>
          <a:endParaRPr lang="es-GT" b="0" dirty="0">
            <a:latin typeface="Arial" pitchFamily="34" charset="0"/>
            <a:cs typeface="Arial" pitchFamily="34" charset="0"/>
          </a:endParaRPr>
        </a:p>
      </dgm:t>
    </dgm:pt>
    <dgm:pt modelId="{1D7250D9-C88A-4C40-A55E-594D1AB56631}" type="parTrans" cxnId="{5439542D-531D-4EE7-ACB4-FD3F8E27EDD0}">
      <dgm:prSet/>
      <dgm:spPr/>
      <dgm:t>
        <a:bodyPr/>
        <a:lstStyle/>
        <a:p>
          <a:pPr algn="just"/>
          <a:endParaRPr lang="es-CR">
            <a:latin typeface="Arial" pitchFamily="34" charset="0"/>
            <a:cs typeface="Arial" pitchFamily="34" charset="0"/>
          </a:endParaRPr>
        </a:p>
      </dgm:t>
    </dgm:pt>
    <dgm:pt modelId="{5A79F820-D0B2-4DD2-A6DB-6D81E37F51EF}" type="sibTrans" cxnId="{5439542D-531D-4EE7-ACB4-FD3F8E27EDD0}">
      <dgm:prSet/>
      <dgm:spPr/>
      <dgm:t>
        <a:bodyPr/>
        <a:lstStyle/>
        <a:p>
          <a:pPr algn="just"/>
          <a:endParaRPr lang="es-CR">
            <a:latin typeface="Arial" pitchFamily="34" charset="0"/>
            <a:cs typeface="Arial" pitchFamily="34" charset="0"/>
          </a:endParaRPr>
        </a:p>
      </dgm:t>
    </dgm:pt>
    <dgm:pt modelId="{E0176570-8D20-4DC1-9FB1-B811468D32E6}">
      <dgm:prSet/>
      <dgm:spPr/>
      <dgm:t>
        <a:bodyPr/>
        <a:lstStyle/>
        <a:p>
          <a:pPr algn="just" rtl="0"/>
          <a:r>
            <a:rPr lang="es-GT" dirty="0" smtClean="0">
              <a:latin typeface="Arial" pitchFamily="34" charset="0"/>
              <a:cs typeface="Arial" pitchFamily="34" charset="0"/>
            </a:rPr>
            <a:t>Negarse</a:t>
          </a:r>
          <a:r>
            <a:rPr lang="es-GT" dirty="0" smtClean="0">
              <a:latin typeface="Arial" pitchFamily="34" charset="0"/>
              <a:cs typeface="Arial" pitchFamily="34" charset="0"/>
            </a:rPr>
            <a:t>  al ejercicio de las facultades de comprobación del Servicio Aduanero; </a:t>
          </a:r>
          <a:endParaRPr lang="es-GT" dirty="0">
            <a:latin typeface="Arial" pitchFamily="34" charset="0"/>
            <a:cs typeface="Arial" pitchFamily="34" charset="0"/>
          </a:endParaRPr>
        </a:p>
      </dgm:t>
    </dgm:pt>
    <dgm:pt modelId="{A1E6734A-36F2-46A5-9F99-E8921D054C54}" type="parTrans" cxnId="{A98E818F-2B50-4399-930C-6A0972046DC6}">
      <dgm:prSet/>
      <dgm:spPr/>
      <dgm:t>
        <a:bodyPr/>
        <a:lstStyle/>
        <a:p>
          <a:pPr algn="just"/>
          <a:endParaRPr lang="es-CR">
            <a:latin typeface="Arial" pitchFamily="34" charset="0"/>
            <a:cs typeface="Arial" pitchFamily="34" charset="0"/>
          </a:endParaRPr>
        </a:p>
      </dgm:t>
    </dgm:pt>
    <dgm:pt modelId="{6B22195E-3FD6-47DC-94BA-187BB33D3D32}" type="sibTrans" cxnId="{A98E818F-2B50-4399-930C-6A0972046DC6}">
      <dgm:prSet/>
      <dgm:spPr/>
      <dgm:t>
        <a:bodyPr/>
        <a:lstStyle/>
        <a:p>
          <a:pPr algn="just"/>
          <a:endParaRPr lang="es-CR">
            <a:latin typeface="Arial" pitchFamily="34" charset="0"/>
            <a:cs typeface="Arial" pitchFamily="34" charset="0"/>
          </a:endParaRPr>
        </a:p>
      </dgm:t>
    </dgm:pt>
    <dgm:pt modelId="{4B18D086-CD1A-44BB-8CED-33C1F9A21890}">
      <dgm:prSet/>
      <dgm:spPr/>
      <dgm:t>
        <a:bodyPr/>
        <a:lstStyle/>
        <a:p>
          <a:pPr algn="just" rtl="0"/>
          <a:r>
            <a:rPr lang="es-GT" dirty="0" smtClean="0">
              <a:latin typeface="Arial" pitchFamily="34" charset="0"/>
              <a:cs typeface="Arial" pitchFamily="34" charset="0"/>
            </a:rPr>
            <a:t>No </a:t>
          </a:r>
          <a:r>
            <a:rPr lang="es-GT" dirty="0" smtClean="0">
              <a:latin typeface="Arial" pitchFamily="34" charset="0"/>
              <a:cs typeface="Arial" pitchFamily="34" charset="0"/>
            </a:rPr>
            <a:t>cumplir con los requerimientos del Servicio Aduanero para presentar la documentación o </a:t>
          </a:r>
          <a:r>
            <a:rPr lang="es-GT" dirty="0" smtClean="0">
              <a:latin typeface="Arial" pitchFamily="34" charset="0"/>
              <a:cs typeface="Arial" pitchFamily="34" charset="0"/>
            </a:rPr>
            <a:t>información</a:t>
          </a:r>
          <a:r>
            <a:rPr lang="es-GT" dirty="0" smtClean="0">
              <a:latin typeface="Arial" pitchFamily="34" charset="0"/>
              <a:cs typeface="Arial" pitchFamily="34" charset="0"/>
            </a:rPr>
            <a:t>, en el plazo otorgado; que acredite que el valor declarado fue determinado </a:t>
          </a:r>
          <a:r>
            <a:rPr lang="es-GT" dirty="0" smtClean="0">
              <a:latin typeface="Arial" pitchFamily="34" charset="0"/>
              <a:cs typeface="Arial" pitchFamily="34" charset="0"/>
            </a:rPr>
            <a:t>conforme </a:t>
          </a:r>
          <a:r>
            <a:rPr lang="es-GT" dirty="0" smtClean="0">
              <a:latin typeface="Arial" pitchFamily="34" charset="0"/>
              <a:cs typeface="Arial" pitchFamily="34" charset="0"/>
            </a:rPr>
            <a:t>a las disposiciones del Acuerdo y este Reglamento;  </a:t>
          </a:r>
          <a:endParaRPr lang="es-GT" dirty="0">
            <a:latin typeface="Arial" pitchFamily="34" charset="0"/>
            <a:cs typeface="Arial" pitchFamily="34" charset="0"/>
          </a:endParaRPr>
        </a:p>
      </dgm:t>
    </dgm:pt>
    <dgm:pt modelId="{3648AEE6-8CB2-4B55-B82D-6E4E8A9221C8}" type="parTrans" cxnId="{8D336A86-FEBE-44CD-84CA-E5FDEF1F322F}">
      <dgm:prSet/>
      <dgm:spPr/>
      <dgm:t>
        <a:bodyPr/>
        <a:lstStyle/>
        <a:p>
          <a:pPr algn="just"/>
          <a:endParaRPr lang="es-CR">
            <a:latin typeface="Arial" pitchFamily="34" charset="0"/>
            <a:cs typeface="Arial" pitchFamily="34" charset="0"/>
          </a:endParaRPr>
        </a:p>
      </dgm:t>
    </dgm:pt>
    <dgm:pt modelId="{E1CB6441-2E0D-490A-906C-D2E6B24B0AD6}" type="sibTrans" cxnId="{8D336A86-FEBE-44CD-84CA-E5FDEF1F322F}">
      <dgm:prSet/>
      <dgm:spPr/>
      <dgm:t>
        <a:bodyPr/>
        <a:lstStyle/>
        <a:p>
          <a:pPr algn="just"/>
          <a:endParaRPr lang="es-CR">
            <a:latin typeface="Arial" pitchFamily="34" charset="0"/>
            <a:cs typeface="Arial" pitchFamily="34" charset="0"/>
          </a:endParaRPr>
        </a:p>
      </dgm:t>
    </dgm:pt>
    <dgm:pt modelId="{088639BE-44D9-4915-9252-AB9BE06D90F5}">
      <dgm:prSet/>
      <dgm:spPr/>
      <dgm:t>
        <a:bodyPr/>
        <a:lstStyle/>
        <a:p>
          <a:pPr algn="just" rtl="0"/>
          <a:r>
            <a:rPr lang="es-GT" dirty="0" smtClean="0">
              <a:latin typeface="Arial" pitchFamily="34" charset="0"/>
              <a:cs typeface="Arial" pitchFamily="34" charset="0"/>
            </a:rPr>
            <a:t>Cuando </a:t>
          </a:r>
          <a:r>
            <a:rPr lang="es-GT" dirty="0" smtClean="0">
              <a:latin typeface="Arial" pitchFamily="34" charset="0"/>
              <a:cs typeface="Arial" pitchFamily="34" charset="0"/>
            </a:rPr>
            <a:t>se compruebe que la información o documentación presentada sea falsa o contenga </a:t>
          </a:r>
          <a:r>
            <a:rPr lang="es-GT" dirty="0" smtClean="0">
              <a:latin typeface="Arial" pitchFamily="34" charset="0"/>
              <a:cs typeface="Arial" pitchFamily="34" charset="0"/>
            </a:rPr>
            <a:t>datos </a:t>
          </a:r>
          <a:r>
            <a:rPr lang="es-GT" dirty="0" smtClean="0">
              <a:latin typeface="Arial" pitchFamily="34" charset="0"/>
              <a:cs typeface="Arial" pitchFamily="34" charset="0"/>
            </a:rPr>
            <a:t>falsos o inexactos o cuando se determine que el valor declarado no fue </a:t>
          </a:r>
          <a:r>
            <a:rPr lang="es-GT" dirty="0" smtClean="0">
              <a:latin typeface="Arial" pitchFamily="34" charset="0"/>
              <a:cs typeface="Arial" pitchFamily="34" charset="0"/>
            </a:rPr>
            <a:t>establecido </a:t>
          </a:r>
          <a:r>
            <a:rPr lang="es-GT" dirty="0" smtClean="0">
              <a:latin typeface="Arial" pitchFamily="34" charset="0"/>
              <a:cs typeface="Arial" pitchFamily="34" charset="0"/>
            </a:rPr>
            <a:t>de conformidad con lo dispuesto en el Acuerdo y este Reglamento;  o, </a:t>
          </a:r>
          <a:endParaRPr lang="es-GT" dirty="0">
            <a:latin typeface="Arial" pitchFamily="34" charset="0"/>
            <a:cs typeface="Arial" pitchFamily="34" charset="0"/>
          </a:endParaRPr>
        </a:p>
      </dgm:t>
    </dgm:pt>
    <dgm:pt modelId="{112A6A70-44D0-49D9-9B23-F28F1E9B23A2}" type="parTrans" cxnId="{BEA03DE4-05C8-4CFC-A7FE-B526F408C57F}">
      <dgm:prSet/>
      <dgm:spPr/>
      <dgm:t>
        <a:bodyPr/>
        <a:lstStyle/>
        <a:p>
          <a:pPr algn="just"/>
          <a:endParaRPr lang="es-CR">
            <a:latin typeface="Arial" pitchFamily="34" charset="0"/>
            <a:cs typeface="Arial" pitchFamily="34" charset="0"/>
          </a:endParaRPr>
        </a:p>
      </dgm:t>
    </dgm:pt>
    <dgm:pt modelId="{FA670689-810C-426F-99C8-514FA6E800D9}" type="sibTrans" cxnId="{BEA03DE4-05C8-4CFC-A7FE-B526F408C57F}">
      <dgm:prSet/>
      <dgm:spPr/>
      <dgm:t>
        <a:bodyPr/>
        <a:lstStyle/>
        <a:p>
          <a:pPr algn="just"/>
          <a:endParaRPr lang="es-CR">
            <a:latin typeface="Arial" pitchFamily="34" charset="0"/>
            <a:cs typeface="Arial" pitchFamily="34" charset="0"/>
          </a:endParaRPr>
        </a:p>
      </dgm:t>
    </dgm:pt>
    <dgm:pt modelId="{AA86A473-8BAD-4BA5-AC60-C0CDB79C86B6}">
      <dgm:prSet/>
      <dgm:spPr/>
      <dgm:t>
        <a:bodyPr/>
        <a:lstStyle/>
        <a:p>
          <a:pPr algn="just" rtl="0"/>
          <a:r>
            <a:rPr lang="es-GT" dirty="0" smtClean="0">
              <a:latin typeface="Arial" pitchFamily="34" charset="0"/>
              <a:cs typeface="Arial" pitchFamily="34" charset="0"/>
            </a:rPr>
            <a:t>Cuando </a:t>
          </a:r>
          <a:r>
            <a:rPr lang="es-GT" dirty="0" smtClean="0">
              <a:latin typeface="Arial" pitchFamily="34" charset="0"/>
              <a:cs typeface="Arial" pitchFamily="34" charset="0"/>
            </a:rPr>
            <a:t>se requiera al importador que demuestre que la vinculación no haya influido</a:t>
          </a:r>
          <a:r>
            <a:rPr lang="es-GT" b="1" dirty="0" smtClean="0">
              <a:latin typeface="Arial" pitchFamily="34" charset="0"/>
              <a:cs typeface="Arial" pitchFamily="34" charset="0"/>
            </a:rPr>
            <a:t> </a:t>
          </a:r>
          <a:r>
            <a:rPr lang="es-GT" dirty="0" smtClean="0">
              <a:latin typeface="Arial" pitchFamily="34" charset="0"/>
              <a:cs typeface="Arial" pitchFamily="34" charset="0"/>
            </a:rPr>
            <a:t>en  el 	precio y éste no demuestre dicha circunstancia.</a:t>
          </a:r>
          <a:endParaRPr lang="es-ES" dirty="0">
            <a:latin typeface="Arial" pitchFamily="34" charset="0"/>
            <a:cs typeface="Arial" pitchFamily="34" charset="0"/>
          </a:endParaRPr>
        </a:p>
      </dgm:t>
    </dgm:pt>
    <dgm:pt modelId="{C3A4D02D-4F17-489E-A707-A0B94467F6FA}" type="parTrans" cxnId="{4485865F-392C-4DD8-879B-4A4F56A009B4}">
      <dgm:prSet/>
      <dgm:spPr/>
      <dgm:t>
        <a:bodyPr/>
        <a:lstStyle/>
        <a:p>
          <a:pPr algn="just"/>
          <a:endParaRPr lang="es-CR">
            <a:latin typeface="Arial" pitchFamily="34" charset="0"/>
            <a:cs typeface="Arial" pitchFamily="34" charset="0"/>
          </a:endParaRPr>
        </a:p>
      </dgm:t>
    </dgm:pt>
    <dgm:pt modelId="{50BDBBAE-0A89-42CA-82DA-73376BCD01A8}" type="sibTrans" cxnId="{4485865F-392C-4DD8-879B-4A4F56A009B4}">
      <dgm:prSet/>
      <dgm:spPr/>
      <dgm:t>
        <a:bodyPr/>
        <a:lstStyle/>
        <a:p>
          <a:pPr algn="just"/>
          <a:endParaRPr lang="es-CR">
            <a:latin typeface="Arial" pitchFamily="34" charset="0"/>
            <a:cs typeface="Arial" pitchFamily="34" charset="0"/>
          </a:endParaRPr>
        </a:p>
      </dgm:t>
    </dgm:pt>
    <dgm:pt modelId="{6DE56AD9-E191-475B-8D92-C48AEFB3017C}">
      <dgm:prSet/>
      <dgm:spPr/>
      <dgm:t>
        <a:bodyPr/>
        <a:lstStyle/>
        <a:p>
          <a:pPr algn="just" rtl="0"/>
          <a:r>
            <a:rPr lang="es-GT" dirty="0" smtClean="0">
              <a:latin typeface="Arial" pitchFamily="34" charset="0"/>
              <a:cs typeface="Arial" pitchFamily="34" charset="0"/>
            </a:rPr>
            <a:t>No llevar contabilidad, no conservarla o no ponerla a disposición del Servicio Aduanero y los demás documentos relativos al comercio exterior, exigibles; </a:t>
          </a:r>
          <a:endParaRPr lang="es-GT" dirty="0">
            <a:latin typeface="Arial" pitchFamily="34" charset="0"/>
            <a:cs typeface="Arial" pitchFamily="34" charset="0"/>
          </a:endParaRPr>
        </a:p>
      </dgm:t>
    </dgm:pt>
    <dgm:pt modelId="{AE0A5A1D-1418-4E6D-88A1-20379AE51E95}" type="parTrans" cxnId="{009904F8-4EB4-4E97-AD81-D88312898185}">
      <dgm:prSet/>
      <dgm:spPr/>
      <dgm:t>
        <a:bodyPr/>
        <a:lstStyle/>
        <a:p>
          <a:endParaRPr lang="es-CR"/>
        </a:p>
      </dgm:t>
    </dgm:pt>
    <dgm:pt modelId="{6796309E-163E-4B52-8374-B1A2758F68C5}" type="sibTrans" cxnId="{009904F8-4EB4-4E97-AD81-D88312898185}">
      <dgm:prSet/>
      <dgm:spPr/>
      <dgm:t>
        <a:bodyPr/>
        <a:lstStyle/>
        <a:p>
          <a:endParaRPr lang="es-CR"/>
        </a:p>
      </dgm:t>
    </dgm:pt>
    <dgm:pt modelId="{5876ECB0-AC4A-40B0-B4F3-0205C51FE12A}">
      <dgm:prSet/>
      <dgm:spPr/>
      <dgm:t>
        <a:bodyPr/>
        <a:lstStyle/>
        <a:p>
          <a:pPr algn="just" rtl="0"/>
          <a:r>
            <a:rPr lang="es-GT" dirty="0" smtClean="0">
              <a:latin typeface="Arial" pitchFamily="34" charset="0"/>
              <a:cs typeface="Arial" pitchFamily="34" charset="0"/>
            </a:rPr>
            <a:t>Omitir </a:t>
          </a:r>
          <a:r>
            <a:rPr lang="es-GT" dirty="0" smtClean="0">
              <a:latin typeface="Arial" pitchFamily="34" charset="0"/>
              <a:cs typeface="Arial" pitchFamily="34" charset="0"/>
            </a:rPr>
            <a:t>o alterar los registros de las operaciones de comercio exterior; </a:t>
          </a:r>
          <a:endParaRPr lang="es-GT" dirty="0">
            <a:latin typeface="Arial" pitchFamily="34" charset="0"/>
            <a:cs typeface="Arial" pitchFamily="34" charset="0"/>
          </a:endParaRPr>
        </a:p>
      </dgm:t>
    </dgm:pt>
    <dgm:pt modelId="{A7A145BD-AD28-4CAB-B6F4-39FF6935E7A7}" type="sibTrans" cxnId="{E610DC72-985B-4157-AC50-E4D9A560135A}">
      <dgm:prSet/>
      <dgm:spPr/>
      <dgm:t>
        <a:bodyPr/>
        <a:lstStyle/>
        <a:p>
          <a:pPr algn="just"/>
          <a:endParaRPr lang="es-CR">
            <a:latin typeface="Arial" pitchFamily="34" charset="0"/>
            <a:cs typeface="Arial" pitchFamily="34" charset="0"/>
          </a:endParaRPr>
        </a:p>
      </dgm:t>
    </dgm:pt>
    <dgm:pt modelId="{8DE3C8A1-1F20-4DFA-AAFD-3A28ECABDEEE}" type="parTrans" cxnId="{E610DC72-985B-4157-AC50-E4D9A560135A}">
      <dgm:prSet/>
      <dgm:spPr/>
      <dgm:t>
        <a:bodyPr/>
        <a:lstStyle/>
        <a:p>
          <a:pPr algn="just"/>
          <a:endParaRPr lang="es-CR">
            <a:latin typeface="Arial" pitchFamily="34" charset="0"/>
            <a:cs typeface="Arial" pitchFamily="34" charset="0"/>
          </a:endParaRPr>
        </a:p>
      </dgm:t>
    </dgm:pt>
    <dgm:pt modelId="{D4651F23-EDFF-477E-A1B3-51B41520E9D0}" type="pres">
      <dgm:prSet presAssocID="{128AD04F-BEFE-42A2-96A6-A910E067D095}" presName="linear" presStyleCnt="0">
        <dgm:presLayoutVars>
          <dgm:animLvl val="lvl"/>
          <dgm:resizeHandles val="exact"/>
        </dgm:presLayoutVars>
      </dgm:prSet>
      <dgm:spPr/>
      <dgm:t>
        <a:bodyPr/>
        <a:lstStyle/>
        <a:p>
          <a:endParaRPr lang="es-CR"/>
        </a:p>
      </dgm:t>
    </dgm:pt>
    <dgm:pt modelId="{433747A2-D5B2-49FC-909D-FA404022AC61}" type="pres">
      <dgm:prSet presAssocID="{1667445D-60B7-45E8-9DD9-890C0875BBED}" presName="parentText" presStyleLbl="node1" presStyleIdx="0" presStyleCnt="1">
        <dgm:presLayoutVars>
          <dgm:chMax val="0"/>
          <dgm:bulletEnabled val="1"/>
        </dgm:presLayoutVars>
      </dgm:prSet>
      <dgm:spPr/>
      <dgm:t>
        <a:bodyPr/>
        <a:lstStyle/>
        <a:p>
          <a:endParaRPr lang="es-CR"/>
        </a:p>
      </dgm:t>
    </dgm:pt>
    <dgm:pt modelId="{36143BE7-1C39-4C25-9239-7E58592E9BF1}" type="pres">
      <dgm:prSet presAssocID="{1667445D-60B7-45E8-9DD9-890C0875BBED}" presName="childText" presStyleLbl="revTx" presStyleIdx="0" presStyleCnt="1">
        <dgm:presLayoutVars>
          <dgm:bulletEnabled val="1"/>
        </dgm:presLayoutVars>
      </dgm:prSet>
      <dgm:spPr/>
      <dgm:t>
        <a:bodyPr/>
        <a:lstStyle/>
        <a:p>
          <a:endParaRPr lang="es-CR"/>
        </a:p>
      </dgm:t>
    </dgm:pt>
  </dgm:ptLst>
  <dgm:cxnLst>
    <dgm:cxn modelId="{A98E818F-2B50-4399-930C-6A0972046DC6}" srcId="{1667445D-60B7-45E8-9DD9-890C0875BBED}" destId="{E0176570-8D20-4DC1-9FB1-B811468D32E6}" srcOrd="1" destOrd="0" parTransId="{A1E6734A-36F2-46A5-9F99-E8921D054C54}" sibTransId="{6B22195E-3FD6-47DC-94BA-187BB33D3D32}"/>
    <dgm:cxn modelId="{2CD3FA1D-3968-44DC-BD9E-065A67D13EFA}" type="presOf" srcId="{5876ECB0-AC4A-40B0-B4F3-0205C51FE12A}" destId="{36143BE7-1C39-4C25-9239-7E58592E9BF1}" srcOrd="0" destOrd="2" presId="urn:microsoft.com/office/officeart/2005/8/layout/vList2"/>
    <dgm:cxn modelId="{8D336A86-FEBE-44CD-84CA-E5FDEF1F322F}" srcId="{1667445D-60B7-45E8-9DD9-890C0875BBED}" destId="{4B18D086-CD1A-44BB-8CED-33C1F9A21890}" srcOrd="3" destOrd="0" parTransId="{3648AEE6-8CB2-4B55-B82D-6E4E8A9221C8}" sibTransId="{E1CB6441-2E0D-490A-906C-D2E6B24B0AD6}"/>
    <dgm:cxn modelId="{009904F8-4EB4-4E97-AD81-D88312898185}" srcId="{1667445D-60B7-45E8-9DD9-890C0875BBED}" destId="{6DE56AD9-E191-475B-8D92-C48AEFB3017C}" srcOrd="0" destOrd="0" parTransId="{AE0A5A1D-1418-4E6D-88A1-20379AE51E95}" sibTransId="{6796309E-163E-4B52-8374-B1A2758F68C5}"/>
    <dgm:cxn modelId="{47DE6361-7237-4EC8-9C64-6D4D839D8968}" type="presOf" srcId="{1667445D-60B7-45E8-9DD9-890C0875BBED}" destId="{433747A2-D5B2-49FC-909D-FA404022AC61}" srcOrd="0" destOrd="0" presId="urn:microsoft.com/office/officeart/2005/8/layout/vList2"/>
    <dgm:cxn modelId="{9692859C-9406-458A-BA44-862C7DAA9E15}" type="presOf" srcId="{6DE56AD9-E191-475B-8D92-C48AEFB3017C}" destId="{36143BE7-1C39-4C25-9239-7E58592E9BF1}" srcOrd="0" destOrd="0" presId="urn:microsoft.com/office/officeart/2005/8/layout/vList2"/>
    <dgm:cxn modelId="{584A9163-286C-4AC8-BE55-C0C0760892AA}" type="presOf" srcId="{088639BE-44D9-4915-9252-AB9BE06D90F5}" destId="{36143BE7-1C39-4C25-9239-7E58592E9BF1}" srcOrd="0" destOrd="4" presId="urn:microsoft.com/office/officeart/2005/8/layout/vList2"/>
    <dgm:cxn modelId="{4485865F-392C-4DD8-879B-4A4F56A009B4}" srcId="{1667445D-60B7-45E8-9DD9-890C0875BBED}" destId="{AA86A473-8BAD-4BA5-AC60-C0CDB79C86B6}" srcOrd="5" destOrd="0" parTransId="{C3A4D02D-4F17-489E-A707-A0B94467F6FA}" sibTransId="{50BDBBAE-0A89-42CA-82DA-73376BCD01A8}"/>
    <dgm:cxn modelId="{BEA03DE4-05C8-4CFC-A7FE-B526F408C57F}" srcId="{1667445D-60B7-45E8-9DD9-890C0875BBED}" destId="{088639BE-44D9-4915-9252-AB9BE06D90F5}" srcOrd="4" destOrd="0" parTransId="{112A6A70-44D0-49D9-9B23-F28F1E9B23A2}" sibTransId="{FA670689-810C-426F-99C8-514FA6E800D9}"/>
    <dgm:cxn modelId="{596186E1-F48B-4B2A-A6D4-AF67B1D0BC51}" type="presOf" srcId="{E0176570-8D20-4DC1-9FB1-B811468D32E6}" destId="{36143BE7-1C39-4C25-9239-7E58592E9BF1}" srcOrd="0" destOrd="1" presId="urn:microsoft.com/office/officeart/2005/8/layout/vList2"/>
    <dgm:cxn modelId="{956CED54-0247-48CB-9023-26B58B0C69E4}" type="presOf" srcId="{AA86A473-8BAD-4BA5-AC60-C0CDB79C86B6}" destId="{36143BE7-1C39-4C25-9239-7E58592E9BF1}" srcOrd="0" destOrd="5" presId="urn:microsoft.com/office/officeart/2005/8/layout/vList2"/>
    <dgm:cxn modelId="{5439542D-531D-4EE7-ACB4-FD3F8E27EDD0}" srcId="{128AD04F-BEFE-42A2-96A6-A910E067D095}" destId="{1667445D-60B7-45E8-9DD9-890C0875BBED}" srcOrd="0" destOrd="0" parTransId="{1D7250D9-C88A-4C40-A55E-594D1AB56631}" sibTransId="{5A79F820-D0B2-4DD2-A6DB-6D81E37F51EF}"/>
    <dgm:cxn modelId="{7B263D81-6582-4C69-BC52-9AA0ED6135AF}" type="presOf" srcId="{4B18D086-CD1A-44BB-8CED-33C1F9A21890}" destId="{36143BE7-1C39-4C25-9239-7E58592E9BF1}" srcOrd="0" destOrd="3" presId="urn:microsoft.com/office/officeart/2005/8/layout/vList2"/>
    <dgm:cxn modelId="{92C4AA3C-F8D9-428C-8B7F-3EF42C620337}" type="presOf" srcId="{128AD04F-BEFE-42A2-96A6-A910E067D095}" destId="{D4651F23-EDFF-477E-A1B3-51B41520E9D0}" srcOrd="0" destOrd="0" presId="urn:microsoft.com/office/officeart/2005/8/layout/vList2"/>
    <dgm:cxn modelId="{E610DC72-985B-4157-AC50-E4D9A560135A}" srcId="{1667445D-60B7-45E8-9DD9-890C0875BBED}" destId="{5876ECB0-AC4A-40B0-B4F3-0205C51FE12A}" srcOrd="2" destOrd="0" parTransId="{8DE3C8A1-1F20-4DFA-AAFD-3A28ECABDEEE}" sibTransId="{A7A145BD-AD28-4CAB-B6F4-39FF6935E7A7}"/>
    <dgm:cxn modelId="{C81E2809-2A46-4BDF-9B14-B828C96947A1}" type="presParOf" srcId="{D4651F23-EDFF-477E-A1B3-51B41520E9D0}" destId="{433747A2-D5B2-49FC-909D-FA404022AC61}" srcOrd="0" destOrd="0" presId="urn:microsoft.com/office/officeart/2005/8/layout/vList2"/>
    <dgm:cxn modelId="{A5EF986F-1CDE-45C5-8694-31B9FC06F552}" type="presParOf" srcId="{D4651F23-EDFF-477E-A1B3-51B41520E9D0}" destId="{36143BE7-1C39-4C25-9239-7E58592E9BF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71AA002-8290-4823-98F8-A2EE7407AE7D}"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s-CR"/>
        </a:p>
      </dgm:t>
    </dgm:pt>
    <dgm:pt modelId="{DF46DE28-7187-4C48-A5A3-F84B896C18E2}">
      <dgm:prSet/>
      <dgm:spPr/>
      <dgm:t>
        <a:bodyPr/>
        <a:lstStyle/>
        <a:p>
          <a:pPr algn="just" rtl="0"/>
          <a:r>
            <a:rPr lang="es-GT" dirty="0" smtClean="0">
              <a:latin typeface="Arial" pitchFamily="34" charset="0"/>
              <a:cs typeface="Arial" pitchFamily="34" charset="0"/>
            </a:rPr>
            <a:t>Surge como resultado del análisis comparativo del valor declarado con la </a:t>
          </a:r>
          <a:r>
            <a:rPr lang="es-GT" b="1" dirty="0" smtClean="0">
              <a:latin typeface="Arial" pitchFamily="34" charset="0"/>
              <a:cs typeface="Arial" pitchFamily="34" charset="0"/>
            </a:rPr>
            <a:t>información disponible de precios de mercancías idénticas o similares</a:t>
          </a:r>
          <a:r>
            <a:rPr lang="es-GT" dirty="0" smtClean="0">
              <a:latin typeface="Arial" pitchFamily="34" charset="0"/>
              <a:cs typeface="Arial" pitchFamily="34" charset="0"/>
            </a:rPr>
            <a:t>.</a:t>
          </a:r>
          <a:r>
            <a:rPr lang="es-ES" dirty="0" smtClean="0">
              <a:latin typeface="Arial" pitchFamily="34" charset="0"/>
              <a:cs typeface="Arial" pitchFamily="34" charset="0"/>
            </a:rPr>
            <a:t> </a:t>
          </a:r>
          <a:endParaRPr lang="es-CR" dirty="0">
            <a:latin typeface="Arial" pitchFamily="34" charset="0"/>
            <a:cs typeface="Arial" pitchFamily="34" charset="0"/>
          </a:endParaRPr>
        </a:p>
      </dgm:t>
    </dgm:pt>
    <dgm:pt modelId="{5C933D9E-4E0C-4A9E-AF99-5D9E2642379B}" type="parTrans" cxnId="{658565D9-AE8E-4CFC-9994-993BF1A1AA8F}">
      <dgm:prSet/>
      <dgm:spPr/>
      <dgm:t>
        <a:bodyPr/>
        <a:lstStyle/>
        <a:p>
          <a:pPr algn="just"/>
          <a:endParaRPr lang="es-CR">
            <a:latin typeface="Arial" pitchFamily="34" charset="0"/>
            <a:cs typeface="Arial" pitchFamily="34" charset="0"/>
          </a:endParaRPr>
        </a:p>
      </dgm:t>
    </dgm:pt>
    <dgm:pt modelId="{088601B6-BDF9-46F6-9AB0-E5D2B60653E6}" type="sibTrans" cxnId="{658565D9-AE8E-4CFC-9994-993BF1A1AA8F}">
      <dgm:prSet/>
      <dgm:spPr/>
      <dgm:t>
        <a:bodyPr/>
        <a:lstStyle/>
        <a:p>
          <a:pPr algn="just"/>
          <a:endParaRPr lang="es-CR">
            <a:latin typeface="Arial" pitchFamily="34" charset="0"/>
            <a:cs typeface="Arial" pitchFamily="34" charset="0"/>
          </a:endParaRPr>
        </a:p>
      </dgm:t>
    </dgm:pt>
    <dgm:pt modelId="{415AF3DD-8B3F-46B9-A4F4-8D06EFAF3C44}">
      <dgm:prSet/>
      <dgm:spPr/>
      <dgm:t>
        <a:bodyPr/>
        <a:lstStyle/>
        <a:p>
          <a:pPr algn="ctr" rtl="0"/>
          <a:r>
            <a:rPr lang="es-GT" b="1" dirty="0" smtClean="0">
              <a:latin typeface="Arial" pitchFamily="34" charset="0"/>
              <a:cs typeface="Arial" pitchFamily="34" charset="0"/>
            </a:rPr>
            <a:t>Artículo 3</a:t>
          </a:r>
          <a:endParaRPr lang="es-CR" dirty="0">
            <a:latin typeface="Arial" pitchFamily="34" charset="0"/>
            <a:cs typeface="Arial" pitchFamily="34" charset="0"/>
          </a:endParaRPr>
        </a:p>
      </dgm:t>
    </dgm:pt>
    <dgm:pt modelId="{72748C60-FC13-4A7F-98D6-ED55ABF1932D}" type="sibTrans" cxnId="{034EBD1C-E71E-402D-AFD8-15F424BA8B93}">
      <dgm:prSet/>
      <dgm:spPr/>
      <dgm:t>
        <a:bodyPr/>
        <a:lstStyle/>
        <a:p>
          <a:pPr algn="just"/>
          <a:endParaRPr lang="es-CR">
            <a:latin typeface="Arial" pitchFamily="34" charset="0"/>
            <a:cs typeface="Arial" pitchFamily="34" charset="0"/>
          </a:endParaRPr>
        </a:p>
      </dgm:t>
    </dgm:pt>
    <dgm:pt modelId="{EFB81F37-F76A-444B-A46C-D8C9B981E88A}" type="parTrans" cxnId="{034EBD1C-E71E-402D-AFD8-15F424BA8B93}">
      <dgm:prSet/>
      <dgm:spPr/>
      <dgm:t>
        <a:bodyPr/>
        <a:lstStyle/>
        <a:p>
          <a:pPr algn="just"/>
          <a:endParaRPr lang="es-CR">
            <a:latin typeface="Arial" pitchFamily="34" charset="0"/>
            <a:cs typeface="Arial" pitchFamily="34" charset="0"/>
          </a:endParaRPr>
        </a:p>
      </dgm:t>
    </dgm:pt>
    <dgm:pt modelId="{C3CF8E11-3026-4E9A-A390-0307AE7A2553}">
      <dgm:prSet/>
      <dgm:spPr/>
      <dgm:t>
        <a:bodyPr/>
        <a:lstStyle/>
        <a:p>
          <a:pPr algn="just" rtl="0"/>
          <a:r>
            <a:rPr lang="es-GT" b="1" dirty="0" smtClean="0">
              <a:latin typeface="Arial" pitchFamily="34" charset="0"/>
              <a:cs typeface="Arial" pitchFamily="34" charset="0"/>
            </a:rPr>
            <a:t>Duda Razonable: </a:t>
          </a:r>
          <a:endParaRPr lang="es-CR" dirty="0">
            <a:latin typeface="Arial" pitchFamily="34" charset="0"/>
            <a:cs typeface="Arial" pitchFamily="34" charset="0"/>
          </a:endParaRPr>
        </a:p>
      </dgm:t>
    </dgm:pt>
    <dgm:pt modelId="{978FE886-46A3-4EE4-B5A2-7DBA03B2DEC0}" type="parTrans" cxnId="{12AD9FAC-86AD-4574-95BE-35E17571AFAA}">
      <dgm:prSet/>
      <dgm:spPr/>
      <dgm:t>
        <a:bodyPr/>
        <a:lstStyle/>
        <a:p>
          <a:pPr algn="just"/>
          <a:endParaRPr lang="es-CR"/>
        </a:p>
      </dgm:t>
    </dgm:pt>
    <dgm:pt modelId="{43810B4C-6926-4990-885A-4836AFF9720D}" type="sibTrans" cxnId="{12AD9FAC-86AD-4574-95BE-35E17571AFAA}">
      <dgm:prSet/>
      <dgm:spPr/>
      <dgm:t>
        <a:bodyPr/>
        <a:lstStyle/>
        <a:p>
          <a:pPr algn="just"/>
          <a:endParaRPr lang="es-CR"/>
        </a:p>
      </dgm:t>
    </dgm:pt>
    <dgm:pt modelId="{6DECA8BB-3747-4CED-90D2-5F8DBA2DD843}">
      <dgm:prSet/>
      <dgm:spPr/>
      <dgm:t>
        <a:bodyPr/>
        <a:lstStyle/>
        <a:p>
          <a:pPr algn="just" rtl="0"/>
          <a:r>
            <a:rPr lang="es-GT" dirty="0" smtClean="0">
              <a:latin typeface="Arial" pitchFamily="34" charset="0"/>
              <a:cs typeface="Arial" pitchFamily="34" charset="0"/>
            </a:rPr>
            <a:t>Derecho que tiene la Autoridad Aduanera de dudar sobre la veracidad o exactitud de los datos o documentos presentados como prueba del valor.</a:t>
          </a:r>
          <a:endParaRPr lang="es-CR" dirty="0">
            <a:latin typeface="Arial" pitchFamily="34" charset="0"/>
            <a:cs typeface="Arial" pitchFamily="34" charset="0"/>
          </a:endParaRPr>
        </a:p>
      </dgm:t>
    </dgm:pt>
    <dgm:pt modelId="{C0A22AE2-A859-4E03-B20E-D40E6926BAF9}" type="parTrans" cxnId="{158A09C2-1D3A-44A4-B92A-935A3E37A612}">
      <dgm:prSet/>
      <dgm:spPr/>
      <dgm:t>
        <a:bodyPr/>
        <a:lstStyle/>
        <a:p>
          <a:pPr algn="just"/>
          <a:endParaRPr lang="es-CR"/>
        </a:p>
      </dgm:t>
    </dgm:pt>
    <dgm:pt modelId="{B49344F2-2867-43D2-B2D1-489AEC52F16E}" type="sibTrans" cxnId="{158A09C2-1D3A-44A4-B92A-935A3E37A612}">
      <dgm:prSet/>
      <dgm:spPr/>
      <dgm:t>
        <a:bodyPr/>
        <a:lstStyle/>
        <a:p>
          <a:pPr algn="just"/>
          <a:endParaRPr lang="es-CR"/>
        </a:p>
      </dgm:t>
    </dgm:pt>
    <dgm:pt modelId="{0698222E-235A-4073-9514-35FE5BB24C74}">
      <dgm:prSet/>
      <dgm:spPr/>
      <dgm:t>
        <a:bodyPr/>
        <a:lstStyle/>
        <a:p>
          <a:pPr algn="just" rtl="0"/>
          <a:endParaRPr lang="es-CR" dirty="0">
            <a:latin typeface="Arial" pitchFamily="34" charset="0"/>
            <a:cs typeface="Arial" pitchFamily="34" charset="0"/>
          </a:endParaRPr>
        </a:p>
      </dgm:t>
    </dgm:pt>
    <dgm:pt modelId="{F89A8201-5CD8-4BD8-ABF3-1470802E48DF}" type="parTrans" cxnId="{700EA7B9-8A33-4F32-8971-D3BDDB32D564}">
      <dgm:prSet/>
      <dgm:spPr/>
      <dgm:t>
        <a:bodyPr/>
        <a:lstStyle/>
        <a:p>
          <a:pPr algn="just"/>
          <a:endParaRPr lang="es-CR"/>
        </a:p>
      </dgm:t>
    </dgm:pt>
    <dgm:pt modelId="{B94D602B-BFF4-4DD2-BA3E-AD67F8E3BBE3}" type="sibTrans" cxnId="{700EA7B9-8A33-4F32-8971-D3BDDB32D564}">
      <dgm:prSet/>
      <dgm:spPr/>
      <dgm:t>
        <a:bodyPr/>
        <a:lstStyle/>
        <a:p>
          <a:pPr algn="just"/>
          <a:endParaRPr lang="es-CR"/>
        </a:p>
      </dgm:t>
    </dgm:pt>
    <dgm:pt modelId="{EF1CDB19-DF97-41F1-9422-8585AD538413}">
      <dgm:prSet/>
      <dgm:spPr/>
      <dgm:t>
        <a:bodyPr/>
        <a:lstStyle/>
        <a:p>
          <a:pPr algn="just" rtl="0"/>
          <a:endParaRPr lang="es-CR" dirty="0">
            <a:latin typeface="Arial" pitchFamily="34" charset="0"/>
            <a:cs typeface="Arial" pitchFamily="34" charset="0"/>
          </a:endParaRPr>
        </a:p>
      </dgm:t>
    </dgm:pt>
    <dgm:pt modelId="{28EF60F5-2E51-4C23-A4BA-67F004E032CC}" type="parTrans" cxnId="{BFDDA01E-73FF-4EBB-BB2A-D7F3628C7005}">
      <dgm:prSet/>
      <dgm:spPr/>
      <dgm:t>
        <a:bodyPr/>
        <a:lstStyle/>
        <a:p>
          <a:pPr algn="just"/>
          <a:endParaRPr lang="es-CR"/>
        </a:p>
      </dgm:t>
    </dgm:pt>
    <dgm:pt modelId="{3CA3A23D-95F5-4461-BCEF-5E8857168A9B}" type="sibTrans" cxnId="{BFDDA01E-73FF-4EBB-BB2A-D7F3628C7005}">
      <dgm:prSet/>
      <dgm:spPr/>
      <dgm:t>
        <a:bodyPr/>
        <a:lstStyle/>
        <a:p>
          <a:pPr algn="just"/>
          <a:endParaRPr lang="es-CR"/>
        </a:p>
      </dgm:t>
    </dgm:pt>
    <dgm:pt modelId="{102399F0-F283-4B4E-8145-8EBFC9518AF7}">
      <dgm:prSet/>
      <dgm:spPr/>
      <dgm:t>
        <a:bodyPr/>
        <a:lstStyle/>
        <a:p>
          <a:pPr algn="just" rtl="0"/>
          <a:endParaRPr lang="es-CR" dirty="0">
            <a:latin typeface="Arial" pitchFamily="34" charset="0"/>
            <a:cs typeface="Arial" pitchFamily="34" charset="0"/>
          </a:endParaRPr>
        </a:p>
      </dgm:t>
    </dgm:pt>
    <dgm:pt modelId="{6C8AECD7-FE29-4C69-9B5E-52F039CCA057}" type="parTrans" cxnId="{E77376BD-9D1B-4EDA-89C4-0C83A7475368}">
      <dgm:prSet/>
      <dgm:spPr/>
      <dgm:t>
        <a:bodyPr/>
        <a:lstStyle/>
        <a:p>
          <a:pPr algn="just"/>
          <a:endParaRPr lang="es-CR"/>
        </a:p>
      </dgm:t>
    </dgm:pt>
    <dgm:pt modelId="{BA600F32-23EA-4B55-BC34-B28F0FD9F317}" type="sibTrans" cxnId="{E77376BD-9D1B-4EDA-89C4-0C83A7475368}">
      <dgm:prSet/>
      <dgm:spPr/>
      <dgm:t>
        <a:bodyPr/>
        <a:lstStyle/>
        <a:p>
          <a:pPr algn="just"/>
          <a:endParaRPr lang="es-CR"/>
        </a:p>
      </dgm:t>
    </dgm:pt>
    <dgm:pt modelId="{093F1294-2A1C-4C51-85EF-D7B93FAC4557}" type="pres">
      <dgm:prSet presAssocID="{B71AA002-8290-4823-98F8-A2EE7407AE7D}" presName="linear" presStyleCnt="0">
        <dgm:presLayoutVars>
          <dgm:animLvl val="lvl"/>
          <dgm:resizeHandles val="exact"/>
        </dgm:presLayoutVars>
      </dgm:prSet>
      <dgm:spPr/>
      <dgm:t>
        <a:bodyPr/>
        <a:lstStyle/>
        <a:p>
          <a:endParaRPr lang="es-CR"/>
        </a:p>
      </dgm:t>
    </dgm:pt>
    <dgm:pt modelId="{59D6C684-4B2B-4CAF-A441-1AC2418B152B}" type="pres">
      <dgm:prSet presAssocID="{415AF3DD-8B3F-46B9-A4F4-8D06EFAF3C44}" presName="parentText" presStyleLbl="node1" presStyleIdx="0" presStyleCnt="1">
        <dgm:presLayoutVars>
          <dgm:chMax val="0"/>
          <dgm:bulletEnabled val="1"/>
        </dgm:presLayoutVars>
      </dgm:prSet>
      <dgm:spPr/>
      <dgm:t>
        <a:bodyPr/>
        <a:lstStyle/>
        <a:p>
          <a:endParaRPr lang="es-CR"/>
        </a:p>
      </dgm:t>
    </dgm:pt>
    <dgm:pt modelId="{BB86F7A3-2F83-46EC-86AB-81F756C5CA86}" type="pres">
      <dgm:prSet presAssocID="{415AF3DD-8B3F-46B9-A4F4-8D06EFAF3C44}" presName="childText" presStyleLbl="revTx" presStyleIdx="0" presStyleCnt="1">
        <dgm:presLayoutVars>
          <dgm:bulletEnabled val="1"/>
        </dgm:presLayoutVars>
      </dgm:prSet>
      <dgm:spPr/>
      <dgm:t>
        <a:bodyPr/>
        <a:lstStyle/>
        <a:p>
          <a:endParaRPr lang="es-CR"/>
        </a:p>
      </dgm:t>
    </dgm:pt>
  </dgm:ptLst>
  <dgm:cxnLst>
    <dgm:cxn modelId="{2A276E9D-8299-49B6-88AD-60F83023C6E1}" type="presOf" srcId="{B71AA002-8290-4823-98F8-A2EE7407AE7D}" destId="{093F1294-2A1C-4C51-85EF-D7B93FAC4557}" srcOrd="0" destOrd="0" presId="urn:microsoft.com/office/officeart/2005/8/layout/vList2"/>
    <dgm:cxn modelId="{E0C695F9-8BEB-4296-9D90-F4477C812F42}" type="presOf" srcId="{6DECA8BB-3747-4CED-90D2-5F8DBA2DD843}" destId="{BB86F7A3-2F83-46EC-86AB-81F756C5CA86}" srcOrd="0" destOrd="3" presId="urn:microsoft.com/office/officeart/2005/8/layout/vList2"/>
    <dgm:cxn modelId="{12AD9FAC-86AD-4574-95BE-35E17571AFAA}" srcId="{415AF3DD-8B3F-46B9-A4F4-8D06EFAF3C44}" destId="{C3CF8E11-3026-4E9A-A390-0307AE7A2553}" srcOrd="1" destOrd="0" parTransId="{978FE886-46A3-4EE4-B5A2-7DBA03B2DEC0}" sibTransId="{43810B4C-6926-4990-885A-4836AFF9720D}"/>
    <dgm:cxn modelId="{F6ED486C-BFED-4426-A19A-87900412DF69}" type="presOf" srcId="{102399F0-F283-4B4E-8145-8EBFC9518AF7}" destId="{BB86F7A3-2F83-46EC-86AB-81F756C5CA86}" srcOrd="0" destOrd="0" presId="urn:microsoft.com/office/officeart/2005/8/layout/vList2"/>
    <dgm:cxn modelId="{658565D9-AE8E-4CFC-9994-993BF1A1AA8F}" srcId="{415AF3DD-8B3F-46B9-A4F4-8D06EFAF3C44}" destId="{DF46DE28-7187-4C48-A5A3-F84B896C18E2}" srcOrd="5" destOrd="0" parTransId="{5C933D9E-4E0C-4A9E-AF99-5D9E2642379B}" sibTransId="{088601B6-BDF9-46F6-9AB0-E5D2B60653E6}"/>
    <dgm:cxn modelId="{151B3D5F-C55F-4033-B0C3-CF8EFE3306E7}" type="presOf" srcId="{415AF3DD-8B3F-46B9-A4F4-8D06EFAF3C44}" destId="{59D6C684-4B2B-4CAF-A441-1AC2418B152B}" srcOrd="0" destOrd="0" presId="urn:microsoft.com/office/officeart/2005/8/layout/vList2"/>
    <dgm:cxn modelId="{3695439E-A821-4D66-9694-479820BA0752}" type="presOf" srcId="{C3CF8E11-3026-4E9A-A390-0307AE7A2553}" destId="{BB86F7A3-2F83-46EC-86AB-81F756C5CA86}" srcOrd="0" destOrd="1" presId="urn:microsoft.com/office/officeart/2005/8/layout/vList2"/>
    <dgm:cxn modelId="{158A09C2-1D3A-44A4-B92A-935A3E37A612}" srcId="{415AF3DD-8B3F-46B9-A4F4-8D06EFAF3C44}" destId="{6DECA8BB-3747-4CED-90D2-5F8DBA2DD843}" srcOrd="3" destOrd="0" parTransId="{C0A22AE2-A859-4E03-B20E-D40E6926BAF9}" sibTransId="{B49344F2-2867-43D2-B2D1-489AEC52F16E}"/>
    <dgm:cxn modelId="{E4C1AA9A-BF82-4F48-BE92-52F45FD186CA}" type="presOf" srcId="{0698222E-235A-4073-9514-35FE5BB24C74}" destId="{BB86F7A3-2F83-46EC-86AB-81F756C5CA86}" srcOrd="0" destOrd="2" presId="urn:microsoft.com/office/officeart/2005/8/layout/vList2"/>
    <dgm:cxn modelId="{E77376BD-9D1B-4EDA-89C4-0C83A7475368}" srcId="{415AF3DD-8B3F-46B9-A4F4-8D06EFAF3C44}" destId="{102399F0-F283-4B4E-8145-8EBFC9518AF7}" srcOrd="0" destOrd="0" parTransId="{6C8AECD7-FE29-4C69-9B5E-52F039CCA057}" sibTransId="{BA600F32-23EA-4B55-BC34-B28F0FD9F317}"/>
    <dgm:cxn modelId="{BFDDA01E-73FF-4EBB-BB2A-D7F3628C7005}" srcId="{415AF3DD-8B3F-46B9-A4F4-8D06EFAF3C44}" destId="{EF1CDB19-DF97-41F1-9422-8585AD538413}" srcOrd="4" destOrd="0" parTransId="{28EF60F5-2E51-4C23-A4BA-67F004E032CC}" sibTransId="{3CA3A23D-95F5-4461-BCEF-5E8857168A9B}"/>
    <dgm:cxn modelId="{034EBD1C-E71E-402D-AFD8-15F424BA8B93}" srcId="{B71AA002-8290-4823-98F8-A2EE7407AE7D}" destId="{415AF3DD-8B3F-46B9-A4F4-8D06EFAF3C44}" srcOrd="0" destOrd="0" parTransId="{EFB81F37-F76A-444B-A46C-D8C9B981E88A}" sibTransId="{72748C60-FC13-4A7F-98D6-ED55ABF1932D}"/>
    <dgm:cxn modelId="{700EA7B9-8A33-4F32-8971-D3BDDB32D564}" srcId="{415AF3DD-8B3F-46B9-A4F4-8D06EFAF3C44}" destId="{0698222E-235A-4073-9514-35FE5BB24C74}" srcOrd="2" destOrd="0" parTransId="{F89A8201-5CD8-4BD8-ABF3-1470802E48DF}" sibTransId="{B94D602B-BFF4-4DD2-BA3E-AD67F8E3BBE3}"/>
    <dgm:cxn modelId="{53B739FF-8757-46A7-97F5-DB8801EE9B90}" type="presOf" srcId="{DF46DE28-7187-4C48-A5A3-F84B896C18E2}" destId="{BB86F7A3-2F83-46EC-86AB-81F756C5CA86}" srcOrd="0" destOrd="5" presId="urn:microsoft.com/office/officeart/2005/8/layout/vList2"/>
    <dgm:cxn modelId="{78DFE9CF-F17B-46B9-8080-00892AA083BD}" type="presOf" srcId="{EF1CDB19-DF97-41F1-9422-8585AD538413}" destId="{BB86F7A3-2F83-46EC-86AB-81F756C5CA86}" srcOrd="0" destOrd="4" presId="urn:microsoft.com/office/officeart/2005/8/layout/vList2"/>
    <dgm:cxn modelId="{DF250553-BD4F-44F8-996B-3DA87AB94F19}" type="presParOf" srcId="{093F1294-2A1C-4C51-85EF-D7B93FAC4557}" destId="{59D6C684-4B2B-4CAF-A441-1AC2418B152B}" srcOrd="0" destOrd="0" presId="urn:microsoft.com/office/officeart/2005/8/layout/vList2"/>
    <dgm:cxn modelId="{4029489C-B325-429F-AB31-EF305DEB9EA5}" type="presParOf" srcId="{093F1294-2A1C-4C51-85EF-D7B93FAC4557}" destId="{BB86F7A3-2F83-46EC-86AB-81F756C5CA8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4F53C0D-FD8F-4188-8377-6A3E564B5658}" type="doc">
      <dgm:prSet loTypeId="urn:microsoft.com/office/officeart/2005/8/layout/process5" loCatId="process" qsTypeId="urn:microsoft.com/office/officeart/2005/8/quickstyle/simple5" qsCatId="simple" csTypeId="urn:microsoft.com/office/officeart/2005/8/colors/colorful4" csCatId="colorful" phldr="1"/>
      <dgm:spPr/>
      <dgm:t>
        <a:bodyPr/>
        <a:lstStyle/>
        <a:p>
          <a:endParaRPr lang="es-CR"/>
        </a:p>
      </dgm:t>
    </dgm:pt>
    <dgm:pt modelId="{C193DF7F-FC38-4569-9813-E471332F1F72}">
      <dgm:prSet phldrT="[Texto]" custT="1"/>
      <dgm:spPr/>
      <dgm:t>
        <a:bodyPr/>
        <a:lstStyle/>
        <a:p>
          <a:r>
            <a:rPr lang="es-CR" sz="1050" b="1" dirty="0">
              <a:latin typeface="Arial" pitchFamily="34" charset="0"/>
              <a:cs typeface="Arial" pitchFamily="34" charset="0"/>
            </a:rPr>
            <a:t>A) </a:t>
          </a:r>
          <a:r>
            <a:rPr lang="es-CR" sz="1050" dirty="0">
              <a:latin typeface="Arial" pitchFamily="34" charset="0"/>
              <a:cs typeface="Arial" pitchFamily="34" charset="0"/>
            </a:rPr>
            <a:t>Solicitar al Importador  en el plazo de </a:t>
          </a:r>
          <a:r>
            <a:rPr lang="es-CR" sz="1100" b="1" dirty="0">
              <a:latin typeface="Arial" pitchFamily="34" charset="0"/>
              <a:cs typeface="Arial" pitchFamily="34" charset="0"/>
            </a:rPr>
            <a:t>10 días </a:t>
          </a:r>
          <a:r>
            <a:rPr lang="es-CR" sz="1100" b="1" dirty="0" smtClean="0">
              <a:latin typeface="Arial" pitchFamily="34" charset="0"/>
              <a:cs typeface="Arial" pitchFamily="34" charset="0"/>
            </a:rPr>
            <a:t>hábiles </a:t>
          </a:r>
          <a:r>
            <a:rPr lang="es-CR" sz="1050" dirty="0">
              <a:latin typeface="Arial" pitchFamily="34" charset="0"/>
              <a:cs typeface="Arial" pitchFamily="34" charset="0"/>
            </a:rPr>
            <a:t>luego de la fecha de notificación para aportar documentación, información y demás elementos de prueba  requeridos</a:t>
          </a:r>
        </a:p>
      </dgm:t>
    </dgm:pt>
    <dgm:pt modelId="{2F041505-FF2C-44E8-A636-617AA61B87B9}" type="parTrans" cxnId="{5737DC01-2A63-4598-A98B-74286A35961B}">
      <dgm:prSet/>
      <dgm:spPr/>
      <dgm:t>
        <a:bodyPr/>
        <a:lstStyle/>
        <a:p>
          <a:endParaRPr lang="es-CR" sz="2000">
            <a:latin typeface="Arial" pitchFamily="34" charset="0"/>
            <a:cs typeface="Arial" pitchFamily="34" charset="0"/>
          </a:endParaRPr>
        </a:p>
      </dgm:t>
    </dgm:pt>
    <dgm:pt modelId="{E03CF092-7C0D-46B3-BF8C-0352DED05AC9}" type="sibTrans" cxnId="{5737DC01-2A63-4598-A98B-74286A35961B}">
      <dgm:prSet custT="1"/>
      <dgm:spPr/>
      <dgm:t>
        <a:bodyPr/>
        <a:lstStyle/>
        <a:p>
          <a:endParaRPr lang="es-CR" sz="2000">
            <a:latin typeface="Arial" pitchFamily="34" charset="0"/>
            <a:cs typeface="Arial" pitchFamily="34" charset="0"/>
          </a:endParaRPr>
        </a:p>
      </dgm:t>
    </dgm:pt>
    <dgm:pt modelId="{67C4A12D-3887-4D92-AF89-2C58B652C1D0}">
      <dgm:prSet phldrT="[Texto]" custT="1"/>
      <dgm:spPr/>
      <dgm:t>
        <a:bodyPr/>
        <a:lstStyle/>
        <a:p>
          <a:r>
            <a:rPr lang="es-CR" sz="1100" dirty="0">
              <a:latin typeface="Arial" pitchFamily="34" charset="0"/>
              <a:cs typeface="Arial" pitchFamily="34" charset="0"/>
            </a:rPr>
            <a:t>En caso de pruebas del extranjero el plazo será de </a:t>
          </a:r>
          <a:r>
            <a:rPr lang="es-CR" sz="1200" b="1" dirty="0">
              <a:latin typeface="Arial" pitchFamily="34" charset="0"/>
              <a:cs typeface="Arial" pitchFamily="34" charset="0"/>
            </a:rPr>
            <a:t>30 días </a:t>
          </a:r>
          <a:r>
            <a:rPr lang="es-CR" sz="1200" b="1" dirty="0" smtClean="0">
              <a:latin typeface="Arial" pitchFamily="34" charset="0"/>
              <a:cs typeface="Arial" pitchFamily="34" charset="0"/>
            </a:rPr>
            <a:t>hábiles</a:t>
          </a:r>
          <a:endParaRPr lang="es-CR" sz="1100" b="1" dirty="0">
            <a:latin typeface="Arial" pitchFamily="34" charset="0"/>
            <a:cs typeface="Arial" pitchFamily="34" charset="0"/>
          </a:endParaRPr>
        </a:p>
      </dgm:t>
    </dgm:pt>
    <dgm:pt modelId="{C2AFAFF0-9B20-4AAE-B5B3-06784CC10576}" type="parTrans" cxnId="{3C36283B-4402-469A-BA10-1219A5529218}">
      <dgm:prSet/>
      <dgm:spPr/>
      <dgm:t>
        <a:bodyPr/>
        <a:lstStyle/>
        <a:p>
          <a:endParaRPr lang="es-CR" sz="2000">
            <a:latin typeface="Arial" pitchFamily="34" charset="0"/>
            <a:cs typeface="Arial" pitchFamily="34" charset="0"/>
          </a:endParaRPr>
        </a:p>
      </dgm:t>
    </dgm:pt>
    <dgm:pt modelId="{83120C29-E2DF-46DB-BACD-DC26384F86EB}" type="sibTrans" cxnId="{3C36283B-4402-469A-BA10-1219A5529218}">
      <dgm:prSet custT="1"/>
      <dgm:spPr/>
      <dgm:t>
        <a:bodyPr/>
        <a:lstStyle/>
        <a:p>
          <a:endParaRPr lang="es-CR" sz="2000">
            <a:latin typeface="Arial" pitchFamily="34" charset="0"/>
            <a:cs typeface="Arial" pitchFamily="34" charset="0"/>
          </a:endParaRPr>
        </a:p>
      </dgm:t>
    </dgm:pt>
    <dgm:pt modelId="{92055EE5-9BB9-42F8-9AEB-79737ECFAAAB}">
      <dgm:prSet phldrT="[Texto]" custT="1"/>
      <dgm:spPr/>
      <dgm:t>
        <a:bodyPr/>
        <a:lstStyle/>
        <a:p>
          <a:r>
            <a:rPr lang="es-CR" sz="1000" b="1" dirty="0">
              <a:latin typeface="Arial" pitchFamily="34" charset="0"/>
              <a:cs typeface="Arial" pitchFamily="34" charset="0"/>
            </a:rPr>
            <a:t>B)</a:t>
          </a:r>
          <a:r>
            <a:rPr lang="es-CR" sz="1000" dirty="0">
              <a:latin typeface="Arial" pitchFamily="34" charset="0"/>
              <a:cs typeface="Arial" pitchFamily="34" charset="0"/>
            </a:rPr>
            <a:t>Si la documentación o información desvanece la Duda Razonable  la Autoridad Aduanera  en los </a:t>
          </a:r>
          <a:r>
            <a:rPr lang="es-CR" sz="1050" b="1" dirty="0">
              <a:latin typeface="Arial" pitchFamily="34" charset="0"/>
              <a:cs typeface="Arial" pitchFamily="34" charset="0"/>
            </a:rPr>
            <a:t>10 días </a:t>
          </a:r>
          <a:r>
            <a:rPr lang="es-CR" sz="1050" b="1" dirty="0" smtClean="0">
              <a:latin typeface="Arial" pitchFamily="34" charset="0"/>
              <a:cs typeface="Arial" pitchFamily="34" charset="0"/>
            </a:rPr>
            <a:t>hábiles </a:t>
          </a:r>
          <a:r>
            <a:rPr lang="es-CR" sz="1000" dirty="0">
              <a:latin typeface="Arial" pitchFamily="34" charset="0"/>
              <a:cs typeface="Arial" pitchFamily="34" charset="0"/>
            </a:rPr>
            <a:t>siguientes  a partir de la presentación de la prueba notificará al importador </a:t>
          </a:r>
          <a:r>
            <a:rPr lang="es-CR" sz="1050" b="1" dirty="0">
              <a:latin typeface="Arial" pitchFamily="34" charset="0"/>
              <a:cs typeface="Arial" pitchFamily="34" charset="0"/>
            </a:rPr>
            <a:t>la aceptación del valor. </a:t>
          </a:r>
          <a:endParaRPr lang="es-CR" sz="1000" b="1" dirty="0">
            <a:latin typeface="Arial" pitchFamily="34" charset="0"/>
            <a:cs typeface="Arial" pitchFamily="34" charset="0"/>
          </a:endParaRPr>
        </a:p>
      </dgm:t>
    </dgm:pt>
    <dgm:pt modelId="{BA6A0E1C-4EA2-4C63-B44C-BCDCC05FAFF2}" type="parTrans" cxnId="{DEF6A8C9-401E-492D-9C94-54F42B3FBC70}">
      <dgm:prSet/>
      <dgm:spPr/>
      <dgm:t>
        <a:bodyPr/>
        <a:lstStyle/>
        <a:p>
          <a:endParaRPr lang="es-CR" sz="2000">
            <a:latin typeface="Arial" pitchFamily="34" charset="0"/>
            <a:cs typeface="Arial" pitchFamily="34" charset="0"/>
          </a:endParaRPr>
        </a:p>
      </dgm:t>
    </dgm:pt>
    <dgm:pt modelId="{7C9BA178-4A72-4186-BADA-1D3E63A6D754}" type="sibTrans" cxnId="{DEF6A8C9-401E-492D-9C94-54F42B3FBC70}">
      <dgm:prSet custT="1"/>
      <dgm:spPr/>
      <dgm:t>
        <a:bodyPr/>
        <a:lstStyle/>
        <a:p>
          <a:endParaRPr lang="es-CR" sz="2000">
            <a:latin typeface="Arial" pitchFamily="34" charset="0"/>
            <a:cs typeface="Arial" pitchFamily="34" charset="0"/>
          </a:endParaRPr>
        </a:p>
      </dgm:t>
    </dgm:pt>
    <dgm:pt modelId="{34BDD303-7995-467F-AD28-020C65DF03D4}">
      <dgm:prSet phldrT="[Texto]" custT="1"/>
      <dgm:spPr/>
      <dgm:t>
        <a:bodyPr/>
        <a:lstStyle/>
        <a:p>
          <a:r>
            <a:rPr lang="es-CR" sz="1400">
              <a:latin typeface="Arial" pitchFamily="34" charset="0"/>
              <a:cs typeface="Arial" pitchFamily="34" charset="0"/>
            </a:rPr>
            <a:t>La Autoridad Aduanera </a:t>
          </a:r>
          <a:r>
            <a:rPr lang="es-CR" sz="1200">
              <a:latin typeface="Arial" pitchFamily="34" charset="0"/>
              <a:cs typeface="Arial" pitchFamily="34" charset="0"/>
            </a:rPr>
            <a:t>puede</a:t>
          </a:r>
          <a:r>
            <a:rPr lang="es-CR" sz="1400">
              <a:latin typeface="Arial" pitchFamily="34" charset="0"/>
              <a:cs typeface="Arial" pitchFamily="34" charset="0"/>
            </a:rPr>
            <a:t> realizar actuaciones a posteriori </a:t>
          </a:r>
        </a:p>
      </dgm:t>
    </dgm:pt>
    <dgm:pt modelId="{05C835E0-3059-43CE-AFF9-E67DA8A57CFC}" type="parTrans" cxnId="{DC16DBEF-8145-4C58-BD17-EE7F699DF769}">
      <dgm:prSet/>
      <dgm:spPr/>
      <dgm:t>
        <a:bodyPr/>
        <a:lstStyle/>
        <a:p>
          <a:endParaRPr lang="es-CR" sz="2000">
            <a:latin typeface="Arial" pitchFamily="34" charset="0"/>
            <a:cs typeface="Arial" pitchFamily="34" charset="0"/>
          </a:endParaRPr>
        </a:p>
      </dgm:t>
    </dgm:pt>
    <dgm:pt modelId="{C23C0117-062D-44AD-8DFB-4A9EE806A526}" type="sibTrans" cxnId="{DC16DBEF-8145-4C58-BD17-EE7F699DF769}">
      <dgm:prSet custT="1"/>
      <dgm:spPr/>
      <dgm:t>
        <a:bodyPr/>
        <a:lstStyle/>
        <a:p>
          <a:endParaRPr lang="es-CR" sz="2000">
            <a:latin typeface="Arial" pitchFamily="34" charset="0"/>
            <a:cs typeface="Arial" pitchFamily="34" charset="0"/>
          </a:endParaRPr>
        </a:p>
      </dgm:t>
    </dgm:pt>
    <dgm:pt modelId="{E89A135E-463B-40A3-810D-2A6793378711}">
      <dgm:prSet phldrT="[Texto]" custT="1"/>
      <dgm:spPr/>
      <dgm:t>
        <a:bodyPr/>
        <a:lstStyle/>
        <a:p>
          <a:r>
            <a:rPr lang="es-CR" sz="900" b="1" dirty="0">
              <a:latin typeface="Arial" pitchFamily="34" charset="0"/>
              <a:cs typeface="Arial" pitchFamily="34" charset="0"/>
            </a:rPr>
            <a:t>C) </a:t>
          </a:r>
          <a:r>
            <a:rPr lang="es-GT" sz="900" dirty="0">
              <a:latin typeface="Arial" pitchFamily="34" charset="0"/>
              <a:cs typeface="Arial" pitchFamily="34" charset="0"/>
            </a:rPr>
            <a:t>Transcurrido el plazo del inciso a), si el importador no suministra la información requerida, o bien la información presentada no desvanezca la duda razonable, la Autoridad Aduanera, en los  </a:t>
          </a:r>
          <a:r>
            <a:rPr lang="es-GT" sz="1000" b="1" dirty="0">
              <a:latin typeface="Arial" pitchFamily="34" charset="0"/>
              <a:cs typeface="Arial" pitchFamily="34" charset="0"/>
            </a:rPr>
            <a:t>10 días hábiles</a:t>
          </a:r>
          <a:r>
            <a:rPr lang="es-GT" sz="900" dirty="0">
              <a:latin typeface="Arial" pitchFamily="34" charset="0"/>
              <a:cs typeface="Arial" pitchFamily="34" charset="0"/>
            </a:rPr>
            <a:t> contados a partir del vencimiento de dicho plazo o de la presentación de las pruebas, notificará al importador que </a:t>
          </a:r>
          <a:r>
            <a:rPr lang="es-GT" sz="900" b="1" dirty="0">
              <a:latin typeface="Arial" pitchFamily="34" charset="0"/>
              <a:cs typeface="Arial" pitchFamily="34" charset="0"/>
            </a:rPr>
            <a:t>el valor declarado no será aceptado </a:t>
          </a:r>
          <a:r>
            <a:rPr lang="es-GT" sz="900" dirty="0">
              <a:latin typeface="Arial" pitchFamily="34" charset="0"/>
              <a:cs typeface="Arial" pitchFamily="34" charset="0"/>
            </a:rPr>
            <a:t>a efectos aduaneros </a:t>
          </a:r>
          <a:r>
            <a:rPr lang="es-CR" sz="900" b="1" dirty="0">
              <a:latin typeface="Arial" pitchFamily="34" charset="0"/>
              <a:cs typeface="Arial" pitchFamily="34" charset="0"/>
            </a:rPr>
            <a:t> </a:t>
          </a:r>
        </a:p>
      </dgm:t>
    </dgm:pt>
    <dgm:pt modelId="{25F96D96-1E7C-4506-BD84-80CB59A95047}" type="parTrans" cxnId="{AF458096-65E6-4E4A-A0B0-65133FCE96BC}">
      <dgm:prSet/>
      <dgm:spPr/>
      <dgm:t>
        <a:bodyPr/>
        <a:lstStyle/>
        <a:p>
          <a:endParaRPr lang="es-CR" sz="2000">
            <a:latin typeface="Arial" pitchFamily="34" charset="0"/>
            <a:cs typeface="Arial" pitchFamily="34" charset="0"/>
          </a:endParaRPr>
        </a:p>
      </dgm:t>
    </dgm:pt>
    <dgm:pt modelId="{B08B3A15-A409-4E0F-A32C-C3DC383299C1}" type="sibTrans" cxnId="{AF458096-65E6-4E4A-A0B0-65133FCE96BC}">
      <dgm:prSet custT="1"/>
      <dgm:spPr/>
      <dgm:t>
        <a:bodyPr/>
        <a:lstStyle/>
        <a:p>
          <a:endParaRPr lang="es-CR" sz="2000">
            <a:latin typeface="Arial" pitchFamily="34" charset="0"/>
            <a:cs typeface="Arial" pitchFamily="34" charset="0"/>
          </a:endParaRPr>
        </a:p>
      </dgm:t>
    </dgm:pt>
    <dgm:pt modelId="{ADE38E92-DE4B-4A70-A77D-BF537738647D}">
      <dgm:prSet phldrT="[Texto]" custT="1"/>
      <dgm:spPr/>
      <dgm:t>
        <a:bodyPr/>
        <a:lstStyle/>
        <a:p>
          <a:r>
            <a:rPr lang="es-GT" sz="1050" dirty="0">
              <a:latin typeface="Arial" pitchFamily="34" charset="0"/>
              <a:cs typeface="Arial" pitchFamily="34" charset="0"/>
            </a:rPr>
            <a:t>Le indicará el valor en aduana que le asignará a sus mercancías importadas, fijándole 10 días hábiles a partir del día siguiente de la notificación para que se pronuncie y aporte las pruebas de descargo correspondientes. </a:t>
          </a:r>
          <a:endParaRPr lang="es-CR" sz="1050" dirty="0">
            <a:latin typeface="Arial" pitchFamily="34" charset="0"/>
            <a:cs typeface="Arial" pitchFamily="34" charset="0"/>
          </a:endParaRPr>
        </a:p>
      </dgm:t>
    </dgm:pt>
    <dgm:pt modelId="{23BCA122-A918-446D-90A2-F48115C5E710}" type="parTrans" cxnId="{BDE772D9-E77D-4F56-8EFD-CF9DAC9E86F0}">
      <dgm:prSet/>
      <dgm:spPr/>
      <dgm:t>
        <a:bodyPr/>
        <a:lstStyle/>
        <a:p>
          <a:endParaRPr lang="es-CR" sz="2000">
            <a:latin typeface="Arial" pitchFamily="34" charset="0"/>
            <a:cs typeface="Arial" pitchFamily="34" charset="0"/>
          </a:endParaRPr>
        </a:p>
      </dgm:t>
    </dgm:pt>
    <dgm:pt modelId="{BA85ACBB-8A4C-4C25-B791-FA35CC3D539C}" type="sibTrans" cxnId="{BDE772D9-E77D-4F56-8EFD-CF9DAC9E86F0}">
      <dgm:prSet custT="1"/>
      <dgm:spPr/>
      <dgm:t>
        <a:bodyPr/>
        <a:lstStyle/>
        <a:p>
          <a:endParaRPr lang="es-CR" sz="2000">
            <a:latin typeface="Arial" pitchFamily="34" charset="0"/>
            <a:cs typeface="Arial" pitchFamily="34" charset="0"/>
          </a:endParaRPr>
        </a:p>
      </dgm:t>
    </dgm:pt>
    <dgm:pt modelId="{B7A77726-DAC8-43EC-AB7B-E8F1F91BDC7E}" type="pres">
      <dgm:prSet presAssocID="{04F53C0D-FD8F-4188-8377-6A3E564B5658}" presName="diagram" presStyleCnt="0">
        <dgm:presLayoutVars>
          <dgm:dir/>
          <dgm:resizeHandles val="exact"/>
        </dgm:presLayoutVars>
      </dgm:prSet>
      <dgm:spPr/>
      <dgm:t>
        <a:bodyPr/>
        <a:lstStyle/>
        <a:p>
          <a:endParaRPr lang="es-CR"/>
        </a:p>
      </dgm:t>
    </dgm:pt>
    <dgm:pt modelId="{3E40630A-242B-40EC-8A50-73C1673D33AE}" type="pres">
      <dgm:prSet presAssocID="{C193DF7F-FC38-4569-9813-E471332F1F72}" presName="node" presStyleLbl="node1" presStyleIdx="0" presStyleCnt="6" custScaleX="108793" custScaleY="164591">
        <dgm:presLayoutVars>
          <dgm:bulletEnabled val="1"/>
        </dgm:presLayoutVars>
      </dgm:prSet>
      <dgm:spPr/>
      <dgm:t>
        <a:bodyPr/>
        <a:lstStyle/>
        <a:p>
          <a:endParaRPr lang="es-CR"/>
        </a:p>
      </dgm:t>
    </dgm:pt>
    <dgm:pt modelId="{9376900C-0842-4AC0-9F59-6C3038D45DF5}" type="pres">
      <dgm:prSet presAssocID="{E03CF092-7C0D-46B3-BF8C-0352DED05AC9}" presName="sibTrans" presStyleLbl="sibTrans2D1" presStyleIdx="0" presStyleCnt="5"/>
      <dgm:spPr/>
      <dgm:t>
        <a:bodyPr/>
        <a:lstStyle/>
        <a:p>
          <a:endParaRPr lang="es-CR"/>
        </a:p>
      </dgm:t>
    </dgm:pt>
    <dgm:pt modelId="{1CCA046D-A92D-4B3A-8691-0C99138998A9}" type="pres">
      <dgm:prSet presAssocID="{E03CF092-7C0D-46B3-BF8C-0352DED05AC9}" presName="connectorText" presStyleLbl="sibTrans2D1" presStyleIdx="0" presStyleCnt="5"/>
      <dgm:spPr/>
      <dgm:t>
        <a:bodyPr/>
        <a:lstStyle/>
        <a:p>
          <a:endParaRPr lang="es-CR"/>
        </a:p>
      </dgm:t>
    </dgm:pt>
    <dgm:pt modelId="{8E92A480-C1BD-400B-9E9F-A59C9AA8BEC3}" type="pres">
      <dgm:prSet presAssocID="{67C4A12D-3887-4D92-AF89-2C58B652C1D0}" presName="node" presStyleLbl="node1" presStyleIdx="1" presStyleCnt="6">
        <dgm:presLayoutVars>
          <dgm:bulletEnabled val="1"/>
        </dgm:presLayoutVars>
      </dgm:prSet>
      <dgm:spPr/>
      <dgm:t>
        <a:bodyPr/>
        <a:lstStyle/>
        <a:p>
          <a:endParaRPr lang="es-CR"/>
        </a:p>
      </dgm:t>
    </dgm:pt>
    <dgm:pt modelId="{8FA24A1B-8377-46B8-9086-947ED53A6C48}" type="pres">
      <dgm:prSet presAssocID="{83120C29-E2DF-46DB-BACD-DC26384F86EB}" presName="sibTrans" presStyleLbl="sibTrans2D1" presStyleIdx="1" presStyleCnt="5"/>
      <dgm:spPr/>
      <dgm:t>
        <a:bodyPr/>
        <a:lstStyle/>
        <a:p>
          <a:endParaRPr lang="es-CR"/>
        </a:p>
      </dgm:t>
    </dgm:pt>
    <dgm:pt modelId="{D5B7A45E-A339-4533-9806-ECDA9786C660}" type="pres">
      <dgm:prSet presAssocID="{83120C29-E2DF-46DB-BACD-DC26384F86EB}" presName="connectorText" presStyleLbl="sibTrans2D1" presStyleIdx="1" presStyleCnt="5"/>
      <dgm:spPr/>
      <dgm:t>
        <a:bodyPr/>
        <a:lstStyle/>
        <a:p>
          <a:endParaRPr lang="es-CR"/>
        </a:p>
      </dgm:t>
    </dgm:pt>
    <dgm:pt modelId="{D6067D14-BCCA-4F9A-ABB4-71955AC3975C}" type="pres">
      <dgm:prSet presAssocID="{92055EE5-9BB9-42F8-9AEB-79737ECFAAAB}" presName="node" presStyleLbl="node1" presStyleIdx="2" presStyleCnt="6" custScaleX="125074" custScaleY="138162">
        <dgm:presLayoutVars>
          <dgm:bulletEnabled val="1"/>
        </dgm:presLayoutVars>
      </dgm:prSet>
      <dgm:spPr/>
      <dgm:t>
        <a:bodyPr/>
        <a:lstStyle/>
        <a:p>
          <a:endParaRPr lang="es-CR"/>
        </a:p>
      </dgm:t>
    </dgm:pt>
    <dgm:pt modelId="{3EC57719-EC73-43F6-93E1-8C6EA8983148}" type="pres">
      <dgm:prSet presAssocID="{7C9BA178-4A72-4186-BADA-1D3E63A6D754}" presName="sibTrans" presStyleLbl="sibTrans2D1" presStyleIdx="2" presStyleCnt="5"/>
      <dgm:spPr/>
      <dgm:t>
        <a:bodyPr/>
        <a:lstStyle/>
        <a:p>
          <a:endParaRPr lang="es-CR"/>
        </a:p>
      </dgm:t>
    </dgm:pt>
    <dgm:pt modelId="{4F4D85F8-9D2C-4D56-8CD7-3D6EC8011062}" type="pres">
      <dgm:prSet presAssocID="{7C9BA178-4A72-4186-BADA-1D3E63A6D754}" presName="connectorText" presStyleLbl="sibTrans2D1" presStyleIdx="2" presStyleCnt="5"/>
      <dgm:spPr/>
      <dgm:t>
        <a:bodyPr/>
        <a:lstStyle/>
        <a:p>
          <a:endParaRPr lang="es-CR"/>
        </a:p>
      </dgm:t>
    </dgm:pt>
    <dgm:pt modelId="{DF4D5678-764C-4A4E-95E7-48054E1E06B1}" type="pres">
      <dgm:prSet presAssocID="{34BDD303-7995-467F-AD28-020C65DF03D4}" presName="node" presStyleLbl="node1" presStyleIdx="3" presStyleCnt="6" custLinFactNeighborX="-8859">
        <dgm:presLayoutVars>
          <dgm:bulletEnabled val="1"/>
        </dgm:presLayoutVars>
      </dgm:prSet>
      <dgm:spPr/>
      <dgm:t>
        <a:bodyPr/>
        <a:lstStyle/>
        <a:p>
          <a:endParaRPr lang="es-CR"/>
        </a:p>
      </dgm:t>
    </dgm:pt>
    <dgm:pt modelId="{C33FAB52-5D37-4658-8E42-1F2D61540471}" type="pres">
      <dgm:prSet presAssocID="{C23C0117-062D-44AD-8DFB-4A9EE806A526}" presName="sibTrans" presStyleLbl="sibTrans2D1" presStyleIdx="3" presStyleCnt="5"/>
      <dgm:spPr/>
      <dgm:t>
        <a:bodyPr/>
        <a:lstStyle/>
        <a:p>
          <a:endParaRPr lang="es-CR"/>
        </a:p>
      </dgm:t>
    </dgm:pt>
    <dgm:pt modelId="{7E6D3983-282D-40AB-AA8A-A1006BD4F99E}" type="pres">
      <dgm:prSet presAssocID="{C23C0117-062D-44AD-8DFB-4A9EE806A526}" presName="connectorText" presStyleLbl="sibTrans2D1" presStyleIdx="3" presStyleCnt="5"/>
      <dgm:spPr/>
      <dgm:t>
        <a:bodyPr/>
        <a:lstStyle/>
        <a:p>
          <a:endParaRPr lang="es-CR"/>
        </a:p>
      </dgm:t>
    </dgm:pt>
    <dgm:pt modelId="{9475A02B-9FCA-44CB-B592-05214D7DE66E}" type="pres">
      <dgm:prSet presAssocID="{E89A135E-463B-40A3-810D-2A6793378711}" presName="node" presStyleLbl="node1" presStyleIdx="4" presStyleCnt="6" custScaleX="125884" custScaleY="188629">
        <dgm:presLayoutVars>
          <dgm:bulletEnabled val="1"/>
        </dgm:presLayoutVars>
      </dgm:prSet>
      <dgm:spPr/>
      <dgm:t>
        <a:bodyPr/>
        <a:lstStyle/>
        <a:p>
          <a:endParaRPr lang="es-CR"/>
        </a:p>
      </dgm:t>
    </dgm:pt>
    <dgm:pt modelId="{04969823-4987-4FAE-BA33-48BE736EBD41}" type="pres">
      <dgm:prSet presAssocID="{B08B3A15-A409-4E0F-A32C-C3DC383299C1}" presName="sibTrans" presStyleLbl="sibTrans2D1" presStyleIdx="4" presStyleCnt="5"/>
      <dgm:spPr/>
      <dgm:t>
        <a:bodyPr/>
        <a:lstStyle/>
        <a:p>
          <a:endParaRPr lang="es-CR"/>
        </a:p>
      </dgm:t>
    </dgm:pt>
    <dgm:pt modelId="{BD5E0040-6DED-4917-B30F-9790839D4DBE}" type="pres">
      <dgm:prSet presAssocID="{B08B3A15-A409-4E0F-A32C-C3DC383299C1}" presName="connectorText" presStyleLbl="sibTrans2D1" presStyleIdx="4" presStyleCnt="5"/>
      <dgm:spPr/>
      <dgm:t>
        <a:bodyPr/>
        <a:lstStyle/>
        <a:p>
          <a:endParaRPr lang="es-CR"/>
        </a:p>
      </dgm:t>
    </dgm:pt>
    <dgm:pt modelId="{3CCB2EB9-591C-40F3-9D7F-E725CF22D099}" type="pres">
      <dgm:prSet presAssocID="{ADE38E92-DE4B-4A70-A77D-BF537738647D}" presName="node" presStyleLbl="node1" presStyleIdx="5" presStyleCnt="6" custScaleX="104637" custScaleY="192218" custLinFactNeighborX="-84" custLinFactNeighborY="613">
        <dgm:presLayoutVars>
          <dgm:bulletEnabled val="1"/>
        </dgm:presLayoutVars>
      </dgm:prSet>
      <dgm:spPr/>
      <dgm:t>
        <a:bodyPr/>
        <a:lstStyle/>
        <a:p>
          <a:endParaRPr lang="es-CR"/>
        </a:p>
      </dgm:t>
    </dgm:pt>
  </dgm:ptLst>
  <dgm:cxnLst>
    <dgm:cxn modelId="{1B4B5E13-CF00-4EB3-8C74-D9FA6868152C}" type="presOf" srcId="{B08B3A15-A409-4E0F-A32C-C3DC383299C1}" destId="{04969823-4987-4FAE-BA33-48BE736EBD41}" srcOrd="0" destOrd="0" presId="urn:microsoft.com/office/officeart/2005/8/layout/process5"/>
    <dgm:cxn modelId="{BDE772D9-E77D-4F56-8EFD-CF9DAC9E86F0}" srcId="{04F53C0D-FD8F-4188-8377-6A3E564B5658}" destId="{ADE38E92-DE4B-4A70-A77D-BF537738647D}" srcOrd="5" destOrd="0" parTransId="{23BCA122-A918-446D-90A2-F48115C5E710}" sibTransId="{BA85ACBB-8A4C-4C25-B791-FA35CC3D539C}"/>
    <dgm:cxn modelId="{E83D3FEC-8CD4-4D72-B8A6-0971CBEB1290}" type="presOf" srcId="{B08B3A15-A409-4E0F-A32C-C3DC383299C1}" destId="{BD5E0040-6DED-4917-B30F-9790839D4DBE}" srcOrd="1" destOrd="0" presId="urn:microsoft.com/office/officeart/2005/8/layout/process5"/>
    <dgm:cxn modelId="{E3D33B40-7D63-4CC7-9390-781FF30859E3}" type="presOf" srcId="{67C4A12D-3887-4D92-AF89-2C58B652C1D0}" destId="{8E92A480-C1BD-400B-9E9F-A59C9AA8BEC3}" srcOrd="0" destOrd="0" presId="urn:microsoft.com/office/officeart/2005/8/layout/process5"/>
    <dgm:cxn modelId="{9158E649-2F36-4FF3-BB3F-87A6346E7B5B}" type="presOf" srcId="{7C9BA178-4A72-4186-BADA-1D3E63A6D754}" destId="{4F4D85F8-9D2C-4D56-8CD7-3D6EC8011062}" srcOrd="1" destOrd="0" presId="urn:microsoft.com/office/officeart/2005/8/layout/process5"/>
    <dgm:cxn modelId="{47E4761F-3688-49C4-8DA3-5A5A3700BB20}" type="presOf" srcId="{04F53C0D-FD8F-4188-8377-6A3E564B5658}" destId="{B7A77726-DAC8-43EC-AB7B-E8F1F91BDC7E}" srcOrd="0" destOrd="0" presId="urn:microsoft.com/office/officeart/2005/8/layout/process5"/>
    <dgm:cxn modelId="{BF5D6D34-4A39-43DE-9EE3-25E1513F8092}" type="presOf" srcId="{83120C29-E2DF-46DB-BACD-DC26384F86EB}" destId="{D5B7A45E-A339-4533-9806-ECDA9786C660}" srcOrd="1" destOrd="0" presId="urn:microsoft.com/office/officeart/2005/8/layout/process5"/>
    <dgm:cxn modelId="{1A950C23-6F18-4AF6-AF69-D1E009BC152E}" type="presOf" srcId="{ADE38E92-DE4B-4A70-A77D-BF537738647D}" destId="{3CCB2EB9-591C-40F3-9D7F-E725CF22D099}" srcOrd="0" destOrd="0" presId="urn:microsoft.com/office/officeart/2005/8/layout/process5"/>
    <dgm:cxn modelId="{3C36283B-4402-469A-BA10-1219A5529218}" srcId="{04F53C0D-FD8F-4188-8377-6A3E564B5658}" destId="{67C4A12D-3887-4D92-AF89-2C58B652C1D0}" srcOrd="1" destOrd="0" parTransId="{C2AFAFF0-9B20-4AAE-B5B3-06784CC10576}" sibTransId="{83120C29-E2DF-46DB-BACD-DC26384F86EB}"/>
    <dgm:cxn modelId="{AF458096-65E6-4E4A-A0B0-65133FCE96BC}" srcId="{04F53C0D-FD8F-4188-8377-6A3E564B5658}" destId="{E89A135E-463B-40A3-810D-2A6793378711}" srcOrd="4" destOrd="0" parTransId="{25F96D96-1E7C-4506-BD84-80CB59A95047}" sibTransId="{B08B3A15-A409-4E0F-A32C-C3DC383299C1}"/>
    <dgm:cxn modelId="{DEF6A8C9-401E-492D-9C94-54F42B3FBC70}" srcId="{04F53C0D-FD8F-4188-8377-6A3E564B5658}" destId="{92055EE5-9BB9-42F8-9AEB-79737ECFAAAB}" srcOrd="2" destOrd="0" parTransId="{BA6A0E1C-4EA2-4C63-B44C-BCDCC05FAFF2}" sibTransId="{7C9BA178-4A72-4186-BADA-1D3E63A6D754}"/>
    <dgm:cxn modelId="{06951472-83B4-4EA2-97E7-C88D157A0433}" type="presOf" srcId="{C23C0117-062D-44AD-8DFB-4A9EE806A526}" destId="{7E6D3983-282D-40AB-AA8A-A1006BD4F99E}" srcOrd="1" destOrd="0" presId="urn:microsoft.com/office/officeart/2005/8/layout/process5"/>
    <dgm:cxn modelId="{C148AC1E-881A-47EF-8CF5-159333F6390E}" type="presOf" srcId="{E89A135E-463B-40A3-810D-2A6793378711}" destId="{9475A02B-9FCA-44CB-B592-05214D7DE66E}" srcOrd="0" destOrd="0" presId="urn:microsoft.com/office/officeart/2005/8/layout/process5"/>
    <dgm:cxn modelId="{DC16DBEF-8145-4C58-BD17-EE7F699DF769}" srcId="{04F53C0D-FD8F-4188-8377-6A3E564B5658}" destId="{34BDD303-7995-467F-AD28-020C65DF03D4}" srcOrd="3" destOrd="0" parTransId="{05C835E0-3059-43CE-AFF9-E67DA8A57CFC}" sibTransId="{C23C0117-062D-44AD-8DFB-4A9EE806A526}"/>
    <dgm:cxn modelId="{78894940-D031-47A4-A1A9-6456877E6828}" type="presOf" srcId="{92055EE5-9BB9-42F8-9AEB-79737ECFAAAB}" destId="{D6067D14-BCCA-4F9A-ABB4-71955AC3975C}" srcOrd="0" destOrd="0" presId="urn:microsoft.com/office/officeart/2005/8/layout/process5"/>
    <dgm:cxn modelId="{A5568B4F-DC64-476A-897B-7841B2C4982D}" type="presOf" srcId="{E03CF092-7C0D-46B3-BF8C-0352DED05AC9}" destId="{1CCA046D-A92D-4B3A-8691-0C99138998A9}" srcOrd="1" destOrd="0" presId="urn:microsoft.com/office/officeart/2005/8/layout/process5"/>
    <dgm:cxn modelId="{5737DC01-2A63-4598-A98B-74286A35961B}" srcId="{04F53C0D-FD8F-4188-8377-6A3E564B5658}" destId="{C193DF7F-FC38-4569-9813-E471332F1F72}" srcOrd="0" destOrd="0" parTransId="{2F041505-FF2C-44E8-A636-617AA61B87B9}" sibTransId="{E03CF092-7C0D-46B3-BF8C-0352DED05AC9}"/>
    <dgm:cxn modelId="{E4C9887A-FB4D-4B70-9FB6-F3CA856A47E8}" type="presOf" srcId="{7C9BA178-4A72-4186-BADA-1D3E63A6D754}" destId="{3EC57719-EC73-43F6-93E1-8C6EA8983148}" srcOrd="0" destOrd="0" presId="urn:microsoft.com/office/officeart/2005/8/layout/process5"/>
    <dgm:cxn modelId="{D2A93444-D203-472D-8ACC-9BBDBD3CC6CF}" type="presOf" srcId="{C193DF7F-FC38-4569-9813-E471332F1F72}" destId="{3E40630A-242B-40EC-8A50-73C1673D33AE}" srcOrd="0" destOrd="0" presId="urn:microsoft.com/office/officeart/2005/8/layout/process5"/>
    <dgm:cxn modelId="{C8CE842B-4F61-4BE7-B443-926565C17E48}" type="presOf" srcId="{83120C29-E2DF-46DB-BACD-DC26384F86EB}" destId="{8FA24A1B-8377-46B8-9086-947ED53A6C48}" srcOrd="0" destOrd="0" presId="urn:microsoft.com/office/officeart/2005/8/layout/process5"/>
    <dgm:cxn modelId="{108FFEE6-CC65-4B34-A837-DBFC704FDE3F}" type="presOf" srcId="{E03CF092-7C0D-46B3-BF8C-0352DED05AC9}" destId="{9376900C-0842-4AC0-9F59-6C3038D45DF5}" srcOrd="0" destOrd="0" presId="urn:microsoft.com/office/officeart/2005/8/layout/process5"/>
    <dgm:cxn modelId="{FFCC2F9B-AFA7-4FA0-8DF3-F10C9F267EB2}" type="presOf" srcId="{C23C0117-062D-44AD-8DFB-4A9EE806A526}" destId="{C33FAB52-5D37-4658-8E42-1F2D61540471}" srcOrd="0" destOrd="0" presId="urn:microsoft.com/office/officeart/2005/8/layout/process5"/>
    <dgm:cxn modelId="{9786DE7D-3777-43D8-9A9E-6DB0981282EE}" type="presOf" srcId="{34BDD303-7995-467F-AD28-020C65DF03D4}" destId="{DF4D5678-764C-4A4E-95E7-48054E1E06B1}" srcOrd="0" destOrd="0" presId="urn:microsoft.com/office/officeart/2005/8/layout/process5"/>
    <dgm:cxn modelId="{EEC273CC-5D20-4527-970D-6E922C32BCC6}" type="presParOf" srcId="{B7A77726-DAC8-43EC-AB7B-E8F1F91BDC7E}" destId="{3E40630A-242B-40EC-8A50-73C1673D33AE}" srcOrd="0" destOrd="0" presId="urn:microsoft.com/office/officeart/2005/8/layout/process5"/>
    <dgm:cxn modelId="{E6E6B387-2650-45E4-9E7C-57BD0C436DCB}" type="presParOf" srcId="{B7A77726-DAC8-43EC-AB7B-E8F1F91BDC7E}" destId="{9376900C-0842-4AC0-9F59-6C3038D45DF5}" srcOrd="1" destOrd="0" presId="urn:microsoft.com/office/officeart/2005/8/layout/process5"/>
    <dgm:cxn modelId="{8952890D-1129-49A0-A4B8-F38BC80BA3AE}" type="presParOf" srcId="{9376900C-0842-4AC0-9F59-6C3038D45DF5}" destId="{1CCA046D-A92D-4B3A-8691-0C99138998A9}" srcOrd="0" destOrd="0" presId="urn:microsoft.com/office/officeart/2005/8/layout/process5"/>
    <dgm:cxn modelId="{4EE831F6-6008-417B-B215-4EE368AC07CC}" type="presParOf" srcId="{B7A77726-DAC8-43EC-AB7B-E8F1F91BDC7E}" destId="{8E92A480-C1BD-400B-9E9F-A59C9AA8BEC3}" srcOrd="2" destOrd="0" presId="urn:microsoft.com/office/officeart/2005/8/layout/process5"/>
    <dgm:cxn modelId="{4A5E645D-5BF2-40A0-AB16-FABF17603FE8}" type="presParOf" srcId="{B7A77726-DAC8-43EC-AB7B-E8F1F91BDC7E}" destId="{8FA24A1B-8377-46B8-9086-947ED53A6C48}" srcOrd="3" destOrd="0" presId="urn:microsoft.com/office/officeart/2005/8/layout/process5"/>
    <dgm:cxn modelId="{55181BC7-CD9B-496F-84B2-51E153DC3D05}" type="presParOf" srcId="{8FA24A1B-8377-46B8-9086-947ED53A6C48}" destId="{D5B7A45E-A339-4533-9806-ECDA9786C660}" srcOrd="0" destOrd="0" presId="urn:microsoft.com/office/officeart/2005/8/layout/process5"/>
    <dgm:cxn modelId="{86D8BD65-B704-4DD5-A9A0-D50A6612549A}" type="presParOf" srcId="{B7A77726-DAC8-43EC-AB7B-E8F1F91BDC7E}" destId="{D6067D14-BCCA-4F9A-ABB4-71955AC3975C}" srcOrd="4" destOrd="0" presId="urn:microsoft.com/office/officeart/2005/8/layout/process5"/>
    <dgm:cxn modelId="{B2BF836F-63FD-494E-BCF9-10CB6AE0D1A1}" type="presParOf" srcId="{B7A77726-DAC8-43EC-AB7B-E8F1F91BDC7E}" destId="{3EC57719-EC73-43F6-93E1-8C6EA8983148}" srcOrd="5" destOrd="0" presId="urn:microsoft.com/office/officeart/2005/8/layout/process5"/>
    <dgm:cxn modelId="{3AF9A96D-157D-45CC-B54E-87E8BE8D7B81}" type="presParOf" srcId="{3EC57719-EC73-43F6-93E1-8C6EA8983148}" destId="{4F4D85F8-9D2C-4D56-8CD7-3D6EC8011062}" srcOrd="0" destOrd="0" presId="urn:microsoft.com/office/officeart/2005/8/layout/process5"/>
    <dgm:cxn modelId="{71217E41-4FF8-4492-A8B5-5E967812B828}" type="presParOf" srcId="{B7A77726-DAC8-43EC-AB7B-E8F1F91BDC7E}" destId="{DF4D5678-764C-4A4E-95E7-48054E1E06B1}" srcOrd="6" destOrd="0" presId="urn:microsoft.com/office/officeart/2005/8/layout/process5"/>
    <dgm:cxn modelId="{8231AA60-6982-4907-8B5F-9837760543C4}" type="presParOf" srcId="{B7A77726-DAC8-43EC-AB7B-E8F1F91BDC7E}" destId="{C33FAB52-5D37-4658-8E42-1F2D61540471}" srcOrd="7" destOrd="0" presId="urn:microsoft.com/office/officeart/2005/8/layout/process5"/>
    <dgm:cxn modelId="{224F0B25-DF0A-4E7C-B45B-23B434490CBD}" type="presParOf" srcId="{C33FAB52-5D37-4658-8E42-1F2D61540471}" destId="{7E6D3983-282D-40AB-AA8A-A1006BD4F99E}" srcOrd="0" destOrd="0" presId="urn:microsoft.com/office/officeart/2005/8/layout/process5"/>
    <dgm:cxn modelId="{D7654418-874C-415E-977F-CCF5B984D2AE}" type="presParOf" srcId="{B7A77726-DAC8-43EC-AB7B-E8F1F91BDC7E}" destId="{9475A02B-9FCA-44CB-B592-05214D7DE66E}" srcOrd="8" destOrd="0" presId="urn:microsoft.com/office/officeart/2005/8/layout/process5"/>
    <dgm:cxn modelId="{2765798E-05A9-4644-AA91-AE77F8B97156}" type="presParOf" srcId="{B7A77726-DAC8-43EC-AB7B-E8F1F91BDC7E}" destId="{04969823-4987-4FAE-BA33-48BE736EBD41}" srcOrd="9" destOrd="0" presId="urn:microsoft.com/office/officeart/2005/8/layout/process5"/>
    <dgm:cxn modelId="{6DF92750-D595-4359-A057-056FABF08BD0}" type="presParOf" srcId="{04969823-4987-4FAE-BA33-48BE736EBD41}" destId="{BD5E0040-6DED-4917-B30F-9790839D4DBE}" srcOrd="0" destOrd="0" presId="urn:microsoft.com/office/officeart/2005/8/layout/process5"/>
    <dgm:cxn modelId="{9E2580DA-CDDA-4B9C-A654-7733358494A4}" type="presParOf" srcId="{B7A77726-DAC8-43EC-AB7B-E8F1F91BDC7E}" destId="{3CCB2EB9-591C-40F3-9D7F-E725CF22D099}"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1A9E3DF-7465-4681-8142-DA2DAD7F61E6}" type="doc">
      <dgm:prSet loTypeId="urn:microsoft.com/office/officeart/2005/8/layout/process5" loCatId="process" qsTypeId="urn:microsoft.com/office/officeart/2005/8/quickstyle/simple5" qsCatId="simple" csTypeId="urn:microsoft.com/office/officeart/2005/8/colors/colorful3" csCatId="colorful" phldr="1"/>
      <dgm:spPr/>
      <dgm:t>
        <a:bodyPr/>
        <a:lstStyle/>
        <a:p>
          <a:endParaRPr lang="es-CR"/>
        </a:p>
      </dgm:t>
    </dgm:pt>
    <dgm:pt modelId="{DB3973AE-A7FA-46F9-B37D-51BAE0A57623}">
      <dgm:prSet phldrT="[Texto]" custT="1"/>
      <dgm:spPr/>
      <dgm:t>
        <a:bodyPr/>
        <a:lstStyle/>
        <a:p>
          <a:r>
            <a:rPr lang="es-CR" sz="1000" b="1" dirty="0">
              <a:latin typeface="Arial" pitchFamily="34" charset="0"/>
              <a:cs typeface="Arial" pitchFamily="34" charset="0"/>
            </a:rPr>
            <a:t>D) </a:t>
          </a:r>
          <a:r>
            <a:rPr lang="es-GT" sz="1000" dirty="0">
              <a:latin typeface="Arial" pitchFamily="34" charset="0"/>
              <a:cs typeface="Arial" pitchFamily="34" charset="0"/>
            </a:rPr>
            <a:t>Vencido el plazo del inciso anterior, o a partir de la fecha de la presentación de las pruebas de descargo, la Autoridad Aduanera, deberá notificar  dentro de los</a:t>
          </a:r>
          <a:r>
            <a:rPr lang="es-GT" sz="1000" b="1" dirty="0">
              <a:latin typeface="Arial" pitchFamily="34" charset="0"/>
              <a:cs typeface="Arial" pitchFamily="34" charset="0"/>
            </a:rPr>
            <a:t>15 días hábiles</a:t>
          </a:r>
          <a:r>
            <a:rPr lang="es-GT" sz="1000" dirty="0">
              <a:latin typeface="Arial" pitchFamily="34" charset="0"/>
              <a:cs typeface="Arial" pitchFamily="34" charset="0"/>
            </a:rPr>
            <a:t> siguientes  la resolución, aceptando o rechazando el valor declarado</a:t>
          </a:r>
          <a:endParaRPr lang="es-CR" sz="1000" b="1" dirty="0">
            <a:latin typeface="Arial" pitchFamily="34" charset="0"/>
            <a:cs typeface="Arial" pitchFamily="34" charset="0"/>
          </a:endParaRPr>
        </a:p>
      </dgm:t>
    </dgm:pt>
    <dgm:pt modelId="{5DC554E2-2E4D-4657-9D37-495191E4448E}" type="parTrans" cxnId="{D3813FFC-99A4-49B7-B9C5-090D653CA4B9}">
      <dgm:prSet/>
      <dgm:spPr/>
      <dgm:t>
        <a:bodyPr/>
        <a:lstStyle/>
        <a:p>
          <a:endParaRPr lang="es-CR" sz="2800"/>
        </a:p>
      </dgm:t>
    </dgm:pt>
    <dgm:pt modelId="{BB5EEFA5-1C88-4244-8CC5-FA07BB1A54A4}" type="sibTrans" cxnId="{D3813FFC-99A4-49B7-B9C5-090D653CA4B9}">
      <dgm:prSet custT="1"/>
      <dgm:spPr/>
      <dgm:t>
        <a:bodyPr/>
        <a:lstStyle/>
        <a:p>
          <a:endParaRPr lang="es-CR" sz="900">
            <a:latin typeface="Arial" pitchFamily="34" charset="0"/>
            <a:cs typeface="Arial" pitchFamily="34" charset="0"/>
          </a:endParaRPr>
        </a:p>
      </dgm:t>
    </dgm:pt>
    <dgm:pt modelId="{9EAA6EC6-3F49-4EAD-BA5D-5130323003C0}">
      <dgm:prSet custT="1"/>
      <dgm:spPr/>
      <dgm:t>
        <a:bodyPr/>
        <a:lstStyle/>
        <a:p>
          <a:r>
            <a:rPr lang="es-GT" sz="1000" dirty="0">
              <a:latin typeface="Arial" pitchFamily="34" charset="0"/>
              <a:cs typeface="Arial" pitchFamily="34" charset="0"/>
            </a:rPr>
            <a:t>Sin perjuicio de la aplicación de las sanciones que correspondan.</a:t>
          </a:r>
          <a:endParaRPr lang="es-CR" sz="1000" dirty="0">
            <a:latin typeface="Arial" pitchFamily="34" charset="0"/>
            <a:cs typeface="Arial" pitchFamily="34" charset="0"/>
          </a:endParaRPr>
        </a:p>
      </dgm:t>
    </dgm:pt>
    <dgm:pt modelId="{744F20FF-68E6-4381-9E3F-BFBBF4F6B867}" type="parTrans" cxnId="{94E75992-9DDD-4D4B-B0F1-4880762F5F93}">
      <dgm:prSet/>
      <dgm:spPr/>
      <dgm:t>
        <a:bodyPr/>
        <a:lstStyle/>
        <a:p>
          <a:endParaRPr lang="es-CR" sz="2800"/>
        </a:p>
      </dgm:t>
    </dgm:pt>
    <dgm:pt modelId="{ED5B3F2C-BC0F-4FF3-9AE4-D56E3640C48F}" type="sibTrans" cxnId="{94E75992-9DDD-4D4B-B0F1-4880762F5F93}">
      <dgm:prSet custT="1"/>
      <dgm:spPr/>
      <dgm:t>
        <a:bodyPr/>
        <a:lstStyle/>
        <a:p>
          <a:endParaRPr lang="es-CR" sz="900">
            <a:latin typeface="Arial" pitchFamily="34" charset="0"/>
            <a:cs typeface="Arial" pitchFamily="34" charset="0"/>
          </a:endParaRPr>
        </a:p>
      </dgm:t>
    </dgm:pt>
    <dgm:pt modelId="{3880F4BA-ABBB-45C2-9752-F69D2F49F8F1}">
      <dgm:prSet phldrT="[Texto]" custT="1"/>
      <dgm:spPr/>
      <dgm:t>
        <a:bodyPr/>
        <a:lstStyle/>
        <a:p>
          <a:r>
            <a:rPr lang="es-CR" sz="1000" b="1" dirty="0">
              <a:latin typeface="Arial" pitchFamily="34" charset="0"/>
              <a:cs typeface="Arial" pitchFamily="34" charset="0"/>
            </a:rPr>
            <a:t>E) </a:t>
          </a:r>
          <a:r>
            <a:rPr lang="es-GT" sz="1000" dirty="0">
              <a:latin typeface="Arial" pitchFamily="34" charset="0"/>
              <a:cs typeface="Arial" pitchFamily="34" charset="0"/>
            </a:rPr>
            <a:t>Vencido el plazo que tiene la Autoridad Aduanera del inciso anterior,  para determinar y notificar el valor en aduana, no lo efectúe, </a:t>
          </a:r>
          <a:r>
            <a:rPr lang="es-GT" sz="1000" b="1" dirty="0">
              <a:latin typeface="Arial" pitchFamily="34" charset="0"/>
              <a:cs typeface="Arial" pitchFamily="34" charset="0"/>
            </a:rPr>
            <a:t>previa  solicitud del importador</a:t>
          </a:r>
          <a:r>
            <a:rPr lang="es-GT" sz="1000" dirty="0">
              <a:latin typeface="Arial" pitchFamily="34" charset="0"/>
              <a:cs typeface="Arial" pitchFamily="34" charset="0"/>
            </a:rPr>
            <a:t> se procederá a autorizar el levante de las mercancías o liberar la garantía constituida en su oportunidad</a:t>
          </a:r>
          <a:endParaRPr lang="es-CR" sz="1000" b="1" dirty="0">
            <a:latin typeface="Arial" pitchFamily="34" charset="0"/>
            <a:cs typeface="Arial" pitchFamily="34" charset="0"/>
          </a:endParaRPr>
        </a:p>
      </dgm:t>
    </dgm:pt>
    <dgm:pt modelId="{F520E8F1-5F83-474B-AC04-E3D3009F696A}" type="parTrans" cxnId="{7ABF90B5-7FD0-4877-AEAF-7475D307959B}">
      <dgm:prSet/>
      <dgm:spPr/>
      <dgm:t>
        <a:bodyPr/>
        <a:lstStyle/>
        <a:p>
          <a:endParaRPr lang="es-CR" sz="2800"/>
        </a:p>
      </dgm:t>
    </dgm:pt>
    <dgm:pt modelId="{10CD71B3-C89B-4CE2-A8E3-428E26C756A8}" type="sibTrans" cxnId="{7ABF90B5-7FD0-4877-AEAF-7475D307959B}">
      <dgm:prSet custT="1"/>
      <dgm:spPr/>
      <dgm:t>
        <a:bodyPr/>
        <a:lstStyle/>
        <a:p>
          <a:endParaRPr lang="es-CR" sz="900"/>
        </a:p>
      </dgm:t>
    </dgm:pt>
    <dgm:pt modelId="{8730F51B-22CB-495D-B46F-0685F130F6D2}">
      <dgm:prSet phldrT="[Texto]" custT="1"/>
      <dgm:spPr/>
      <dgm:t>
        <a:bodyPr/>
        <a:lstStyle/>
        <a:p>
          <a:r>
            <a:rPr lang="es-GT" sz="1000" dirty="0">
              <a:latin typeface="Arial" pitchFamily="34" charset="0"/>
              <a:cs typeface="Arial" pitchFamily="34" charset="0"/>
            </a:rPr>
            <a:t>Sin perjuicio de las facultades que tiene el Servicio Aduanero para realizar la comprobación o  determinación  del valor en aduana a posteriori,  dentro del plazo establecido en el CAUCA.</a:t>
          </a:r>
          <a:endParaRPr lang="es-CR" sz="1000" dirty="0">
            <a:latin typeface="Arial" pitchFamily="34" charset="0"/>
            <a:cs typeface="Arial" pitchFamily="34" charset="0"/>
          </a:endParaRPr>
        </a:p>
      </dgm:t>
    </dgm:pt>
    <dgm:pt modelId="{44946FC5-12AD-4B6B-A5F0-B8C8A0F75BFD}" type="parTrans" cxnId="{E7A2AC55-73AC-4ABB-86C4-A66B849C1A2D}">
      <dgm:prSet/>
      <dgm:spPr/>
      <dgm:t>
        <a:bodyPr/>
        <a:lstStyle/>
        <a:p>
          <a:endParaRPr lang="es-CR" sz="2800"/>
        </a:p>
      </dgm:t>
    </dgm:pt>
    <dgm:pt modelId="{8F1D2ADD-EFE5-4E90-93D5-EE50FE98FA50}" type="sibTrans" cxnId="{E7A2AC55-73AC-4ABB-86C4-A66B849C1A2D}">
      <dgm:prSet/>
      <dgm:spPr/>
      <dgm:t>
        <a:bodyPr/>
        <a:lstStyle/>
        <a:p>
          <a:endParaRPr lang="es-CR" sz="2800"/>
        </a:p>
      </dgm:t>
    </dgm:pt>
    <dgm:pt modelId="{E5973012-D92D-4824-923D-E838FCB0540F}" type="pres">
      <dgm:prSet presAssocID="{31A9E3DF-7465-4681-8142-DA2DAD7F61E6}" presName="diagram" presStyleCnt="0">
        <dgm:presLayoutVars>
          <dgm:dir/>
          <dgm:resizeHandles val="exact"/>
        </dgm:presLayoutVars>
      </dgm:prSet>
      <dgm:spPr/>
      <dgm:t>
        <a:bodyPr/>
        <a:lstStyle/>
        <a:p>
          <a:endParaRPr lang="es-CR"/>
        </a:p>
      </dgm:t>
    </dgm:pt>
    <dgm:pt modelId="{C8E7CCBB-25E0-402F-8D62-18EFE075AC78}" type="pres">
      <dgm:prSet presAssocID="{DB3973AE-A7FA-46F9-B37D-51BAE0A57623}" presName="node" presStyleLbl="node1" presStyleIdx="0" presStyleCnt="4" custScaleX="164508" custScaleY="206176">
        <dgm:presLayoutVars>
          <dgm:bulletEnabled val="1"/>
        </dgm:presLayoutVars>
      </dgm:prSet>
      <dgm:spPr/>
      <dgm:t>
        <a:bodyPr/>
        <a:lstStyle/>
        <a:p>
          <a:endParaRPr lang="es-CR"/>
        </a:p>
      </dgm:t>
    </dgm:pt>
    <dgm:pt modelId="{8F225F2C-3592-46FB-BF7B-009638FB6DA4}" type="pres">
      <dgm:prSet presAssocID="{BB5EEFA5-1C88-4244-8CC5-FA07BB1A54A4}" presName="sibTrans" presStyleLbl="sibTrans2D1" presStyleIdx="0" presStyleCnt="3"/>
      <dgm:spPr/>
      <dgm:t>
        <a:bodyPr/>
        <a:lstStyle/>
        <a:p>
          <a:endParaRPr lang="es-CR"/>
        </a:p>
      </dgm:t>
    </dgm:pt>
    <dgm:pt modelId="{74CB7922-C421-4F7F-AF16-C6A3F4A4937A}" type="pres">
      <dgm:prSet presAssocID="{BB5EEFA5-1C88-4244-8CC5-FA07BB1A54A4}" presName="connectorText" presStyleLbl="sibTrans2D1" presStyleIdx="0" presStyleCnt="3"/>
      <dgm:spPr/>
      <dgm:t>
        <a:bodyPr/>
        <a:lstStyle/>
        <a:p>
          <a:endParaRPr lang="es-CR"/>
        </a:p>
      </dgm:t>
    </dgm:pt>
    <dgm:pt modelId="{B010DB08-5436-48B2-995D-906CBDF7AF12}" type="pres">
      <dgm:prSet presAssocID="{9EAA6EC6-3F49-4EAD-BA5D-5130323003C0}" presName="node" presStyleLbl="node1" presStyleIdx="1" presStyleCnt="4">
        <dgm:presLayoutVars>
          <dgm:bulletEnabled val="1"/>
        </dgm:presLayoutVars>
      </dgm:prSet>
      <dgm:spPr/>
      <dgm:t>
        <a:bodyPr/>
        <a:lstStyle/>
        <a:p>
          <a:endParaRPr lang="es-CR"/>
        </a:p>
      </dgm:t>
    </dgm:pt>
    <dgm:pt modelId="{BCC80420-B5B9-41F0-B8D9-9537983FFB44}" type="pres">
      <dgm:prSet presAssocID="{ED5B3F2C-BC0F-4FF3-9AE4-D56E3640C48F}" presName="sibTrans" presStyleLbl="sibTrans2D1" presStyleIdx="1" presStyleCnt="3"/>
      <dgm:spPr/>
      <dgm:t>
        <a:bodyPr/>
        <a:lstStyle/>
        <a:p>
          <a:endParaRPr lang="es-CR"/>
        </a:p>
      </dgm:t>
    </dgm:pt>
    <dgm:pt modelId="{C68C4B82-7052-4A64-B5BE-B46580BEB852}" type="pres">
      <dgm:prSet presAssocID="{ED5B3F2C-BC0F-4FF3-9AE4-D56E3640C48F}" presName="connectorText" presStyleLbl="sibTrans2D1" presStyleIdx="1" presStyleCnt="3"/>
      <dgm:spPr/>
      <dgm:t>
        <a:bodyPr/>
        <a:lstStyle/>
        <a:p>
          <a:endParaRPr lang="es-CR"/>
        </a:p>
      </dgm:t>
    </dgm:pt>
    <dgm:pt modelId="{1C8F9DF1-FBFB-462C-AF40-C484F3E45F78}" type="pres">
      <dgm:prSet presAssocID="{3880F4BA-ABBB-45C2-9752-F69D2F49F8F1}" presName="node" presStyleLbl="node1" presStyleIdx="2" presStyleCnt="4" custScaleX="138754" custScaleY="232928">
        <dgm:presLayoutVars>
          <dgm:bulletEnabled val="1"/>
        </dgm:presLayoutVars>
      </dgm:prSet>
      <dgm:spPr/>
      <dgm:t>
        <a:bodyPr/>
        <a:lstStyle/>
        <a:p>
          <a:endParaRPr lang="es-CR"/>
        </a:p>
      </dgm:t>
    </dgm:pt>
    <dgm:pt modelId="{7F346A25-A6E5-48F1-8EBD-EB04560EEBE1}" type="pres">
      <dgm:prSet presAssocID="{10CD71B3-C89B-4CE2-A8E3-428E26C756A8}" presName="sibTrans" presStyleLbl="sibTrans2D1" presStyleIdx="2" presStyleCnt="3"/>
      <dgm:spPr/>
      <dgm:t>
        <a:bodyPr/>
        <a:lstStyle/>
        <a:p>
          <a:endParaRPr lang="es-CR"/>
        </a:p>
      </dgm:t>
    </dgm:pt>
    <dgm:pt modelId="{0695C2AA-3AD2-4EEA-B9EE-2FEC5846295B}" type="pres">
      <dgm:prSet presAssocID="{10CD71B3-C89B-4CE2-A8E3-428E26C756A8}" presName="connectorText" presStyleLbl="sibTrans2D1" presStyleIdx="2" presStyleCnt="3"/>
      <dgm:spPr/>
      <dgm:t>
        <a:bodyPr/>
        <a:lstStyle/>
        <a:p>
          <a:endParaRPr lang="es-CR"/>
        </a:p>
      </dgm:t>
    </dgm:pt>
    <dgm:pt modelId="{82595969-E057-4CB1-9F18-A825CA67ABC7}" type="pres">
      <dgm:prSet presAssocID="{8730F51B-22CB-495D-B46F-0685F130F6D2}" presName="node" presStyleLbl="node1" presStyleIdx="3" presStyleCnt="4" custScaleX="216321" custScaleY="175442" custLinFactNeighborX="25753">
        <dgm:presLayoutVars>
          <dgm:bulletEnabled val="1"/>
        </dgm:presLayoutVars>
      </dgm:prSet>
      <dgm:spPr/>
      <dgm:t>
        <a:bodyPr/>
        <a:lstStyle/>
        <a:p>
          <a:endParaRPr lang="es-CR"/>
        </a:p>
      </dgm:t>
    </dgm:pt>
  </dgm:ptLst>
  <dgm:cxnLst>
    <dgm:cxn modelId="{49BD2017-9754-48AF-8F52-E0A01439421B}" type="presOf" srcId="{DB3973AE-A7FA-46F9-B37D-51BAE0A57623}" destId="{C8E7CCBB-25E0-402F-8D62-18EFE075AC78}" srcOrd="0" destOrd="0" presId="urn:microsoft.com/office/officeart/2005/8/layout/process5"/>
    <dgm:cxn modelId="{E7A2AC55-73AC-4ABB-86C4-A66B849C1A2D}" srcId="{31A9E3DF-7465-4681-8142-DA2DAD7F61E6}" destId="{8730F51B-22CB-495D-B46F-0685F130F6D2}" srcOrd="3" destOrd="0" parTransId="{44946FC5-12AD-4B6B-A5F0-B8C8A0F75BFD}" sibTransId="{8F1D2ADD-EFE5-4E90-93D5-EE50FE98FA50}"/>
    <dgm:cxn modelId="{8DC4D0CF-EC2D-4690-904A-22F4C36E3304}" type="presOf" srcId="{ED5B3F2C-BC0F-4FF3-9AE4-D56E3640C48F}" destId="{C68C4B82-7052-4A64-B5BE-B46580BEB852}" srcOrd="1" destOrd="0" presId="urn:microsoft.com/office/officeart/2005/8/layout/process5"/>
    <dgm:cxn modelId="{D80CC5EA-662E-40CB-9316-4EF11B8507B2}" type="presOf" srcId="{BB5EEFA5-1C88-4244-8CC5-FA07BB1A54A4}" destId="{8F225F2C-3592-46FB-BF7B-009638FB6DA4}" srcOrd="0" destOrd="0" presId="urn:microsoft.com/office/officeart/2005/8/layout/process5"/>
    <dgm:cxn modelId="{94E75992-9DDD-4D4B-B0F1-4880762F5F93}" srcId="{31A9E3DF-7465-4681-8142-DA2DAD7F61E6}" destId="{9EAA6EC6-3F49-4EAD-BA5D-5130323003C0}" srcOrd="1" destOrd="0" parTransId="{744F20FF-68E6-4381-9E3F-BFBBF4F6B867}" sibTransId="{ED5B3F2C-BC0F-4FF3-9AE4-D56E3640C48F}"/>
    <dgm:cxn modelId="{2067C8AC-F599-4A9F-866C-AB49F59A3684}" type="presOf" srcId="{31A9E3DF-7465-4681-8142-DA2DAD7F61E6}" destId="{E5973012-D92D-4824-923D-E838FCB0540F}" srcOrd="0" destOrd="0" presId="urn:microsoft.com/office/officeart/2005/8/layout/process5"/>
    <dgm:cxn modelId="{C2FE909C-4343-4947-BCA4-2E2C0288F4D6}" type="presOf" srcId="{8730F51B-22CB-495D-B46F-0685F130F6D2}" destId="{82595969-E057-4CB1-9F18-A825CA67ABC7}" srcOrd="0" destOrd="0" presId="urn:microsoft.com/office/officeart/2005/8/layout/process5"/>
    <dgm:cxn modelId="{409AA9A9-24CC-43F8-9E81-92206E13C55F}" type="presOf" srcId="{ED5B3F2C-BC0F-4FF3-9AE4-D56E3640C48F}" destId="{BCC80420-B5B9-41F0-B8D9-9537983FFB44}" srcOrd="0" destOrd="0" presId="urn:microsoft.com/office/officeart/2005/8/layout/process5"/>
    <dgm:cxn modelId="{7ABF90B5-7FD0-4877-AEAF-7475D307959B}" srcId="{31A9E3DF-7465-4681-8142-DA2DAD7F61E6}" destId="{3880F4BA-ABBB-45C2-9752-F69D2F49F8F1}" srcOrd="2" destOrd="0" parTransId="{F520E8F1-5F83-474B-AC04-E3D3009F696A}" sibTransId="{10CD71B3-C89B-4CE2-A8E3-428E26C756A8}"/>
    <dgm:cxn modelId="{D3813FFC-99A4-49B7-B9C5-090D653CA4B9}" srcId="{31A9E3DF-7465-4681-8142-DA2DAD7F61E6}" destId="{DB3973AE-A7FA-46F9-B37D-51BAE0A57623}" srcOrd="0" destOrd="0" parTransId="{5DC554E2-2E4D-4657-9D37-495191E4448E}" sibTransId="{BB5EEFA5-1C88-4244-8CC5-FA07BB1A54A4}"/>
    <dgm:cxn modelId="{754B0CAF-2FA0-42B6-91CC-2984ED404991}" type="presOf" srcId="{10CD71B3-C89B-4CE2-A8E3-428E26C756A8}" destId="{7F346A25-A6E5-48F1-8EBD-EB04560EEBE1}" srcOrd="0" destOrd="0" presId="urn:microsoft.com/office/officeart/2005/8/layout/process5"/>
    <dgm:cxn modelId="{25759A81-C520-4DD8-A6B4-AEA65F82E2DE}" type="presOf" srcId="{BB5EEFA5-1C88-4244-8CC5-FA07BB1A54A4}" destId="{74CB7922-C421-4F7F-AF16-C6A3F4A4937A}" srcOrd="1" destOrd="0" presId="urn:microsoft.com/office/officeart/2005/8/layout/process5"/>
    <dgm:cxn modelId="{0EB297AC-724B-49A0-BCE2-E0BBDE397567}" type="presOf" srcId="{9EAA6EC6-3F49-4EAD-BA5D-5130323003C0}" destId="{B010DB08-5436-48B2-995D-906CBDF7AF12}" srcOrd="0" destOrd="0" presId="urn:microsoft.com/office/officeart/2005/8/layout/process5"/>
    <dgm:cxn modelId="{7F27080E-CC7D-4F5F-B252-C6C19D6F5179}" type="presOf" srcId="{3880F4BA-ABBB-45C2-9752-F69D2F49F8F1}" destId="{1C8F9DF1-FBFB-462C-AF40-C484F3E45F78}" srcOrd="0" destOrd="0" presId="urn:microsoft.com/office/officeart/2005/8/layout/process5"/>
    <dgm:cxn modelId="{CA84EE64-5FC3-4589-800D-8729AD10D4CE}" type="presOf" srcId="{10CD71B3-C89B-4CE2-A8E3-428E26C756A8}" destId="{0695C2AA-3AD2-4EEA-B9EE-2FEC5846295B}" srcOrd="1" destOrd="0" presId="urn:microsoft.com/office/officeart/2005/8/layout/process5"/>
    <dgm:cxn modelId="{3E74843C-336C-47B5-A964-E43283B7281C}" type="presParOf" srcId="{E5973012-D92D-4824-923D-E838FCB0540F}" destId="{C8E7CCBB-25E0-402F-8D62-18EFE075AC78}" srcOrd="0" destOrd="0" presId="urn:microsoft.com/office/officeart/2005/8/layout/process5"/>
    <dgm:cxn modelId="{6C0358E3-263A-4907-88E2-23538A1DCE29}" type="presParOf" srcId="{E5973012-D92D-4824-923D-E838FCB0540F}" destId="{8F225F2C-3592-46FB-BF7B-009638FB6DA4}" srcOrd="1" destOrd="0" presId="urn:microsoft.com/office/officeart/2005/8/layout/process5"/>
    <dgm:cxn modelId="{4934C99E-C65D-4827-84DD-1B815DDF8F1B}" type="presParOf" srcId="{8F225F2C-3592-46FB-BF7B-009638FB6DA4}" destId="{74CB7922-C421-4F7F-AF16-C6A3F4A4937A}" srcOrd="0" destOrd="0" presId="urn:microsoft.com/office/officeart/2005/8/layout/process5"/>
    <dgm:cxn modelId="{C11A1C53-32E0-4359-9616-7576BAFE9B66}" type="presParOf" srcId="{E5973012-D92D-4824-923D-E838FCB0540F}" destId="{B010DB08-5436-48B2-995D-906CBDF7AF12}" srcOrd="2" destOrd="0" presId="urn:microsoft.com/office/officeart/2005/8/layout/process5"/>
    <dgm:cxn modelId="{C812F1FD-43A0-45E4-B4B1-23FCB4753E6B}" type="presParOf" srcId="{E5973012-D92D-4824-923D-E838FCB0540F}" destId="{BCC80420-B5B9-41F0-B8D9-9537983FFB44}" srcOrd="3" destOrd="0" presId="urn:microsoft.com/office/officeart/2005/8/layout/process5"/>
    <dgm:cxn modelId="{506B565A-BDBB-4397-9D3E-74166A50C010}" type="presParOf" srcId="{BCC80420-B5B9-41F0-B8D9-9537983FFB44}" destId="{C68C4B82-7052-4A64-B5BE-B46580BEB852}" srcOrd="0" destOrd="0" presId="urn:microsoft.com/office/officeart/2005/8/layout/process5"/>
    <dgm:cxn modelId="{238E7FB5-6BB0-4DEC-8864-6FC08B8A22D8}" type="presParOf" srcId="{E5973012-D92D-4824-923D-E838FCB0540F}" destId="{1C8F9DF1-FBFB-462C-AF40-C484F3E45F78}" srcOrd="4" destOrd="0" presId="urn:microsoft.com/office/officeart/2005/8/layout/process5"/>
    <dgm:cxn modelId="{3A24053C-5C21-45D5-AE31-0A1D0B03B94A}" type="presParOf" srcId="{E5973012-D92D-4824-923D-E838FCB0540F}" destId="{7F346A25-A6E5-48F1-8EBD-EB04560EEBE1}" srcOrd="5" destOrd="0" presId="urn:microsoft.com/office/officeart/2005/8/layout/process5"/>
    <dgm:cxn modelId="{8618DFF9-4026-4BE3-9896-93C3D214D098}" type="presParOf" srcId="{7F346A25-A6E5-48F1-8EBD-EB04560EEBE1}" destId="{0695C2AA-3AD2-4EEA-B9EE-2FEC5846295B}" srcOrd="0" destOrd="0" presId="urn:microsoft.com/office/officeart/2005/8/layout/process5"/>
    <dgm:cxn modelId="{D637F52F-3D27-4A64-A1C3-E09DA40DFD4C}" type="presParOf" srcId="{E5973012-D92D-4824-923D-E838FCB0540F}" destId="{82595969-E057-4CB1-9F18-A825CA67ABC7}"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98B82F-646F-4CCF-824F-99258FC070D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s-CR"/>
        </a:p>
      </dgm:t>
    </dgm:pt>
    <dgm:pt modelId="{A79432C7-8D05-4E31-82FF-692A5E64AD2B}">
      <dgm:prSet/>
      <dgm:spPr/>
      <dgm:t>
        <a:bodyPr/>
        <a:lstStyle/>
        <a:p>
          <a:pPr rtl="0"/>
          <a:r>
            <a:rPr lang="es-ES" dirty="0" smtClean="0">
              <a:latin typeface="Arial" pitchFamily="34" charset="0"/>
              <a:cs typeface="Arial" pitchFamily="34" charset="0"/>
            </a:rPr>
            <a:t>Proceso de Declaración ante la Aduana</a:t>
          </a:r>
          <a:endParaRPr lang="es-CR" dirty="0">
            <a:latin typeface="Arial" pitchFamily="34" charset="0"/>
            <a:cs typeface="Arial" pitchFamily="34" charset="0"/>
          </a:endParaRPr>
        </a:p>
      </dgm:t>
    </dgm:pt>
    <dgm:pt modelId="{48B899C6-7EB4-4F1C-A5DF-AEF6888F048E}" type="parTrans" cxnId="{FBB6BB7B-A65A-43EA-91F7-96BCC93864BD}">
      <dgm:prSet/>
      <dgm:spPr/>
      <dgm:t>
        <a:bodyPr/>
        <a:lstStyle/>
        <a:p>
          <a:endParaRPr lang="es-CR">
            <a:latin typeface="Arial" pitchFamily="34" charset="0"/>
            <a:cs typeface="Arial" pitchFamily="34" charset="0"/>
          </a:endParaRPr>
        </a:p>
      </dgm:t>
    </dgm:pt>
    <dgm:pt modelId="{9AD49C2F-01C0-412D-B8E7-536B23DF5A98}" type="sibTrans" cxnId="{FBB6BB7B-A65A-43EA-91F7-96BCC93864BD}">
      <dgm:prSet/>
      <dgm:spPr/>
      <dgm:t>
        <a:bodyPr/>
        <a:lstStyle/>
        <a:p>
          <a:endParaRPr lang="es-CR">
            <a:latin typeface="Arial" pitchFamily="34" charset="0"/>
            <a:cs typeface="Arial" pitchFamily="34" charset="0"/>
          </a:endParaRPr>
        </a:p>
      </dgm:t>
    </dgm:pt>
    <dgm:pt modelId="{B1B34895-0113-430E-B834-A42BB3E8C6D2}">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smtClean="0">
              <a:latin typeface="Arial" pitchFamily="34" charset="0"/>
              <a:cs typeface="Arial" pitchFamily="34" charset="0"/>
            </a:rPr>
            <a:t>Conocimiento de la normativa</a:t>
          </a:r>
          <a:endParaRPr lang="es-CR" dirty="0">
            <a:latin typeface="Arial" pitchFamily="34" charset="0"/>
            <a:cs typeface="Arial" pitchFamily="34" charset="0"/>
          </a:endParaRPr>
        </a:p>
      </dgm:t>
    </dgm:pt>
    <dgm:pt modelId="{8892E972-6E07-438D-986C-B646BD22AD53}" type="parTrans" cxnId="{72467EDD-330B-4574-A0AF-CD90BAAA46FA}">
      <dgm:prSet/>
      <dgm:spPr/>
      <dgm:t>
        <a:bodyPr/>
        <a:lstStyle/>
        <a:p>
          <a:endParaRPr lang="es-CR">
            <a:latin typeface="Arial" pitchFamily="34" charset="0"/>
            <a:cs typeface="Arial" pitchFamily="34" charset="0"/>
          </a:endParaRPr>
        </a:p>
      </dgm:t>
    </dgm:pt>
    <dgm:pt modelId="{D8E3D816-CEAA-41D6-A61B-F55DB4814F7D}" type="sibTrans" cxnId="{72467EDD-330B-4574-A0AF-CD90BAAA46FA}">
      <dgm:prSet/>
      <dgm:spPr/>
      <dgm:t>
        <a:bodyPr/>
        <a:lstStyle/>
        <a:p>
          <a:endParaRPr lang="es-CR">
            <a:latin typeface="Arial" pitchFamily="34" charset="0"/>
            <a:cs typeface="Arial" pitchFamily="34" charset="0"/>
          </a:endParaRPr>
        </a:p>
      </dgm:t>
    </dgm:pt>
    <dgm:pt modelId="{CFDF5892-60D8-42B6-93E7-A5EF29CCFED5}">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smtClean="0">
              <a:latin typeface="Arial" pitchFamily="34" charset="0"/>
              <a:cs typeface="Arial" pitchFamily="34" charset="0"/>
            </a:rPr>
            <a:t>Conocimiento de la transacción y sus elementos</a:t>
          </a:r>
          <a:endParaRPr lang="es-CR" dirty="0">
            <a:latin typeface="Arial" pitchFamily="34" charset="0"/>
            <a:cs typeface="Arial" pitchFamily="34" charset="0"/>
          </a:endParaRPr>
        </a:p>
      </dgm:t>
    </dgm:pt>
    <dgm:pt modelId="{8C0B0D64-18A2-47C3-B9A9-FDED489A9688}" type="parTrans" cxnId="{600BE6F9-1AEB-4D7D-B5FD-21C59B73C0A3}">
      <dgm:prSet/>
      <dgm:spPr/>
      <dgm:t>
        <a:bodyPr/>
        <a:lstStyle/>
        <a:p>
          <a:endParaRPr lang="es-CR">
            <a:latin typeface="Arial" pitchFamily="34" charset="0"/>
            <a:cs typeface="Arial" pitchFamily="34" charset="0"/>
          </a:endParaRPr>
        </a:p>
      </dgm:t>
    </dgm:pt>
    <dgm:pt modelId="{69FC75AC-04D3-4CB3-AE57-65171DCF9A88}" type="sibTrans" cxnId="{600BE6F9-1AEB-4D7D-B5FD-21C59B73C0A3}">
      <dgm:prSet/>
      <dgm:spPr/>
      <dgm:t>
        <a:bodyPr/>
        <a:lstStyle/>
        <a:p>
          <a:endParaRPr lang="es-CR">
            <a:latin typeface="Arial" pitchFamily="34" charset="0"/>
            <a:cs typeface="Arial" pitchFamily="34" charset="0"/>
          </a:endParaRPr>
        </a:p>
      </dgm:t>
    </dgm:pt>
    <dgm:pt modelId="{54EA8D3D-3460-4960-9B67-188B7097D352}">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smtClean="0">
              <a:latin typeface="Arial" pitchFamily="34" charset="0"/>
              <a:cs typeface="Arial" pitchFamily="34" charset="0"/>
            </a:rPr>
            <a:t>Conocimiento de la Declaración del Valor en Aduanas (llenado de la fórmula)</a:t>
          </a:r>
          <a:endParaRPr lang="es-CR" dirty="0">
            <a:latin typeface="Arial" pitchFamily="34" charset="0"/>
            <a:cs typeface="Arial" pitchFamily="34" charset="0"/>
          </a:endParaRPr>
        </a:p>
      </dgm:t>
    </dgm:pt>
    <dgm:pt modelId="{00D3A31E-B07D-4851-8D19-53273F2B11D4}" type="parTrans" cxnId="{26F86A6E-A6B4-4D21-AFEE-2717A125CA45}">
      <dgm:prSet/>
      <dgm:spPr/>
      <dgm:t>
        <a:bodyPr/>
        <a:lstStyle/>
        <a:p>
          <a:endParaRPr lang="es-CR">
            <a:latin typeface="Arial" pitchFamily="34" charset="0"/>
            <a:cs typeface="Arial" pitchFamily="34" charset="0"/>
          </a:endParaRPr>
        </a:p>
      </dgm:t>
    </dgm:pt>
    <dgm:pt modelId="{6D3BB9C8-C658-4CF4-BAE5-AB258B8469E8}" type="sibTrans" cxnId="{26F86A6E-A6B4-4D21-AFEE-2717A125CA45}">
      <dgm:prSet/>
      <dgm:spPr/>
      <dgm:t>
        <a:bodyPr/>
        <a:lstStyle/>
        <a:p>
          <a:endParaRPr lang="es-CR">
            <a:latin typeface="Arial" pitchFamily="34" charset="0"/>
            <a:cs typeface="Arial" pitchFamily="34" charset="0"/>
          </a:endParaRPr>
        </a:p>
      </dgm:t>
    </dgm:pt>
    <dgm:pt modelId="{5CD12C19-6C56-4739-B931-BDA5562B930B}">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smtClean="0">
              <a:latin typeface="Arial" pitchFamily="34" charset="0"/>
              <a:cs typeface="Arial" pitchFamily="34" charset="0"/>
            </a:rPr>
            <a:t>Asesoría del agente de aduanas</a:t>
          </a:r>
          <a:endParaRPr lang="es-CR" dirty="0">
            <a:latin typeface="Arial" pitchFamily="34" charset="0"/>
            <a:cs typeface="Arial" pitchFamily="34" charset="0"/>
          </a:endParaRPr>
        </a:p>
      </dgm:t>
    </dgm:pt>
    <dgm:pt modelId="{530B54A6-5FB8-4C6C-A45A-12AB9DFC3313}" type="parTrans" cxnId="{9BEC6A07-0584-40D1-8C2B-410E71A98C67}">
      <dgm:prSet/>
      <dgm:spPr/>
      <dgm:t>
        <a:bodyPr/>
        <a:lstStyle/>
        <a:p>
          <a:endParaRPr lang="es-CR">
            <a:latin typeface="Arial" pitchFamily="34" charset="0"/>
            <a:cs typeface="Arial" pitchFamily="34" charset="0"/>
          </a:endParaRPr>
        </a:p>
      </dgm:t>
    </dgm:pt>
    <dgm:pt modelId="{FBB83DE9-C98F-4821-B0FC-56F30B3E2F34}" type="sibTrans" cxnId="{9BEC6A07-0584-40D1-8C2B-410E71A98C67}">
      <dgm:prSet/>
      <dgm:spPr/>
      <dgm:t>
        <a:bodyPr/>
        <a:lstStyle/>
        <a:p>
          <a:endParaRPr lang="es-CR">
            <a:latin typeface="Arial" pitchFamily="34" charset="0"/>
            <a:cs typeface="Arial" pitchFamily="34" charset="0"/>
          </a:endParaRPr>
        </a:p>
      </dgm:t>
    </dgm:pt>
    <dgm:pt modelId="{5E037B2D-69A3-4340-9378-31017085A363}">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smtClean="0">
              <a:latin typeface="Arial" pitchFamily="34" charset="0"/>
              <a:cs typeface="Arial" pitchFamily="34" charset="0"/>
            </a:rPr>
            <a:t>Consultas a la administración</a:t>
          </a:r>
          <a:endParaRPr lang="es-CR" dirty="0">
            <a:latin typeface="Arial" pitchFamily="34" charset="0"/>
            <a:cs typeface="Arial" pitchFamily="34" charset="0"/>
          </a:endParaRPr>
        </a:p>
      </dgm:t>
    </dgm:pt>
    <dgm:pt modelId="{DA888C3A-5C5D-4F34-ADF3-EE5E629B6BF2}" type="parTrans" cxnId="{4F654515-AA1F-43FF-B318-D28DF4BCD7D3}">
      <dgm:prSet/>
      <dgm:spPr/>
      <dgm:t>
        <a:bodyPr/>
        <a:lstStyle/>
        <a:p>
          <a:endParaRPr lang="es-CR">
            <a:latin typeface="Arial" pitchFamily="34" charset="0"/>
            <a:cs typeface="Arial" pitchFamily="34" charset="0"/>
          </a:endParaRPr>
        </a:p>
      </dgm:t>
    </dgm:pt>
    <dgm:pt modelId="{53902223-E334-487C-932E-B5B8316F0146}" type="sibTrans" cxnId="{4F654515-AA1F-43FF-B318-D28DF4BCD7D3}">
      <dgm:prSet/>
      <dgm:spPr/>
      <dgm:t>
        <a:bodyPr/>
        <a:lstStyle/>
        <a:p>
          <a:endParaRPr lang="es-CR">
            <a:latin typeface="Arial" pitchFamily="34" charset="0"/>
            <a:cs typeface="Arial" pitchFamily="34" charset="0"/>
          </a:endParaRPr>
        </a:p>
      </dgm:t>
    </dgm:pt>
    <dgm:pt modelId="{749EBC3D-1C54-4CC2-8080-1D8995DBA394}">
      <dgm:prSet>
        <dgm:style>
          <a:lnRef idx="2">
            <a:schemeClr val="accent5"/>
          </a:lnRef>
          <a:fillRef idx="1">
            <a:schemeClr val="lt1"/>
          </a:fillRef>
          <a:effectRef idx="0">
            <a:schemeClr val="accent5"/>
          </a:effectRef>
          <a:fontRef idx="minor">
            <a:schemeClr val="dk1"/>
          </a:fontRef>
        </dgm:style>
      </dgm:prSet>
      <dgm:spPr/>
      <dgm:t>
        <a:bodyPr/>
        <a:lstStyle/>
        <a:p>
          <a:pPr rtl="0"/>
          <a:r>
            <a:rPr lang="es-ES" dirty="0" smtClean="0">
              <a:latin typeface="Arial" pitchFamily="34" charset="0"/>
              <a:cs typeface="Arial" pitchFamily="34" charset="0"/>
            </a:rPr>
            <a:t>Presentación a través del agente de aduanas, transmisión electrónica de datos.</a:t>
          </a:r>
          <a:endParaRPr lang="es-CR" dirty="0">
            <a:latin typeface="Arial" pitchFamily="34" charset="0"/>
            <a:cs typeface="Arial" pitchFamily="34" charset="0"/>
          </a:endParaRPr>
        </a:p>
      </dgm:t>
    </dgm:pt>
    <dgm:pt modelId="{125E49A8-E301-4D64-834B-52C18DA14290}" type="parTrans" cxnId="{042B5B8D-A19D-4C8B-BCD9-6958F1C16A60}">
      <dgm:prSet/>
      <dgm:spPr/>
      <dgm:t>
        <a:bodyPr/>
        <a:lstStyle/>
        <a:p>
          <a:endParaRPr lang="es-CR">
            <a:latin typeface="Arial" pitchFamily="34" charset="0"/>
            <a:cs typeface="Arial" pitchFamily="34" charset="0"/>
          </a:endParaRPr>
        </a:p>
      </dgm:t>
    </dgm:pt>
    <dgm:pt modelId="{D127EB0F-295E-480E-A38E-B547B9CFDBC5}" type="sibTrans" cxnId="{042B5B8D-A19D-4C8B-BCD9-6958F1C16A60}">
      <dgm:prSet/>
      <dgm:spPr/>
      <dgm:t>
        <a:bodyPr/>
        <a:lstStyle/>
        <a:p>
          <a:endParaRPr lang="es-CR">
            <a:latin typeface="Arial" pitchFamily="34" charset="0"/>
            <a:cs typeface="Arial" pitchFamily="34" charset="0"/>
          </a:endParaRPr>
        </a:p>
      </dgm:t>
    </dgm:pt>
    <dgm:pt modelId="{67C6B487-1436-41EB-AE9A-F630F6EDB5DA}" type="pres">
      <dgm:prSet presAssocID="{EE98B82F-646F-4CCF-824F-99258FC070D7}" presName="linear" presStyleCnt="0">
        <dgm:presLayoutVars>
          <dgm:animLvl val="lvl"/>
          <dgm:resizeHandles val="exact"/>
        </dgm:presLayoutVars>
      </dgm:prSet>
      <dgm:spPr/>
      <dgm:t>
        <a:bodyPr/>
        <a:lstStyle/>
        <a:p>
          <a:endParaRPr lang="es-CR"/>
        </a:p>
      </dgm:t>
    </dgm:pt>
    <dgm:pt modelId="{BFD35198-DBB4-4F9E-883F-5EC2693DB277}" type="pres">
      <dgm:prSet presAssocID="{A79432C7-8D05-4E31-82FF-692A5E64AD2B}" presName="parentText" presStyleLbl="node1" presStyleIdx="0" presStyleCnt="1">
        <dgm:presLayoutVars>
          <dgm:chMax val="0"/>
          <dgm:bulletEnabled val="1"/>
        </dgm:presLayoutVars>
      </dgm:prSet>
      <dgm:spPr/>
      <dgm:t>
        <a:bodyPr/>
        <a:lstStyle/>
        <a:p>
          <a:endParaRPr lang="es-CR"/>
        </a:p>
      </dgm:t>
    </dgm:pt>
    <dgm:pt modelId="{23B19BE9-4A20-4F4A-844C-12A680A5D577}" type="pres">
      <dgm:prSet presAssocID="{A79432C7-8D05-4E31-82FF-692A5E64AD2B}" presName="childText" presStyleLbl="revTx" presStyleIdx="0" presStyleCnt="1">
        <dgm:presLayoutVars>
          <dgm:bulletEnabled val="1"/>
        </dgm:presLayoutVars>
      </dgm:prSet>
      <dgm:spPr/>
      <dgm:t>
        <a:bodyPr/>
        <a:lstStyle/>
        <a:p>
          <a:endParaRPr lang="es-CR"/>
        </a:p>
      </dgm:t>
    </dgm:pt>
  </dgm:ptLst>
  <dgm:cxnLst>
    <dgm:cxn modelId="{EBCC686F-0CA3-479B-B047-8C29F574A0C1}" type="presOf" srcId="{CFDF5892-60D8-42B6-93E7-A5EF29CCFED5}" destId="{23B19BE9-4A20-4F4A-844C-12A680A5D577}" srcOrd="0" destOrd="1" presId="urn:microsoft.com/office/officeart/2005/8/layout/vList2"/>
    <dgm:cxn modelId="{79D662DF-E64A-4A41-A1AF-57C65C0A7BFF}" type="presOf" srcId="{54EA8D3D-3460-4960-9B67-188B7097D352}" destId="{23B19BE9-4A20-4F4A-844C-12A680A5D577}" srcOrd="0" destOrd="2" presId="urn:microsoft.com/office/officeart/2005/8/layout/vList2"/>
    <dgm:cxn modelId="{600BE6F9-1AEB-4D7D-B5FD-21C59B73C0A3}" srcId="{A79432C7-8D05-4E31-82FF-692A5E64AD2B}" destId="{CFDF5892-60D8-42B6-93E7-A5EF29CCFED5}" srcOrd="1" destOrd="0" parTransId="{8C0B0D64-18A2-47C3-B9A9-FDED489A9688}" sibTransId="{69FC75AC-04D3-4CB3-AE57-65171DCF9A88}"/>
    <dgm:cxn modelId="{042B5B8D-A19D-4C8B-BCD9-6958F1C16A60}" srcId="{A79432C7-8D05-4E31-82FF-692A5E64AD2B}" destId="{749EBC3D-1C54-4CC2-8080-1D8995DBA394}" srcOrd="5" destOrd="0" parTransId="{125E49A8-E301-4D64-834B-52C18DA14290}" sibTransId="{D127EB0F-295E-480E-A38E-B547B9CFDBC5}"/>
    <dgm:cxn modelId="{9BEC6A07-0584-40D1-8C2B-410E71A98C67}" srcId="{A79432C7-8D05-4E31-82FF-692A5E64AD2B}" destId="{5CD12C19-6C56-4739-B931-BDA5562B930B}" srcOrd="3" destOrd="0" parTransId="{530B54A6-5FB8-4C6C-A45A-12AB9DFC3313}" sibTransId="{FBB83DE9-C98F-4821-B0FC-56F30B3E2F34}"/>
    <dgm:cxn modelId="{CB5DCD2B-DD85-4354-A767-212BD3CA870D}" type="presOf" srcId="{5E037B2D-69A3-4340-9378-31017085A363}" destId="{23B19BE9-4A20-4F4A-844C-12A680A5D577}" srcOrd="0" destOrd="4" presId="urn:microsoft.com/office/officeart/2005/8/layout/vList2"/>
    <dgm:cxn modelId="{FBB6BB7B-A65A-43EA-91F7-96BCC93864BD}" srcId="{EE98B82F-646F-4CCF-824F-99258FC070D7}" destId="{A79432C7-8D05-4E31-82FF-692A5E64AD2B}" srcOrd="0" destOrd="0" parTransId="{48B899C6-7EB4-4F1C-A5DF-AEF6888F048E}" sibTransId="{9AD49C2F-01C0-412D-B8E7-536B23DF5A98}"/>
    <dgm:cxn modelId="{CBE52269-7FA8-4DA4-8807-E9710BB4036C}" type="presOf" srcId="{5CD12C19-6C56-4739-B931-BDA5562B930B}" destId="{23B19BE9-4A20-4F4A-844C-12A680A5D577}" srcOrd="0" destOrd="3" presId="urn:microsoft.com/office/officeart/2005/8/layout/vList2"/>
    <dgm:cxn modelId="{8DAC801B-83D6-45D9-8E57-61B8712AF6DC}" type="presOf" srcId="{EE98B82F-646F-4CCF-824F-99258FC070D7}" destId="{67C6B487-1436-41EB-AE9A-F630F6EDB5DA}" srcOrd="0" destOrd="0" presId="urn:microsoft.com/office/officeart/2005/8/layout/vList2"/>
    <dgm:cxn modelId="{4545D54F-0076-49B2-A6BB-38126A01F77E}" type="presOf" srcId="{A79432C7-8D05-4E31-82FF-692A5E64AD2B}" destId="{BFD35198-DBB4-4F9E-883F-5EC2693DB277}" srcOrd="0" destOrd="0" presId="urn:microsoft.com/office/officeart/2005/8/layout/vList2"/>
    <dgm:cxn modelId="{50332A72-7069-46DF-A95C-0D2FD41E8FEE}" type="presOf" srcId="{749EBC3D-1C54-4CC2-8080-1D8995DBA394}" destId="{23B19BE9-4A20-4F4A-844C-12A680A5D577}" srcOrd="0" destOrd="5" presId="urn:microsoft.com/office/officeart/2005/8/layout/vList2"/>
    <dgm:cxn modelId="{72467EDD-330B-4574-A0AF-CD90BAAA46FA}" srcId="{A79432C7-8D05-4E31-82FF-692A5E64AD2B}" destId="{B1B34895-0113-430E-B834-A42BB3E8C6D2}" srcOrd="0" destOrd="0" parTransId="{8892E972-6E07-438D-986C-B646BD22AD53}" sibTransId="{D8E3D816-CEAA-41D6-A61B-F55DB4814F7D}"/>
    <dgm:cxn modelId="{26F86A6E-A6B4-4D21-AFEE-2717A125CA45}" srcId="{A79432C7-8D05-4E31-82FF-692A5E64AD2B}" destId="{54EA8D3D-3460-4960-9B67-188B7097D352}" srcOrd="2" destOrd="0" parTransId="{00D3A31E-B07D-4851-8D19-53273F2B11D4}" sibTransId="{6D3BB9C8-C658-4CF4-BAE5-AB258B8469E8}"/>
    <dgm:cxn modelId="{BB5E924D-CD6E-4867-88EF-82BC24C7FFC7}" type="presOf" srcId="{B1B34895-0113-430E-B834-A42BB3E8C6D2}" destId="{23B19BE9-4A20-4F4A-844C-12A680A5D577}" srcOrd="0" destOrd="0" presId="urn:microsoft.com/office/officeart/2005/8/layout/vList2"/>
    <dgm:cxn modelId="{4F654515-AA1F-43FF-B318-D28DF4BCD7D3}" srcId="{A79432C7-8D05-4E31-82FF-692A5E64AD2B}" destId="{5E037B2D-69A3-4340-9378-31017085A363}" srcOrd="4" destOrd="0" parTransId="{DA888C3A-5C5D-4F34-ADF3-EE5E629B6BF2}" sibTransId="{53902223-E334-487C-932E-B5B8316F0146}"/>
    <dgm:cxn modelId="{BA2D2895-C0D5-43B8-9FC1-E138F2CF3932}" type="presParOf" srcId="{67C6B487-1436-41EB-AE9A-F630F6EDB5DA}" destId="{BFD35198-DBB4-4F9E-883F-5EC2693DB277}" srcOrd="0" destOrd="0" presId="urn:microsoft.com/office/officeart/2005/8/layout/vList2"/>
    <dgm:cxn modelId="{74574AD9-09B0-4152-A7BD-31538F66CB99}" type="presParOf" srcId="{67C6B487-1436-41EB-AE9A-F630F6EDB5DA}" destId="{23B19BE9-4A20-4F4A-844C-12A680A5D57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81E369-0D3E-4BE8-9794-98F18289C9F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s-CR"/>
        </a:p>
      </dgm:t>
    </dgm:pt>
    <dgm:pt modelId="{DFDC3285-5EE3-4743-8002-F36CBB3C96A4}">
      <dgm:prSet/>
      <dgm:spPr/>
      <dgm:t>
        <a:bodyPr/>
        <a:lstStyle/>
        <a:p>
          <a:pPr rtl="0"/>
          <a:r>
            <a:rPr lang="es-ES" b="1" dirty="0" smtClean="0">
              <a:latin typeface="Arial" pitchFamily="34" charset="0"/>
              <a:cs typeface="Arial" pitchFamily="34" charset="0"/>
            </a:rPr>
            <a:t>Proceso post-Declaración ante la Aduana</a:t>
          </a:r>
          <a:endParaRPr lang="es-CR" dirty="0">
            <a:latin typeface="Arial" pitchFamily="34" charset="0"/>
            <a:cs typeface="Arial" pitchFamily="34" charset="0"/>
          </a:endParaRPr>
        </a:p>
      </dgm:t>
    </dgm:pt>
    <dgm:pt modelId="{67BCBC7A-B6C1-4882-91F4-85EF5CA5AA86}" type="parTrans" cxnId="{AC5A85CB-80AD-48C1-93A2-BA951B558424}">
      <dgm:prSet/>
      <dgm:spPr/>
      <dgm:t>
        <a:bodyPr/>
        <a:lstStyle/>
        <a:p>
          <a:endParaRPr lang="es-CR">
            <a:latin typeface="Arial" pitchFamily="34" charset="0"/>
            <a:cs typeface="Arial" pitchFamily="34" charset="0"/>
          </a:endParaRPr>
        </a:p>
      </dgm:t>
    </dgm:pt>
    <dgm:pt modelId="{0FD4112E-5E6B-486C-B348-E5CDDA303051}" type="sibTrans" cxnId="{AC5A85CB-80AD-48C1-93A2-BA951B558424}">
      <dgm:prSet/>
      <dgm:spPr/>
      <dgm:t>
        <a:bodyPr/>
        <a:lstStyle/>
        <a:p>
          <a:endParaRPr lang="es-CR">
            <a:latin typeface="Arial" pitchFamily="34" charset="0"/>
            <a:cs typeface="Arial" pitchFamily="34" charset="0"/>
          </a:endParaRPr>
        </a:p>
      </dgm:t>
    </dgm:pt>
    <dgm:pt modelId="{A850594A-8B90-4051-9F54-C94FBCE4A2A8}">
      <dgm:prSet/>
      <dgm:spPr/>
      <dgm:t>
        <a:bodyPr/>
        <a:lstStyle/>
        <a:p>
          <a:pPr rtl="0"/>
          <a:r>
            <a:rPr lang="es-ES" dirty="0" smtClean="0">
              <a:latin typeface="Arial" pitchFamily="34" charset="0"/>
              <a:cs typeface="Arial" pitchFamily="34" charset="0"/>
            </a:rPr>
            <a:t>Verificación inmediata</a:t>
          </a:r>
          <a:endParaRPr lang="es-CR" dirty="0">
            <a:latin typeface="Arial" pitchFamily="34" charset="0"/>
            <a:cs typeface="Arial" pitchFamily="34" charset="0"/>
          </a:endParaRPr>
        </a:p>
      </dgm:t>
    </dgm:pt>
    <dgm:pt modelId="{06D3B9F4-665E-4086-A5F7-6FDDF6427B36}" type="parTrans" cxnId="{08A25E5C-59AB-454E-B253-CD65F0E984C6}">
      <dgm:prSet/>
      <dgm:spPr/>
      <dgm:t>
        <a:bodyPr/>
        <a:lstStyle/>
        <a:p>
          <a:endParaRPr lang="es-CR">
            <a:latin typeface="Arial" pitchFamily="34" charset="0"/>
            <a:cs typeface="Arial" pitchFamily="34" charset="0"/>
          </a:endParaRPr>
        </a:p>
      </dgm:t>
    </dgm:pt>
    <dgm:pt modelId="{AB8E89C7-C80E-49E4-8F65-B68B0480662E}" type="sibTrans" cxnId="{08A25E5C-59AB-454E-B253-CD65F0E984C6}">
      <dgm:prSet/>
      <dgm:spPr/>
      <dgm:t>
        <a:bodyPr/>
        <a:lstStyle/>
        <a:p>
          <a:endParaRPr lang="es-CR">
            <a:latin typeface="Arial" pitchFamily="34" charset="0"/>
            <a:cs typeface="Arial" pitchFamily="34" charset="0"/>
          </a:endParaRPr>
        </a:p>
      </dgm:t>
    </dgm:pt>
    <dgm:pt modelId="{087FFA47-8F8B-482B-93B4-D16E941EE8CF}">
      <dgm:prSet/>
      <dgm:spPr/>
      <dgm:t>
        <a:bodyPr/>
        <a:lstStyle/>
        <a:p>
          <a:pPr rtl="0"/>
          <a:r>
            <a:rPr lang="es-ES" dirty="0" smtClean="0">
              <a:latin typeface="Arial" pitchFamily="34" charset="0"/>
              <a:cs typeface="Arial" pitchFamily="34" charset="0"/>
            </a:rPr>
            <a:t>Reconocimiento físico</a:t>
          </a:r>
          <a:endParaRPr lang="es-CR" dirty="0">
            <a:latin typeface="Arial" pitchFamily="34" charset="0"/>
            <a:cs typeface="Arial" pitchFamily="34" charset="0"/>
          </a:endParaRPr>
        </a:p>
      </dgm:t>
    </dgm:pt>
    <dgm:pt modelId="{65EC8994-0D5C-4E38-B5C5-BABC354F167B}" type="parTrans" cxnId="{D6EB1720-6298-49C2-AE51-6F94E879FC81}">
      <dgm:prSet/>
      <dgm:spPr/>
      <dgm:t>
        <a:bodyPr/>
        <a:lstStyle/>
        <a:p>
          <a:endParaRPr lang="es-CR">
            <a:latin typeface="Arial" pitchFamily="34" charset="0"/>
            <a:cs typeface="Arial" pitchFamily="34" charset="0"/>
          </a:endParaRPr>
        </a:p>
      </dgm:t>
    </dgm:pt>
    <dgm:pt modelId="{C0987EC1-6B18-49A5-BB16-D971915EE56C}" type="sibTrans" cxnId="{D6EB1720-6298-49C2-AE51-6F94E879FC81}">
      <dgm:prSet/>
      <dgm:spPr/>
      <dgm:t>
        <a:bodyPr/>
        <a:lstStyle/>
        <a:p>
          <a:endParaRPr lang="es-CR">
            <a:latin typeface="Arial" pitchFamily="34" charset="0"/>
            <a:cs typeface="Arial" pitchFamily="34" charset="0"/>
          </a:endParaRPr>
        </a:p>
      </dgm:t>
    </dgm:pt>
    <dgm:pt modelId="{F54D9C91-43CB-4A6E-B170-3BE497A6315F}">
      <dgm:prSet/>
      <dgm:spPr/>
      <dgm:t>
        <a:bodyPr/>
        <a:lstStyle/>
        <a:p>
          <a:pPr rtl="0"/>
          <a:r>
            <a:rPr lang="es-ES" dirty="0" smtClean="0">
              <a:latin typeface="Arial" pitchFamily="34" charset="0"/>
              <a:cs typeface="Arial" pitchFamily="34" charset="0"/>
            </a:rPr>
            <a:t>Verificación Documental</a:t>
          </a:r>
          <a:endParaRPr lang="es-CR" dirty="0">
            <a:latin typeface="Arial" pitchFamily="34" charset="0"/>
            <a:cs typeface="Arial" pitchFamily="34" charset="0"/>
          </a:endParaRPr>
        </a:p>
      </dgm:t>
    </dgm:pt>
    <dgm:pt modelId="{1435C523-435F-4D2D-919B-AE514344F083}" type="parTrans" cxnId="{2088929A-04AA-49DC-A0B2-DC6C6180EE63}">
      <dgm:prSet/>
      <dgm:spPr/>
      <dgm:t>
        <a:bodyPr/>
        <a:lstStyle/>
        <a:p>
          <a:endParaRPr lang="es-CR">
            <a:latin typeface="Arial" pitchFamily="34" charset="0"/>
            <a:cs typeface="Arial" pitchFamily="34" charset="0"/>
          </a:endParaRPr>
        </a:p>
      </dgm:t>
    </dgm:pt>
    <dgm:pt modelId="{0E9F625B-3D1B-497B-BF30-3640A981DB06}" type="sibTrans" cxnId="{2088929A-04AA-49DC-A0B2-DC6C6180EE63}">
      <dgm:prSet/>
      <dgm:spPr/>
      <dgm:t>
        <a:bodyPr/>
        <a:lstStyle/>
        <a:p>
          <a:endParaRPr lang="es-CR">
            <a:latin typeface="Arial" pitchFamily="34" charset="0"/>
            <a:cs typeface="Arial" pitchFamily="34" charset="0"/>
          </a:endParaRPr>
        </a:p>
      </dgm:t>
    </dgm:pt>
    <dgm:pt modelId="{45E29F0C-BF7C-4EFE-86F2-52AAF0F6C8F9}">
      <dgm:prSet/>
      <dgm:spPr/>
      <dgm:t>
        <a:bodyPr/>
        <a:lstStyle/>
        <a:p>
          <a:pPr rtl="0"/>
          <a:r>
            <a:rPr lang="es-ES" dirty="0" smtClean="0">
              <a:latin typeface="Arial" pitchFamily="34" charset="0"/>
              <a:cs typeface="Arial" pitchFamily="34" charset="0"/>
            </a:rPr>
            <a:t>Control a posteriori</a:t>
          </a:r>
          <a:endParaRPr lang="es-CR" dirty="0">
            <a:latin typeface="Arial" pitchFamily="34" charset="0"/>
            <a:cs typeface="Arial" pitchFamily="34" charset="0"/>
          </a:endParaRPr>
        </a:p>
      </dgm:t>
    </dgm:pt>
    <dgm:pt modelId="{178A2A44-88AB-4741-BD21-98B201FA62ED}" type="parTrans" cxnId="{EEF32AE9-6ED2-4581-81D9-C7E09D682F4A}">
      <dgm:prSet/>
      <dgm:spPr/>
      <dgm:t>
        <a:bodyPr/>
        <a:lstStyle/>
        <a:p>
          <a:endParaRPr lang="es-CR">
            <a:latin typeface="Arial" pitchFamily="34" charset="0"/>
            <a:cs typeface="Arial" pitchFamily="34" charset="0"/>
          </a:endParaRPr>
        </a:p>
      </dgm:t>
    </dgm:pt>
    <dgm:pt modelId="{867B18CA-B9EB-45BA-BA6F-BBBC4C8CA7E2}" type="sibTrans" cxnId="{EEF32AE9-6ED2-4581-81D9-C7E09D682F4A}">
      <dgm:prSet/>
      <dgm:spPr/>
      <dgm:t>
        <a:bodyPr/>
        <a:lstStyle/>
        <a:p>
          <a:endParaRPr lang="es-CR">
            <a:latin typeface="Arial" pitchFamily="34" charset="0"/>
            <a:cs typeface="Arial" pitchFamily="34" charset="0"/>
          </a:endParaRPr>
        </a:p>
      </dgm:t>
    </dgm:pt>
    <dgm:pt modelId="{FFDA19CB-4360-4000-843D-C511622BCFFE}">
      <dgm:prSet/>
      <dgm:spPr/>
      <dgm:t>
        <a:bodyPr/>
        <a:lstStyle/>
        <a:p>
          <a:pPr rtl="0"/>
          <a:r>
            <a:rPr lang="es-ES" dirty="0" smtClean="0">
              <a:latin typeface="Arial" pitchFamily="34" charset="0"/>
              <a:cs typeface="Arial" pitchFamily="34" charset="0"/>
            </a:rPr>
            <a:t>Fiscalización de un DUA</a:t>
          </a:r>
          <a:endParaRPr lang="es-CR" dirty="0">
            <a:latin typeface="Arial" pitchFamily="34" charset="0"/>
            <a:cs typeface="Arial" pitchFamily="34" charset="0"/>
          </a:endParaRPr>
        </a:p>
      </dgm:t>
    </dgm:pt>
    <dgm:pt modelId="{43245B77-ABCA-4749-8912-1AEFA64B230E}" type="parTrans" cxnId="{8E9B31DC-8084-4198-A5E1-5DD3E1757E0B}">
      <dgm:prSet/>
      <dgm:spPr/>
      <dgm:t>
        <a:bodyPr/>
        <a:lstStyle/>
        <a:p>
          <a:endParaRPr lang="es-CR">
            <a:latin typeface="Arial" pitchFamily="34" charset="0"/>
            <a:cs typeface="Arial" pitchFamily="34" charset="0"/>
          </a:endParaRPr>
        </a:p>
      </dgm:t>
    </dgm:pt>
    <dgm:pt modelId="{EBCFD4DD-F82B-4516-BF7C-9601ECE8D795}" type="sibTrans" cxnId="{8E9B31DC-8084-4198-A5E1-5DD3E1757E0B}">
      <dgm:prSet/>
      <dgm:spPr/>
      <dgm:t>
        <a:bodyPr/>
        <a:lstStyle/>
        <a:p>
          <a:endParaRPr lang="es-CR">
            <a:latin typeface="Arial" pitchFamily="34" charset="0"/>
            <a:cs typeface="Arial" pitchFamily="34" charset="0"/>
          </a:endParaRPr>
        </a:p>
      </dgm:t>
    </dgm:pt>
    <dgm:pt modelId="{8B1D2BCC-6445-468A-81D5-27CE11C956E7}">
      <dgm:prSet/>
      <dgm:spPr/>
      <dgm:t>
        <a:bodyPr/>
        <a:lstStyle/>
        <a:p>
          <a:pPr rtl="0"/>
          <a:r>
            <a:rPr lang="es-ES" dirty="0" smtClean="0">
              <a:latin typeface="Arial" pitchFamily="34" charset="0"/>
              <a:cs typeface="Arial" pitchFamily="34" charset="0"/>
            </a:rPr>
            <a:t>Fiscalización de las operaciones de la empresa</a:t>
          </a:r>
          <a:endParaRPr lang="es-CR" dirty="0">
            <a:latin typeface="Arial" pitchFamily="34" charset="0"/>
            <a:cs typeface="Arial" pitchFamily="34" charset="0"/>
          </a:endParaRPr>
        </a:p>
      </dgm:t>
    </dgm:pt>
    <dgm:pt modelId="{6A4C9266-D7A6-4A03-8053-1CF8D8756472}" type="parTrans" cxnId="{162A3CF2-59AE-4763-B254-3710EB83F5A8}">
      <dgm:prSet/>
      <dgm:spPr/>
      <dgm:t>
        <a:bodyPr/>
        <a:lstStyle/>
        <a:p>
          <a:endParaRPr lang="es-CR">
            <a:latin typeface="Arial" pitchFamily="34" charset="0"/>
            <a:cs typeface="Arial" pitchFamily="34" charset="0"/>
          </a:endParaRPr>
        </a:p>
      </dgm:t>
    </dgm:pt>
    <dgm:pt modelId="{7D516B3D-A209-4CB2-B88D-01FFD871DC47}" type="sibTrans" cxnId="{162A3CF2-59AE-4763-B254-3710EB83F5A8}">
      <dgm:prSet/>
      <dgm:spPr/>
      <dgm:t>
        <a:bodyPr/>
        <a:lstStyle/>
        <a:p>
          <a:endParaRPr lang="es-CR">
            <a:latin typeface="Arial" pitchFamily="34" charset="0"/>
            <a:cs typeface="Arial" pitchFamily="34" charset="0"/>
          </a:endParaRPr>
        </a:p>
      </dgm:t>
    </dgm:pt>
    <dgm:pt modelId="{8403D3FF-634A-4A5D-BA7B-52699F58EA7A}">
      <dgm:prSet/>
      <dgm:spPr/>
      <dgm:t>
        <a:bodyPr/>
        <a:lstStyle/>
        <a:p>
          <a:pPr rtl="0"/>
          <a:r>
            <a:rPr lang="es-ES" dirty="0" smtClean="0">
              <a:latin typeface="Arial" pitchFamily="34" charset="0"/>
              <a:cs typeface="Arial" pitchFamily="34" charset="0"/>
            </a:rPr>
            <a:t>Intercambio de información Tributación-Aduanas</a:t>
          </a:r>
          <a:endParaRPr lang="es-CR" dirty="0">
            <a:latin typeface="Arial" pitchFamily="34" charset="0"/>
            <a:cs typeface="Arial" pitchFamily="34" charset="0"/>
          </a:endParaRPr>
        </a:p>
      </dgm:t>
    </dgm:pt>
    <dgm:pt modelId="{845307EA-3520-4335-A066-37B096FA12B0}" type="parTrans" cxnId="{C27D460C-0434-4969-9B40-2E2BD4A6AB2B}">
      <dgm:prSet/>
      <dgm:spPr/>
      <dgm:t>
        <a:bodyPr/>
        <a:lstStyle/>
        <a:p>
          <a:endParaRPr lang="es-CR">
            <a:latin typeface="Arial" pitchFamily="34" charset="0"/>
            <a:cs typeface="Arial" pitchFamily="34" charset="0"/>
          </a:endParaRPr>
        </a:p>
      </dgm:t>
    </dgm:pt>
    <dgm:pt modelId="{5E891831-0465-4208-89A5-B8227C82DEF4}" type="sibTrans" cxnId="{C27D460C-0434-4969-9B40-2E2BD4A6AB2B}">
      <dgm:prSet/>
      <dgm:spPr/>
      <dgm:t>
        <a:bodyPr/>
        <a:lstStyle/>
        <a:p>
          <a:endParaRPr lang="es-CR">
            <a:latin typeface="Arial" pitchFamily="34" charset="0"/>
            <a:cs typeface="Arial" pitchFamily="34" charset="0"/>
          </a:endParaRPr>
        </a:p>
      </dgm:t>
    </dgm:pt>
    <dgm:pt modelId="{F0249E66-F0DB-4C3E-8430-B6181971011B}">
      <dgm:prSet/>
      <dgm:spPr/>
      <dgm:t>
        <a:bodyPr/>
        <a:lstStyle/>
        <a:p>
          <a:pPr rtl="0"/>
          <a:r>
            <a:rPr lang="es-ES" dirty="0" smtClean="0">
              <a:latin typeface="Arial" pitchFamily="34" charset="0"/>
              <a:cs typeface="Arial" pitchFamily="34" charset="0"/>
            </a:rPr>
            <a:t>Ajustes tributarios</a:t>
          </a:r>
          <a:endParaRPr lang="es-CR" dirty="0">
            <a:latin typeface="Arial" pitchFamily="34" charset="0"/>
            <a:cs typeface="Arial" pitchFamily="34" charset="0"/>
          </a:endParaRPr>
        </a:p>
      </dgm:t>
    </dgm:pt>
    <dgm:pt modelId="{FA2ECDEF-A100-400A-A100-BB787674864E}" type="parTrans" cxnId="{377FE680-F2B5-444D-8F93-8EA1E246A2D3}">
      <dgm:prSet/>
      <dgm:spPr/>
      <dgm:t>
        <a:bodyPr/>
        <a:lstStyle/>
        <a:p>
          <a:endParaRPr lang="es-CR">
            <a:latin typeface="Arial" pitchFamily="34" charset="0"/>
            <a:cs typeface="Arial" pitchFamily="34" charset="0"/>
          </a:endParaRPr>
        </a:p>
      </dgm:t>
    </dgm:pt>
    <dgm:pt modelId="{7F8AC698-DE8C-4A9C-ACA1-09F8E1EA3903}" type="sibTrans" cxnId="{377FE680-F2B5-444D-8F93-8EA1E246A2D3}">
      <dgm:prSet/>
      <dgm:spPr/>
      <dgm:t>
        <a:bodyPr/>
        <a:lstStyle/>
        <a:p>
          <a:endParaRPr lang="es-CR">
            <a:latin typeface="Arial" pitchFamily="34" charset="0"/>
            <a:cs typeface="Arial" pitchFamily="34" charset="0"/>
          </a:endParaRPr>
        </a:p>
      </dgm:t>
    </dgm:pt>
    <dgm:pt modelId="{633D2D94-CCB9-492A-BA9F-D1960C9378DE}">
      <dgm:prSet/>
      <dgm:spPr/>
      <dgm:t>
        <a:bodyPr/>
        <a:lstStyle/>
        <a:p>
          <a:pPr rtl="0"/>
          <a:r>
            <a:rPr lang="es-ES" dirty="0" smtClean="0">
              <a:latin typeface="Arial" pitchFamily="34" charset="0"/>
              <a:cs typeface="Arial" pitchFamily="34" charset="0"/>
            </a:rPr>
            <a:t>Importador-Agente de Aduanas.</a:t>
          </a:r>
          <a:endParaRPr lang="es-CR" dirty="0">
            <a:latin typeface="Arial" pitchFamily="34" charset="0"/>
            <a:cs typeface="Arial" pitchFamily="34" charset="0"/>
          </a:endParaRPr>
        </a:p>
      </dgm:t>
    </dgm:pt>
    <dgm:pt modelId="{96431B0F-8B59-477B-A024-539A1290EF85}" type="parTrans" cxnId="{AB10E8BB-8534-4D7C-A3E0-E15ACB824C39}">
      <dgm:prSet/>
      <dgm:spPr/>
      <dgm:t>
        <a:bodyPr/>
        <a:lstStyle/>
        <a:p>
          <a:endParaRPr lang="es-CR">
            <a:latin typeface="Arial" pitchFamily="34" charset="0"/>
            <a:cs typeface="Arial" pitchFamily="34" charset="0"/>
          </a:endParaRPr>
        </a:p>
      </dgm:t>
    </dgm:pt>
    <dgm:pt modelId="{87F5EA2C-F9CC-4696-B6AB-7FDE3019F51A}" type="sibTrans" cxnId="{AB10E8BB-8534-4D7C-A3E0-E15ACB824C39}">
      <dgm:prSet/>
      <dgm:spPr/>
      <dgm:t>
        <a:bodyPr/>
        <a:lstStyle/>
        <a:p>
          <a:endParaRPr lang="es-CR">
            <a:latin typeface="Arial" pitchFamily="34" charset="0"/>
            <a:cs typeface="Arial" pitchFamily="34" charset="0"/>
          </a:endParaRPr>
        </a:p>
      </dgm:t>
    </dgm:pt>
    <dgm:pt modelId="{111F064A-9D5A-4663-8271-C52B98FE9BB3}">
      <dgm:prSet/>
      <dgm:spPr/>
      <dgm:t>
        <a:bodyPr/>
        <a:lstStyle/>
        <a:p>
          <a:pPr rtl="0"/>
          <a:r>
            <a:rPr lang="es-ES" dirty="0" smtClean="0">
              <a:latin typeface="Arial" pitchFamily="34" charset="0"/>
              <a:cs typeface="Arial" pitchFamily="34" charset="0"/>
            </a:rPr>
            <a:t>Sanciones</a:t>
          </a:r>
          <a:endParaRPr lang="es-CR" dirty="0">
            <a:latin typeface="Arial" pitchFamily="34" charset="0"/>
            <a:cs typeface="Arial" pitchFamily="34" charset="0"/>
          </a:endParaRPr>
        </a:p>
      </dgm:t>
    </dgm:pt>
    <dgm:pt modelId="{F4152DEA-01F6-4F35-831D-B4A6E12775B4}" type="parTrans" cxnId="{13EF21D0-C201-43A6-958D-DE6659E77E0D}">
      <dgm:prSet/>
      <dgm:spPr/>
      <dgm:t>
        <a:bodyPr/>
        <a:lstStyle/>
        <a:p>
          <a:endParaRPr lang="es-CR">
            <a:latin typeface="Arial" pitchFamily="34" charset="0"/>
            <a:cs typeface="Arial" pitchFamily="34" charset="0"/>
          </a:endParaRPr>
        </a:p>
      </dgm:t>
    </dgm:pt>
    <dgm:pt modelId="{08AE9E2A-181D-4AD6-9D28-5872585E51B2}" type="sibTrans" cxnId="{13EF21D0-C201-43A6-958D-DE6659E77E0D}">
      <dgm:prSet/>
      <dgm:spPr/>
      <dgm:t>
        <a:bodyPr/>
        <a:lstStyle/>
        <a:p>
          <a:endParaRPr lang="es-CR">
            <a:latin typeface="Arial" pitchFamily="34" charset="0"/>
            <a:cs typeface="Arial" pitchFamily="34" charset="0"/>
          </a:endParaRPr>
        </a:p>
      </dgm:t>
    </dgm:pt>
    <dgm:pt modelId="{F534537F-1DDA-4030-99D3-A80D179507BE}">
      <dgm:prSet/>
      <dgm:spPr/>
      <dgm:t>
        <a:bodyPr/>
        <a:lstStyle/>
        <a:p>
          <a:pPr rtl="0"/>
          <a:r>
            <a:rPr lang="es-ES" dirty="0" smtClean="0">
              <a:latin typeface="Arial" pitchFamily="34" charset="0"/>
              <a:cs typeface="Arial" pitchFamily="34" charset="0"/>
            </a:rPr>
            <a:t>Administrativas</a:t>
          </a:r>
          <a:endParaRPr lang="es-CR" dirty="0">
            <a:latin typeface="Arial" pitchFamily="34" charset="0"/>
            <a:cs typeface="Arial" pitchFamily="34" charset="0"/>
          </a:endParaRPr>
        </a:p>
      </dgm:t>
    </dgm:pt>
    <dgm:pt modelId="{3BA3BCA3-98DA-4F9D-8DAD-A8F06DB57FB9}" type="parTrans" cxnId="{55192387-F0E2-4B80-B10B-D499CDC73479}">
      <dgm:prSet/>
      <dgm:spPr/>
      <dgm:t>
        <a:bodyPr/>
        <a:lstStyle/>
        <a:p>
          <a:endParaRPr lang="es-CR">
            <a:latin typeface="Arial" pitchFamily="34" charset="0"/>
            <a:cs typeface="Arial" pitchFamily="34" charset="0"/>
          </a:endParaRPr>
        </a:p>
      </dgm:t>
    </dgm:pt>
    <dgm:pt modelId="{56DAC137-5961-4745-B5DF-6A82789BF5EC}" type="sibTrans" cxnId="{55192387-F0E2-4B80-B10B-D499CDC73479}">
      <dgm:prSet/>
      <dgm:spPr/>
      <dgm:t>
        <a:bodyPr/>
        <a:lstStyle/>
        <a:p>
          <a:endParaRPr lang="es-CR">
            <a:latin typeface="Arial" pitchFamily="34" charset="0"/>
            <a:cs typeface="Arial" pitchFamily="34" charset="0"/>
          </a:endParaRPr>
        </a:p>
      </dgm:t>
    </dgm:pt>
    <dgm:pt modelId="{1D284BD2-416B-4163-82E6-9D4A13AD2A39}">
      <dgm:prSet/>
      <dgm:spPr/>
      <dgm:t>
        <a:bodyPr/>
        <a:lstStyle/>
        <a:p>
          <a:pPr rtl="0"/>
          <a:r>
            <a:rPr lang="es-ES" dirty="0" smtClean="0">
              <a:latin typeface="Arial" pitchFamily="34" charset="0"/>
              <a:cs typeface="Arial" pitchFamily="34" charset="0"/>
            </a:rPr>
            <a:t>Penales</a:t>
          </a:r>
          <a:endParaRPr lang="es-ES" dirty="0">
            <a:latin typeface="Arial" pitchFamily="34" charset="0"/>
            <a:cs typeface="Arial" pitchFamily="34" charset="0"/>
          </a:endParaRPr>
        </a:p>
      </dgm:t>
    </dgm:pt>
    <dgm:pt modelId="{58D89347-94E3-4D03-B24E-C6F2290BAAFD}" type="parTrans" cxnId="{4D3A8217-42C6-4269-87FB-DD778D8B58E3}">
      <dgm:prSet/>
      <dgm:spPr/>
      <dgm:t>
        <a:bodyPr/>
        <a:lstStyle/>
        <a:p>
          <a:endParaRPr lang="es-CR">
            <a:latin typeface="Arial" pitchFamily="34" charset="0"/>
            <a:cs typeface="Arial" pitchFamily="34" charset="0"/>
          </a:endParaRPr>
        </a:p>
      </dgm:t>
    </dgm:pt>
    <dgm:pt modelId="{3E69EFDB-ABC8-4427-9B39-8321D59AEBE6}" type="sibTrans" cxnId="{4D3A8217-42C6-4269-87FB-DD778D8B58E3}">
      <dgm:prSet/>
      <dgm:spPr/>
      <dgm:t>
        <a:bodyPr/>
        <a:lstStyle/>
        <a:p>
          <a:endParaRPr lang="es-CR">
            <a:latin typeface="Arial" pitchFamily="34" charset="0"/>
            <a:cs typeface="Arial" pitchFamily="34" charset="0"/>
          </a:endParaRPr>
        </a:p>
      </dgm:t>
    </dgm:pt>
    <dgm:pt modelId="{F0E1BFC2-AFF9-4F44-AB3F-627BA5084A71}">
      <dgm:prSet/>
      <dgm:spPr/>
      <dgm:t>
        <a:bodyPr/>
        <a:lstStyle/>
        <a:p>
          <a:pPr rtl="0"/>
          <a:endParaRPr lang="es-CR" dirty="0">
            <a:latin typeface="Arial" pitchFamily="34" charset="0"/>
            <a:cs typeface="Arial" pitchFamily="34" charset="0"/>
          </a:endParaRPr>
        </a:p>
      </dgm:t>
    </dgm:pt>
    <dgm:pt modelId="{5E380DCA-2DB3-4ECE-80EB-71CD15E82E0E}" type="parTrans" cxnId="{AB4D5C53-C4ED-4549-AB2F-73C609160DC5}">
      <dgm:prSet/>
      <dgm:spPr/>
    </dgm:pt>
    <dgm:pt modelId="{6CFA2E97-DCED-455F-8278-C698402E3F9E}" type="sibTrans" cxnId="{AB4D5C53-C4ED-4549-AB2F-73C609160DC5}">
      <dgm:prSet/>
      <dgm:spPr/>
    </dgm:pt>
    <dgm:pt modelId="{EBF24208-DD67-4F3C-A852-AF346A96866F}" type="pres">
      <dgm:prSet presAssocID="{9081E369-0D3E-4BE8-9794-98F18289C9F0}" presName="linear" presStyleCnt="0">
        <dgm:presLayoutVars>
          <dgm:dir/>
          <dgm:animLvl val="lvl"/>
          <dgm:resizeHandles val="exact"/>
        </dgm:presLayoutVars>
      </dgm:prSet>
      <dgm:spPr/>
      <dgm:t>
        <a:bodyPr/>
        <a:lstStyle/>
        <a:p>
          <a:endParaRPr lang="es-CR"/>
        </a:p>
      </dgm:t>
    </dgm:pt>
    <dgm:pt modelId="{CA1D89B3-628E-4A82-A763-0DC3D6A93BC1}" type="pres">
      <dgm:prSet presAssocID="{DFDC3285-5EE3-4743-8002-F36CBB3C96A4}" presName="parentLin" presStyleCnt="0"/>
      <dgm:spPr/>
    </dgm:pt>
    <dgm:pt modelId="{9A708B76-BEA8-4313-8A89-4DA066F58B74}" type="pres">
      <dgm:prSet presAssocID="{DFDC3285-5EE3-4743-8002-F36CBB3C96A4}" presName="parentLeftMargin" presStyleLbl="node1" presStyleIdx="0" presStyleCnt="1"/>
      <dgm:spPr/>
      <dgm:t>
        <a:bodyPr/>
        <a:lstStyle/>
        <a:p>
          <a:endParaRPr lang="es-CR"/>
        </a:p>
      </dgm:t>
    </dgm:pt>
    <dgm:pt modelId="{66E2CBF8-DAC1-49D7-B91A-9596270A47C4}" type="pres">
      <dgm:prSet presAssocID="{DFDC3285-5EE3-4743-8002-F36CBB3C96A4}" presName="parentText" presStyleLbl="node1" presStyleIdx="0" presStyleCnt="1">
        <dgm:presLayoutVars>
          <dgm:chMax val="0"/>
          <dgm:bulletEnabled val="1"/>
        </dgm:presLayoutVars>
      </dgm:prSet>
      <dgm:spPr/>
      <dgm:t>
        <a:bodyPr/>
        <a:lstStyle/>
        <a:p>
          <a:endParaRPr lang="es-CR"/>
        </a:p>
      </dgm:t>
    </dgm:pt>
    <dgm:pt modelId="{23DE0228-6F6A-4C16-9A03-88825F1546E0}" type="pres">
      <dgm:prSet presAssocID="{DFDC3285-5EE3-4743-8002-F36CBB3C96A4}" presName="negativeSpace" presStyleCnt="0"/>
      <dgm:spPr/>
    </dgm:pt>
    <dgm:pt modelId="{CBF39F3D-3938-45CF-8F27-7ECC1F6D3BDB}" type="pres">
      <dgm:prSet presAssocID="{DFDC3285-5EE3-4743-8002-F36CBB3C96A4}" presName="childText" presStyleLbl="conFgAcc1" presStyleIdx="0" presStyleCnt="1">
        <dgm:presLayoutVars>
          <dgm:bulletEnabled val="1"/>
        </dgm:presLayoutVars>
      </dgm:prSet>
      <dgm:spPr/>
      <dgm:t>
        <a:bodyPr/>
        <a:lstStyle/>
        <a:p>
          <a:endParaRPr lang="es-CR"/>
        </a:p>
      </dgm:t>
    </dgm:pt>
  </dgm:ptLst>
  <dgm:cxnLst>
    <dgm:cxn modelId="{AB4D5C53-C4ED-4549-AB2F-73C609160DC5}" srcId="{DFDC3285-5EE3-4743-8002-F36CBB3C96A4}" destId="{F0E1BFC2-AFF9-4F44-AB3F-627BA5084A71}" srcOrd="0" destOrd="0" parTransId="{5E380DCA-2DB3-4ECE-80EB-71CD15E82E0E}" sibTransId="{6CFA2E97-DCED-455F-8278-C698402E3F9E}"/>
    <dgm:cxn modelId="{13EF21D0-C201-43A6-958D-DE6659E77E0D}" srcId="{45E29F0C-BF7C-4EFE-86F2-52AAF0F6C8F9}" destId="{111F064A-9D5A-4663-8271-C52B98FE9BB3}" srcOrd="4" destOrd="0" parTransId="{F4152DEA-01F6-4F35-831D-B4A6E12775B4}" sibTransId="{08AE9E2A-181D-4AD6-9D28-5872585E51B2}"/>
    <dgm:cxn modelId="{55192387-F0E2-4B80-B10B-D499CDC73479}" srcId="{111F064A-9D5A-4663-8271-C52B98FE9BB3}" destId="{F534537F-1DDA-4030-99D3-A80D179507BE}" srcOrd="0" destOrd="0" parTransId="{3BA3BCA3-98DA-4F9D-8DAD-A8F06DB57FB9}" sibTransId="{56DAC137-5961-4745-B5DF-6A82789BF5EC}"/>
    <dgm:cxn modelId="{7537BF1A-117A-4DBB-9890-873516094543}" type="presOf" srcId="{F54D9C91-43CB-4A6E-B170-3BE497A6315F}" destId="{CBF39F3D-3938-45CF-8F27-7ECC1F6D3BDB}" srcOrd="0" destOrd="3" presId="urn:microsoft.com/office/officeart/2005/8/layout/list1"/>
    <dgm:cxn modelId="{9F3FEDCF-F27D-4741-9161-368FF9FD4AB4}" type="presOf" srcId="{A850594A-8B90-4051-9F54-C94FBCE4A2A8}" destId="{CBF39F3D-3938-45CF-8F27-7ECC1F6D3BDB}" srcOrd="0" destOrd="1" presId="urn:microsoft.com/office/officeart/2005/8/layout/list1"/>
    <dgm:cxn modelId="{3ABE2250-7A64-47D4-B94B-91A32F44D612}" type="presOf" srcId="{111F064A-9D5A-4663-8271-C52B98FE9BB3}" destId="{CBF39F3D-3938-45CF-8F27-7ECC1F6D3BDB}" srcOrd="0" destOrd="10" presId="urn:microsoft.com/office/officeart/2005/8/layout/list1"/>
    <dgm:cxn modelId="{7A990ADD-C7F2-465B-95DD-A1B5032C6D76}" type="presOf" srcId="{45E29F0C-BF7C-4EFE-86F2-52AAF0F6C8F9}" destId="{CBF39F3D-3938-45CF-8F27-7ECC1F6D3BDB}" srcOrd="0" destOrd="4" presId="urn:microsoft.com/office/officeart/2005/8/layout/list1"/>
    <dgm:cxn modelId="{AB10E8BB-8534-4D7C-A3E0-E15ACB824C39}" srcId="{F0249E66-F0DB-4C3E-8430-B6181971011B}" destId="{633D2D94-CCB9-492A-BA9F-D1960C9378DE}" srcOrd="0" destOrd="0" parTransId="{96431B0F-8B59-477B-A024-539A1290EF85}" sibTransId="{87F5EA2C-F9CC-4696-B6AB-7FDE3019F51A}"/>
    <dgm:cxn modelId="{08A25E5C-59AB-454E-B253-CD65F0E984C6}" srcId="{DFDC3285-5EE3-4743-8002-F36CBB3C96A4}" destId="{A850594A-8B90-4051-9F54-C94FBCE4A2A8}" srcOrd="1" destOrd="0" parTransId="{06D3B9F4-665E-4086-A5F7-6FDDF6427B36}" sibTransId="{AB8E89C7-C80E-49E4-8F65-B68B0480662E}"/>
    <dgm:cxn modelId="{59D46AB3-1BD3-41DD-A505-D0F8900260DE}" type="presOf" srcId="{1D284BD2-416B-4163-82E6-9D4A13AD2A39}" destId="{CBF39F3D-3938-45CF-8F27-7ECC1F6D3BDB}" srcOrd="0" destOrd="12" presId="urn:microsoft.com/office/officeart/2005/8/layout/list1"/>
    <dgm:cxn modelId="{14066769-09B5-48D0-B6BB-4DC2D0E1E28B}" type="presOf" srcId="{8403D3FF-634A-4A5D-BA7B-52699F58EA7A}" destId="{CBF39F3D-3938-45CF-8F27-7ECC1F6D3BDB}" srcOrd="0" destOrd="7" presId="urn:microsoft.com/office/officeart/2005/8/layout/list1"/>
    <dgm:cxn modelId="{AF7A5D57-0204-4EEE-B6CF-1C69485C689A}" type="presOf" srcId="{F0E1BFC2-AFF9-4F44-AB3F-627BA5084A71}" destId="{CBF39F3D-3938-45CF-8F27-7ECC1F6D3BDB}" srcOrd="0" destOrd="0" presId="urn:microsoft.com/office/officeart/2005/8/layout/list1"/>
    <dgm:cxn modelId="{2088929A-04AA-49DC-A0B2-DC6C6180EE63}" srcId="{A850594A-8B90-4051-9F54-C94FBCE4A2A8}" destId="{F54D9C91-43CB-4A6E-B170-3BE497A6315F}" srcOrd="1" destOrd="0" parTransId="{1435C523-435F-4D2D-919B-AE514344F083}" sibTransId="{0E9F625B-3D1B-497B-BF30-3640A981DB06}"/>
    <dgm:cxn modelId="{D2D41320-9148-452B-AC9C-EF4A3D7E6DF8}" type="presOf" srcId="{087FFA47-8F8B-482B-93B4-D16E941EE8CF}" destId="{CBF39F3D-3938-45CF-8F27-7ECC1F6D3BDB}" srcOrd="0" destOrd="2" presId="urn:microsoft.com/office/officeart/2005/8/layout/list1"/>
    <dgm:cxn modelId="{4D3A8217-42C6-4269-87FB-DD778D8B58E3}" srcId="{111F064A-9D5A-4663-8271-C52B98FE9BB3}" destId="{1D284BD2-416B-4163-82E6-9D4A13AD2A39}" srcOrd="1" destOrd="0" parTransId="{58D89347-94E3-4D03-B24E-C6F2290BAAFD}" sibTransId="{3E69EFDB-ABC8-4427-9B39-8321D59AEBE6}"/>
    <dgm:cxn modelId="{C27D460C-0434-4969-9B40-2E2BD4A6AB2B}" srcId="{45E29F0C-BF7C-4EFE-86F2-52AAF0F6C8F9}" destId="{8403D3FF-634A-4A5D-BA7B-52699F58EA7A}" srcOrd="2" destOrd="0" parTransId="{845307EA-3520-4335-A066-37B096FA12B0}" sibTransId="{5E891831-0465-4208-89A5-B8227C82DEF4}"/>
    <dgm:cxn modelId="{7DDD6887-6B2E-4E65-AF65-7163733613EB}" type="presOf" srcId="{FFDA19CB-4360-4000-843D-C511622BCFFE}" destId="{CBF39F3D-3938-45CF-8F27-7ECC1F6D3BDB}" srcOrd="0" destOrd="5" presId="urn:microsoft.com/office/officeart/2005/8/layout/list1"/>
    <dgm:cxn modelId="{1588F811-FBD3-4F8D-A01B-B095E9108FD9}" type="presOf" srcId="{633D2D94-CCB9-492A-BA9F-D1960C9378DE}" destId="{CBF39F3D-3938-45CF-8F27-7ECC1F6D3BDB}" srcOrd="0" destOrd="9" presId="urn:microsoft.com/office/officeart/2005/8/layout/list1"/>
    <dgm:cxn modelId="{95EC05C7-3E21-44E1-9E91-4D9A2A5B25BE}" type="presOf" srcId="{9081E369-0D3E-4BE8-9794-98F18289C9F0}" destId="{EBF24208-DD67-4F3C-A852-AF346A96866F}" srcOrd="0" destOrd="0" presId="urn:microsoft.com/office/officeart/2005/8/layout/list1"/>
    <dgm:cxn modelId="{162A3CF2-59AE-4763-B254-3710EB83F5A8}" srcId="{45E29F0C-BF7C-4EFE-86F2-52AAF0F6C8F9}" destId="{8B1D2BCC-6445-468A-81D5-27CE11C956E7}" srcOrd="1" destOrd="0" parTransId="{6A4C9266-D7A6-4A03-8053-1CF8D8756472}" sibTransId="{7D516B3D-A209-4CB2-B88D-01FFD871DC47}"/>
    <dgm:cxn modelId="{E8B578EF-C94D-46BD-8CB2-A32CE2D26590}" type="presOf" srcId="{DFDC3285-5EE3-4743-8002-F36CBB3C96A4}" destId="{9A708B76-BEA8-4313-8A89-4DA066F58B74}" srcOrd="0" destOrd="0" presId="urn:microsoft.com/office/officeart/2005/8/layout/list1"/>
    <dgm:cxn modelId="{6804B458-2DB5-4EA0-8658-BBCF45D35D9B}" type="presOf" srcId="{DFDC3285-5EE3-4743-8002-F36CBB3C96A4}" destId="{66E2CBF8-DAC1-49D7-B91A-9596270A47C4}" srcOrd="1" destOrd="0" presId="urn:microsoft.com/office/officeart/2005/8/layout/list1"/>
    <dgm:cxn modelId="{0DD537FC-2D60-4B14-B45B-B91DA45E4B39}" type="presOf" srcId="{F534537F-1DDA-4030-99D3-A80D179507BE}" destId="{CBF39F3D-3938-45CF-8F27-7ECC1F6D3BDB}" srcOrd="0" destOrd="11" presId="urn:microsoft.com/office/officeart/2005/8/layout/list1"/>
    <dgm:cxn modelId="{D6EB1720-6298-49C2-AE51-6F94E879FC81}" srcId="{A850594A-8B90-4051-9F54-C94FBCE4A2A8}" destId="{087FFA47-8F8B-482B-93B4-D16E941EE8CF}" srcOrd="0" destOrd="0" parTransId="{65EC8994-0D5C-4E38-B5C5-BABC354F167B}" sibTransId="{C0987EC1-6B18-49A5-BB16-D971915EE56C}"/>
    <dgm:cxn modelId="{C325E2AF-E4D1-4897-8C27-F14927A1773A}" type="presOf" srcId="{F0249E66-F0DB-4C3E-8430-B6181971011B}" destId="{CBF39F3D-3938-45CF-8F27-7ECC1F6D3BDB}" srcOrd="0" destOrd="8" presId="urn:microsoft.com/office/officeart/2005/8/layout/list1"/>
    <dgm:cxn modelId="{EEF32AE9-6ED2-4581-81D9-C7E09D682F4A}" srcId="{DFDC3285-5EE3-4743-8002-F36CBB3C96A4}" destId="{45E29F0C-BF7C-4EFE-86F2-52AAF0F6C8F9}" srcOrd="2" destOrd="0" parTransId="{178A2A44-88AB-4741-BD21-98B201FA62ED}" sibTransId="{867B18CA-B9EB-45BA-BA6F-BBBC4C8CA7E2}"/>
    <dgm:cxn modelId="{8E9B31DC-8084-4198-A5E1-5DD3E1757E0B}" srcId="{45E29F0C-BF7C-4EFE-86F2-52AAF0F6C8F9}" destId="{FFDA19CB-4360-4000-843D-C511622BCFFE}" srcOrd="0" destOrd="0" parTransId="{43245B77-ABCA-4749-8912-1AEFA64B230E}" sibTransId="{EBCFD4DD-F82B-4516-BF7C-9601ECE8D795}"/>
    <dgm:cxn modelId="{A6A2B7DE-D19E-46CF-A9AE-1273FC10DC53}" type="presOf" srcId="{8B1D2BCC-6445-468A-81D5-27CE11C956E7}" destId="{CBF39F3D-3938-45CF-8F27-7ECC1F6D3BDB}" srcOrd="0" destOrd="6" presId="urn:microsoft.com/office/officeart/2005/8/layout/list1"/>
    <dgm:cxn modelId="{377FE680-F2B5-444D-8F93-8EA1E246A2D3}" srcId="{45E29F0C-BF7C-4EFE-86F2-52AAF0F6C8F9}" destId="{F0249E66-F0DB-4C3E-8430-B6181971011B}" srcOrd="3" destOrd="0" parTransId="{FA2ECDEF-A100-400A-A100-BB787674864E}" sibTransId="{7F8AC698-DE8C-4A9C-ACA1-09F8E1EA3903}"/>
    <dgm:cxn modelId="{AC5A85CB-80AD-48C1-93A2-BA951B558424}" srcId="{9081E369-0D3E-4BE8-9794-98F18289C9F0}" destId="{DFDC3285-5EE3-4743-8002-F36CBB3C96A4}" srcOrd="0" destOrd="0" parTransId="{67BCBC7A-B6C1-4882-91F4-85EF5CA5AA86}" sibTransId="{0FD4112E-5E6B-486C-B348-E5CDDA303051}"/>
    <dgm:cxn modelId="{4FEE03AB-62FE-4721-92C5-9DAF6F4AE920}" type="presParOf" srcId="{EBF24208-DD67-4F3C-A852-AF346A96866F}" destId="{CA1D89B3-628E-4A82-A763-0DC3D6A93BC1}" srcOrd="0" destOrd="0" presId="urn:microsoft.com/office/officeart/2005/8/layout/list1"/>
    <dgm:cxn modelId="{F4452A9E-4694-4439-93A8-7219E8C68A77}" type="presParOf" srcId="{CA1D89B3-628E-4A82-A763-0DC3D6A93BC1}" destId="{9A708B76-BEA8-4313-8A89-4DA066F58B74}" srcOrd="0" destOrd="0" presId="urn:microsoft.com/office/officeart/2005/8/layout/list1"/>
    <dgm:cxn modelId="{B0F027F2-0CD7-4187-AA1C-5E8903B2B27E}" type="presParOf" srcId="{CA1D89B3-628E-4A82-A763-0DC3D6A93BC1}" destId="{66E2CBF8-DAC1-49D7-B91A-9596270A47C4}" srcOrd="1" destOrd="0" presId="urn:microsoft.com/office/officeart/2005/8/layout/list1"/>
    <dgm:cxn modelId="{2A830CED-F938-45B2-92D3-51527842D8E3}" type="presParOf" srcId="{EBF24208-DD67-4F3C-A852-AF346A96866F}" destId="{23DE0228-6F6A-4C16-9A03-88825F1546E0}" srcOrd="1" destOrd="0" presId="urn:microsoft.com/office/officeart/2005/8/layout/list1"/>
    <dgm:cxn modelId="{341F8305-5819-4AF5-A661-BAC3262596A4}" type="presParOf" srcId="{EBF24208-DD67-4F3C-A852-AF346A96866F}" destId="{CBF39F3D-3938-45CF-8F27-7ECC1F6D3BD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084604-B426-4F31-A722-1743F4657CBB}"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s-ES_tradnl"/>
        </a:p>
      </dgm:t>
    </dgm:pt>
    <dgm:pt modelId="{A48D99AE-7250-4C66-BC48-CE3818BDF80B}">
      <dgm:prSet phldrT="[Texto]" custT="1"/>
      <dgm:spPr/>
      <dgm:t>
        <a:bodyPr/>
        <a:lstStyle/>
        <a:p>
          <a:r>
            <a:rPr lang="es-ES_tradnl" sz="1400" b="1" smtClean="0">
              <a:latin typeface="Arial" pitchFamily="34" charset="0"/>
              <a:cs typeface="Arial" pitchFamily="34" charset="0"/>
            </a:rPr>
            <a:t>Noción Teórica</a:t>
          </a:r>
          <a:endParaRPr lang="es-ES_tradnl" sz="1400" b="1" dirty="0">
            <a:latin typeface="Arial" pitchFamily="34" charset="0"/>
            <a:cs typeface="Arial" pitchFamily="34" charset="0"/>
          </a:endParaRPr>
        </a:p>
      </dgm:t>
    </dgm:pt>
    <dgm:pt modelId="{CFD7E64A-76BA-4CDA-977E-3F39025500A5}" type="parTrans" cxnId="{B086B6FE-0A0C-465D-8870-D1BC425C822B}">
      <dgm:prSet/>
      <dgm:spPr/>
      <dgm:t>
        <a:bodyPr/>
        <a:lstStyle/>
        <a:p>
          <a:endParaRPr lang="es-ES_tradnl">
            <a:latin typeface="Arial" pitchFamily="34" charset="0"/>
            <a:cs typeface="Arial" pitchFamily="34" charset="0"/>
          </a:endParaRPr>
        </a:p>
      </dgm:t>
    </dgm:pt>
    <dgm:pt modelId="{8A6EE100-18E6-4D7E-831D-80D58821377A}" type="sibTrans" cxnId="{B086B6FE-0A0C-465D-8870-D1BC425C822B}">
      <dgm:prSet/>
      <dgm:spPr/>
      <dgm:t>
        <a:bodyPr/>
        <a:lstStyle/>
        <a:p>
          <a:endParaRPr lang="es-ES_tradnl">
            <a:latin typeface="Arial" pitchFamily="34" charset="0"/>
            <a:cs typeface="Arial" pitchFamily="34" charset="0"/>
          </a:endParaRPr>
        </a:p>
      </dgm:t>
    </dgm:pt>
    <dgm:pt modelId="{95169F02-9867-44BC-9A9F-066B7D0981D5}">
      <dgm:prSet phldrT="[Texto]" custT="1"/>
      <dgm:spPr/>
      <dgm:t>
        <a:bodyPr/>
        <a:lstStyle/>
        <a:p>
          <a:pPr algn="just">
            <a:lnSpc>
              <a:spcPct val="100000"/>
            </a:lnSpc>
            <a:spcAft>
              <a:spcPts val="0"/>
            </a:spcAft>
          </a:pPr>
          <a:r>
            <a:rPr lang="es-ES" sz="1600" b="1" dirty="0" smtClean="0">
              <a:latin typeface="Arial" pitchFamily="34" charset="0"/>
              <a:cs typeface="Arial" pitchFamily="34" charset="0"/>
            </a:rPr>
            <a:t>Valor en aduana es el precio al que </a:t>
          </a:r>
          <a:r>
            <a:rPr lang="es-ES" sz="1600" b="1" u="sng" dirty="0" smtClean="0">
              <a:latin typeface="Arial" pitchFamily="34" charset="0"/>
              <a:cs typeface="Arial" pitchFamily="34" charset="0"/>
            </a:rPr>
            <a:t>se vendería</a:t>
          </a:r>
          <a:r>
            <a:rPr lang="es-ES" sz="1600" b="1" dirty="0" smtClean="0">
              <a:latin typeface="Arial" pitchFamily="34" charset="0"/>
              <a:cs typeface="Arial" pitchFamily="34" charset="0"/>
            </a:rPr>
            <a:t> la mercancía sometida a valoración, según ciertas condiciones.</a:t>
          </a:r>
          <a:endParaRPr lang="es-ES_tradnl" sz="1600" dirty="0">
            <a:latin typeface="Arial" pitchFamily="34" charset="0"/>
            <a:cs typeface="Arial" pitchFamily="34" charset="0"/>
          </a:endParaRPr>
        </a:p>
      </dgm:t>
    </dgm:pt>
    <dgm:pt modelId="{45624FB9-C7B9-464F-B7F8-58EDEAD6B85D}" type="parTrans" cxnId="{308E4B20-24AE-4F6F-899A-6D91272CAFC6}">
      <dgm:prSet/>
      <dgm:spPr/>
      <dgm:t>
        <a:bodyPr/>
        <a:lstStyle/>
        <a:p>
          <a:endParaRPr lang="es-ES_tradnl">
            <a:latin typeface="Arial" pitchFamily="34" charset="0"/>
            <a:cs typeface="Arial" pitchFamily="34" charset="0"/>
          </a:endParaRPr>
        </a:p>
      </dgm:t>
    </dgm:pt>
    <dgm:pt modelId="{17782755-77C8-41B3-AB69-4EA3DBC43D9B}" type="sibTrans" cxnId="{308E4B20-24AE-4F6F-899A-6D91272CAFC6}">
      <dgm:prSet/>
      <dgm:spPr/>
      <dgm:t>
        <a:bodyPr/>
        <a:lstStyle/>
        <a:p>
          <a:endParaRPr lang="es-ES_tradnl">
            <a:latin typeface="Arial" pitchFamily="34" charset="0"/>
            <a:cs typeface="Arial" pitchFamily="34" charset="0"/>
          </a:endParaRPr>
        </a:p>
      </dgm:t>
    </dgm:pt>
    <dgm:pt modelId="{322400C5-6806-4B22-B23D-8E61D0F03DD2}">
      <dgm:prSet phldrT="[Texto]" custT="1"/>
      <dgm:spPr/>
      <dgm:t>
        <a:bodyPr/>
        <a:lstStyle/>
        <a:p>
          <a:pPr algn="just">
            <a:lnSpc>
              <a:spcPct val="100000"/>
            </a:lnSpc>
            <a:spcAft>
              <a:spcPts val="0"/>
            </a:spcAft>
          </a:pPr>
          <a:r>
            <a:rPr lang="es-ES" sz="1600" b="1" dirty="0" smtClean="0">
              <a:latin typeface="Arial" pitchFamily="34" charset="0"/>
              <a:cs typeface="Arial" pitchFamily="34" charset="0"/>
            </a:rPr>
            <a:t>Implica que en un momento y lugar establecidos y en condiciones semejantes las mercancías a valorar alcanzarían un precio</a:t>
          </a:r>
          <a:endParaRPr lang="es-ES_tradnl" sz="1600" dirty="0">
            <a:latin typeface="Arial" pitchFamily="34" charset="0"/>
            <a:cs typeface="Arial" pitchFamily="34" charset="0"/>
          </a:endParaRPr>
        </a:p>
      </dgm:t>
    </dgm:pt>
    <dgm:pt modelId="{2A3F125D-7C1E-403C-8155-BD6C0770D8F5}" type="parTrans" cxnId="{E4BDCEC3-C662-4B18-A332-F48A5DF4DC2E}">
      <dgm:prSet/>
      <dgm:spPr/>
      <dgm:t>
        <a:bodyPr/>
        <a:lstStyle/>
        <a:p>
          <a:endParaRPr lang="es-ES_tradnl">
            <a:latin typeface="Arial" pitchFamily="34" charset="0"/>
            <a:cs typeface="Arial" pitchFamily="34" charset="0"/>
          </a:endParaRPr>
        </a:p>
      </dgm:t>
    </dgm:pt>
    <dgm:pt modelId="{F10D9F11-53E2-4C47-94A6-8121A5E5A403}" type="sibTrans" cxnId="{E4BDCEC3-C662-4B18-A332-F48A5DF4DC2E}">
      <dgm:prSet/>
      <dgm:spPr/>
      <dgm:t>
        <a:bodyPr/>
        <a:lstStyle/>
        <a:p>
          <a:endParaRPr lang="es-ES_tradnl">
            <a:latin typeface="Arial" pitchFamily="34" charset="0"/>
            <a:cs typeface="Arial" pitchFamily="34" charset="0"/>
          </a:endParaRPr>
        </a:p>
      </dgm:t>
    </dgm:pt>
    <dgm:pt modelId="{38AEFE41-215B-4B40-A580-7020D502B96D}">
      <dgm:prSet phldrT="[Texto]" custT="1"/>
      <dgm:spPr/>
      <dgm:t>
        <a:bodyPr/>
        <a:lstStyle/>
        <a:p>
          <a:r>
            <a:rPr lang="es-ES_tradnl" sz="500" b="1" dirty="0" smtClean="0">
              <a:latin typeface="Arial" pitchFamily="34" charset="0"/>
              <a:cs typeface="Arial" pitchFamily="34" charset="0"/>
            </a:rPr>
            <a:t>Noción Posit</a:t>
          </a:r>
          <a:r>
            <a:rPr lang="es-ES_tradnl" sz="800" b="1" dirty="0" smtClean="0">
              <a:latin typeface="Arial" pitchFamily="34" charset="0"/>
              <a:cs typeface="Arial" pitchFamily="34" charset="0"/>
            </a:rPr>
            <a:t>i</a:t>
          </a:r>
          <a:r>
            <a:rPr lang="es-ES_tradnl" sz="500" b="1" dirty="0" smtClean="0">
              <a:latin typeface="Arial" pitchFamily="34" charset="0"/>
              <a:cs typeface="Arial" pitchFamily="34" charset="0"/>
            </a:rPr>
            <a:t>va</a:t>
          </a:r>
          <a:endParaRPr lang="es-ES_tradnl" sz="500" b="1" dirty="0">
            <a:latin typeface="Arial" pitchFamily="34" charset="0"/>
            <a:cs typeface="Arial" pitchFamily="34" charset="0"/>
          </a:endParaRPr>
        </a:p>
      </dgm:t>
    </dgm:pt>
    <dgm:pt modelId="{9961B433-3D08-4B04-9A5D-BD391BE95686}" type="parTrans" cxnId="{5D036C92-0AAD-41D4-92EA-8E82D9759D30}">
      <dgm:prSet/>
      <dgm:spPr/>
      <dgm:t>
        <a:bodyPr/>
        <a:lstStyle/>
        <a:p>
          <a:endParaRPr lang="es-ES_tradnl">
            <a:latin typeface="Arial" pitchFamily="34" charset="0"/>
            <a:cs typeface="Arial" pitchFamily="34" charset="0"/>
          </a:endParaRPr>
        </a:p>
      </dgm:t>
    </dgm:pt>
    <dgm:pt modelId="{E18FA048-893B-435B-9C82-96BEC34281B5}" type="sibTrans" cxnId="{5D036C92-0AAD-41D4-92EA-8E82D9759D30}">
      <dgm:prSet/>
      <dgm:spPr/>
      <dgm:t>
        <a:bodyPr/>
        <a:lstStyle/>
        <a:p>
          <a:endParaRPr lang="es-ES_tradnl">
            <a:latin typeface="Arial" pitchFamily="34" charset="0"/>
            <a:cs typeface="Arial" pitchFamily="34" charset="0"/>
          </a:endParaRPr>
        </a:p>
      </dgm:t>
    </dgm:pt>
    <dgm:pt modelId="{0005FFFB-9BBF-4431-BF80-7C0D5BCEA342}">
      <dgm:prSet phldrT="[Texto]" custT="1"/>
      <dgm:spPr/>
      <dgm:t>
        <a:bodyPr/>
        <a:lstStyle/>
        <a:p>
          <a:pPr algn="just">
            <a:lnSpc>
              <a:spcPct val="100000"/>
            </a:lnSpc>
            <a:spcAft>
              <a:spcPts val="0"/>
            </a:spcAft>
          </a:pPr>
          <a:r>
            <a:rPr lang="es-ES" sz="1600" b="1" dirty="0" smtClean="0">
              <a:latin typeface="Arial" pitchFamily="34" charset="0"/>
              <a:cs typeface="Arial" pitchFamily="34" charset="0"/>
            </a:rPr>
            <a:t>Valor en aduana es el precio al que </a:t>
          </a:r>
          <a:r>
            <a:rPr lang="es-ES" sz="1600" b="1" u="sng" dirty="0" smtClean="0">
              <a:latin typeface="Arial" pitchFamily="34" charset="0"/>
              <a:cs typeface="Arial" pitchFamily="34" charset="0"/>
            </a:rPr>
            <a:t>se vende</a:t>
          </a:r>
          <a:r>
            <a:rPr lang="es-ES" sz="1600" b="1" dirty="0" smtClean="0">
              <a:latin typeface="Arial" pitchFamily="34" charset="0"/>
              <a:cs typeface="Arial" pitchFamily="34" charset="0"/>
            </a:rPr>
            <a:t> la mercancía sometida a valoración.</a:t>
          </a:r>
          <a:endParaRPr lang="es-ES_tradnl" sz="1600" dirty="0">
            <a:latin typeface="Arial" pitchFamily="34" charset="0"/>
            <a:cs typeface="Arial" pitchFamily="34" charset="0"/>
          </a:endParaRPr>
        </a:p>
      </dgm:t>
    </dgm:pt>
    <dgm:pt modelId="{054D1159-BB89-407A-B2EA-40B2C6A38C8E}" type="parTrans" cxnId="{17B1ED7F-CBC3-4D93-8369-A2700D80F0CD}">
      <dgm:prSet/>
      <dgm:spPr/>
      <dgm:t>
        <a:bodyPr/>
        <a:lstStyle/>
        <a:p>
          <a:endParaRPr lang="es-ES_tradnl">
            <a:latin typeface="Arial" pitchFamily="34" charset="0"/>
            <a:cs typeface="Arial" pitchFamily="34" charset="0"/>
          </a:endParaRPr>
        </a:p>
      </dgm:t>
    </dgm:pt>
    <dgm:pt modelId="{9305226C-FFA9-447B-908C-D2952163314F}" type="sibTrans" cxnId="{17B1ED7F-CBC3-4D93-8369-A2700D80F0CD}">
      <dgm:prSet/>
      <dgm:spPr/>
      <dgm:t>
        <a:bodyPr/>
        <a:lstStyle/>
        <a:p>
          <a:endParaRPr lang="es-ES_tradnl">
            <a:latin typeface="Arial" pitchFamily="34" charset="0"/>
            <a:cs typeface="Arial" pitchFamily="34" charset="0"/>
          </a:endParaRPr>
        </a:p>
      </dgm:t>
    </dgm:pt>
    <dgm:pt modelId="{0A52B5EE-04A2-459A-BA54-ED59FBC0DAEF}">
      <dgm:prSet phldrT="[Texto]" custT="1"/>
      <dgm:spPr/>
      <dgm:t>
        <a:bodyPr/>
        <a:lstStyle/>
        <a:p>
          <a:pPr algn="just">
            <a:lnSpc>
              <a:spcPct val="100000"/>
            </a:lnSpc>
            <a:spcAft>
              <a:spcPts val="0"/>
            </a:spcAft>
          </a:pPr>
          <a:r>
            <a:rPr lang="es-ES" sz="1600" b="1" dirty="0" smtClean="0">
              <a:latin typeface="Arial" pitchFamily="34" charset="0"/>
              <a:cs typeface="Arial" pitchFamily="34" charset="0"/>
            </a:rPr>
            <a:t>Implica que, cumplidas determinadas pautas, el valor de la mercancía es el precio estipulado en el documento comercial; o, el que puede establecerse mediante la aplicación de alguno de los métodos alternativos previstos.</a:t>
          </a:r>
          <a:r>
            <a:rPr lang="es-ES" sz="1600" dirty="0" smtClean="0">
              <a:latin typeface="Arial" pitchFamily="34" charset="0"/>
              <a:cs typeface="Arial" pitchFamily="34" charset="0"/>
            </a:rPr>
            <a:t> </a:t>
          </a:r>
          <a:endParaRPr lang="es-ES_tradnl" sz="1600" dirty="0">
            <a:latin typeface="Arial" pitchFamily="34" charset="0"/>
            <a:cs typeface="Arial" pitchFamily="34" charset="0"/>
          </a:endParaRPr>
        </a:p>
      </dgm:t>
    </dgm:pt>
    <dgm:pt modelId="{9A481A7A-8FD1-4926-8E64-DF997ABD6C36}" type="parTrans" cxnId="{A7E1636C-BB1E-46B2-A05A-DEBCDEDE3DB8}">
      <dgm:prSet/>
      <dgm:spPr/>
      <dgm:t>
        <a:bodyPr/>
        <a:lstStyle/>
        <a:p>
          <a:endParaRPr lang="es-ES_tradnl">
            <a:latin typeface="Arial" pitchFamily="34" charset="0"/>
            <a:cs typeface="Arial" pitchFamily="34" charset="0"/>
          </a:endParaRPr>
        </a:p>
      </dgm:t>
    </dgm:pt>
    <dgm:pt modelId="{94F34702-A4D2-4C9A-856E-F5E60EC99200}" type="sibTrans" cxnId="{A7E1636C-BB1E-46B2-A05A-DEBCDEDE3DB8}">
      <dgm:prSet/>
      <dgm:spPr/>
      <dgm:t>
        <a:bodyPr/>
        <a:lstStyle/>
        <a:p>
          <a:endParaRPr lang="es-ES_tradnl">
            <a:latin typeface="Arial" pitchFamily="34" charset="0"/>
            <a:cs typeface="Arial" pitchFamily="34" charset="0"/>
          </a:endParaRPr>
        </a:p>
      </dgm:t>
    </dgm:pt>
    <dgm:pt modelId="{31A77425-D7BA-45F2-AD7C-3B48081FD11D}">
      <dgm:prSet phldrT="[Texto]" custT="1"/>
      <dgm:spPr/>
      <dgm:t>
        <a:bodyPr/>
        <a:lstStyle/>
        <a:p>
          <a:pPr algn="just">
            <a:lnSpc>
              <a:spcPct val="100000"/>
            </a:lnSpc>
            <a:spcAft>
              <a:spcPts val="0"/>
            </a:spcAft>
          </a:pPr>
          <a:endParaRPr lang="es-ES_tradnl" sz="1600" dirty="0">
            <a:latin typeface="Arial" pitchFamily="34" charset="0"/>
            <a:cs typeface="Arial" pitchFamily="34" charset="0"/>
          </a:endParaRPr>
        </a:p>
      </dgm:t>
    </dgm:pt>
    <dgm:pt modelId="{F60A5BE0-21A5-4A37-B8AC-4AFEE56FFFBA}" type="parTrans" cxnId="{2AA15DA7-F48C-4BF4-8215-8C891D63E4A5}">
      <dgm:prSet/>
      <dgm:spPr/>
      <dgm:t>
        <a:bodyPr/>
        <a:lstStyle/>
        <a:p>
          <a:endParaRPr lang="es-ES_tradnl">
            <a:latin typeface="Arial" pitchFamily="34" charset="0"/>
            <a:cs typeface="Arial" pitchFamily="34" charset="0"/>
          </a:endParaRPr>
        </a:p>
      </dgm:t>
    </dgm:pt>
    <dgm:pt modelId="{B5C6034F-E263-430F-A42A-A04A3329D763}" type="sibTrans" cxnId="{2AA15DA7-F48C-4BF4-8215-8C891D63E4A5}">
      <dgm:prSet/>
      <dgm:spPr/>
      <dgm:t>
        <a:bodyPr/>
        <a:lstStyle/>
        <a:p>
          <a:endParaRPr lang="es-ES_tradnl">
            <a:latin typeface="Arial" pitchFamily="34" charset="0"/>
            <a:cs typeface="Arial" pitchFamily="34" charset="0"/>
          </a:endParaRPr>
        </a:p>
      </dgm:t>
    </dgm:pt>
    <dgm:pt modelId="{3EBDBD4F-CF53-4A36-9312-A8FF272DC8B7}">
      <dgm:prSet phldrT="[Texto]" custT="1"/>
      <dgm:spPr/>
      <dgm:t>
        <a:bodyPr/>
        <a:lstStyle/>
        <a:p>
          <a:pPr algn="just">
            <a:lnSpc>
              <a:spcPct val="100000"/>
            </a:lnSpc>
            <a:spcAft>
              <a:spcPts val="0"/>
            </a:spcAft>
          </a:pPr>
          <a:r>
            <a:rPr lang="es-ES" sz="1600" b="1" dirty="0" smtClean="0">
              <a:latin typeface="Arial" pitchFamily="34" charset="0"/>
              <a:cs typeface="Arial" pitchFamily="34" charset="0"/>
            </a:rPr>
            <a:t>determinado.</a:t>
          </a:r>
          <a:endParaRPr lang="es-ES_tradnl" sz="1600" dirty="0">
            <a:latin typeface="Arial" pitchFamily="34" charset="0"/>
            <a:cs typeface="Arial" pitchFamily="34" charset="0"/>
          </a:endParaRPr>
        </a:p>
      </dgm:t>
    </dgm:pt>
    <dgm:pt modelId="{9CE409CB-5C39-4FE9-A9F5-536151C19AE3}" type="parTrans" cxnId="{C2C5E0C0-6C2A-48DA-927F-78DF95D42492}">
      <dgm:prSet/>
      <dgm:spPr/>
      <dgm:t>
        <a:bodyPr/>
        <a:lstStyle/>
        <a:p>
          <a:endParaRPr lang="es-ES_tradnl">
            <a:latin typeface="Arial" pitchFamily="34" charset="0"/>
            <a:cs typeface="Arial" pitchFamily="34" charset="0"/>
          </a:endParaRPr>
        </a:p>
      </dgm:t>
    </dgm:pt>
    <dgm:pt modelId="{4AD7D647-4464-4317-B45B-9FC5D4731DA6}" type="sibTrans" cxnId="{C2C5E0C0-6C2A-48DA-927F-78DF95D42492}">
      <dgm:prSet/>
      <dgm:spPr/>
      <dgm:t>
        <a:bodyPr/>
        <a:lstStyle/>
        <a:p>
          <a:endParaRPr lang="es-ES_tradnl">
            <a:latin typeface="Arial" pitchFamily="34" charset="0"/>
            <a:cs typeface="Arial" pitchFamily="34" charset="0"/>
          </a:endParaRPr>
        </a:p>
      </dgm:t>
    </dgm:pt>
    <dgm:pt modelId="{6CE786F6-EF34-4B92-A4F3-659606280672}">
      <dgm:prSet phldrT="[Texto]" custT="1"/>
      <dgm:spPr/>
      <dgm:t>
        <a:bodyPr/>
        <a:lstStyle/>
        <a:p>
          <a:pPr algn="just">
            <a:lnSpc>
              <a:spcPct val="100000"/>
            </a:lnSpc>
            <a:spcAft>
              <a:spcPts val="0"/>
            </a:spcAft>
          </a:pPr>
          <a:endParaRPr lang="es-ES_tradnl" sz="1600" dirty="0">
            <a:latin typeface="Arial" pitchFamily="34" charset="0"/>
            <a:cs typeface="Arial" pitchFamily="34" charset="0"/>
          </a:endParaRPr>
        </a:p>
      </dgm:t>
    </dgm:pt>
    <dgm:pt modelId="{404A2370-0177-43B7-B798-19D7DC072ECB}" type="parTrans" cxnId="{432E71D3-292D-4AE9-9B44-888F16E10353}">
      <dgm:prSet/>
      <dgm:spPr/>
      <dgm:t>
        <a:bodyPr/>
        <a:lstStyle/>
        <a:p>
          <a:endParaRPr lang="es-ES_tradnl">
            <a:latin typeface="Arial" pitchFamily="34" charset="0"/>
            <a:cs typeface="Arial" pitchFamily="34" charset="0"/>
          </a:endParaRPr>
        </a:p>
      </dgm:t>
    </dgm:pt>
    <dgm:pt modelId="{416EE935-7626-49FB-8C51-1023E5B18B6E}" type="sibTrans" cxnId="{432E71D3-292D-4AE9-9B44-888F16E10353}">
      <dgm:prSet/>
      <dgm:spPr/>
      <dgm:t>
        <a:bodyPr/>
        <a:lstStyle/>
        <a:p>
          <a:endParaRPr lang="es-ES_tradnl">
            <a:latin typeface="Arial" pitchFamily="34" charset="0"/>
            <a:cs typeface="Arial" pitchFamily="34" charset="0"/>
          </a:endParaRPr>
        </a:p>
      </dgm:t>
    </dgm:pt>
    <dgm:pt modelId="{A2FA53C1-8E47-4F2F-8B33-C349DE02D298}" type="pres">
      <dgm:prSet presAssocID="{33084604-B426-4F31-A722-1743F4657CBB}" presName="Name0" presStyleCnt="0">
        <dgm:presLayoutVars>
          <dgm:dir/>
          <dgm:animLvl val="lvl"/>
          <dgm:resizeHandles val="exact"/>
        </dgm:presLayoutVars>
      </dgm:prSet>
      <dgm:spPr/>
      <dgm:t>
        <a:bodyPr/>
        <a:lstStyle/>
        <a:p>
          <a:endParaRPr lang="es-ES_tradnl"/>
        </a:p>
      </dgm:t>
    </dgm:pt>
    <dgm:pt modelId="{543F64C4-19C6-4E9B-BE90-05995FB8B42F}" type="pres">
      <dgm:prSet presAssocID="{A48D99AE-7250-4C66-BC48-CE3818BDF80B}" presName="composite" presStyleCnt="0"/>
      <dgm:spPr/>
      <dgm:t>
        <a:bodyPr/>
        <a:lstStyle/>
        <a:p>
          <a:endParaRPr lang="es-CR"/>
        </a:p>
      </dgm:t>
    </dgm:pt>
    <dgm:pt modelId="{31F36EA5-9566-4C8C-9A9D-E5E70DE746E7}" type="pres">
      <dgm:prSet presAssocID="{A48D99AE-7250-4C66-BC48-CE3818BDF80B}" presName="parTx" presStyleLbl="alignNode1" presStyleIdx="0" presStyleCnt="2">
        <dgm:presLayoutVars>
          <dgm:chMax val="0"/>
          <dgm:chPref val="0"/>
          <dgm:bulletEnabled val="1"/>
        </dgm:presLayoutVars>
      </dgm:prSet>
      <dgm:spPr/>
      <dgm:t>
        <a:bodyPr/>
        <a:lstStyle/>
        <a:p>
          <a:endParaRPr lang="es-ES_tradnl"/>
        </a:p>
      </dgm:t>
    </dgm:pt>
    <dgm:pt modelId="{CEABBA86-9408-4468-B9D7-2EA378210B47}" type="pres">
      <dgm:prSet presAssocID="{A48D99AE-7250-4C66-BC48-CE3818BDF80B}" presName="desTx" presStyleLbl="alignAccFollowNode1" presStyleIdx="0" presStyleCnt="2">
        <dgm:presLayoutVars>
          <dgm:bulletEnabled val="1"/>
        </dgm:presLayoutVars>
      </dgm:prSet>
      <dgm:spPr/>
      <dgm:t>
        <a:bodyPr/>
        <a:lstStyle/>
        <a:p>
          <a:endParaRPr lang="es-ES_tradnl"/>
        </a:p>
      </dgm:t>
    </dgm:pt>
    <dgm:pt modelId="{F00E6EE2-C318-4476-A059-5BAFC148CF0A}" type="pres">
      <dgm:prSet presAssocID="{8A6EE100-18E6-4D7E-831D-80D58821377A}" presName="space" presStyleCnt="0"/>
      <dgm:spPr/>
      <dgm:t>
        <a:bodyPr/>
        <a:lstStyle/>
        <a:p>
          <a:endParaRPr lang="es-CR"/>
        </a:p>
      </dgm:t>
    </dgm:pt>
    <dgm:pt modelId="{590E35B4-F79D-45BD-8A27-762F89A8D1FC}" type="pres">
      <dgm:prSet presAssocID="{38AEFE41-215B-4B40-A580-7020D502B96D}" presName="composite" presStyleCnt="0"/>
      <dgm:spPr/>
      <dgm:t>
        <a:bodyPr/>
        <a:lstStyle/>
        <a:p>
          <a:endParaRPr lang="es-CR"/>
        </a:p>
      </dgm:t>
    </dgm:pt>
    <dgm:pt modelId="{DAAC47F8-5613-4BE8-9742-A9DDA8B421E6}" type="pres">
      <dgm:prSet presAssocID="{38AEFE41-215B-4B40-A580-7020D502B96D}" presName="parTx" presStyleLbl="alignNode1" presStyleIdx="1" presStyleCnt="2">
        <dgm:presLayoutVars>
          <dgm:chMax val="0"/>
          <dgm:chPref val="0"/>
          <dgm:bulletEnabled val="1"/>
        </dgm:presLayoutVars>
      </dgm:prSet>
      <dgm:spPr/>
      <dgm:t>
        <a:bodyPr/>
        <a:lstStyle/>
        <a:p>
          <a:endParaRPr lang="es-ES_tradnl"/>
        </a:p>
      </dgm:t>
    </dgm:pt>
    <dgm:pt modelId="{9D79F7B6-2C1B-43A8-A7DE-991475577740}" type="pres">
      <dgm:prSet presAssocID="{38AEFE41-215B-4B40-A580-7020D502B96D}" presName="desTx" presStyleLbl="alignAccFollowNode1" presStyleIdx="1" presStyleCnt="2">
        <dgm:presLayoutVars>
          <dgm:bulletEnabled val="1"/>
        </dgm:presLayoutVars>
      </dgm:prSet>
      <dgm:spPr/>
      <dgm:t>
        <a:bodyPr/>
        <a:lstStyle/>
        <a:p>
          <a:endParaRPr lang="es-ES_tradnl"/>
        </a:p>
      </dgm:t>
    </dgm:pt>
  </dgm:ptLst>
  <dgm:cxnLst>
    <dgm:cxn modelId="{156A3A76-8ED6-4079-9CEE-DD80850BD4BE}" type="presOf" srcId="{6CE786F6-EF34-4B92-A4F3-659606280672}" destId="{9D79F7B6-2C1B-43A8-A7DE-991475577740}" srcOrd="0" destOrd="1" presId="urn:microsoft.com/office/officeart/2005/8/layout/hList1"/>
    <dgm:cxn modelId="{933E28C1-4985-4722-88D4-3F91F37AD237}" type="presOf" srcId="{322400C5-6806-4B22-B23D-8E61D0F03DD2}" destId="{CEABBA86-9408-4468-B9D7-2EA378210B47}" srcOrd="0" destOrd="2" presId="urn:microsoft.com/office/officeart/2005/8/layout/hList1"/>
    <dgm:cxn modelId="{9C9F93DD-709A-42AA-9F90-461D72458AAE}" type="presOf" srcId="{3EBDBD4F-CF53-4A36-9312-A8FF272DC8B7}" destId="{CEABBA86-9408-4468-B9D7-2EA378210B47}" srcOrd="0" destOrd="3" presId="urn:microsoft.com/office/officeart/2005/8/layout/hList1"/>
    <dgm:cxn modelId="{17B1ED7F-CBC3-4D93-8369-A2700D80F0CD}" srcId="{38AEFE41-215B-4B40-A580-7020D502B96D}" destId="{0005FFFB-9BBF-4431-BF80-7C0D5BCEA342}" srcOrd="0" destOrd="0" parTransId="{054D1159-BB89-407A-B2EA-40B2C6A38C8E}" sibTransId="{9305226C-FFA9-447B-908C-D2952163314F}"/>
    <dgm:cxn modelId="{E4BDCEC3-C662-4B18-A332-F48A5DF4DC2E}" srcId="{A48D99AE-7250-4C66-BC48-CE3818BDF80B}" destId="{322400C5-6806-4B22-B23D-8E61D0F03DD2}" srcOrd="2" destOrd="0" parTransId="{2A3F125D-7C1E-403C-8155-BD6C0770D8F5}" sibTransId="{F10D9F11-53E2-4C47-94A6-8121A5E5A403}"/>
    <dgm:cxn modelId="{B086B6FE-0A0C-465D-8870-D1BC425C822B}" srcId="{33084604-B426-4F31-A722-1743F4657CBB}" destId="{A48D99AE-7250-4C66-BC48-CE3818BDF80B}" srcOrd="0" destOrd="0" parTransId="{CFD7E64A-76BA-4CDA-977E-3F39025500A5}" sibTransId="{8A6EE100-18E6-4D7E-831D-80D58821377A}"/>
    <dgm:cxn modelId="{A17CAA6E-07A5-4F02-999D-057CDF6BBDE3}" type="presOf" srcId="{33084604-B426-4F31-A722-1743F4657CBB}" destId="{A2FA53C1-8E47-4F2F-8B33-C349DE02D298}" srcOrd="0" destOrd="0" presId="urn:microsoft.com/office/officeart/2005/8/layout/hList1"/>
    <dgm:cxn modelId="{C2C5E0C0-6C2A-48DA-927F-78DF95D42492}" srcId="{A48D99AE-7250-4C66-BC48-CE3818BDF80B}" destId="{3EBDBD4F-CF53-4A36-9312-A8FF272DC8B7}" srcOrd="3" destOrd="0" parTransId="{9CE409CB-5C39-4FE9-A9F5-536151C19AE3}" sibTransId="{4AD7D647-4464-4317-B45B-9FC5D4731DA6}"/>
    <dgm:cxn modelId="{5D036C92-0AAD-41D4-92EA-8E82D9759D30}" srcId="{33084604-B426-4F31-A722-1743F4657CBB}" destId="{38AEFE41-215B-4B40-A580-7020D502B96D}" srcOrd="1" destOrd="0" parTransId="{9961B433-3D08-4B04-9A5D-BD391BE95686}" sibTransId="{E18FA048-893B-435B-9C82-96BEC34281B5}"/>
    <dgm:cxn modelId="{C18AFEB8-E5AB-455C-9F22-FB72B23C182F}" type="presOf" srcId="{0005FFFB-9BBF-4431-BF80-7C0D5BCEA342}" destId="{9D79F7B6-2C1B-43A8-A7DE-991475577740}" srcOrd="0" destOrd="0" presId="urn:microsoft.com/office/officeart/2005/8/layout/hList1"/>
    <dgm:cxn modelId="{1ADC770F-3C29-426B-B1F0-54EF06111883}" type="presOf" srcId="{38AEFE41-215B-4B40-A580-7020D502B96D}" destId="{DAAC47F8-5613-4BE8-9742-A9DDA8B421E6}" srcOrd="0" destOrd="0" presId="urn:microsoft.com/office/officeart/2005/8/layout/hList1"/>
    <dgm:cxn modelId="{432E71D3-292D-4AE9-9B44-888F16E10353}" srcId="{38AEFE41-215B-4B40-A580-7020D502B96D}" destId="{6CE786F6-EF34-4B92-A4F3-659606280672}" srcOrd="1" destOrd="0" parTransId="{404A2370-0177-43B7-B798-19D7DC072ECB}" sibTransId="{416EE935-7626-49FB-8C51-1023E5B18B6E}"/>
    <dgm:cxn modelId="{308E4B20-24AE-4F6F-899A-6D91272CAFC6}" srcId="{A48D99AE-7250-4C66-BC48-CE3818BDF80B}" destId="{95169F02-9867-44BC-9A9F-066B7D0981D5}" srcOrd="0" destOrd="0" parTransId="{45624FB9-C7B9-464F-B7F8-58EDEAD6B85D}" sibTransId="{17782755-77C8-41B3-AB69-4EA3DBC43D9B}"/>
    <dgm:cxn modelId="{ABBB2C5A-C7CD-4C03-A9EA-FDC901137727}" type="presOf" srcId="{31A77425-D7BA-45F2-AD7C-3B48081FD11D}" destId="{CEABBA86-9408-4468-B9D7-2EA378210B47}" srcOrd="0" destOrd="1" presId="urn:microsoft.com/office/officeart/2005/8/layout/hList1"/>
    <dgm:cxn modelId="{2AA15DA7-F48C-4BF4-8215-8C891D63E4A5}" srcId="{A48D99AE-7250-4C66-BC48-CE3818BDF80B}" destId="{31A77425-D7BA-45F2-AD7C-3B48081FD11D}" srcOrd="1" destOrd="0" parTransId="{F60A5BE0-21A5-4A37-B8AC-4AFEE56FFFBA}" sibTransId="{B5C6034F-E263-430F-A42A-A04A3329D763}"/>
    <dgm:cxn modelId="{A7E1636C-BB1E-46B2-A05A-DEBCDEDE3DB8}" srcId="{38AEFE41-215B-4B40-A580-7020D502B96D}" destId="{0A52B5EE-04A2-459A-BA54-ED59FBC0DAEF}" srcOrd="2" destOrd="0" parTransId="{9A481A7A-8FD1-4926-8E64-DF997ABD6C36}" sibTransId="{94F34702-A4D2-4C9A-856E-F5E60EC99200}"/>
    <dgm:cxn modelId="{E317AC7C-6819-409D-8382-0C085A7A58B0}" type="presOf" srcId="{A48D99AE-7250-4C66-BC48-CE3818BDF80B}" destId="{31F36EA5-9566-4C8C-9A9D-E5E70DE746E7}" srcOrd="0" destOrd="0" presId="urn:microsoft.com/office/officeart/2005/8/layout/hList1"/>
    <dgm:cxn modelId="{99EAA3DD-7B77-4228-81CD-30259512F3D0}" type="presOf" srcId="{95169F02-9867-44BC-9A9F-066B7D0981D5}" destId="{CEABBA86-9408-4468-B9D7-2EA378210B47}" srcOrd="0" destOrd="0" presId="urn:microsoft.com/office/officeart/2005/8/layout/hList1"/>
    <dgm:cxn modelId="{EBDBD4DF-2DAB-4732-968C-2AC5C4C4B906}" type="presOf" srcId="{0A52B5EE-04A2-459A-BA54-ED59FBC0DAEF}" destId="{9D79F7B6-2C1B-43A8-A7DE-991475577740}" srcOrd="0" destOrd="2" presId="urn:microsoft.com/office/officeart/2005/8/layout/hList1"/>
    <dgm:cxn modelId="{1D0709B7-6547-4D6B-A801-12B4C7C34659}" type="presParOf" srcId="{A2FA53C1-8E47-4F2F-8B33-C349DE02D298}" destId="{543F64C4-19C6-4E9B-BE90-05995FB8B42F}" srcOrd="0" destOrd="0" presId="urn:microsoft.com/office/officeart/2005/8/layout/hList1"/>
    <dgm:cxn modelId="{E64E9064-2F28-4B5B-994A-BD2D75F00138}" type="presParOf" srcId="{543F64C4-19C6-4E9B-BE90-05995FB8B42F}" destId="{31F36EA5-9566-4C8C-9A9D-E5E70DE746E7}" srcOrd="0" destOrd="0" presId="urn:microsoft.com/office/officeart/2005/8/layout/hList1"/>
    <dgm:cxn modelId="{FD5F79DF-647A-4D52-A137-07F18BB13D04}" type="presParOf" srcId="{543F64C4-19C6-4E9B-BE90-05995FB8B42F}" destId="{CEABBA86-9408-4468-B9D7-2EA378210B47}" srcOrd="1" destOrd="0" presId="urn:microsoft.com/office/officeart/2005/8/layout/hList1"/>
    <dgm:cxn modelId="{9B656C32-6F9C-43FE-BB2D-4F10E600C49E}" type="presParOf" srcId="{A2FA53C1-8E47-4F2F-8B33-C349DE02D298}" destId="{F00E6EE2-C318-4476-A059-5BAFC148CF0A}" srcOrd="1" destOrd="0" presId="urn:microsoft.com/office/officeart/2005/8/layout/hList1"/>
    <dgm:cxn modelId="{2BAE0911-93FF-4ADD-A18D-42FEE7213CD6}" type="presParOf" srcId="{A2FA53C1-8E47-4F2F-8B33-C349DE02D298}" destId="{590E35B4-F79D-45BD-8A27-762F89A8D1FC}" srcOrd="2" destOrd="0" presId="urn:microsoft.com/office/officeart/2005/8/layout/hList1"/>
    <dgm:cxn modelId="{7B3D7DCD-79F3-418E-8D65-83D344978B82}" type="presParOf" srcId="{590E35B4-F79D-45BD-8A27-762F89A8D1FC}" destId="{DAAC47F8-5613-4BE8-9742-A9DDA8B421E6}" srcOrd="0" destOrd="0" presId="urn:microsoft.com/office/officeart/2005/8/layout/hList1"/>
    <dgm:cxn modelId="{DA92C0A6-7612-4C8C-989E-4384556DE172}" type="presParOf" srcId="{590E35B4-F79D-45BD-8A27-762F89A8D1FC}" destId="{9D79F7B6-2C1B-43A8-A7DE-9914755777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084604-B426-4F31-A722-1743F4657CBB}"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s-ES_tradnl"/>
        </a:p>
      </dgm:t>
    </dgm:pt>
    <dgm:pt modelId="{A48D99AE-7250-4C66-BC48-CE3818BDF80B}">
      <dgm:prSet phldrT="[Texto]" custT="1"/>
      <dgm:spPr/>
      <dgm:t>
        <a:bodyPr/>
        <a:lstStyle/>
        <a:p>
          <a:r>
            <a:rPr lang="es-ES_tradnl" sz="2400" b="1" smtClean="0">
              <a:latin typeface="Arial" pitchFamily="34" charset="0"/>
              <a:cs typeface="Arial" pitchFamily="34" charset="0"/>
            </a:rPr>
            <a:t>Noción Teórica</a:t>
          </a:r>
          <a:endParaRPr lang="es-ES_tradnl" sz="2400" b="1" dirty="0">
            <a:latin typeface="Arial" pitchFamily="34" charset="0"/>
            <a:cs typeface="Arial" pitchFamily="34" charset="0"/>
          </a:endParaRPr>
        </a:p>
      </dgm:t>
    </dgm:pt>
    <dgm:pt modelId="{CFD7E64A-76BA-4CDA-977E-3F39025500A5}" type="parTrans" cxnId="{B086B6FE-0A0C-465D-8870-D1BC425C822B}">
      <dgm:prSet/>
      <dgm:spPr/>
      <dgm:t>
        <a:bodyPr/>
        <a:lstStyle/>
        <a:p>
          <a:endParaRPr lang="es-ES_tradnl">
            <a:latin typeface="Arial" pitchFamily="34" charset="0"/>
            <a:cs typeface="Arial" pitchFamily="34" charset="0"/>
          </a:endParaRPr>
        </a:p>
      </dgm:t>
    </dgm:pt>
    <dgm:pt modelId="{8A6EE100-18E6-4D7E-831D-80D58821377A}" type="sibTrans" cxnId="{B086B6FE-0A0C-465D-8870-D1BC425C822B}">
      <dgm:prSet/>
      <dgm:spPr/>
      <dgm:t>
        <a:bodyPr/>
        <a:lstStyle/>
        <a:p>
          <a:endParaRPr lang="es-ES_tradnl">
            <a:latin typeface="Arial" pitchFamily="34" charset="0"/>
            <a:cs typeface="Arial" pitchFamily="34" charset="0"/>
          </a:endParaRPr>
        </a:p>
      </dgm:t>
    </dgm:pt>
    <dgm:pt modelId="{95169F02-9867-44BC-9A9F-066B7D0981D5}">
      <dgm:prSet phldrT="[Texto]" custT="1"/>
      <dgm:spPr/>
      <dgm:t>
        <a:bodyPr/>
        <a:lstStyle/>
        <a:p>
          <a:pPr>
            <a:lnSpc>
              <a:spcPct val="100000"/>
            </a:lnSpc>
            <a:spcAft>
              <a:spcPts val="0"/>
            </a:spcAft>
          </a:pPr>
          <a:endParaRPr lang="es-ES_tradnl" sz="1400" b="0" dirty="0">
            <a:latin typeface="Arial" pitchFamily="34" charset="0"/>
            <a:cs typeface="Arial" pitchFamily="34" charset="0"/>
          </a:endParaRPr>
        </a:p>
      </dgm:t>
    </dgm:pt>
    <dgm:pt modelId="{45624FB9-C7B9-464F-B7F8-58EDEAD6B85D}" type="parTrans" cxnId="{308E4B20-24AE-4F6F-899A-6D91272CAFC6}">
      <dgm:prSet/>
      <dgm:spPr/>
      <dgm:t>
        <a:bodyPr/>
        <a:lstStyle/>
        <a:p>
          <a:endParaRPr lang="es-ES_tradnl">
            <a:latin typeface="Arial" pitchFamily="34" charset="0"/>
            <a:cs typeface="Arial" pitchFamily="34" charset="0"/>
          </a:endParaRPr>
        </a:p>
      </dgm:t>
    </dgm:pt>
    <dgm:pt modelId="{17782755-77C8-41B3-AB69-4EA3DBC43D9B}" type="sibTrans" cxnId="{308E4B20-24AE-4F6F-899A-6D91272CAFC6}">
      <dgm:prSet/>
      <dgm:spPr/>
      <dgm:t>
        <a:bodyPr/>
        <a:lstStyle/>
        <a:p>
          <a:endParaRPr lang="es-ES_tradnl">
            <a:latin typeface="Arial" pitchFamily="34" charset="0"/>
            <a:cs typeface="Arial" pitchFamily="34" charset="0"/>
          </a:endParaRPr>
        </a:p>
      </dgm:t>
    </dgm:pt>
    <dgm:pt modelId="{38AEFE41-215B-4B40-A580-7020D502B96D}">
      <dgm:prSet phldrT="[Texto]" custT="1"/>
      <dgm:spPr/>
      <dgm:t>
        <a:bodyPr/>
        <a:lstStyle/>
        <a:p>
          <a:r>
            <a:rPr lang="es-ES_tradnl" sz="2000" b="1" dirty="0" smtClean="0">
              <a:latin typeface="Arial" pitchFamily="34" charset="0"/>
              <a:cs typeface="Arial" pitchFamily="34" charset="0"/>
            </a:rPr>
            <a:t>Noción Positiva</a:t>
          </a:r>
          <a:endParaRPr lang="es-ES_tradnl" sz="2000" b="1" dirty="0">
            <a:latin typeface="Arial" pitchFamily="34" charset="0"/>
            <a:cs typeface="Arial" pitchFamily="34" charset="0"/>
          </a:endParaRPr>
        </a:p>
      </dgm:t>
    </dgm:pt>
    <dgm:pt modelId="{9961B433-3D08-4B04-9A5D-BD391BE95686}" type="parTrans" cxnId="{5D036C92-0AAD-41D4-92EA-8E82D9759D30}">
      <dgm:prSet/>
      <dgm:spPr/>
      <dgm:t>
        <a:bodyPr/>
        <a:lstStyle/>
        <a:p>
          <a:endParaRPr lang="es-ES_tradnl">
            <a:latin typeface="Arial" pitchFamily="34" charset="0"/>
            <a:cs typeface="Arial" pitchFamily="34" charset="0"/>
          </a:endParaRPr>
        </a:p>
      </dgm:t>
    </dgm:pt>
    <dgm:pt modelId="{E18FA048-893B-435B-9C82-96BEC34281B5}" type="sibTrans" cxnId="{5D036C92-0AAD-41D4-92EA-8E82D9759D30}">
      <dgm:prSet/>
      <dgm:spPr/>
      <dgm:t>
        <a:bodyPr/>
        <a:lstStyle/>
        <a:p>
          <a:endParaRPr lang="es-ES_tradnl">
            <a:latin typeface="Arial" pitchFamily="34" charset="0"/>
            <a:cs typeface="Arial" pitchFamily="34" charset="0"/>
          </a:endParaRPr>
        </a:p>
      </dgm:t>
    </dgm:pt>
    <dgm:pt modelId="{0005FFFB-9BBF-4431-BF80-7C0D5BCEA342}">
      <dgm:prSet phldrT="[Texto]" custT="1"/>
      <dgm:spPr/>
      <dgm:t>
        <a:bodyPr/>
        <a:lstStyle/>
        <a:p>
          <a:pPr>
            <a:lnSpc>
              <a:spcPct val="100000"/>
            </a:lnSpc>
            <a:spcAft>
              <a:spcPts val="0"/>
            </a:spcAft>
          </a:pPr>
          <a:r>
            <a:rPr lang="es-ES_tradnl" sz="1400" dirty="0" smtClean="0">
              <a:latin typeface="Arial" pitchFamily="34" charset="0"/>
              <a:cs typeface="Arial" pitchFamily="34" charset="0"/>
            </a:rPr>
            <a:t>La administración no puede establecer factores sustitutivos para conformar el valor en aduana, debiendo limitarse a rechazarlo en caso de no cumplir las estipulaciones y optar por un método alternativo</a:t>
          </a:r>
          <a:endParaRPr lang="es-ES_tradnl" sz="1400" dirty="0">
            <a:latin typeface="Arial" pitchFamily="34" charset="0"/>
            <a:cs typeface="Arial" pitchFamily="34" charset="0"/>
          </a:endParaRPr>
        </a:p>
      </dgm:t>
    </dgm:pt>
    <dgm:pt modelId="{054D1159-BB89-407A-B2EA-40B2C6A38C8E}" type="parTrans" cxnId="{17B1ED7F-CBC3-4D93-8369-A2700D80F0CD}">
      <dgm:prSet/>
      <dgm:spPr/>
      <dgm:t>
        <a:bodyPr/>
        <a:lstStyle/>
        <a:p>
          <a:endParaRPr lang="es-ES_tradnl">
            <a:latin typeface="Arial" pitchFamily="34" charset="0"/>
            <a:cs typeface="Arial" pitchFamily="34" charset="0"/>
          </a:endParaRPr>
        </a:p>
      </dgm:t>
    </dgm:pt>
    <dgm:pt modelId="{9305226C-FFA9-447B-908C-D2952163314F}" type="sibTrans" cxnId="{17B1ED7F-CBC3-4D93-8369-A2700D80F0CD}">
      <dgm:prSet/>
      <dgm:spPr/>
      <dgm:t>
        <a:bodyPr/>
        <a:lstStyle/>
        <a:p>
          <a:endParaRPr lang="es-ES_tradnl">
            <a:latin typeface="Arial" pitchFamily="34" charset="0"/>
            <a:cs typeface="Arial" pitchFamily="34" charset="0"/>
          </a:endParaRPr>
        </a:p>
      </dgm:t>
    </dgm:pt>
    <dgm:pt modelId="{31A77425-D7BA-45F2-AD7C-3B48081FD11D}">
      <dgm:prSet phldrT="[Texto]" custT="1"/>
      <dgm:spPr/>
      <dgm:t>
        <a:bodyPr/>
        <a:lstStyle/>
        <a:p>
          <a:pPr>
            <a:lnSpc>
              <a:spcPct val="100000"/>
            </a:lnSpc>
            <a:spcAft>
              <a:spcPts val="0"/>
            </a:spcAft>
          </a:pPr>
          <a:endParaRPr lang="es-ES_tradnl" sz="1400" b="0" dirty="0">
            <a:latin typeface="Arial" pitchFamily="34" charset="0"/>
            <a:cs typeface="Arial" pitchFamily="34" charset="0"/>
          </a:endParaRPr>
        </a:p>
      </dgm:t>
    </dgm:pt>
    <dgm:pt modelId="{B5C6034F-E263-430F-A42A-A04A3329D763}" type="sibTrans" cxnId="{2AA15DA7-F48C-4BF4-8215-8C891D63E4A5}">
      <dgm:prSet/>
      <dgm:spPr/>
      <dgm:t>
        <a:bodyPr/>
        <a:lstStyle/>
        <a:p>
          <a:endParaRPr lang="es-ES_tradnl">
            <a:latin typeface="Arial" pitchFamily="34" charset="0"/>
            <a:cs typeface="Arial" pitchFamily="34" charset="0"/>
          </a:endParaRPr>
        </a:p>
      </dgm:t>
    </dgm:pt>
    <dgm:pt modelId="{F60A5BE0-21A5-4A37-B8AC-4AFEE56FFFBA}" type="parTrans" cxnId="{2AA15DA7-F48C-4BF4-8215-8C891D63E4A5}">
      <dgm:prSet/>
      <dgm:spPr/>
      <dgm:t>
        <a:bodyPr/>
        <a:lstStyle/>
        <a:p>
          <a:endParaRPr lang="es-ES_tradnl">
            <a:latin typeface="Arial" pitchFamily="34" charset="0"/>
            <a:cs typeface="Arial" pitchFamily="34" charset="0"/>
          </a:endParaRPr>
        </a:p>
      </dgm:t>
    </dgm:pt>
    <dgm:pt modelId="{322400C5-6806-4B22-B23D-8E61D0F03DD2}">
      <dgm:prSet phldrT="[Texto]" custT="1"/>
      <dgm:spPr/>
      <dgm:t>
        <a:bodyPr/>
        <a:lstStyle/>
        <a:p>
          <a:pPr>
            <a:lnSpc>
              <a:spcPct val="100000"/>
            </a:lnSpc>
            <a:spcAft>
              <a:spcPts val="0"/>
            </a:spcAft>
          </a:pPr>
          <a:r>
            <a:rPr lang="es-ES" sz="1400" b="0" dirty="0" smtClean="0">
              <a:latin typeface="Arial" pitchFamily="34" charset="0"/>
              <a:cs typeface="Arial" pitchFamily="34" charset="0"/>
            </a:rPr>
            <a:t>Existe un solo criterio de valoración (precio normal).</a:t>
          </a:r>
          <a:endParaRPr lang="es-ES_tradnl" sz="1400" b="0" dirty="0">
            <a:latin typeface="Arial" pitchFamily="34" charset="0"/>
            <a:cs typeface="Arial" pitchFamily="34" charset="0"/>
          </a:endParaRPr>
        </a:p>
      </dgm:t>
    </dgm:pt>
    <dgm:pt modelId="{F10D9F11-53E2-4C47-94A6-8121A5E5A403}" type="sibTrans" cxnId="{E4BDCEC3-C662-4B18-A332-F48A5DF4DC2E}">
      <dgm:prSet/>
      <dgm:spPr/>
      <dgm:t>
        <a:bodyPr/>
        <a:lstStyle/>
        <a:p>
          <a:endParaRPr lang="es-ES_tradnl">
            <a:latin typeface="Arial" pitchFamily="34" charset="0"/>
            <a:cs typeface="Arial" pitchFamily="34" charset="0"/>
          </a:endParaRPr>
        </a:p>
      </dgm:t>
    </dgm:pt>
    <dgm:pt modelId="{2A3F125D-7C1E-403C-8155-BD6C0770D8F5}" type="parTrans" cxnId="{E4BDCEC3-C662-4B18-A332-F48A5DF4DC2E}">
      <dgm:prSet/>
      <dgm:spPr/>
      <dgm:t>
        <a:bodyPr/>
        <a:lstStyle/>
        <a:p>
          <a:endParaRPr lang="es-ES_tradnl">
            <a:latin typeface="Arial" pitchFamily="34" charset="0"/>
            <a:cs typeface="Arial" pitchFamily="34" charset="0"/>
          </a:endParaRPr>
        </a:p>
      </dgm:t>
    </dgm:pt>
    <dgm:pt modelId="{6776299B-8248-4C40-ACAB-73E297E55EB3}">
      <dgm:prSet custT="1"/>
      <dgm:spPr/>
      <dgm:t>
        <a:bodyPr/>
        <a:lstStyle/>
        <a:p>
          <a:pPr>
            <a:lnSpc>
              <a:spcPct val="100000"/>
            </a:lnSpc>
            <a:spcAft>
              <a:spcPts val="0"/>
            </a:spcAft>
          </a:pPr>
          <a:r>
            <a:rPr lang="es-ES" sz="1400" b="0" dirty="0" smtClean="0">
              <a:latin typeface="Arial" pitchFamily="34" charset="0"/>
              <a:cs typeface="Arial" pitchFamily="34" charset="0"/>
            </a:rPr>
            <a:t>La administración puede optar por sustituir o reemplazar los factores a su juicio faltantes o no conformes con la noción teórica y establecer los ajustes que corresponda.</a:t>
          </a:r>
          <a:endParaRPr lang="es-ES" sz="1400" b="0" dirty="0">
            <a:latin typeface="Arial" pitchFamily="34" charset="0"/>
            <a:cs typeface="Arial" pitchFamily="34" charset="0"/>
          </a:endParaRPr>
        </a:p>
      </dgm:t>
    </dgm:pt>
    <dgm:pt modelId="{90A16EE7-A5B7-48EC-9560-034AE6F6BED7}" type="parTrans" cxnId="{62E2E1CA-9D82-4F3D-A8DD-0A3F9AA3FC06}">
      <dgm:prSet/>
      <dgm:spPr/>
      <dgm:t>
        <a:bodyPr/>
        <a:lstStyle/>
        <a:p>
          <a:endParaRPr lang="es-ES_tradnl">
            <a:latin typeface="Arial" pitchFamily="34" charset="0"/>
            <a:cs typeface="Arial" pitchFamily="34" charset="0"/>
          </a:endParaRPr>
        </a:p>
      </dgm:t>
    </dgm:pt>
    <dgm:pt modelId="{A94A6220-B696-4B27-AF20-F526CE7052CA}" type="sibTrans" cxnId="{62E2E1CA-9D82-4F3D-A8DD-0A3F9AA3FC06}">
      <dgm:prSet/>
      <dgm:spPr/>
      <dgm:t>
        <a:bodyPr/>
        <a:lstStyle/>
        <a:p>
          <a:endParaRPr lang="es-ES_tradnl">
            <a:latin typeface="Arial" pitchFamily="34" charset="0"/>
            <a:cs typeface="Arial" pitchFamily="34" charset="0"/>
          </a:endParaRPr>
        </a:p>
      </dgm:t>
    </dgm:pt>
    <dgm:pt modelId="{A859CA24-524D-4E70-B981-00E220E8D0E9}">
      <dgm:prSet phldrT="[Texto]" custT="1"/>
      <dgm:spPr/>
      <dgm:t>
        <a:bodyPr/>
        <a:lstStyle/>
        <a:p>
          <a:pPr>
            <a:lnSpc>
              <a:spcPct val="100000"/>
            </a:lnSpc>
            <a:spcAft>
              <a:spcPts val="0"/>
            </a:spcAft>
          </a:pPr>
          <a:r>
            <a:rPr lang="es-ES_tradnl" sz="1400" dirty="0" smtClean="0">
              <a:latin typeface="Arial" pitchFamily="34" charset="0"/>
              <a:cs typeface="Arial" pitchFamily="34" charset="0"/>
            </a:rPr>
            <a:t>Existen varios métodos alternativos de valoración (métodos de aplicación sucesiva) </a:t>
          </a:r>
          <a:endParaRPr lang="es-ES_tradnl" sz="1400" dirty="0">
            <a:latin typeface="Arial" pitchFamily="34" charset="0"/>
            <a:cs typeface="Arial" pitchFamily="34" charset="0"/>
          </a:endParaRPr>
        </a:p>
      </dgm:t>
    </dgm:pt>
    <dgm:pt modelId="{8648E8D6-EA36-4D2C-914D-66FFA962E5D7}" type="parTrans" cxnId="{B37E1141-EF46-4532-93F4-27124DB0FEAC}">
      <dgm:prSet/>
      <dgm:spPr/>
      <dgm:t>
        <a:bodyPr/>
        <a:lstStyle/>
        <a:p>
          <a:endParaRPr lang="es-ES_tradnl">
            <a:latin typeface="Arial" pitchFamily="34" charset="0"/>
            <a:cs typeface="Arial" pitchFamily="34" charset="0"/>
          </a:endParaRPr>
        </a:p>
      </dgm:t>
    </dgm:pt>
    <dgm:pt modelId="{2A76EA5F-6901-4D1D-B03C-D9EB27D6BEB7}" type="sibTrans" cxnId="{B37E1141-EF46-4532-93F4-27124DB0FEAC}">
      <dgm:prSet/>
      <dgm:spPr/>
      <dgm:t>
        <a:bodyPr/>
        <a:lstStyle/>
        <a:p>
          <a:endParaRPr lang="es-ES_tradnl">
            <a:latin typeface="Arial" pitchFamily="34" charset="0"/>
            <a:cs typeface="Arial" pitchFamily="34" charset="0"/>
          </a:endParaRPr>
        </a:p>
      </dgm:t>
    </dgm:pt>
    <dgm:pt modelId="{A2FA53C1-8E47-4F2F-8B33-C349DE02D298}" type="pres">
      <dgm:prSet presAssocID="{33084604-B426-4F31-A722-1743F4657CBB}" presName="Name0" presStyleCnt="0">
        <dgm:presLayoutVars>
          <dgm:dir/>
          <dgm:animLvl val="lvl"/>
          <dgm:resizeHandles val="exact"/>
        </dgm:presLayoutVars>
      </dgm:prSet>
      <dgm:spPr/>
      <dgm:t>
        <a:bodyPr/>
        <a:lstStyle/>
        <a:p>
          <a:endParaRPr lang="es-ES_tradnl"/>
        </a:p>
      </dgm:t>
    </dgm:pt>
    <dgm:pt modelId="{543F64C4-19C6-4E9B-BE90-05995FB8B42F}" type="pres">
      <dgm:prSet presAssocID="{A48D99AE-7250-4C66-BC48-CE3818BDF80B}" presName="composite" presStyleCnt="0"/>
      <dgm:spPr/>
      <dgm:t>
        <a:bodyPr/>
        <a:lstStyle/>
        <a:p>
          <a:endParaRPr lang="es-CR"/>
        </a:p>
      </dgm:t>
    </dgm:pt>
    <dgm:pt modelId="{31F36EA5-9566-4C8C-9A9D-E5E70DE746E7}" type="pres">
      <dgm:prSet presAssocID="{A48D99AE-7250-4C66-BC48-CE3818BDF80B}" presName="parTx" presStyleLbl="alignNode1" presStyleIdx="0" presStyleCnt="2">
        <dgm:presLayoutVars>
          <dgm:chMax val="0"/>
          <dgm:chPref val="0"/>
          <dgm:bulletEnabled val="1"/>
        </dgm:presLayoutVars>
      </dgm:prSet>
      <dgm:spPr/>
      <dgm:t>
        <a:bodyPr/>
        <a:lstStyle/>
        <a:p>
          <a:endParaRPr lang="es-ES_tradnl"/>
        </a:p>
      </dgm:t>
    </dgm:pt>
    <dgm:pt modelId="{CEABBA86-9408-4468-B9D7-2EA378210B47}" type="pres">
      <dgm:prSet presAssocID="{A48D99AE-7250-4C66-BC48-CE3818BDF80B}" presName="desTx" presStyleLbl="alignAccFollowNode1" presStyleIdx="0" presStyleCnt="2">
        <dgm:presLayoutVars>
          <dgm:bulletEnabled val="1"/>
        </dgm:presLayoutVars>
      </dgm:prSet>
      <dgm:spPr/>
      <dgm:t>
        <a:bodyPr/>
        <a:lstStyle/>
        <a:p>
          <a:endParaRPr lang="es-ES_tradnl"/>
        </a:p>
      </dgm:t>
    </dgm:pt>
    <dgm:pt modelId="{F00E6EE2-C318-4476-A059-5BAFC148CF0A}" type="pres">
      <dgm:prSet presAssocID="{8A6EE100-18E6-4D7E-831D-80D58821377A}" presName="space" presStyleCnt="0"/>
      <dgm:spPr/>
      <dgm:t>
        <a:bodyPr/>
        <a:lstStyle/>
        <a:p>
          <a:endParaRPr lang="es-CR"/>
        </a:p>
      </dgm:t>
    </dgm:pt>
    <dgm:pt modelId="{590E35B4-F79D-45BD-8A27-762F89A8D1FC}" type="pres">
      <dgm:prSet presAssocID="{38AEFE41-215B-4B40-A580-7020D502B96D}" presName="composite" presStyleCnt="0"/>
      <dgm:spPr/>
      <dgm:t>
        <a:bodyPr/>
        <a:lstStyle/>
        <a:p>
          <a:endParaRPr lang="es-CR"/>
        </a:p>
      </dgm:t>
    </dgm:pt>
    <dgm:pt modelId="{DAAC47F8-5613-4BE8-9742-A9DDA8B421E6}" type="pres">
      <dgm:prSet presAssocID="{38AEFE41-215B-4B40-A580-7020D502B96D}" presName="parTx" presStyleLbl="alignNode1" presStyleIdx="1" presStyleCnt="2" custLinFactNeighborX="-2486" custLinFactNeighborY="6001">
        <dgm:presLayoutVars>
          <dgm:chMax val="0"/>
          <dgm:chPref val="0"/>
          <dgm:bulletEnabled val="1"/>
        </dgm:presLayoutVars>
      </dgm:prSet>
      <dgm:spPr/>
      <dgm:t>
        <a:bodyPr/>
        <a:lstStyle/>
        <a:p>
          <a:endParaRPr lang="es-ES_tradnl"/>
        </a:p>
      </dgm:t>
    </dgm:pt>
    <dgm:pt modelId="{9D79F7B6-2C1B-43A8-A7DE-991475577740}" type="pres">
      <dgm:prSet presAssocID="{38AEFE41-215B-4B40-A580-7020D502B96D}" presName="desTx" presStyleLbl="alignAccFollowNode1" presStyleIdx="1" presStyleCnt="2" custScaleX="100000" custScaleY="114291" custLinFactNeighborX="-2490" custLinFactNeighborY="10672">
        <dgm:presLayoutVars>
          <dgm:bulletEnabled val="1"/>
        </dgm:presLayoutVars>
      </dgm:prSet>
      <dgm:spPr/>
      <dgm:t>
        <a:bodyPr/>
        <a:lstStyle/>
        <a:p>
          <a:endParaRPr lang="es-ES_tradnl"/>
        </a:p>
      </dgm:t>
    </dgm:pt>
  </dgm:ptLst>
  <dgm:cxnLst>
    <dgm:cxn modelId="{62E2E1CA-9D82-4F3D-A8DD-0A3F9AA3FC06}" srcId="{A48D99AE-7250-4C66-BC48-CE3818BDF80B}" destId="{6776299B-8248-4C40-ACAB-73E297E55EB3}" srcOrd="1" destOrd="0" parTransId="{90A16EE7-A5B7-48EC-9560-034AE6F6BED7}" sibTransId="{A94A6220-B696-4B27-AF20-F526CE7052CA}"/>
    <dgm:cxn modelId="{EF8C245E-91B5-49A4-86DE-B3EE11223FB4}" type="presOf" srcId="{31A77425-D7BA-45F2-AD7C-3B48081FD11D}" destId="{CEABBA86-9408-4468-B9D7-2EA378210B47}" srcOrd="0" destOrd="2" presId="urn:microsoft.com/office/officeart/2005/8/layout/hList1"/>
    <dgm:cxn modelId="{CD88DAF6-A2C8-4DD3-8F30-4D759544205E}" type="presOf" srcId="{0005FFFB-9BBF-4431-BF80-7C0D5BCEA342}" destId="{9D79F7B6-2C1B-43A8-A7DE-991475577740}" srcOrd="0" destOrd="0" presId="urn:microsoft.com/office/officeart/2005/8/layout/hList1"/>
    <dgm:cxn modelId="{E4BDCEC3-C662-4B18-A332-F48A5DF4DC2E}" srcId="{A48D99AE-7250-4C66-BC48-CE3818BDF80B}" destId="{322400C5-6806-4B22-B23D-8E61D0F03DD2}" srcOrd="3" destOrd="0" parTransId="{2A3F125D-7C1E-403C-8155-BD6C0770D8F5}" sibTransId="{F10D9F11-53E2-4C47-94A6-8121A5E5A403}"/>
    <dgm:cxn modelId="{17B1ED7F-CBC3-4D93-8369-A2700D80F0CD}" srcId="{38AEFE41-215B-4B40-A580-7020D502B96D}" destId="{0005FFFB-9BBF-4431-BF80-7C0D5BCEA342}" srcOrd="0" destOrd="0" parTransId="{054D1159-BB89-407A-B2EA-40B2C6A38C8E}" sibTransId="{9305226C-FFA9-447B-908C-D2952163314F}"/>
    <dgm:cxn modelId="{B37E1141-EF46-4532-93F4-27124DB0FEAC}" srcId="{38AEFE41-215B-4B40-A580-7020D502B96D}" destId="{A859CA24-524D-4E70-B981-00E220E8D0E9}" srcOrd="1" destOrd="0" parTransId="{8648E8D6-EA36-4D2C-914D-66FFA962E5D7}" sibTransId="{2A76EA5F-6901-4D1D-B03C-D9EB27D6BEB7}"/>
    <dgm:cxn modelId="{B086B6FE-0A0C-465D-8870-D1BC425C822B}" srcId="{33084604-B426-4F31-A722-1743F4657CBB}" destId="{A48D99AE-7250-4C66-BC48-CE3818BDF80B}" srcOrd="0" destOrd="0" parTransId="{CFD7E64A-76BA-4CDA-977E-3F39025500A5}" sibTransId="{8A6EE100-18E6-4D7E-831D-80D58821377A}"/>
    <dgm:cxn modelId="{155D7148-B49D-4598-A410-43748CB19C30}" type="presOf" srcId="{A859CA24-524D-4E70-B981-00E220E8D0E9}" destId="{9D79F7B6-2C1B-43A8-A7DE-991475577740}" srcOrd="0" destOrd="1" presId="urn:microsoft.com/office/officeart/2005/8/layout/hList1"/>
    <dgm:cxn modelId="{5D036C92-0AAD-41D4-92EA-8E82D9759D30}" srcId="{33084604-B426-4F31-A722-1743F4657CBB}" destId="{38AEFE41-215B-4B40-A580-7020D502B96D}" srcOrd="1" destOrd="0" parTransId="{9961B433-3D08-4B04-9A5D-BD391BE95686}" sibTransId="{E18FA048-893B-435B-9C82-96BEC34281B5}"/>
    <dgm:cxn modelId="{307934C3-826C-44FF-8A2D-F570C4EF07BE}" type="presOf" srcId="{322400C5-6806-4B22-B23D-8E61D0F03DD2}" destId="{CEABBA86-9408-4468-B9D7-2EA378210B47}" srcOrd="0" destOrd="3" presId="urn:microsoft.com/office/officeart/2005/8/layout/hList1"/>
    <dgm:cxn modelId="{23897C02-80B4-41D2-8C1D-1AD34FB883DC}" type="presOf" srcId="{33084604-B426-4F31-A722-1743F4657CBB}" destId="{A2FA53C1-8E47-4F2F-8B33-C349DE02D298}" srcOrd="0" destOrd="0" presId="urn:microsoft.com/office/officeart/2005/8/layout/hList1"/>
    <dgm:cxn modelId="{308E4B20-24AE-4F6F-899A-6D91272CAFC6}" srcId="{A48D99AE-7250-4C66-BC48-CE3818BDF80B}" destId="{95169F02-9867-44BC-9A9F-066B7D0981D5}" srcOrd="0" destOrd="0" parTransId="{45624FB9-C7B9-464F-B7F8-58EDEAD6B85D}" sibTransId="{17782755-77C8-41B3-AB69-4EA3DBC43D9B}"/>
    <dgm:cxn modelId="{A592C21F-C89F-43BD-BF98-E2E6D1AF6BBB}" type="presOf" srcId="{95169F02-9867-44BC-9A9F-066B7D0981D5}" destId="{CEABBA86-9408-4468-B9D7-2EA378210B47}" srcOrd="0" destOrd="0" presId="urn:microsoft.com/office/officeart/2005/8/layout/hList1"/>
    <dgm:cxn modelId="{2AA15DA7-F48C-4BF4-8215-8C891D63E4A5}" srcId="{A48D99AE-7250-4C66-BC48-CE3818BDF80B}" destId="{31A77425-D7BA-45F2-AD7C-3B48081FD11D}" srcOrd="2" destOrd="0" parTransId="{F60A5BE0-21A5-4A37-B8AC-4AFEE56FFFBA}" sibTransId="{B5C6034F-E263-430F-A42A-A04A3329D763}"/>
    <dgm:cxn modelId="{4110C747-0FED-4A50-984D-DFA16BD641CE}" type="presOf" srcId="{38AEFE41-215B-4B40-A580-7020D502B96D}" destId="{DAAC47F8-5613-4BE8-9742-A9DDA8B421E6}" srcOrd="0" destOrd="0" presId="urn:microsoft.com/office/officeart/2005/8/layout/hList1"/>
    <dgm:cxn modelId="{292DD65F-C06C-42C6-848B-D35568495624}" type="presOf" srcId="{6776299B-8248-4C40-ACAB-73E297E55EB3}" destId="{CEABBA86-9408-4468-B9D7-2EA378210B47}" srcOrd="0" destOrd="1" presId="urn:microsoft.com/office/officeart/2005/8/layout/hList1"/>
    <dgm:cxn modelId="{D54AFE6D-2288-4D68-BEDE-70A60B5064AA}" type="presOf" srcId="{A48D99AE-7250-4C66-BC48-CE3818BDF80B}" destId="{31F36EA5-9566-4C8C-9A9D-E5E70DE746E7}" srcOrd="0" destOrd="0" presId="urn:microsoft.com/office/officeart/2005/8/layout/hList1"/>
    <dgm:cxn modelId="{B4BE43D7-BE97-4B12-A6B5-F935576186C1}" type="presParOf" srcId="{A2FA53C1-8E47-4F2F-8B33-C349DE02D298}" destId="{543F64C4-19C6-4E9B-BE90-05995FB8B42F}" srcOrd="0" destOrd="0" presId="urn:microsoft.com/office/officeart/2005/8/layout/hList1"/>
    <dgm:cxn modelId="{6D748CFC-3D64-4C6A-A1BC-EB211993FB3A}" type="presParOf" srcId="{543F64C4-19C6-4E9B-BE90-05995FB8B42F}" destId="{31F36EA5-9566-4C8C-9A9D-E5E70DE746E7}" srcOrd="0" destOrd="0" presId="urn:microsoft.com/office/officeart/2005/8/layout/hList1"/>
    <dgm:cxn modelId="{3BF24A46-A736-44FB-9673-546D62B391C6}" type="presParOf" srcId="{543F64C4-19C6-4E9B-BE90-05995FB8B42F}" destId="{CEABBA86-9408-4468-B9D7-2EA378210B47}" srcOrd="1" destOrd="0" presId="urn:microsoft.com/office/officeart/2005/8/layout/hList1"/>
    <dgm:cxn modelId="{CF52635B-02D1-4530-8FDA-0E4329CC0683}" type="presParOf" srcId="{A2FA53C1-8E47-4F2F-8B33-C349DE02D298}" destId="{F00E6EE2-C318-4476-A059-5BAFC148CF0A}" srcOrd="1" destOrd="0" presId="urn:microsoft.com/office/officeart/2005/8/layout/hList1"/>
    <dgm:cxn modelId="{5361BA90-CBDA-4043-8064-488DFE58703D}" type="presParOf" srcId="{A2FA53C1-8E47-4F2F-8B33-C349DE02D298}" destId="{590E35B4-F79D-45BD-8A27-762F89A8D1FC}" srcOrd="2" destOrd="0" presId="urn:microsoft.com/office/officeart/2005/8/layout/hList1"/>
    <dgm:cxn modelId="{413AF340-2880-457C-8FFC-A7082C1B74D7}" type="presParOf" srcId="{590E35B4-F79D-45BD-8A27-762F89A8D1FC}" destId="{DAAC47F8-5613-4BE8-9742-A9DDA8B421E6}" srcOrd="0" destOrd="0" presId="urn:microsoft.com/office/officeart/2005/8/layout/hList1"/>
    <dgm:cxn modelId="{423F7936-9ED5-4891-A63B-868EA38153A1}" type="presParOf" srcId="{590E35B4-F79D-45BD-8A27-762F89A8D1FC}" destId="{9D79F7B6-2C1B-43A8-A7DE-9914755777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0D176C-2BB0-4335-ABF5-E09C8924678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s-CR"/>
        </a:p>
      </dgm:t>
    </dgm:pt>
    <dgm:pt modelId="{FC3F07B9-E979-49EA-A91E-1B7AB314860A}">
      <dgm:prSet custT="1"/>
      <dgm:spPr/>
      <dgm:t>
        <a:bodyPr/>
        <a:lstStyle/>
        <a:p>
          <a:pPr algn="just" rtl="0"/>
          <a:r>
            <a:rPr lang="es-ES_tradnl" sz="1600" b="1" dirty="0" smtClean="0">
              <a:latin typeface="Arial" pitchFamily="34" charset="0"/>
              <a:cs typeface="Arial" pitchFamily="34" charset="0"/>
            </a:rPr>
            <a:t>Ventas. Art. 19. Base imponible en importaciones o internaciones.</a:t>
          </a:r>
          <a:endParaRPr lang="es-CR" sz="1600" dirty="0">
            <a:latin typeface="Arial" pitchFamily="34" charset="0"/>
            <a:cs typeface="Arial" pitchFamily="34" charset="0"/>
          </a:endParaRPr>
        </a:p>
      </dgm:t>
    </dgm:pt>
    <dgm:pt modelId="{FD65AEC0-61B4-4DF8-81CC-33868B54F107}" type="parTrans" cxnId="{CE0A27C0-12D4-4A18-AD86-28CDEE2B6CB6}">
      <dgm:prSet/>
      <dgm:spPr/>
      <dgm:t>
        <a:bodyPr/>
        <a:lstStyle/>
        <a:p>
          <a:pPr algn="just"/>
          <a:endParaRPr lang="es-CR" sz="1200">
            <a:latin typeface="Arial" pitchFamily="34" charset="0"/>
            <a:cs typeface="Arial" pitchFamily="34" charset="0"/>
          </a:endParaRPr>
        </a:p>
      </dgm:t>
    </dgm:pt>
    <dgm:pt modelId="{0EDA339A-1DF9-43A2-B0E3-87F9B1B3D735}" type="sibTrans" cxnId="{CE0A27C0-12D4-4A18-AD86-28CDEE2B6CB6}">
      <dgm:prSet/>
      <dgm:spPr/>
      <dgm:t>
        <a:bodyPr/>
        <a:lstStyle/>
        <a:p>
          <a:pPr algn="just"/>
          <a:endParaRPr lang="es-CR" sz="1200">
            <a:latin typeface="Arial" pitchFamily="34" charset="0"/>
            <a:cs typeface="Arial" pitchFamily="34" charset="0"/>
          </a:endParaRPr>
        </a:p>
      </dgm:t>
    </dgm:pt>
    <dgm:pt modelId="{6BA3E57D-21A8-468A-8712-7A92CE1D72F9}">
      <dgm:prSet custT="1"/>
      <dgm:spPr/>
      <dgm:t>
        <a:bodyPr/>
        <a:lstStyle/>
        <a:p>
          <a:pPr algn="just" rtl="0"/>
          <a:r>
            <a:rPr lang="es-ES_tradnl" sz="1400" dirty="0" smtClean="0">
              <a:latin typeface="Arial" pitchFamily="34" charset="0"/>
              <a:cs typeface="Arial" pitchFamily="34" charset="0"/>
            </a:rPr>
            <a:t>La base de imposición en el caso de importaciones o internaciones de mercancías, se determina adicionando al </a:t>
          </a:r>
          <a:r>
            <a:rPr lang="es-ES_tradnl" sz="1400" u="sng" dirty="0" smtClean="0">
              <a:latin typeface="Arial" pitchFamily="34" charset="0"/>
              <a:cs typeface="Arial" pitchFamily="34" charset="0"/>
            </a:rPr>
            <a:t>valor aduanero, Aduana de Costa Rica, calculado según las disposiciones legales vigentes en materia aduanera</a:t>
          </a:r>
          <a:r>
            <a:rPr lang="es-ES_tradnl" sz="1400" dirty="0" smtClean="0">
              <a:latin typeface="Arial" pitchFamily="34" charset="0"/>
              <a:cs typeface="Arial" pitchFamily="34" charset="0"/>
            </a:rPr>
            <a:t>, lo efectivamente pagado por el importador por concepto de . . .</a:t>
          </a:r>
          <a:endParaRPr lang="es-CR" sz="1400" dirty="0">
            <a:latin typeface="Arial" pitchFamily="34" charset="0"/>
            <a:cs typeface="Arial" pitchFamily="34" charset="0"/>
          </a:endParaRPr>
        </a:p>
      </dgm:t>
    </dgm:pt>
    <dgm:pt modelId="{A24F2E17-1C9B-4E38-8D0D-DD7E91F51DAF}" type="parTrans" cxnId="{FE9636A1-CB72-44AC-BF36-5EA578EAF0AA}">
      <dgm:prSet/>
      <dgm:spPr/>
      <dgm:t>
        <a:bodyPr/>
        <a:lstStyle/>
        <a:p>
          <a:pPr algn="just"/>
          <a:endParaRPr lang="es-CR" sz="1200">
            <a:latin typeface="Arial" pitchFamily="34" charset="0"/>
            <a:cs typeface="Arial" pitchFamily="34" charset="0"/>
          </a:endParaRPr>
        </a:p>
      </dgm:t>
    </dgm:pt>
    <dgm:pt modelId="{66DFEC68-B963-41E4-B32A-72491981EA77}" type="sibTrans" cxnId="{FE9636A1-CB72-44AC-BF36-5EA578EAF0AA}">
      <dgm:prSet/>
      <dgm:spPr/>
      <dgm:t>
        <a:bodyPr/>
        <a:lstStyle/>
        <a:p>
          <a:pPr algn="just"/>
          <a:endParaRPr lang="es-CR" sz="1200">
            <a:latin typeface="Arial" pitchFamily="34" charset="0"/>
            <a:cs typeface="Arial" pitchFamily="34" charset="0"/>
          </a:endParaRPr>
        </a:p>
      </dgm:t>
    </dgm:pt>
    <dgm:pt modelId="{BC327CAE-FCEE-49CC-B2D5-94A4BCF2FDB4}">
      <dgm:prSet custT="1"/>
      <dgm:spPr/>
      <dgm:t>
        <a:bodyPr/>
        <a:lstStyle/>
        <a:p>
          <a:pPr algn="just" rtl="0"/>
          <a:r>
            <a:rPr lang="es-ES_tradnl" sz="1600" b="1" dirty="0" smtClean="0">
              <a:latin typeface="Arial" pitchFamily="34" charset="0"/>
              <a:cs typeface="Arial" pitchFamily="34" charset="0"/>
            </a:rPr>
            <a:t>Selectivo de Consumo. Art. 13. Importaciones o internaciones.</a:t>
          </a:r>
          <a:endParaRPr lang="es-CR" sz="1600" dirty="0">
            <a:latin typeface="Arial" pitchFamily="34" charset="0"/>
            <a:cs typeface="Arial" pitchFamily="34" charset="0"/>
          </a:endParaRPr>
        </a:p>
      </dgm:t>
    </dgm:pt>
    <dgm:pt modelId="{8D5E6185-A9B6-4384-8255-3BA2594A1DCD}" type="parTrans" cxnId="{D4070325-319B-4CC5-A128-FA8D5DA19DFB}">
      <dgm:prSet/>
      <dgm:spPr/>
      <dgm:t>
        <a:bodyPr/>
        <a:lstStyle/>
        <a:p>
          <a:pPr algn="just"/>
          <a:endParaRPr lang="es-CR" sz="1200">
            <a:latin typeface="Arial" pitchFamily="34" charset="0"/>
            <a:cs typeface="Arial" pitchFamily="34" charset="0"/>
          </a:endParaRPr>
        </a:p>
      </dgm:t>
    </dgm:pt>
    <dgm:pt modelId="{DDEEDB38-46D6-4628-9E74-3B9A320D0D60}" type="sibTrans" cxnId="{D4070325-319B-4CC5-A128-FA8D5DA19DFB}">
      <dgm:prSet/>
      <dgm:spPr/>
      <dgm:t>
        <a:bodyPr/>
        <a:lstStyle/>
        <a:p>
          <a:pPr algn="just"/>
          <a:endParaRPr lang="es-CR" sz="1200">
            <a:latin typeface="Arial" pitchFamily="34" charset="0"/>
            <a:cs typeface="Arial" pitchFamily="34" charset="0"/>
          </a:endParaRPr>
        </a:p>
      </dgm:t>
    </dgm:pt>
    <dgm:pt modelId="{12302DCF-5043-409A-933F-74D37828A64A}">
      <dgm:prSet custT="1"/>
      <dgm:spPr/>
      <dgm:t>
        <a:bodyPr/>
        <a:lstStyle/>
        <a:p>
          <a:pPr algn="just" rtl="0"/>
          <a:r>
            <a:rPr lang="es-ES_tradnl" sz="1400" dirty="0" smtClean="0">
              <a:latin typeface="Arial" pitchFamily="34" charset="0"/>
              <a:cs typeface="Arial" pitchFamily="34" charset="0"/>
            </a:rPr>
            <a:t>La base sobre la cual se calcula el impuesto en el caso de importaciones o internaciones de mercancías gravadas con impuestos </a:t>
          </a:r>
          <a:r>
            <a:rPr lang="es-ES_tradnl" sz="1400" b="1" dirty="0" smtClean="0">
              <a:solidFill>
                <a:srgbClr val="00B050"/>
              </a:solidFill>
              <a:effectLst/>
              <a:latin typeface="Arial" pitchFamily="34" charset="0"/>
              <a:cs typeface="Arial" pitchFamily="34" charset="0"/>
            </a:rPr>
            <a:t>selectivos de consumo</a:t>
          </a:r>
          <a:r>
            <a:rPr lang="es-ES_tradnl" sz="1400" dirty="0" smtClean="0">
              <a:latin typeface="Arial" pitchFamily="34" charset="0"/>
              <a:cs typeface="Arial" pitchFamily="34" charset="0"/>
            </a:rPr>
            <a:t>, se determina sumando al </a:t>
          </a:r>
          <a:r>
            <a:rPr lang="es-ES_tradnl" sz="1400" u="sng" dirty="0" smtClean="0">
              <a:latin typeface="Arial" pitchFamily="34" charset="0"/>
              <a:cs typeface="Arial" pitchFamily="34" charset="0"/>
            </a:rPr>
            <a:t>valor aduanero (Aduana de Costa Rica) de tales mercancías, calculado según las disposiciones legales vigentes en materia aduanera</a:t>
          </a:r>
          <a:r>
            <a:rPr lang="es-ES_tradnl" sz="1400" dirty="0" smtClean="0">
              <a:latin typeface="Arial" pitchFamily="34" charset="0"/>
              <a:cs typeface="Arial" pitchFamily="34" charset="0"/>
            </a:rPr>
            <a:t>, lo efectivamente pagado por derechos de importación... </a:t>
          </a:r>
          <a:endParaRPr lang="es-CR" sz="1400" dirty="0">
            <a:latin typeface="Arial" pitchFamily="34" charset="0"/>
            <a:cs typeface="Arial" pitchFamily="34" charset="0"/>
          </a:endParaRPr>
        </a:p>
      </dgm:t>
    </dgm:pt>
    <dgm:pt modelId="{D543F9AB-DE0E-4530-AE17-BDA239D20236}" type="parTrans" cxnId="{988331AC-647D-4AA6-8EE9-CBFE2C757E88}">
      <dgm:prSet/>
      <dgm:spPr/>
      <dgm:t>
        <a:bodyPr/>
        <a:lstStyle/>
        <a:p>
          <a:pPr algn="just"/>
          <a:endParaRPr lang="es-CR" sz="1200">
            <a:latin typeface="Arial" pitchFamily="34" charset="0"/>
            <a:cs typeface="Arial" pitchFamily="34" charset="0"/>
          </a:endParaRPr>
        </a:p>
      </dgm:t>
    </dgm:pt>
    <dgm:pt modelId="{8DBAC4AC-5A5B-4D2C-8BDB-6D4C060EBDFB}" type="sibTrans" cxnId="{988331AC-647D-4AA6-8EE9-CBFE2C757E88}">
      <dgm:prSet/>
      <dgm:spPr/>
      <dgm:t>
        <a:bodyPr/>
        <a:lstStyle/>
        <a:p>
          <a:pPr algn="just"/>
          <a:endParaRPr lang="es-CR" sz="1200">
            <a:latin typeface="Arial" pitchFamily="34" charset="0"/>
            <a:cs typeface="Arial" pitchFamily="34" charset="0"/>
          </a:endParaRPr>
        </a:p>
      </dgm:t>
    </dgm:pt>
    <dgm:pt modelId="{005AF325-6437-402B-85D3-60ADE03CABAA}" type="pres">
      <dgm:prSet presAssocID="{300D176C-2BB0-4335-ABF5-E09C8924678F}" presName="linear" presStyleCnt="0">
        <dgm:presLayoutVars>
          <dgm:animLvl val="lvl"/>
          <dgm:resizeHandles val="exact"/>
        </dgm:presLayoutVars>
      </dgm:prSet>
      <dgm:spPr/>
      <dgm:t>
        <a:bodyPr/>
        <a:lstStyle/>
        <a:p>
          <a:endParaRPr lang="es-CR"/>
        </a:p>
      </dgm:t>
    </dgm:pt>
    <dgm:pt modelId="{E03EDE0A-E423-4E69-8E80-FE007802742A}" type="pres">
      <dgm:prSet presAssocID="{FC3F07B9-E979-49EA-A91E-1B7AB314860A}" presName="parentText" presStyleLbl="node1" presStyleIdx="0" presStyleCnt="2">
        <dgm:presLayoutVars>
          <dgm:chMax val="0"/>
          <dgm:bulletEnabled val="1"/>
        </dgm:presLayoutVars>
      </dgm:prSet>
      <dgm:spPr/>
      <dgm:t>
        <a:bodyPr/>
        <a:lstStyle/>
        <a:p>
          <a:endParaRPr lang="es-CR"/>
        </a:p>
      </dgm:t>
    </dgm:pt>
    <dgm:pt modelId="{DB78FA0E-900A-4746-93AA-820FA25EC983}" type="pres">
      <dgm:prSet presAssocID="{FC3F07B9-E979-49EA-A91E-1B7AB314860A}" presName="childText" presStyleLbl="revTx" presStyleIdx="0" presStyleCnt="2">
        <dgm:presLayoutVars>
          <dgm:bulletEnabled val="1"/>
        </dgm:presLayoutVars>
      </dgm:prSet>
      <dgm:spPr/>
      <dgm:t>
        <a:bodyPr/>
        <a:lstStyle/>
        <a:p>
          <a:endParaRPr lang="es-CR"/>
        </a:p>
      </dgm:t>
    </dgm:pt>
    <dgm:pt modelId="{2FEF9282-C6FE-4007-A613-BB9B86B5778B}" type="pres">
      <dgm:prSet presAssocID="{BC327CAE-FCEE-49CC-B2D5-94A4BCF2FDB4}" presName="parentText" presStyleLbl="node1" presStyleIdx="1" presStyleCnt="2">
        <dgm:presLayoutVars>
          <dgm:chMax val="0"/>
          <dgm:bulletEnabled val="1"/>
        </dgm:presLayoutVars>
      </dgm:prSet>
      <dgm:spPr/>
      <dgm:t>
        <a:bodyPr/>
        <a:lstStyle/>
        <a:p>
          <a:endParaRPr lang="es-CR"/>
        </a:p>
      </dgm:t>
    </dgm:pt>
    <dgm:pt modelId="{96C8844F-6761-4769-B8D9-B8CA10913615}" type="pres">
      <dgm:prSet presAssocID="{BC327CAE-FCEE-49CC-B2D5-94A4BCF2FDB4}" presName="childText" presStyleLbl="revTx" presStyleIdx="1" presStyleCnt="2">
        <dgm:presLayoutVars>
          <dgm:bulletEnabled val="1"/>
        </dgm:presLayoutVars>
      </dgm:prSet>
      <dgm:spPr/>
      <dgm:t>
        <a:bodyPr/>
        <a:lstStyle/>
        <a:p>
          <a:endParaRPr lang="es-CR"/>
        </a:p>
      </dgm:t>
    </dgm:pt>
  </dgm:ptLst>
  <dgm:cxnLst>
    <dgm:cxn modelId="{D4070325-319B-4CC5-A128-FA8D5DA19DFB}" srcId="{300D176C-2BB0-4335-ABF5-E09C8924678F}" destId="{BC327CAE-FCEE-49CC-B2D5-94A4BCF2FDB4}" srcOrd="1" destOrd="0" parTransId="{8D5E6185-A9B6-4384-8255-3BA2594A1DCD}" sibTransId="{DDEEDB38-46D6-4628-9E74-3B9A320D0D60}"/>
    <dgm:cxn modelId="{67A12A9F-450D-4F63-974D-5757C4AA53AA}" type="presOf" srcId="{12302DCF-5043-409A-933F-74D37828A64A}" destId="{96C8844F-6761-4769-B8D9-B8CA10913615}" srcOrd="0" destOrd="0" presId="urn:microsoft.com/office/officeart/2005/8/layout/vList2"/>
    <dgm:cxn modelId="{EB685A58-85D3-4CAD-BA4F-08F8F700355D}" type="presOf" srcId="{BC327CAE-FCEE-49CC-B2D5-94A4BCF2FDB4}" destId="{2FEF9282-C6FE-4007-A613-BB9B86B5778B}" srcOrd="0" destOrd="0" presId="urn:microsoft.com/office/officeart/2005/8/layout/vList2"/>
    <dgm:cxn modelId="{988331AC-647D-4AA6-8EE9-CBFE2C757E88}" srcId="{BC327CAE-FCEE-49CC-B2D5-94A4BCF2FDB4}" destId="{12302DCF-5043-409A-933F-74D37828A64A}" srcOrd="0" destOrd="0" parTransId="{D543F9AB-DE0E-4530-AE17-BDA239D20236}" sibTransId="{8DBAC4AC-5A5B-4D2C-8BDB-6D4C060EBDFB}"/>
    <dgm:cxn modelId="{92A99BDD-ADD0-4187-BFA7-62B78F2007E3}" type="presOf" srcId="{FC3F07B9-E979-49EA-A91E-1B7AB314860A}" destId="{E03EDE0A-E423-4E69-8E80-FE007802742A}" srcOrd="0" destOrd="0" presId="urn:microsoft.com/office/officeart/2005/8/layout/vList2"/>
    <dgm:cxn modelId="{CE0A27C0-12D4-4A18-AD86-28CDEE2B6CB6}" srcId="{300D176C-2BB0-4335-ABF5-E09C8924678F}" destId="{FC3F07B9-E979-49EA-A91E-1B7AB314860A}" srcOrd="0" destOrd="0" parTransId="{FD65AEC0-61B4-4DF8-81CC-33868B54F107}" sibTransId="{0EDA339A-1DF9-43A2-B0E3-87F9B1B3D735}"/>
    <dgm:cxn modelId="{FE9636A1-CB72-44AC-BF36-5EA578EAF0AA}" srcId="{FC3F07B9-E979-49EA-A91E-1B7AB314860A}" destId="{6BA3E57D-21A8-468A-8712-7A92CE1D72F9}" srcOrd="0" destOrd="0" parTransId="{A24F2E17-1C9B-4E38-8D0D-DD7E91F51DAF}" sibTransId="{66DFEC68-B963-41E4-B32A-72491981EA77}"/>
    <dgm:cxn modelId="{A6728B1B-BF2A-4EF9-9D33-3B55FB8D15D8}" type="presOf" srcId="{6BA3E57D-21A8-468A-8712-7A92CE1D72F9}" destId="{DB78FA0E-900A-4746-93AA-820FA25EC983}" srcOrd="0" destOrd="0" presId="urn:microsoft.com/office/officeart/2005/8/layout/vList2"/>
    <dgm:cxn modelId="{3DCB8588-646D-43E7-AEE5-0DCEF02E89AC}" type="presOf" srcId="{300D176C-2BB0-4335-ABF5-E09C8924678F}" destId="{005AF325-6437-402B-85D3-60ADE03CABAA}" srcOrd="0" destOrd="0" presId="urn:microsoft.com/office/officeart/2005/8/layout/vList2"/>
    <dgm:cxn modelId="{6C6485CB-5FAC-42A5-A795-71FACB4C2679}" type="presParOf" srcId="{005AF325-6437-402B-85D3-60ADE03CABAA}" destId="{E03EDE0A-E423-4E69-8E80-FE007802742A}" srcOrd="0" destOrd="0" presId="urn:microsoft.com/office/officeart/2005/8/layout/vList2"/>
    <dgm:cxn modelId="{226C4235-B13D-407C-9C8C-0242DF23FEFF}" type="presParOf" srcId="{005AF325-6437-402B-85D3-60ADE03CABAA}" destId="{DB78FA0E-900A-4746-93AA-820FA25EC983}" srcOrd="1" destOrd="0" presId="urn:microsoft.com/office/officeart/2005/8/layout/vList2"/>
    <dgm:cxn modelId="{C592C077-D216-480B-81D1-7539E4FBC520}" type="presParOf" srcId="{005AF325-6437-402B-85D3-60ADE03CABAA}" destId="{2FEF9282-C6FE-4007-A613-BB9B86B5778B}" srcOrd="2" destOrd="0" presId="urn:microsoft.com/office/officeart/2005/8/layout/vList2"/>
    <dgm:cxn modelId="{AB808195-9331-4205-AE39-480FA515CC4F}" type="presParOf" srcId="{005AF325-6437-402B-85D3-60ADE03CABAA}" destId="{96C8844F-6761-4769-B8D9-B8CA1091361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7ADCCA-8B0F-45DC-B276-48BCF1BA58EE}" type="doc">
      <dgm:prSet loTypeId="urn:microsoft.com/office/officeart/2005/8/layout/vList2" loCatId="list" qsTypeId="urn:microsoft.com/office/officeart/2005/8/quickstyle/simple4" qsCatId="simple" csTypeId="urn:microsoft.com/office/officeart/2005/8/colors/colorful1#1" csCatId="colorful" phldr="1"/>
      <dgm:spPr/>
      <dgm:t>
        <a:bodyPr/>
        <a:lstStyle/>
        <a:p>
          <a:endParaRPr lang="es-CR"/>
        </a:p>
      </dgm:t>
    </dgm:pt>
    <dgm:pt modelId="{A2842A4C-1FAB-4D3A-9698-6D929D42A796}">
      <dgm:prSet/>
      <dgm:spPr/>
      <dgm:t>
        <a:bodyPr/>
        <a:lstStyle/>
        <a:p>
          <a:pPr rtl="0"/>
          <a:endParaRPr lang="es-CR" dirty="0">
            <a:latin typeface="Arial" pitchFamily="34" charset="0"/>
            <a:cs typeface="Arial" pitchFamily="34" charset="0"/>
          </a:endParaRPr>
        </a:p>
      </dgm:t>
    </dgm:pt>
    <dgm:pt modelId="{F374988D-292D-4F69-8A2A-90C4CEF47C4B}" type="parTrans" cxnId="{2CCFCC5B-3A90-473E-932A-2293F1ED9351}">
      <dgm:prSet/>
      <dgm:spPr/>
      <dgm:t>
        <a:bodyPr/>
        <a:lstStyle/>
        <a:p>
          <a:endParaRPr lang="es-CR">
            <a:latin typeface="Arial" pitchFamily="34" charset="0"/>
            <a:cs typeface="Arial" pitchFamily="34" charset="0"/>
          </a:endParaRPr>
        </a:p>
      </dgm:t>
    </dgm:pt>
    <dgm:pt modelId="{0DFEDD65-AF6F-4DB0-B5EC-F2E3E0BAEF53}" type="sibTrans" cxnId="{2CCFCC5B-3A90-473E-932A-2293F1ED9351}">
      <dgm:prSet/>
      <dgm:spPr/>
      <dgm:t>
        <a:bodyPr/>
        <a:lstStyle/>
        <a:p>
          <a:endParaRPr lang="es-CR">
            <a:latin typeface="Arial" pitchFamily="34" charset="0"/>
            <a:cs typeface="Arial" pitchFamily="34" charset="0"/>
          </a:endParaRPr>
        </a:p>
      </dgm:t>
    </dgm:pt>
    <dgm:pt modelId="{CB39BD69-562B-4979-8DEB-1853D57846FC}">
      <dgm:prSet/>
      <dgm:spPr/>
      <dgm:t>
        <a:bodyPr/>
        <a:lstStyle/>
        <a:p>
          <a:pPr rtl="0"/>
          <a:r>
            <a:rPr lang="es-ES_tradnl" b="1" dirty="0" smtClean="0">
              <a:latin typeface="Arial" pitchFamily="34" charset="0"/>
              <a:cs typeface="Arial" pitchFamily="34" charset="0"/>
            </a:rPr>
            <a:t>El artículo 1 debe considerarse en conjunción con el </a:t>
          </a:r>
          <a:r>
            <a:rPr lang="es-ES_tradnl" b="1" u="sng" dirty="0" smtClean="0">
              <a:latin typeface="Arial" pitchFamily="34" charset="0"/>
              <a:cs typeface="Arial" pitchFamily="34" charset="0"/>
            </a:rPr>
            <a:t>artículo 8</a:t>
          </a:r>
          <a:r>
            <a:rPr lang="es-ES_tradnl" b="1" dirty="0" smtClean="0">
              <a:latin typeface="Arial" pitchFamily="34" charset="0"/>
              <a:cs typeface="Arial" pitchFamily="34" charset="0"/>
            </a:rPr>
            <a:t>, que dispone, entre otras cosas, el ajuste del precio realmente pagado  o por pagar en los casos en que determinados elementos, que se considera forman parte del valoren aduana, corran a cargo del comprador y no estén incluidos en el precio realmente pagado o por pagar por las mercancías importadas.  </a:t>
          </a:r>
          <a:endParaRPr lang="es-CR" dirty="0">
            <a:latin typeface="Arial" pitchFamily="34" charset="0"/>
            <a:cs typeface="Arial" pitchFamily="34" charset="0"/>
          </a:endParaRPr>
        </a:p>
      </dgm:t>
    </dgm:pt>
    <dgm:pt modelId="{E8DC6F13-DAC2-4B02-9EF9-056D8A4B6EF2}" type="parTrans" cxnId="{11AD8852-BAD1-4530-B57B-D83135A6E4DA}">
      <dgm:prSet/>
      <dgm:spPr/>
      <dgm:t>
        <a:bodyPr/>
        <a:lstStyle/>
        <a:p>
          <a:endParaRPr lang="es-CR">
            <a:latin typeface="Arial" pitchFamily="34" charset="0"/>
            <a:cs typeface="Arial" pitchFamily="34" charset="0"/>
          </a:endParaRPr>
        </a:p>
      </dgm:t>
    </dgm:pt>
    <dgm:pt modelId="{CD34E851-FC7E-4333-BE54-7FBBCD0E3E5D}" type="sibTrans" cxnId="{11AD8852-BAD1-4530-B57B-D83135A6E4DA}">
      <dgm:prSet/>
      <dgm:spPr/>
      <dgm:t>
        <a:bodyPr/>
        <a:lstStyle/>
        <a:p>
          <a:endParaRPr lang="es-CR">
            <a:latin typeface="Arial" pitchFamily="34" charset="0"/>
            <a:cs typeface="Arial" pitchFamily="34" charset="0"/>
          </a:endParaRPr>
        </a:p>
      </dgm:t>
    </dgm:pt>
    <dgm:pt modelId="{DA8160AE-D15F-4C58-953F-39C2C19AB2AA}">
      <dgm:prSet/>
      <dgm:spPr/>
      <dgm:t>
        <a:bodyPr/>
        <a:lstStyle/>
        <a:p>
          <a:pPr rtl="0"/>
          <a:endParaRPr lang="es-CR" dirty="0">
            <a:latin typeface="Arial" pitchFamily="34" charset="0"/>
            <a:cs typeface="Arial" pitchFamily="34" charset="0"/>
          </a:endParaRPr>
        </a:p>
      </dgm:t>
    </dgm:pt>
    <dgm:pt modelId="{F7A58922-C62E-46F1-A961-809E8B4D8C02}" type="sibTrans" cxnId="{DA639C3A-AB76-4159-BBC6-5049E1F68EE0}">
      <dgm:prSet/>
      <dgm:spPr/>
      <dgm:t>
        <a:bodyPr/>
        <a:lstStyle/>
        <a:p>
          <a:endParaRPr lang="es-CR">
            <a:latin typeface="Arial" pitchFamily="34" charset="0"/>
            <a:cs typeface="Arial" pitchFamily="34" charset="0"/>
          </a:endParaRPr>
        </a:p>
      </dgm:t>
    </dgm:pt>
    <dgm:pt modelId="{1C555F57-9ADE-4288-830A-F3B7BB080A5E}" type="parTrans" cxnId="{DA639C3A-AB76-4159-BBC6-5049E1F68EE0}">
      <dgm:prSet/>
      <dgm:spPr/>
      <dgm:t>
        <a:bodyPr/>
        <a:lstStyle/>
        <a:p>
          <a:endParaRPr lang="es-CR">
            <a:latin typeface="Arial" pitchFamily="34" charset="0"/>
            <a:cs typeface="Arial" pitchFamily="34" charset="0"/>
          </a:endParaRPr>
        </a:p>
      </dgm:t>
    </dgm:pt>
    <dgm:pt modelId="{AB2D94CC-1A6C-450A-84E9-9B60715C32CD}">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_tradnl" b="1" dirty="0" smtClean="0">
              <a:latin typeface="Arial" pitchFamily="34" charset="0"/>
              <a:cs typeface="Arial" pitchFamily="34" charset="0"/>
            </a:rPr>
            <a:t>El “valor de transacción”, tal y como se define en el artículo 1, </a:t>
          </a:r>
          <a:r>
            <a:rPr lang="es-ES_tradnl" b="1" u="sng" dirty="0" smtClean="0">
              <a:latin typeface="Arial" pitchFamily="34" charset="0"/>
              <a:cs typeface="Arial" pitchFamily="34" charset="0"/>
            </a:rPr>
            <a:t>es la primera base para la determinación del valor en aduana de conformidad con el presente Acuerdo</a:t>
          </a:r>
          <a:r>
            <a:rPr lang="es-ES_tradnl" b="1" dirty="0" smtClean="0">
              <a:latin typeface="Arial" pitchFamily="34" charset="0"/>
              <a:cs typeface="Arial" pitchFamily="34" charset="0"/>
            </a:rPr>
            <a:t>.  </a:t>
          </a:r>
          <a:endParaRPr lang="es-CR" dirty="0" smtClean="0">
            <a:latin typeface="Arial" pitchFamily="34" charset="0"/>
            <a:cs typeface="Arial" pitchFamily="34" charset="0"/>
          </a:endParaRPr>
        </a:p>
        <a:p>
          <a:pPr marL="114300" indent="0" defTabSz="533400">
            <a:lnSpc>
              <a:spcPct val="90000"/>
            </a:lnSpc>
            <a:spcBef>
              <a:spcPct val="0"/>
            </a:spcBef>
            <a:spcAft>
              <a:spcPct val="15000"/>
            </a:spcAft>
            <a:buNone/>
          </a:pPr>
          <a:endParaRPr lang="es-CR" dirty="0">
            <a:latin typeface="Arial" pitchFamily="34" charset="0"/>
            <a:cs typeface="Arial" pitchFamily="34" charset="0"/>
          </a:endParaRPr>
        </a:p>
      </dgm:t>
    </dgm:pt>
    <dgm:pt modelId="{EB0D99D2-8572-4AB8-AF69-A41079F3C1EC}" type="parTrans" cxnId="{B01657A5-135F-441B-B14F-85F1070D028F}">
      <dgm:prSet/>
      <dgm:spPr/>
      <dgm:t>
        <a:bodyPr/>
        <a:lstStyle/>
        <a:p>
          <a:endParaRPr lang="es-CR">
            <a:latin typeface="Arial" pitchFamily="34" charset="0"/>
            <a:cs typeface="Arial" pitchFamily="34" charset="0"/>
          </a:endParaRPr>
        </a:p>
      </dgm:t>
    </dgm:pt>
    <dgm:pt modelId="{11515FA5-4E67-4E15-9AF5-BA144F69681A}" type="sibTrans" cxnId="{B01657A5-135F-441B-B14F-85F1070D028F}">
      <dgm:prSet/>
      <dgm:spPr/>
      <dgm:t>
        <a:bodyPr/>
        <a:lstStyle/>
        <a:p>
          <a:endParaRPr lang="es-CR">
            <a:latin typeface="Arial" pitchFamily="34" charset="0"/>
            <a:cs typeface="Arial" pitchFamily="34" charset="0"/>
          </a:endParaRPr>
        </a:p>
      </dgm:t>
    </dgm:pt>
    <dgm:pt modelId="{ED5C6147-02F7-4E4D-B2C4-427DA40077F6}">
      <dgm:prSet/>
      <dgm:spPr/>
      <dgm:t>
        <a:bodyPr/>
        <a:lstStyle/>
        <a:p>
          <a:pPr rtl="0"/>
          <a:endParaRPr lang="es-CR" dirty="0">
            <a:latin typeface="Arial" pitchFamily="34" charset="0"/>
            <a:cs typeface="Arial" pitchFamily="34" charset="0"/>
          </a:endParaRPr>
        </a:p>
      </dgm:t>
    </dgm:pt>
    <dgm:pt modelId="{C69DE2A3-EE57-4046-BCC3-8082FDA40ED6}" type="sibTrans" cxnId="{2F9D2343-9430-41A1-9A2A-CB209AF02C84}">
      <dgm:prSet/>
      <dgm:spPr/>
      <dgm:t>
        <a:bodyPr/>
        <a:lstStyle/>
        <a:p>
          <a:endParaRPr lang="es-CR">
            <a:latin typeface="Arial" pitchFamily="34" charset="0"/>
            <a:cs typeface="Arial" pitchFamily="34" charset="0"/>
          </a:endParaRPr>
        </a:p>
      </dgm:t>
    </dgm:pt>
    <dgm:pt modelId="{DA2DB9DA-AF00-435D-92DB-308CD16B494F}" type="parTrans" cxnId="{2F9D2343-9430-41A1-9A2A-CB209AF02C84}">
      <dgm:prSet/>
      <dgm:spPr/>
      <dgm:t>
        <a:bodyPr/>
        <a:lstStyle/>
        <a:p>
          <a:endParaRPr lang="es-CR">
            <a:latin typeface="Arial" pitchFamily="34" charset="0"/>
            <a:cs typeface="Arial" pitchFamily="34" charset="0"/>
          </a:endParaRPr>
        </a:p>
      </dgm:t>
    </dgm:pt>
    <dgm:pt modelId="{A67842B6-DA16-4BFE-9105-2F38124A547F}">
      <dgm:prSet/>
      <dgm:spPr/>
      <dgm:t>
        <a:bodyPr/>
        <a:lstStyle/>
        <a:p>
          <a:pPr rtl="0"/>
          <a:r>
            <a:rPr lang="es-ES_tradnl" b="1" smtClean="0">
              <a:latin typeface="Arial" pitchFamily="34" charset="0"/>
              <a:cs typeface="Arial" pitchFamily="34" charset="0"/>
            </a:rPr>
            <a:t>El </a:t>
          </a:r>
          <a:r>
            <a:rPr lang="es-ES_tradnl" b="1" u="sng" smtClean="0">
              <a:latin typeface="Arial" pitchFamily="34" charset="0"/>
              <a:cs typeface="Arial" pitchFamily="34" charset="0"/>
            </a:rPr>
            <a:t>artículo 8</a:t>
          </a:r>
          <a:r>
            <a:rPr lang="es-ES_tradnl" b="1" smtClean="0">
              <a:latin typeface="Arial" pitchFamily="34" charset="0"/>
              <a:cs typeface="Arial" pitchFamily="34" charset="0"/>
            </a:rPr>
            <a:t> prevé también la inclusión en el valor de transacción de determinadas prestaciones del comprador a favor del vendedor, que revistan más bien la forma de bienes y servicios que de dinero.”</a:t>
          </a:r>
          <a:endParaRPr lang="es-CR">
            <a:latin typeface="Arial" pitchFamily="34" charset="0"/>
            <a:cs typeface="Arial" pitchFamily="34" charset="0"/>
          </a:endParaRPr>
        </a:p>
      </dgm:t>
    </dgm:pt>
    <dgm:pt modelId="{F41BD045-52BA-44B1-86E3-C679B9198E0D}" type="parTrans" cxnId="{32609BE1-3325-48A3-A591-68939E9A3A30}">
      <dgm:prSet/>
      <dgm:spPr/>
      <dgm:t>
        <a:bodyPr/>
        <a:lstStyle/>
        <a:p>
          <a:endParaRPr lang="es-CR">
            <a:latin typeface="Arial" pitchFamily="34" charset="0"/>
            <a:cs typeface="Arial" pitchFamily="34" charset="0"/>
          </a:endParaRPr>
        </a:p>
      </dgm:t>
    </dgm:pt>
    <dgm:pt modelId="{4C3F7F48-F63A-4F8B-8987-D8428CF425B6}" type="sibTrans" cxnId="{32609BE1-3325-48A3-A591-68939E9A3A30}">
      <dgm:prSet/>
      <dgm:spPr/>
      <dgm:t>
        <a:bodyPr/>
        <a:lstStyle/>
        <a:p>
          <a:endParaRPr lang="es-CR">
            <a:latin typeface="Arial" pitchFamily="34" charset="0"/>
            <a:cs typeface="Arial" pitchFamily="34" charset="0"/>
          </a:endParaRPr>
        </a:p>
      </dgm:t>
    </dgm:pt>
    <dgm:pt modelId="{2C261ACD-A888-4A35-B6B9-1C1DA03217EA}" type="pres">
      <dgm:prSet presAssocID="{997ADCCA-8B0F-45DC-B276-48BCF1BA58EE}" presName="linear" presStyleCnt="0">
        <dgm:presLayoutVars>
          <dgm:animLvl val="lvl"/>
          <dgm:resizeHandles val="exact"/>
        </dgm:presLayoutVars>
      </dgm:prSet>
      <dgm:spPr/>
      <dgm:t>
        <a:bodyPr/>
        <a:lstStyle/>
        <a:p>
          <a:endParaRPr lang="es-CR"/>
        </a:p>
      </dgm:t>
    </dgm:pt>
    <dgm:pt modelId="{C91FE806-E34F-4E4B-9AF3-2C2CA48569B3}" type="pres">
      <dgm:prSet presAssocID="{ED5C6147-02F7-4E4D-B2C4-427DA40077F6}" presName="parentText" presStyleLbl="node1" presStyleIdx="0" presStyleCnt="3">
        <dgm:presLayoutVars>
          <dgm:chMax val="0"/>
          <dgm:bulletEnabled val="1"/>
        </dgm:presLayoutVars>
      </dgm:prSet>
      <dgm:spPr/>
      <dgm:t>
        <a:bodyPr/>
        <a:lstStyle/>
        <a:p>
          <a:endParaRPr lang="es-CR"/>
        </a:p>
      </dgm:t>
    </dgm:pt>
    <dgm:pt modelId="{CAAF2C1B-F440-433E-B932-9E30CBF3C27E}" type="pres">
      <dgm:prSet presAssocID="{ED5C6147-02F7-4E4D-B2C4-427DA40077F6}" presName="childText" presStyleLbl="revTx" presStyleIdx="0" presStyleCnt="3">
        <dgm:presLayoutVars>
          <dgm:bulletEnabled val="1"/>
        </dgm:presLayoutVars>
      </dgm:prSet>
      <dgm:spPr/>
      <dgm:t>
        <a:bodyPr/>
        <a:lstStyle/>
        <a:p>
          <a:endParaRPr lang="es-CR"/>
        </a:p>
      </dgm:t>
    </dgm:pt>
    <dgm:pt modelId="{546E2387-9205-4A5E-8FD6-C66B946F9630}" type="pres">
      <dgm:prSet presAssocID="{DA8160AE-D15F-4C58-953F-39C2C19AB2AA}" presName="parentText" presStyleLbl="node1" presStyleIdx="1" presStyleCnt="3">
        <dgm:presLayoutVars>
          <dgm:chMax val="0"/>
          <dgm:bulletEnabled val="1"/>
        </dgm:presLayoutVars>
      </dgm:prSet>
      <dgm:spPr/>
      <dgm:t>
        <a:bodyPr/>
        <a:lstStyle/>
        <a:p>
          <a:endParaRPr lang="es-CR"/>
        </a:p>
      </dgm:t>
    </dgm:pt>
    <dgm:pt modelId="{FD5558D3-0BF5-43DF-941D-7A7C42B10B05}" type="pres">
      <dgm:prSet presAssocID="{DA8160AE-D15F-4C58-953F-39C2C19AB2AA}" presName="childText" presStyleLbl="revTx" presStyleIdx="1" presStyleCnt="3">
        <dgm:presLayoutVars>
          <dgm:bulletEnabled val="1"/>
        </dgm:presLayoutVars>
      </dgm:prSet>
      <dgm:spPr/>
      <dgm:t>
        <a:bodyPr/>
        <a:lstStyle/>
        <a:p>
          <a:endParaRPr lang="es-CR"/>
        </a:p>
      </dgm:t>
    </dgm:pt>
    <dgm:pt modelId="{009530A1-6023-4B2A-9043-291428696F82}" type="pres">
      <dgm:prSet presAssocID="{A2842A4C-1FAB-4D3A-9698-6D929D42A796}" presName="parentText" presStyleLbl="node1" presStyleIdx="2" presStyleCnt="3">
        <dgm:presLayoutVars>
          <dgm:chMax val="0"/>
          <dgm:bulletEnabled val="1"/>
        </dgm:presLayoutVars>
      </dgm:prSet>
      <dgm:spPr/>
      <dgm:t>
        <a:bodyPr/>
        <a:lstStyle/>
        <a:p>
          <a:endParaRPr lang="es-CR"/>
        </a:p>
      </dgm:t>
    </dgm:pt>
    <dgm:pt modelId="{8DC60598-0D56-4A05-9A5E-ADFFD0E17DD7}" type="pres">
      <dgm:prSet presAssocID="{A2842A4C-1FAB-4D3A-9698-6D929D42A796}" presName="childText" presStyleLbl="revTx" presStyleIdx="2" presStyleCnt="3">
        <dgm:presLayoutVars>
          <dgm:bulletEnabled val="1"/>
        </dgm:presLayoutVars>
      </dgm:prSet>
      <dgm:spPr/>
      <dgm:t>
        <a:bodyPr/>
        <a:lstStyle/>
        <a:p>
          <a:endParaRPr lang="es-CR"/>
        </a:p>
      </dgm:t>
    </dgm:pt>
  </dgm:ptLst>
  <dgm:cxnLst>
    <dgm:cxn modelId="{B01657A5-135F-441B-B14F-85F1070D028F}" srcId="{ED5C6147-02F7-4E4D-B2C4-427DA40077F6}" destId="{AB2D94CC-1A6C-450A-84E9-9B60715C32CD}" srcOrd="0" destOrd="0" parTransId="{EB0D99D2-8572-4AB8-AF69-A41079F3C1EC}" sibTransId="{11515FA5-4E67-4E15-9AF5-BA144F69681A}"/>
    <dgm:cxn modelId="{522913C3-00C5-4B6F-82FB-8F401993CA42}" type="presOf" srcId="{AB2D94CC-1A6C-450A-84E9-9B60715C32CD}" destId="{CAAF2C1B-F440-433E-B932-9E30CBF3C27E}" srcOrd="0" destOrd="0" presId="urn:microsoft.com/office/officeart/2005/8/layout/vList2"/>
    <dgm:cxn modelId="{D27EF3AD-6D1B-4F1C-930A-727F8FCEF426}" type="presOf" srcId="{DA8160AE-D15F-4C58-953F-39C2C19AB2AA}" destId="{546E2387-9205-4A5E-8FD6-C66B946F9630}" srcOrd="0" destOrd="0" presId="urn:microsoft.com/office/officeart/2005/8/layout/vList2"/>
    <dgm:cxn modelId="{11AD8852-BAD1-4530-B57B-D83135A6E4DA}" srcId="{DA8160AE-D15F-4C58-953F-39C2C19AB2AA}" destId="{CB39BD69-562B-4979-8DEB-1853D57846FC}" srcOrd="0" destOrd="0" parTransId="{E8DC6F13-DAC2-4B02-9EF9-056D8A4B6EF2}" sibTransId="{CD34E851-FC7E-4333-BE54-7FBBCD0E3E5D}"/>
    <dgm:cxn modelId="{1CAAFD22-E577-471A-95B4-FB1AC52D2E17}" type="presOf" srcId="{997ADCCA-8B0F-45DC-B276-48BCF1BA58EE}" destId="{2C261ACD-A888-4A35-B6B9-1C1DA03217EA}" srcOrd="0" destOrd="0" presId="urn:microsoft.com/office/officeart/2005/8/layout/vList2"/>
    <dgm:cxn modelId="{32609BE1-3325-48A3-A591-68939E9A3A30}" srcId="{A2842A4C-1FAB-4D3A-9698-6D929D42A796}" destId="{A67842B6-DA16-4BFE-9105-2F38124A547F}" srcOrd="0" destOrd="0" parTransId="{F41BD045-52BA-44B1-86E3-C679B9198E0D}" sibTransId="{4C3F7F48-F63A-4F8B-8987-D8428CF425B6}"/>
    <dgm:cxn modelId="{3354CDFC-7698-4C28-B45A-4DDBB075F046}" type="presOf" srcId="{A2842A4C-1FAB-4D3A-9698-6D929D42A796}" destId="{009530A1-6023-4B2A-9043-291428696F82}" srcOrd="0" destOrd="0" presId="urn:microsoft.com/office/officeart/2005/8/layout/vList2"/>
    <dgm:cxn modelId="{FF6C4A6B-CC25-44AE-B289-93A5DB3A9FBF}" type="presOf" srcId="{A67842B6-DA16-4BFE-9105-2F38124A547F}" destId="{8DC60598-0D56-4A05-9A5E-ADFFD0E17DD7}" srcOrd="0" destOrd="0" presId="urn:microsoft.com/office/officeart/2005/8/layout/vList2"/>
    <dgm:cxn modelId="{51A136B9-C894-4BB0-B523-B86499FD58F3}" type="presOf" srcId="{CB39BD69-562B-4979-8DEB-1853D57846FC}" destId="{FD5558D3-0BF5-43DF-941D-7A7C42B10B05}" srcOrd="0" destOrd="0" presId="urn:microsoft.com/office/officeart/2005/8/layout/vList2"/>
    <dgm:cxn modelId="{2CCFCC5B-3A90-473E-932A-2293F1ED9351}" srcId="{997ADCCA-8B0F-45DC-B276-48BCF1BA58EE}" destId="{A2842A4C-1FAB-4D3A-9698-6D929D42A796}" srcOrd="2" destOrd="0" parTransId="{F374988D-292D-4F69-8A2A-90C4CEF47C4B}" sibTransId="{0DFEDD65-AF6F-4DB0-B5EC-F2E3E0BAEF53}"/>
    <dgm:cxn modelId="{C6C6E043-E54C-4963-BDF5-1E78B6AA4B76}" type="presOf" srcId="{ED5C6147-02F7-4E4D-B2C4-427DA40077F6}" destId="{C91FE806-E34F-4E4B-9AF3-2C2CA48569B3}" srcOrd="0" destOrd="0" presId="urn:microsoft.com/office/officeart/2005/8/layout/vList2"/>
    <dgm:cxn modelId="{DA639C3A-AB76-4159-BBC6-5049E1F68EE0}" srcId="{997ADCCA-8B0F-45DC-B276-48BCF1BA58EE}" destId="{DA8160AE-D15F-4C58-953F-39C2C19AB2AA}" srcOrd="1" destOrd="0" parTransId="{1C555F57-9ADE-4288-830A-F3B7BB080A5E}" sibTransId="{F7A58922-C62E-46F1-A961-809E8B4D8C02}"/>
    <dgm:cxn modelId="{2F9D2343-9430-41A1-9A2A-CB209AF02C84}" srcId="{997ADCCA-8B0F-45DC-B276-48BCF1BA58EE}" destId="{ED5C6147-02F7-4E4D-B2C4-427DA40077F6}" srcOrd="0" destOrd="0" parTransId="{DA2DB9DA-AF00-435D-92DB-308CD16B494F}" sibTransId="{C69DE2A3-EE57-4046-BCC3-8082FDA40ED6}"/>
    <dgm:cxn modelId="{A95288CD-0E5E-4EC1-85EC-CBC05F2906CB}" type="presParOf" srcId="{2C261ACD-A888-4A35-B6B9-1C1DA03217EA}" destId="{C91FE806-E34F-4E4B-9AF3-2C2CA48569B3}" srcOrd="0" destOrd="0" presId="urn:microsoft.com/office/officeart/2005/8/layout/vList2"/>
    <dgm:cxn modelId="{094ADF2E-C60C-4099-BCD4-B9E1AB63CAEE}" type="presParOf" srcId="{2C261ACD-A888-4A35-B6B9-1C1DA03217EA}" destId="{CAAF2C1B-F440-433E-B932-9E30CBF3C27E}" srcOrd="1" destOrd="0" presId="urn:microsoft.com/office/officeart/2005/8/layout/vList2"/>
    <dgm:cxn modelId="{17EE4E19-2733-4036-A78D-BBA16C3BFA2F}" type="presParOf" srcId="{2C261ACD-A888-4A35-B6B9-1C1DA03217EA}" destId="{546E2387-9205-4A5E-8FD6-C66B946F9630}" srcOrd="2" destOrd="0" presId="urn:microsoft.com/office/officeart/2005/8/layout/vList2"/>
    <dgm:cxn modelId="{4FE698E7-5C1D-4650-BE41-3E1864B2CCF1}" type="presParOf" srcId="{2C261ACD-A888-4A35-B6B9-1C1DA03217EA}" destId="{FD5558D3-0BF5-43DF-941D-7A7C42B10B05}" srcOrd="3" destOrd="0" presId="urn:microsoft.com/office/officeart/2005/8/layout/vList2"/>
    <dgm:cxn modelId="{9B53229A-6B33-4FA9-BFDE-424E681DA306}" type="presParOf" srcId="{2C261ACD-A888-4A35-B6B9-1C1DA03217EA}" destId="{009530A1-6023-4B2A-9043-291428696F82}" srcOrd="4" destOrd="0" presId="urn:microsoft.com/office/officeart/2005/8/layout/vList2"/>
    <dgm:cxn modelId="{D9A03B58-99AA-4E36-B3A4-824DCC9C41FE}" type="presParOf" srcId="{2C261ACD-A888-4A35-B6B9-1C1DA03217EA}" destId="{8DC60598-0D56-4A05-9A5E-ADFFD0E17DD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9027D-DDC5-4C83-B3B3-FC4A7B947A5F}">
      <dsp:nvSpPr>
        <dsp:cNvPr id="0" name=""/>
        <dsp:cNvSpPr/>
      </dsp:nvSpPr>
      <dsp:spPr>
        <a:xfrm rot="5400000">
          <a:off x="4696339" y="-1591953"/>
          <a:ext cx="1585912" cy="516639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s-ES" sz="2500" b="1" kern="1200" dirty="0" smtClean="0">
              <a:latin typeface="+mn-lt"/>
              <a:cs typeface="Arial" pitchFamily="34" charset="0"/>
            </a:rPr>
            <a:t>Se fijan una cantidad por unidad de peso, cuenta o medida.</a:t>
          </a:r>
          <a:endParaRPr lang="es-ES_tradnl" sz="2500" kern="1200" dirty="0">
            <a:latin typeface="+mn-lt"/>
            <a:cs typeface="Arial" pitchFamily="34" charset="0"/>
          </a:endParaRPr>
        </a:p>
      </dsp:txBody>
      <dsp:txXfrm rot="-5400000">
        <a:off x="2906097" y="275707"/>
        <a:ext cx="5088978" cy="1431076"/>
      </dsp:txXfrm>
    </dsp:sp>
    <dsp:sp modelId="{7E50DDCC-A90A-4FC3-A99B-891082AC31D8}">
      <dsp:nvSpPr>
        <dsp:cNvPr id="0" name=""/>
        <dsp:cNvSpPr/>
      </dsp:nvSpPr>
      <dsp:spPr>
        <a:xfrm>
          <a:off x="0" y="49"/>
          <a:ext cx="2906097" cy="198239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ES_tradnl" sz="3400" b="1" kern="1200" dirty="0" smtClean="0">
              <a:effectLst>
                <a:outerShdw blurRad="38100" dist="38100" dir="2700000" algn="tl">
                  <a:srgbClr val="000000">
                    <a:alpha val="43137"/>
                  </a:srgbClr>
                </a:outerShdw>
              </a:effectLst>
              <a:latin typeface="+mn-lt"/>
            </a:rPr>
            <a:t>Derechos Específicos</a:t>
          </a:r>
          <a:endParaRPr lang="es-ES_tradnl" sz="3400" b="1" kern="1200" dirty="0">
            <a:effectLst>
              <a:outerShdw blurRad="38100" dist="38100" dir="2700000" algn="tl">
                <a:srgbClr val="000000">
                  <a:alpha val="43137"/>
                </a:srgbClr>
              </a:outerShdw>
            </a:effectLst>
            <a:latin typeface="+mn-lt"/>
          </a:endParaRPr>
        </a:p>
      </dsp:txBody>
      <dsp:txXfrm>
        <a:off x="96772" y="96821"/>
        <a:ext cx="2712553" cy="1788846"/>
      </dsp:txXfrm>
    </dsp:sp>
    <dsp:sp modelId="{B3096B8E-E625-4411-AB8C-27358901C6F7}">
      <dsp:nvSpPr>
        <dsp:cNvPr id="0" name=""/>
        <dsp:cNvSpPr/>
      </dsp:nvSpPr>
      <dsp:spPr>
        <a:xfrm rot="5400000">
          <a:off x="4696339" y="489556"/>
          <a:ext cx="1585912" cy="5166396"/>
        </a:xfrm>
        <a:prstGeom prst="round2SameRect">
          <a:avLst/>
        </a:prstGeom>
        <a:solidFill>
          <a:schemeClr val="accent3">
            <a:tint val="40000"/>
            <a:alpha val="90000"/>
            <a:hueOff val="-1932354"/>
            <a:satOff val="-7827"/>
            <a:lumOff val="-648"/>
            <a:alphaOff val="0"/>
          </a:schemeClr>
        </a:solidFill>
        <a:ln w="9525" cap="flat" cmpd="sng" algn="ctr">
          <a:solidFill>
            <a:schemeClr val="accent3">
              <a:tint val="40000"/>
              <a:alpha val="90000"/>
              <a:hueOff val="-1932354"/>
              <a:satOff val="-7827"/>
              <a:lumOff val="-6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s-ES" sz="2500" b="1" kern="1200" dirty="0" smtClean="0">
              <a:latin typeface="+mn-lt"/>
              <a:cs typeface="Arial" pitchFamily="34" charset="0"/>
            </a:rPr>
            <a:t>Se fijan mediante un porcentaje del valor 	de la mercancía</a:t>
          </a:r>
          <a:r>
            <a:rPr lang="es-ES" sz="2500" b="1" kern="1200" dirty="0" smtClean="0">
              <a:latin typeface="+mn-lt"/>
            </a:rPr>
            <a:t>.</a:t>
          </a:r>
          <a:endParaRPr lang="es-ES_tradnl" sz="2500" kern="1200" dirty="0">
            <a:latin typeface="+mn-lt"/>
          </a:endParaRPr>
        </a:p>
      </dsp:txBody>
      <dsp:txXfrm rot="-5400000">
        <a:off x="2906097" y="2357216"/>
        <a:ext cx="5088978" cy="1431076"/>
      </dsp:txXfrm>
    </dsp:sp>
    <dsp:sp modelId="{688E6C1C-70B2-4CD7-BB96-A8D445804546}">
      <dsp:nvSpPr>
        <dsp:cNvPr id="0" name=""/>
        <dsp:cNvSpPr/>
      </dsp:nvSpPr>
      <dsp:spPr>
        <a:xfrm>
          <a:off x="0" y="2081559"/>
          <a:ext cx="2906097" cy="1982390"/>
        </a:xfrm>
        <a:prstGeom prst="roundRect">
          <a:avLst/>
        </a:prstGeom>
        <a:gradFill rotWithShape="0">
          <a:gsLst>
            <a:gs pos="0">
              <a:schemeClr val="accent3">
                <a:hueOff val="-1137357"/>
                <a:satOff val="-4689"/>
                <a:lumOff val="-983"/>
                <a:alphaOff val="0"/>
                <a:shade val="15000"/>
                <a:satMod val="180000"/>
              </a:schemeClr>
            </a:gs>
            <a:gs pos="50000">
              <a:schemeClr val="accent3">
                <a:hueOff val="-1137357"/>
                <a:satOff val="-4689"/>
                <a:lumOff val="-983"/>
                <a:alphaOff val="0"/>
                <a:shade val="45000"/>
                <a:satMod val="170000"/>
              </a:schemeClr>
            </a:gs>
            <a:gs pos="70000">
              <a:schemeClr val="accent3">
                <a:hueOff val="-1137357"/>
                <a:satOff val="-4689"/>
                <a:lumOff val="-983"/>
                <a:alphaOff val="0"/>
                <a:tint val="99000"/>
                <a:shade val="65000"/>
                <a:satMod val="155000"/>
              </a:schemeClr>
            </a:gs>
            <a:gs pos="100000">
              <a:schemeClr val="accent3">
                <a:hueOff val="-1137357"/>
                <a:satOff val="-4689"/>
                <a:lumOff val="-98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ES_tradnl" sz="3400" b="1" kern="1200" dirty="0" smtClean="0">
              <a:effectLst>
                <a:outerShdw blurRad="38100" dist="38100" dir="2700000" algn="tl">
                  <a:srgbClr val="000000">
                    <a:alpha val="43137"/>
                  </a:srgbClr>
                </a:outerShdw>
              </a:effectLst>
              <a:latin typeface="+mn-lt"/>
            </a:rPr>
            <a:t>Derechos Ad Valorem</a:t>
          </a:r>
          <a:endParaRPr lang="es-ES_tradnl" sz="3400" b="1" kern="1200" dirty="0">
            <a:effectLst>
              <a:outerShdw blurRad="38100" dist="38100" dir="2700000" algn="tl">
                <a:srgbClr val="000000">
                  <a:alpha val="43137"/>
                </a:srgbClr>
              </a:outerShdw>
            </a:effectLst>
            <a:latin typeface="+mn-lt"/>
          </a:endParaRPr>
        </a:p>
      </dsp:txBody>
      <dsp:txXfrm>
        <a:off x="96772" y="2178331"/>
        <a:ext cx="2712553" cy="17888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E0779-E791-4C6D-A773-024391C80A81}">
      <dsp:nvSpPr>
        <dsp:cNvPr id="0" name=""/>
        <dsp:cNvSpPr/>
      </dsp:nvSpPr>
      <dsp:spPr>
        <a:xfrm>
          <a:off x="0" y="286356"/>
          <a:ext cx="8229600" cy="982799"/>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s-ES_tradnl" sz="3500" kern="1200" smtClean="0"/>
            <a:t>CONCEPTO:</a:t>
          </a:r>
          <a:endParaRPr lang="es-CR" sz="3500" kern="1200"/>
        </a:p>
      </dsp:txBody>
      <dsp:txXfrm>
        <a:off x="47976" y="334332"/>
        <a:ext cx="8133648" cy="886847"/>
      </dsp:txXfrm>
    </dsp:sp>
    <dsp:sp modelId="{9021D06F-3B98-40C0-8646-72C2E754D511}">
      <dsp:nvSpPr>
        <dsp:cNvPr id="0" name=""/>
        <dsp:cNvSpPr/>
      </dsp:nvSpPr>
      <dsp:spPr>
        <a:xfrm>
          <a:off x="0" y="1269156"/>
          <a:ext cx="8229600" cy="29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s-ES_tradnl" sz="2700" kern="1200" dirty="0" smtClean="0"/>
            <a:t>“el precio </a:t>
          </a:r>
          <a:r>
            <a:rPr lang="es-ES_tradnl" sz="2700" b="1" u="sng" kern="1200" dirty="0" smtClean="0">
              <a:solidFill>
                <a:srgbClr val="FFC000"/>
              </a:solidFill>
              <a:effectLst>
                <a:outerShdw blurRad="38100" dist="38100" dir="2700000" algn="tl">
                  <a:srgbClr val="000000">
                    <a:alpha val="43137"/>
                  </a:srgbClr>
                </a:outerShdw>
              </a:effectLst>
            </a:rPr>
            <a:t>efectivamente pagado o por pagar </a:t>
          </a:r>
          <a:r>
            <a:rPr lang="es-ES_tradnl" sz="2700" kern="1200" dirty="0" smtClean="0"/>
            <a:t>por las mercancías, cuando éstas se venden para la exportación con destino al país de importación, </a:t>
          </a:r>
          <a:r>
            <a:rPr lang="es-ES_tradnl" sz="2700" b="1" kern="1200" dirty="0" smtClean="0">
              <a:solidFill>
                <a:srgbClr val="FFC000"/>
              </a:solidFill>
            </a:rPr>
            <a:t>ajustado</a:t>
          </a:r>
          <a:r>
            <a:rPr lang="es-ES_tradnl" sz="2700" kern="1200" dirty="0" smtClean="0"/>
            <a:t> de conformidad con lo dispuesto en el </a:t>
          </a:r>
          <a:r>
            <a:rPr lang="es-ES_tradnl" sz="2700" b="1" kern="1200" dirty="0" smtClean="0">
              <a:solidFill>
                <a:srgbClr val="FFC000"/>
              </a:solidFill>
            </a:rPr>
            <a:t>artículo 8</a:t>
          </a:r>
          <a:r>
            <a:rPr lang="es-ES_tradnl" sz="2700" kern="1200" dirty="0" smtClean="0"/>
            <a:t>, siempre que concurran determinadas circunstancias”</a:t>
          </a:r>
          <a:endParaRPr lang="es-CR" sz="2700" kern="1200" dirty="0"/>
        </a:p>
      </dsp:txBody>
      <dsp:txXfrm>
        <a:off x="0" y="1269156"/>
        <a:ext cx="8229600" cy="29704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BF3A9-B71A-4D1F-B803-D1133539293E}">
      <dsp:nvSpPr>
        <dsp:cNvPr id="0" name=""/>
        <dsp:cNvSpPr/>
      </dsp:nvSpPr>
      <dsp:spPr>
        <a:xfrm>
          <a:off x="0" y="555803"/>
          <a:ext cx="4839199" cy="407160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rtl="0">
            <a:lnSpc>
              <a:spcPct val="90000"/>
            </a:lnSpc>
            <a:spcBef>
              <a:spcPct val="0"/>
            </a:spcBef>
            <a:spcAft>
              <a:spcPct val="35000"/>
            </a:spcAft>
          </a:pPr>
          <a:r>
            <a:rPr lang="es-ES_tradnl" sz="2900" kern="1200" dirty="0" smtClean="0">
              <a:latin typeface="Arial" pitchFamily="34" charset="0"/>
              <a:cs typeface="Arial" pitchFamily="34" charset="0"/>
            </a:rPr>
            <a:t>En consecuencia, los pagos por dividendos u otros conceptos del comprador al vendedor que </a:t>
          </a:r>
          <a:r>
            <a:rPr lang="es-ES_tradnl" sz="2900" b="1" u="none" kern="1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no guarden relación con las mercancías importadas</a:t>
          </a:r>
          <a:r>
            <a:rPr lang="es-ES_tradnl" sz="2900" kern="1200" dirty="0" smtClean="0">
              <a:latin typeface="Arial" pitchFamily="34" charset="0"/>
              <a:cs typeface="Arial" pitchFamily="34" charset="0"/>
            </a:rPr>
            <a:t> no forman parte del valor en aduana.</a:t>
          </a:r>
          <a:endParaRPr lang="es-CR" sz="2900" kern="1200" dirty="0">
            <a:latin typeface="Arial" pitchFamily="34" charset="0"/>
            <a:cs typeface="Arial" pitchFamily="34" charset="0"/>
          </a:endParaRPr>
        </a:p>
      </dsp:txBody>
      <dsp:txXfrm>
        <a:off x="198759" y="754562"/>
        <a:ext cx="4441681" cy="36740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C7564-5CC8-4787-865A-084DD128B853}">
      <dsp:nvSpPr>
        <dsp:cNvPr id="0" name=""/>
        <dsp:cNvSpPr/>
      </dsp:nvSpPr>
      <dsp:spPr>
        <a:xfrm>
          <a:off x="0" y="12076"/>
          <a:ext cx="4040188" cy="152685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s-ES_tradnl" sz="2900" kern="1200" smtClean="0">
              <a:latin typeface="Arial" pitchFamily="34" charset="0"/>
              <a:cs typeface="Arial" pitchFamily="34" charset="0"/>
            </a:rPr>
            <a:t>1. Son normales en muchas ramas comerciales.</a:t>
          </a:r>
          <a:endParaRPr lang="es-CR" sz="2900" kern="1200">
            <a:latin typeface="Arial" pitchFamily="34" charset="0"/>
            <a:cs typeface="Arial" pitchFamily="34" charset="0"/>
          </a:endParaRPr>
        </a:p>
      </dsp:txBody>
      <dsp:txXfrm>
        <a:off x="74535" y="86611"/>
        <a:ext cx="3891118" cy="1377780"/>
      </dsp:txXfrm>
    </dsp:sp>
    <dsp:sp modelId="{F978D553-76AB-424A-B3F0-06BB05D6A3D3}">
      <dsp:nvSpPr>
        <dsp:cNvPr id="0" name=""/>
        <dsp:cNvSpPr/>
      </dsp:nvSpPr>
      <dsp:spPr>
        <a:xfrm>
          <a:off x="0" y="1622446"/>
          <a:ext cx="4040188" cy="1526850"/>
        </a:xfrm>
        <a:prstGeom prst="roundRect">
          <a:avLst/>
        </a:prstGeom>
        <a:gradFill rotWithShape="0">
          <a:gsLst>
            <a:gs pos="0">
              <a:schemeClr val="accent2">
                <a:hueOff val="-838123"/>
                <a:satOff val="-9658"/>
                <a:lumOff val="2159"/>
                <a:alphaOff val="0"/>
                <a:shade val="15000"/>
                <a:satMod val="180000"/>
              </a:schemeClr>
            </a:gs>
            <a:gs pos="50000">
              <a:schemeClr val="accent2">
                <a:hueOff val="-838123"/>
                <a:satOff val="-9658"/>
                <a:lumOff val="2159"/>
                <a:alphaOff val="0"/>
                <a:shade val="45000"/>
                <a:satMod val="170000"/>
              </a:schemeClr>
            </a:gs>
            <a:gs pos="70000">
              <a:schemeClr val="accent2">
                <a:hueOff val="-838123"/>
                <a:satOff val="-9658"/>
                <a:lumOff val="2159"/>
                <a:alphaOff val="0"/>
                <a:tint val="99000"/>
                <a:shade val="65000"/>
                <a:satMod val="155000"/>
              </a:schemeClr>
            </a:gs>
            <a:gs pos="100000">
              <a:schemeClr val="accent2">
                <a:hueOff val="-838123"/>
                <a:satOff val="-9658"/>
                <a:lumOff val="215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s-ES_tradnl" sz="2900" kern="1200" dirty="0" smtClean="0">
              <a:latin typeface="Arial" pitchFamily="34" charset="0"/>
              <a:cs typeface="Arial" pitchFamily="34" charset="0"/>
            </a:rPr>
            <a:t>2. Pueden reflejarse en la factura como:</a:t>
          </a:r>
          <a:endParaRPr lang="es-CR" sz="2900" kern="1200" dirty="0">
            <a:latin typeface="Arial" pitchFamily="34" charset="0"/>
            <a:cs typeface="Arial" pitchFamily="34" charset="0"/>
          </a:endParaRPr>
        </a:p>
      </dsp:txBody>
      <dsp:txXfrm>
        <a:off x="74535" y="1696981"/>
        <a:ext cx="3891118" cy="1377780"/>
      </dsp:txXfrm>
    </dsp:sp>
    <dsp:sp modelId="{08EF7C82-5E9F-4C2E-BFB8-53B602CE18BC}">
      <dsp:nvSpPr>
        <dsp:cNvPr id="0" name=""/>
        <dsp:cNvSpPr/>
      </dsp:nvSpPr>
      <dsp:spPr>
        <a:xfrm>
          <a:off x="0" y="3149296"/>
          <a:ext cx="4040188" cy="78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76"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s-ES_tradnl" sz="1200" kern="1200" dirty="0" smtClean="0">
              <a:latin typeface="Arial" pitchFamily="34" charset="0"/>
              <a:cs typeface="Arial" pitchFamily="34" charset="0"/>
            </a:rPr>
            <a:t>porcentajes, indicando a qué obedecen</a:t>
          </a:r>
          <a:endParaRPr lang="es-CR" sz="1200" kern="1200" dirty="0">
            <a:latin typeface="Arial" pitchFamily="34" charset="0"/>
            <a:cs typeface="Arial" pitchFamily="34" charset="0"/>
          </a:endParaRPr>
        </a:p>
        <a:p>
          <a:pPr marL="114300" lvl="1" indent="-114300" algn="l" defTabSz="533400" rtl="0">
            <a:lnSpc>
              <a:spcPct val="90000"/>
            </a:lnSpc>
            <a:spcBef>
              <a:spcPct val="0"/>
            </a:spcBef>
            <a:spcAft>
              <a:spcPct val="20000"/>
            </a:spcAft>
            <a:buChar char="••"/>
          </a:pPr>
          <a:r>
            <a:rPr lang="es-ES_tradnl" sz="1200" kern="1200" dirty="0" smtClean="0">
              <a:latin typeface="Arial" pitchFamily="34" charset="0"/>
              <a:cs typeface="Arial" pitchFamily="34" charset="0"/>
            </a:rPr>
            <a:t>porcentajes, sin indicación alguna</a:t>
          </a:r>
          <a:endParaRPr lang="es-CR" sz="1200" kern="1200" dirty="0">
            <a:latin typeface="Arial" pitchFamily="34" charset="0"/>
            <a:cs typeface="Arial" pitchFamily="34" charset="0"/>
          </a:endParaRPr>
        </a:p>
        <a:p>
          <a:pPr marL="114300" lvl="1" indent="-114300" algn="l" defTabSz="533400" rtl="0">
            <a:lnSpc>
              <a:spcPct val="90000"/>
            </a:lnSpc>
            <a:spcBef>
              <a:spcPct val="0"/>
            </a:spcBef>
            <a:spcAft>
              <a:spcPct val="20000"/>
            </a:spcAft>
            <a:buChar char="••"/>
          </a:pPr>
          <a:r>
            <a:rPr lang="es-ES_tradnl" sz="1200" kern="1200" dirty="0" smtClean="0">
              <a:latin typeface="Arial" pitchFamily="34" charset="0"/>
              <a:cs typeface="Arial" pitchFamily="34" charset="0"/>
            </a:rPr>
            <a:t>precio neto, sin indicación de porcentajes</a:t>
          </a:r>
          <a:endParaRPr lang="es-CR" sz="1200" kern="1200" dirty="0">
            <a:latin typeface="Arial" pitchFamily="34" charset="0"/>
            <a:cs typeface="Arial" pitchFamily="34" charset="0"/>
          </a:endParaRPr>
        </a:p>
        <a:p>
          <a:pPr marL="114300" lvl="1" indent="-114300" algn="l" defTabSz="533400" rtl="0">
            <a:lnSpc>
              <a:spcPct val="90000"/>
            </a:lnSpc>
            <a:spcBef>
              <a:spcPct val="0"/>
            </a:spcBef>
            <a:spcAft>
              <a:spcPct val="20000"/>
            </a:spcAft>
            <a:buChar char="••"/>
          </a:pPr>
          <a:r>
            <a:rPr lang="es-ES_tradnl" sz="1200" kern="1200" dirty="0" smtClean="0">
              <a:latin typeface="Arial" pitchFamily="34" charset="0"/>
              <a:cs typeface="Arial" pitchFamily="34" charset="0"/>
            </a:rPr>
            <a:t>puede incluir una cantidad mayor, sin indicación</a:t>
          </a:r>
          <a:endParaRPr lang="es-CR" sz="1200" kern="1200" dirty="0">
            <a:latin typeface="Arial" pitchFamily="34" charset="0"/>
            <a:cs typeface="Arial" pitchFamily="34" charset="0"/>
          </a:endParaRPr>
        </a:p>
      </dsp:txBody>
      <dsp:txXfrm>
        <a:off x="0" y="3149296"/>
        <a:ext cx="4040188" cy="7803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CD6BF-B754-4867-91C5-8F14D261AE1A}">
      <dsp:nvSpPr>
        <dsp:cNvPr id="0" name=""/>
        <dsp:cNvSpPr/>
      </dsp:nvSpPr>
      <dsp:spPr>
        <a:xfrm>
          <a:off x="141997" y="77696"/>
          <a:ext cx="7287188" cy="1240834"/>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smtClean="0"/>
            <a:t>REGLAMENTO CENTROAMERICANO</a:t>
          </a:r>
          <a:endParaRPr lang="es-CR" sz="1900" kern="1200"/>
        </a:p>
      </dsp:txBody>
      <dsp:txXfrm>
        <a:off x="202570" y="138269"/>
        <a:ext cx="7166042" cy="1119688"/>
      </dsp:txXfrm>
    </dsp:sp>
    <dsp:sp modelId="{7632E80D-AB27-456D-88F8-B4F94CAB33F5}">
      <dsp:nvSpPr>
        <dsp:cNvPr id="0" name=""/>
        <dsp:cNvSpPr/>
      </dsp:nvSpPr>
      <dsp:spPr>
        <a:xfrm>
          <a:off x="0" y="1373251"/>
          <a:ext cx="7571184" cy="2800979"/>
        </a:xfrm>
        <a:prstGeom prst="roundRect">
          <a:avLst/>
        </a:prstGeom>
        <a:gradFill rotWithShape="0">
          <a:gsLst>
            <a:gs pos="0">
              <a:schemeClr val="accent3">
                <a:hueOff val="-1137357"/>
                <a:satOff val="-4689"/>
                <a:lumOff val="-983"/>
                <a:alphaOff val="0"/>
                <a:shade val="15000"/>
                <a:satMod val="180000"/>
              </a:schemeClr>
            </a:gs>
            <a:gs pos="50000">
              <a:schemeClr val="accent3">
                <a:hueOff val="-1137357"/>
                <a:satOff val="-4689"/>
                <a:lumOff val="-983"/>
                <a:alphaOff val="0"/>
                <a:shade val="45000"/>
                <a:satMod val="170000"/>
              </a:schemeClr>
            </a:gs>
            <a:gs pos="70000">
              <a:schemeClr val="accent3">
                <a:hueOff val="-1137357"/>
                <a:satOff val="-4689"/>
                <a:lumOff val="-983"/>
                <a:alphaOff val="0"/>
                <a:tint val="99000"/>
                <a:shade val="65000"/>
                <a:satMod val="155000"/>
              </a:schemeClr>
            </a:gs>
            <a:gs pos="100000">
              <a:schemeClr val="accent3">
                <a:hueOff val="-1137357"/>
                <a:satOff val="-4689"/>
                <a:lumOff val="-98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smtClean="0"/>
            <a:t>Artículo 8.        Para la determinación del valor en aduana, se aceptaran los descuentos o rebajas de precios que otorga el vendedor al comprador, siempre que los mismos sean  comprobables, cuantificables, no correspondan a transacciones anteriores y que el precio realmente pagado o por pagar cumpla con lo dispuesto en el artículo 1 del Acuerdo.</a:t>
          </a:r>
          <a:endParaRPr lang="es-CR" sz="1900" kern="1200"/>
        </a:p>
      </dsp:txBody>
      <dsp:txXfrm>
        <a:off x="136733" y="1509984"/>
        <a:ext cx="7297718" cy="25275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03CA-78BF-4499-A7AB-CB9F38E29242}">
      <dsp:nvSpPr>
        <dsp:cNvPr id="0" name=""/>
        <dsp:cNvSpPr/>
      </dsp:nvSpPr>
      <dsp:spPr>
        <a:xfrm>
          <a:off x="0" y="238881"/>
          <a:ext cx="8229600" cy="77220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_tradnl" sz="2000" kern="1200" smtClean="0">
              <a:latin typeface="Arial" pitchFamily="34" charset="0"/>
              <a:cs typeface="Arial" pitchFamily="34" charset="0"/>
            </a:rPr>
            <a:t>Motivo: Las restricciones pueden influir de una forma artificial en el precio de las mercancías.</a:t>
          </a:r>
          <a:endParaRPr lang="es-CR" sz="2000" kern="1200">
            <a:latin typeface="Arial" pitchFamily="34" charset="0"/>
            <a:cs typeface="Arial" pitchFamily="34" charset="0"/>
          </a:endParaRPr>
        </a:p>
      </dsp:txBody>
      <dsp:txXfrm>
        <a:off x="37696" y="276577"/>
        <a:ext cx="8154208" cy="696808"/>
      </dsp:txXfrm>
    </dsp:sp>
    <dsp:sp modelId="{9E2C94D5-9F78-4DCB-A29E-F569ACBDFF17}">
      <dsp:nvSpPr>
        <dsp:cNvPr id="0" name=""/>
        <dsp:cNvSpPr/>
      </dsp:nvSpPr>
      <dsp:spPr>
        <a:xfrm>
          <a:off x="0" y="1068681"/>
          <a:ext cx="8229600" cy="77220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_tradnl" sz="2000" kern="1200" dirty="0" smtClean="0">
              <a:latin typeface="Arial" pitchFamily="34" charset="0"/>
              <a:cs typeface="Arial" pitchFamily="34" charset="0"/>
            </a:rPr>
            <a:t>Factor a tomar en cuenta: Es frecuente en multitud de transacciones comerciales que restricciones de diverso tipo van implícita.</a:t>
          </a:r>
          <a:endParaRPr lang="es-CR" sz="2000" kern="1200" dirty="0">
            <a:latin typeface="Arial" pitchFamily="34" charset="0"/>
            <a:cs typeface="Arial" pitchFamily="34" charset="0"/>
          </a:endParaRPr>
        </a:p>
      </dsp:txBody>
      <dsp:txXfrm>
        <a:off x="37696" y="1106377"/>
        <a:ext cx="8154208" cy="696808"/>
      </dsp:txXfrm>
    </dsp:sp>
    <dsp:sp modelId="{FE405769-587B-49FA-A01F-BD2E23A05D1E}">
      <dsp:nvSpPr>
        <dsp:cNvPr id="0" name=""/>
        <dsp:cNvSpPr/>
      </dsp:nvSpPr>
      <dsp:spPr>
        <a:xfrm>
          <a:off x="0" y="1898481"/>
          <a:ext cx="8229600" cy="77220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_tradnl" sz="2000" kern="1200" smtClean="0">
              <a:latin typeface="Arial" pitchFamily="34" charset="0"/>
              <a:cs typeface="Arial" pitchFamily="34" charset="0"/>
            </a:rPr>
            <a:t>Interpretación: La interpretación de este tipo de restricciones debe ser en sentido estricto.</a:t>
          </a:r>
          <a:endParaRPr lang="es-CR" sz="2000" kern="1200">
            <a:latin typeface="Arial" pitchFamily="34" charset="0"/>
            <a:cs typeface="Arial" pitchFamily="34" charset="0"/>
          </a:endParaRPr>
        </a:p>
      </dsp:txBody>
      <dsp:txXfrm>
        <a:off x="37696" y="1936177"/>
        <a:ext cx="8154208" cy="696808"/>
      </dsp:txXfrm>
    </dsp:sp>
    <dsp:sp modelId="{9F6E8458-CB5F-47B6-9D66-7EE303439FC3}">
      <dsp:nvSpPr>
        <dsp:cNvPr id="0" name=""/>
        <dsp:cNvSpPr/>
      </dsp:nvSpPr>
      <dsp:spPr>
        <a:xfrm>
          <a:off x="0" y="2728281"/>
          <a:ext cx="8229600" cy="77220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_tradnl" sz="2000" kern="1200" smtClean="0">
              <a:latin typeface="Arial" pitchFamily="34" charset="0"/>
              <a:cs typeface="Arial" pitchFamily="34" charset="0"/>
            </a:rPr>
            <a:t>Acuerdo GATT: Restricciones que no determinan que haya que rechazarse el valor de transacción:</a:t>
          </a:r>
          <a:endParaRPr lang="es-CR" sz="2000" kern="1200">
            <a:latin typeface="Arial" pitchFamily="34" charset="0"/>
            <a:cs typeface="Arial" pitchFamily="34" charset="0"/>
          </a:endParaRPr>
        </a:p>
      </dsp:txBody>
      <dsp:txXfrm>
        <a:off x="37696" y="2765977"/>
        <a:ext cx="8154208" cy="696808"/>
      </dsp:txXfrm>
    </dsp:sp>
    <dsp:sp modelId="{191A228F-3B71-465F-AB9F-E7EC3A7DA68C}">
      <dsp:nvSpPr>
        <dsp:cNvPr id="0" name=""/>
        <dsp:cNvSpPr/>
      </dsp:nvSpPr>
      <dsp:spPr>
        <a:xfrm>
          <a:off x="0" y="3500481"/>
          <a:ext cx="82296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s-ES_tradnl" sz="1600" kern="1200" smtClean="0">
              <a:latin typeface="Arial" pitchFamily="34" charset="0"/>
              <a:cs typeface="Arial" pitchFamily="34" charset="0"/>
            </a:rPr>
            <a:t>i.  Las que impongan o exijan la ley o autoridades </a:t>
          </a:r>
          <a:endParaRPr lang="es-CR" sz="1600" kern="1200">
            <a:latin typeface="Arial" pitchFamily="34" charset="0"/>
            <a:cs typeface="Arial" pitchFamily="34" charset="0"/>
          </a:endParaRPr>
        </a:p>
        <a:p>
          <a:pPr marL="171450" lvl="1" indent="-171450" algn="l" defTabSz="711200" rtl="0">
            <a:lnSpc>
              <a:spcPct val="90000"/>
            </a:lnSpc>
            <a:spcBef>
              <a:spcPct val="0"/>
            </a:spcBef>
            <a:spcAft>
              <a:spcPct val="20000"/>
            </a:spcAft>
            <a:buChar char="••"/>
          </a:pPr>
          <a:r>
            <a:rPr lang="es-ES_tradnl" sz="1600" kern="1200" smtClean="0">
              <a:latin typeface="Arial" pitchFamily="34" charset="0"/>
              <a:cs typeface="Arial" pitchFamily="34" charset="0"/>
            </a:rPr>
            <a:t>ii. Las que limiten el territorio en donde puedan venderse</a:t>
          </a:r>
          <a:endParaRPr lang="es-CR" sz="1600" kern="1200">
            <a:latin typeface="Arial" pitchFamily="34" charset="0"/>
            <a:cs typeface="Arial" pitchFamily="34" charset="0"/>
          </a:endParaRPr>
        </a:p>
        <a:p>
          <a:pPr marL="171450" lvl="1" indent="-171450" algn="l" defTabSz="711200" rtl="0">
            <a:lnSpc>
              <a:spcPct val="90000"/>
            </a:lnSpc>
            <a:spcBef>
              <a:spcPct val="0"/>
            </a:spcBef>
            <a:spcAft>
              <a:spcPct val="20000"/>
            </a:spcAft>
            <a:buChar char="••"/>
          </a:pPr>
          <a:r>
            <a:rPr lang="es-ES_tradnl" sz="1600" kern="1200" smtClean="0">
              <a:latin typeface="Arial" pitchFamily="34" charset="0"/>
              <a:cs typeface="Arial" pitchFamily="34" charset="0"/>
            </a:rPr>
            <a:t>iii. Las que no afecten sensiblemente el valor de las mercancías.</a:t>
          </a:r>
          <a:endParaRPr lang="es-CR" sz="1600" kern="1200">
            <a:latin typeface="Arial" pitchFamily="34" charset="0"/>
            <a:cs typeface="Arial" pitchFamily="34" charset="0"/>
          </a:endParaRPr>
        </a:p>
      </dsp:txBody>
      <dsp:txXfrm>
        <a:off x="0" y="3500481"/>
        <a:ext cx="8229600" cy="7865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94D96-0169-44F2-8466-7B8608EA3498}">
      <dsp:nvSpPr>
        <dsp:cNvPr id="0" name=""/>
        <dsp:cNvSpPr/>
      </dsp:nvSpPr>
      <dsp:spPr>
        <a:xfrm>
          <a:off x="0" y="1065956"/>
          <a:ext cx="5770984" cy="121680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_tradnl" sz="2000" kern="1200" dirty="0" smtClean="0">
              <a:latin typeface="Arial" pitchFamily="34" charset="0"/>
              <a:cs typeface="Arial" pitchFamily="34" charset="0"/>
            </a:rPr>
            <a:t>Factores a considerar para el rechazo:</a:t>
          </a:r>
          <a:endParaRPr lang="es-CR" sz="2000" kern="1200" dirty="0">
            <a:latin typeface="Arial" pitchFamily="34" charset="0"/>
            <a:cs typeface="Arial" pitchFamily="34" charset="0"/>
          </a:endParaRPr>
        </a:p>
      </dsp:txBody>
      <dsp:txXfrm>
        <a:off x="59399" y="1125355"/>
        <a:ext cx="5652186" cy="1098002"/>
      </dsp:txXfrm>
    </dsp:sp>
    <dsp:sp modelId="{6130852C-93AB-48AA-AB1D-9ADBA9D5F41E}">
      <dsp:nvSpPr>
        <dsp:cNvPr id="0" name=""/>
        <dsp:cNvSpPr/>
      </dsp:nvSpPr>
      <dsp:spPr>
        <a:xfrm>
          <a:off x="0" y="2282756"/>
          <a:ext cx="5770984"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229"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s-CR" sz="1800" kern="1200" dirty="0">
            <a:latin typeface="Arial" pitchFamily="34" charset="0"/>
            <a:cs typeface="Arial" pitchFamily="34" charset="0"/>
          </a:endParaRPr>
        </a:p>
        <a:p>
          <a:pPr marL="228600" lvl="1" indent="-228600" algn="just" defTabSz="889000" rtl="0">
            <a:lnSpc>
              <a:spcPct val="90000"/>
            </a:lnSpc>
            <a:spcBef>
              <a:spcPct val="0"/>
            </a:spcBef>
            <a:spcAft>
              <a:spcPct val="20000"/>
            </a:spcAft>
            <a:buChar char="••"/>
          </a:pPr>
          <a:r>
            <a:rPr lang="es-ES_tradnl" sz="2000" kern="1200" dirty="0" smtClean="0">
              <a:latin typeface="Arial" pitchFamily="34" charset="0"/>
              <a:cs typeface="Arial" pitchFamily="34" charset="0"/>
            </a:rPr>
            <a:t>Que la venta o el precio dependan de cualquier condición o prestación.</a:t>
          </a:r>
          <a:endParaRPr lang="es-CR" sz="2000" kern="1200" dirty="0">
            <a:latin typeface="Arial" pitchFamily="34" charset="0"/>
            <a:cs typeface="Arial" pitchFamily="34" charset="0"/>
          </a:endParaRPr>
        </a:p>
        <a:p>
          <a:pPr marL="228600" lvl="1" indent="-228600" algn="just" defTabSz="889000" rtl="0">
            <a:lnSpc>
              <a:spcPct val="90000"/>
            </a:lnSpc>
            <a:spcBef>
              <a:spcPct val="0"/>
            </a:spcBef>
            <a:spcAft>
              <a:spcPct val="20000"/>
            </a:spcAft>
            <a:buChar char="••"/>
          </a:pPr>
          <a:endParaRPr lang="es-CR" sz="2000" kern="1200" dirty="0">
            <a:latin typeface="Arial" pitchFamily="34" charset="0"/>
            <a:cs typeface="Arial" pitchFamily="34" charset="0"/>
          </a:endParaRPr>
        </a:p>
        <a:p>
          <a:pPr marL="228600" lvl="1" indent="-228600" algn="just" defTabSz="889000" rtl="0">
            <a:lnSpc>
              <a:spcPct val="90000"/>
            </a:lnSpc>
            <a:spcBef>
              <a:spcPct val="0"/>
            </a:spcBef>
            <a:spcAft>
              <a:spcPct val="20000"/>
            </a:spcAft>
            <a:buChar char="••"/>
          </a:pPr>
          <a:r>
            <a:rPr lang="es-ES_tradnl" sz="2000" kern="1200" dirty="0" smtClean="0">
              <a:latin typeface="Arial" pitchFamily="34" charset="0"/>
              <a:cs typeface="Arial" pitchFamily="34" charset="0"/>
            </a:rPr>
            <a:t>Que el valor de la condición o prestación no pueda determinarse en relación con las mercancías que se van a valorar.</a:t>
          </a:r>
          <a:endParaRPr lang="es-CR" sz="2000" kern="1200" dirty="0">
            <a:latin typeface="Arial" pitchFamily="34" charset="0"/>
            <a:cs typeface="Arial" pitchFamily="34" charset="0"/>
          </a:endParaRPr>
        </a:p>
      </dsp:txBody>
      <dsp:txXfrm>
        <a:off x="0" y="2282756"/>
        <a:ext cx="5770984" cy="20518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1790B-AF19-43F8-8FEE-2C6AF181D88A}">
      <dsp:nvSpPr>
        <dsp:cNvPr id="0" name=""/>
        <dsp:cNvSpPr/>
      </dsp:nvSpPr>
      <dsp:spPr>
        <a:xfrm>
          <a:off x="0" y="421851"/>
          <a:ext cx="8229600" cy="69498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_tradnl" sz="1800" kern="1200" dirty="0" smtClean="0">
              <a:latin typeface="Arial" pitchFamily="34" charset="0"/>
              <a:cs typeface="Arial" pitchFamily="34" charset="0"/>
            </a:rPr>
            <a:t>a. Vendedor X vende al comprador Y, el producto Z, en un precio de $100 por pieza, a condición de que Y adquiera otro artículo de X a $200 por pieza.</a:t>
          </a:r>
          <a:endParaRPr lang="es-CR" sz="1800" kern="1200" dirty="0">
            <a:latin typeface="Arial" pitchFamily="34" charset="0"/>
            <a:cs typeface="Arial" pitchFamily="34" charset="0"/>
          </a:endParaRPr>
        </a:p>
      </dsp:txBody>
      <dsp:txXfrm>
        <a:off x="33926" y="455777"/>
        <a:ext cx="8161748" cy="627128"/>
      </dsp:txXfrm>
    </dsp:sp>
    <dsp:sp modelId="{FE0A874B-C22F-4902-9ABD-01C6AE565F15}">
      <dsp:nvSpPr>
        <dsp:cNvPr id="0" name=""/>
        <dsp:cNvSpPr/>
      </dsp:nvSpPr>
      <dsp:spPr>
        <a:xfrm>
          <a:off x="0" y="1168671"/>
          <a:ext cx="8229600" cy="694980"/>
        </a:xfrm>
        <a:prstGeom prst="roundRect">
          <a:avLst/>
        </a:prstGeom>
        <a:gradFill rotWithShape="0">
          <a:gsLst>
            <a:gs pos="0">
              <a:schemeClr val="accent2">
                <a:hueOff val="-209531"/>
                <a:satOff val="-2415"/>
                <a:lumOff val="540"/>
                <a:alphaOff val="0"/>
                <a:shade val="15000"/>
                <a:satMod val="180000"/>
              </a:schemeClr>
            </a:gs>
            <a:gs pos="50000">
              <a:schemeClr val="accent2">
                <a:hueOff val="-209531"/>
                <a:satOff val="-2415"/>
                <a:lumOff val="540"/>
                <a:alphaOff val="0"/>
                <a:shade val="45000"/>
                <a:satMod val="170000"/>
              </a:schemeClr>
            </a:gs>
            <a:gs pos="70000">
              <a:schemeClr val="accent2">
                <a:hueOff val="-209531"/>
                <a:satOff val="-2415"/>
                <a:lumOff val="540"/>
                <a:alphaOff val="0"/>
                <a:tint val="99000"/>
                <a:shade val="65000"/>
                <a:satMod val="155000"/>
              </a:schemeClr>
            </a:gs>
            <a:gs pos="100000">
              <a:schemeClr val="accent2">
                <a:hueOff val="-209531"/>
                <a:satOff val="-2415"/>
                <a:lumOff val="54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_tradnl" sz="1800" kern="1200" smtClean="0">
              <a:latin typeface="Arial" pitchFamily="34" charset="0"/>
              <a:cs typeface="Arial" pitchFamily="34" charset="0"/>
            </a:rPr>
            <a:t>b. Vendedor X vende al comprador Y, el producto Z, en un precio de $100 por pieza, a condición de que Y le venda a él, X, un producto P al mismo precio.</a:t>
          </a:r>
          <a:endParaRPr lang="es-CR" sz="1800" kern="1200">
            <a:latin typeface="Arial" pitchFamily="34" charset="0"/>
            <a:cs typeface="Arial" pitchFamily="34" charset="0"/>
          </a:endParaRPr>
        </a:p>
      </dsp:txBody>
      <dsp:txXfrm>
        <a:off x="33926" y="1202597"/>
        <a:ext cx="8161748" cy="627128"/>
      </dsp:txXfrm>
    </dsp:sp>
    <dsp:sp modelId="{B641B71D-BA1A-4A56-ACFC-BADD1BE518E9}">
      <dsp:nvSpPr>
        <dsp:cNvPr id="0" name=""/>
        <dsp:cNvSpPr/>
      </dsp:nvSpPr>
      <dsp:spPr>
        <a:xfrm>
          <a:off x="0" y="1915491"/>
          <a:ext cx="8229600" cy="694980"/>
        </a:xfrm>
        <a:prstGeom prst="roundRect">
          <a:avLst/>
        </a:prstGeom>
        <a:gradFill rotWithShape="0">
          <a:gsLst>
            <a:gs pos="0">
              <a:schemeClr val="accent2">
                <a:hueOff val="-419062"/>
                <a:satOff val="-4829"/>
                <a:lumOff val="1079"/>
                <a:alphaOff val="0"/>
                <a:shade val="15000"/>
                <a:satMod val="180000"/>
              </a:schemeClr>
            </a:gs>
            <a:gs pos="50000">
              <a:schemeClr val="accent2">
                <a:hueOff val="-419062"/>
                <a:satOff val="-4829"/>
                <a:lumOff val="1079"/>
                <a:alphaOff val="0"/>
                <a:shade val="45000"/>
                <a:satMod val="170000"/>
              </a:schemeClr>
            </a:gs>
            <a:gs pos="70000">
              <a:schemeClr val="accent2">
                <a:hueOff val="-419062"/>
                <a:satOff val="-4829"/>
                <a:lumOff val="1079"/>
                <a:alphaOff val="0"/>
                <a:tint val="99000"/>
                <a:shade val="65000"/>
                <a:satMod val="155000"/>
              </a:schemeClr>
            </a:gs>
            <a:gs pos="100000">
              <a:schemeClr val="accent2">
                <a:hueOff val="-419062"/>
                <a:satOff val="-4829"/>
                <a:lumOff val="107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_tradnl" sz="1800" kern="1200" smtClean="0">
              <a:latin typeface="Arial" pitchFamily="34" charset="0"/>
              <a:cs typeface="Arial" pitchFamily="34" charset="0"/>
            </a:rPr>
            <a:t>c. Vendedor X vende al comprador Y, un producto terminado Z,</a:t>
          </a:r>
          <a:endParaRPr lang="es-CR" sz="1800" kern="1200">
            <a:latin typeface="Arial" pitchFamily="34" charset="0"/>
            <a:cs typeface="Arial" pitchFamily="34" charset="0"/>
          </a:endParaRPr>
        </a:p>
      </dsp:txBody>
      <dsp:txXfrm>
        <a:off x="33926" y="1949417"/>
        <a:ext cx="8161748" cy="627128"/>
      </dsp:txXfrm>
    </dsp:sp>
    <dsp:sp modelId="{1320D2C7-BCEF-4578-87B8-C8CBFAD56AF9}">
      <dsp:nvSpPr>
        <dsp:cNvPr id="0" name=""/>
        <dsp:cNvSpPr/>
      </dsp:nvSpPr>
      <dsp:spPr>
        <a:xfrm>
          <a:off x="0" y="2662311"/>
          <a:ext cx="8229600" cy="694980"/>
        </a:xfrm>
        <a:prstGeom prst="roundRect">
          <a:avLst/>
        </a:prstGeom>
        <a:gradFill rotWithShape="0">
          <a:gsLst>
            <a:gs pos="0">
              <a:schemeClr val="accent2">
                <a:hueOff val="-628592"/>
                <a:satOff val="-7244"/>
                <a:lumOff val="1619"/>
                <a:alphaOff val="0"/>
                <a:shade val="15000"/>
                <a:satMod val="180000"/>
              </a:schemeClr>
            </a:gs>
            <a:gs pos="50000">
              <a:schemeClr val="accent2">
                <a:hueOff val="-628592"/>
                <a:satOff val="-7244"/>
                <a:lumOff val="1619"/>
                <a:alphaOff val="0"/>
                <a:shade val="45000"/>
                <a:satMod val="170000"/>
              </a:schemeClr>
            </a:gs>
            <a:gs pos="70000">
              <a:schemeClr val="accent2">
                <a:hueOff val="-628592"/>
                <a:satOff val="-7244"/>
                <a:lumOff val="1619"/>
                <a:alphaOff val="0"/>
                <a:tint val="99000"/>
                <a:shade val="65000"/>
                <a:satMod val="155000"/>
              </a:schemeClr>
            </a:gs>
            <a:gs pos="100000">
              <a:schemeClr val="accent2">
                <a:hueOff val="-628592"/>
                <a:satOff val="-7244"/>
                <a:lumOff val="161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_tradnl" sz="1800" kern="1200" smtClean="0">
              <a:latin typeface="Arial" pitchFamily="34" charset="0"/>
              <a:cs typeface="Arial" pitchFamily="34" charset="0"/>
            </a:rPr>
            <a:t>en un precio de $100 unitario, con la condición de que le venda </a:t>
          </a:r>
          <a:endParaRPr lang="es-CR" sz="1800" kern="1200">
            <a:latin typeface="Arial" pitchFamily="34" charset="0"/>
            <a:cs typeface="Arial" pitchFamily="34" charset="0"/>
          </a:endParaRPr>
        </a:p>
      </dsp:txBody>
      <dsp:txXfrm>
        <a:off x="33926" y="2696237"/>
        <a:ext cx="8161748" cy="627128"/>
      </dsp:txXfrm>
    </dsp:sp>
    <dsp:sp modelId="{39303456-82AD-48DE-B19C-C89CC3457F7B}">
      <dsp:nvSpPr>
        <dsp:cNvPr id="0" name=""/>
        <dsp:cNvSpPr/>
      </dsp:nvSpPr>
      <dsp:spPr>
        <a:xfrm>
          <a:off x="0" y="3409131"/>
          <a:ext cx="8229600" cy="694980"/>
        </a:xfrm>
        <a:prstGeom prst="roundRect">
          <a:avLst/>
        </a:prstGeom>
        <a:gradFill rotWithShape="0">
          <a:gsLst>
            <a:gs pos="0">
              <a:schemeClr val="accent2">
                <a:hueOff val="-838123"/>
                <a:satOff val="-9658"/>
                <a:lumOff val="2159"/>
                <a:alphaOff val="0"/>
                <a:shade val="15000"/>
                <a:satMod val="180000"/>
              </a:schemeClr>
            </a:gs>
            <a:gs pos="50000">
              <a:schemeClr val="accent2">
                <a:hueOff val="-838123"/>
                <a:satOff val="-9658"/>
                <a:lumOff val="2159"/>
                <a:alphaOff val="0"/>
                <a:shade val="45000"/>
                <a:satMod val="170000"/>
              </a:schemeClr>
            </a:gs>
            <a:gs pos="70000">
              <a:schemeClr val="accent2">
                <a:hueOff val="-838123"/>
                <a:satOff val="-9658"/>
                <a:lumOff val="2159"/>
                <a:alphaOff val="0"/>
                <a:tint val="99000"/>
                <a:shade val="65000"/>
                <a:satMod val="155000"/>
              </a:schemeClr>
            </a:gs>
            <a:gs pos="100000">
              <a:schemeClr val="accent2">
                <a:hueOff val="-838123"/>
                <a:satOff val="-9658"/>
                <a:lumOff val="215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_tradnl" sz="1800" kern="1200" smtClean="0">
              <a:latin typeface="Arial" pitchFamily="34" charset="0"/>
              <a:cs typeface="Arial" pitchFamily="34" charset="0"/>
            </a:rPr>
            <a:t>1000 unidades del producto terminado en $200.</a:t>
          </a:r>
          <a:endParaRPr lang="es-CR" sz="1800" kern="1200">
            <a:latin typeface="Arial" pitchFamily="34" charset="0"/>
            <a:cs typeface="Arial" pitchFamily="34" charset="0"/>
          </a:endParaRPr>
        </a:p>
      </dsp:txBody>
      <dsp:txXfrm>
        <a:off x="33926" y="3443057"/>
        <a:ext cx="8161748" cy="6271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00378-F3D3-4D9C-95C1-E8095807E04F}">
      <dsp:nvSpPr>
        <dsp:cNvPr id="0" name=""/>
        <dsp:cNvSpPr/>
      </dsp:nvSpPr>
      <dsp:spPr>
        <a:xfrm>
          <a:off x="0" y="621813"/>
          <a:ext cx="6923112" cy="360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310" tIns="458216" rIns="537310" bIns="156464" numCol="1" spcCol="1270" anchor="t" anchorCtr="0">
          <a:noAutofit/>
        </a:bodyPr>
        <a:lstStyle/>
        <a:p>
          <a:pPr marL="228600" lvl="1" indent="-228600" algn="just" defTabSz="977900" rtl="0">
            <a:lnSpc>
              <a:spcPct val="90000"/>
            </a:lnSpc>
            <a:spcBef>
              <a:spcPct val="0"/>
            </a:spcBef>
            <a:spcAft>
              <a:spcPct val="15000"/>
            </a:spcAft>
            <a:buChar char="••"/>
          </a:pPr>
          <a:r>
            <a:rPr lang="es-ES_tradnl" sz="2200" b="0" kern="1200" dirty="0" smtClean="0">
              <a:latin typeface="Arial" pitchFamily="34" charset="0"/>
              <a:cs typeface="Arial" pitchFamily="34" charset="0"/>
            </a:rPr>
            <a:t>Si de conformidad con el artículo 8, </a:t>
          </a:r>
          <a:r>
            <a:rPr lang="es-ES_tradnl" sz="2200" b="0" kern="1200" dirty="0" smtClean="0">
              <a:latin typeface="Arial" pitchFamily="34" charset="0"/>
              <a:cs typeface="Arial" pitchFamily="34" charset="0"/>
            </a:rPr>
            <a:t>y utilizando datos objetivos y cuantificables, se puede determinar la cantidad que revierte al vendedor, se utilizará el procedimiento del valor de transacción, sumando al precio de factura la cantidad que posteriormente se pague al vendedor por tal concepto.</a:t>
          </a:r>
          <a:endParaRPr lang="es-CR" sz="2200" b="0" kern="1200" dirty="0">
            <a:latin typeface="Arial" pitchFamily="34" charset="0"/>
            <a:cs typeface="Arial" pitchFamily="34" charset="0"/>
          </a:endParaRPr>
        </a:p>
        <a:p>
          <a:pPr marL="228600" lvl="1" indent="-228600" algn="just" defTabSz="977900" rtl="0">
            <a:lnSpc>
              <a:spcPct val="90000"/>
            </a:lnSpc>
            <a:spcBef>
              <a:spcPct val="0"/>
            </a:spcBef>
            <a:spcAft>
              <a:spcPct val="15000"/>
            </a:spcAft>
            <a:buChar char="••"/>
          </a:pPr>
          <a:endParaRPr lang="es-CR" sz="2200" kern="1200" dirty="0">
            <a:latin typeface="Arial" pitchFamily="34" charset="0"/>
            <a:cs typeface="Arial" pitchFamily="34" charset="0"/>
          </a:endParaRPr>
        </a:p>
        <a:p>
          <a:pPr marL="228600" lvl="1" indent="-228600" algn="just" defTabSz="977900" rtl="0">
            <a:lnSpc>
              <a:spcPct val="90000"/>
            </a:lnSpc>
            <a:spcBef>
              <a:spcPct val="0"/>
            </a:spcBef>
            <a:spcAft>
              <a:spcPct val="15000"/>
            </a:spcAft>
            <a:buChar char="••"/>
          </a:pPr>
          <a:r>
            <a:rPr lang="es-ES_tradnl" sz="2200" b="0" kern="1200" dirty="0" smtClean="0">
              <a:latin typeface="Arial" pitchFamily="34" charset="0"/>
              <a:cs typeface="Arial" pitchFamily="34" charset="0"/>
            </a:rPr>
            <a:t>Ejemplo: situaciones de reparto de beneficios o  en casos de firmas asociadas.</a:t>
          </a:r>
          <a:endParaRPr lang="es-CR" sz="2200" kern="1200" dirty="0">
            <a:latin typeface="Arial" pitchFamily="34" charset="0"/>
            <a:cs typeface="Arial" pitchFamily="34" charset="0"/>
          </a:endParaRPr>
        </a:p>
      </dsp:txBody>
      <dsp:txXfrm>
        <a:off x="0" y="621813"/>
        <a:ext cx="6923112" cy="3603600"/>
      </dsp:txXfrm>
    </dsp:sp>
    <dsp:sp modelId="{409E10E0-8F7A-4804-8F84-A5848AD7713D}">
      <dsp:nvSpPr>
        <dsp:cNvPr id="0" name=""/>
        <dsp:cNvSpPr/>
      </dsp:nvSpPr>
      <dsp:spPr>
        <a:xfrm>
          <a:off x="346155" y="297093"/>
          <a:ext cx="4846178" cy="64944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3174" tIns="0" rIns="183174" bIns="0" numCol="1" spcCol="1270" anchor="ctr" anchorCtr="0">
          <a:noAutofit/>
        </a:bodyPr>
        <a:lstStyle/>
        <a:p>
          <a:pPr lvl="0" algn="l" defTabSz="977900" rtl="0">
            <a:lnSpc>
              <a:spcPct val="90000"/>
            </a:lnSpc>
            <a:spcBef>
              <a:spcPct val="0"/>
            </a:spcBef>
            <a:spcAft>
              <a:spcPct val="35000"/>
            </a:spcAft>
          </a:pPr>
          <a:r>
            <a:rPr lang="es-ES_tradnl" sz="2200" b="1" kern="1200" smtClean="0"/>
            <a:t>Explicación:</a:t>
          </a:r>
          <a:endParaRPr lang="es-CR" sz="2200" kern="1200"/>
        </a:p>
      </dsp:txBody>
      <dsp:txXfrm>
        <a:off x="377858" y="328796"/>
        <a:ext cx="4782772" cy="58603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6A920-6FA1-47CA-A1BE-5057EDECC001}">
      <dsp:nvSpPr>
        <dsp:cNvPr id="0" name=""/>
        <dsp:cNvSpPr/>
      </dsp:nvSpPr>
      <dsp:spPr>
        <a:xfrm>
          <a:off x="0" y="6128"/>
          <a:ext cx="4040188" cy="203580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ES_tradnl" sz="3000" kern="1200" dirty="0" smtClean="0">
              <a:latin typeface="Arial" pitchFamily="34" charset="0"/>
              <a:cs typeface="Arial" pitchFamily="34" charset="0"/>
            </a:rPr>
            <a:t>Procedimiento que debe seguir la Administración Aduanera</a:t>
          </a:r>
          <a:endParaRPr lang="es-CR" sz="3000" kern="1200" dirty="0">
            <a:latin typeface="Arial" pitchFamily="34" charset="0"/>
            <a:cs typeface="Arial" pitchFamily="34" charset="0"/>
          </a:endParaRPr>
        </a:p>
      </dsp:txBody>
      <dsp:txXfrm>
        <a:off x="99380" y="105508"/>
        <a:ext cx="3841428" cy="1837040"/>
      </dsp:txXfrm>
    </dsp:sp>
    <dsp:sp modelId="{59E3A76C-8FDA-43A9-9B4E-2C6473C3DE4D}">
      <dsp:nvSpPr>
        <dsp:cNvPr id="0" name=""/>
        <dsp:cNvSpPr/>
      </dsp:nvSpPr>
      <dsp:spPr>
        <a:xfrm>
          <a:off x="0" y="2041929"/>
          <a:ext cx="4040188" cy="31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7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s-ES_tradnl" sz="2300" kern="1200" dirty="0" smtClean="0">
              <a:latin typeface="Arial" pitchFamily="34" charset="0"/>
              <a:cs typeface="Arial" pitchFamily="34" charset="0"/>
            </a:rPr>
            <a:t>Examen </a:t>
          </a:r>
          <a:r>
            <a:rPr lang="es-ES_tradnl" sz="2300" kern="1200" dirty="0" smtClean="0">
              <a:latin typeface="Arial" pitchFamily="34" charset="0"/>
              <a:cs typeface="Arial" pitchFamily="34" charset="0"/>
            </a:rPr>
            <a:t>de los aspectos fundamentales de la transacción</a:t>
          </a:r>
          <a:endParaRPr lang="es-CR" sz="2300" kern="1200" dirty="0">
            <a:latin typeface="Arial" pitchFamily="34" charset="0"/>
            <a:cs typeface="Arial" pitchFamily="34" charset="0"/>
          </a:endParaRPr>
        </a:p>
        <a:p>
          <a:pPr marL="228600" lvl="1" indent="-228600" algn="l" defTabSz="1022350" rtl="0">
            <a:lnSpc>
              <a:spcPct val="90000"/>
            </a:lnSpc>
            <a:spcBef>
              <a:spcPct val="0"/>
            </a:spcBef>
            <a:spcAft>
              <a:spcPct val="20000"/>
            </a:spcAft>
            <a:buChar char="••"/>
          </a:pPr>
          <a:endParaRPr lang="es-CR" sz="2300" kern="1200" dirty="0">
            <a:latin typeface="Arial" pitchFamily="34" charset="0"/>
            <a:cs typeface="Arial" pitchFamily="34" charset="0"/>
          </a:endParaRPr>
        </a:p>
        <a:p>
          <a:pPr marL="228600" lvl="1" indent="-228600" algn="l" defTabSz="1022350" rtl="0">
            <a:lnSpc>
              <a:spcPct val="90000"/>
            </a:lnSpc>
            <a:spcBef>
              <a:spcPct val="0"/>
            </a:spcBef>
            <a:spcAft>
              <a:spcPct val="20000"/>
            </a:spcAft>
            <a:buChar char="••"/>
          </a:pPr>
          <a:r>
            <a:rPr lang="es-ES_tradnl" sz="2300" kern="1200" dirty="0" smtClean="0">
              <a:latin typeface="Arial" pitchFamily="34" charset="0"/>
              <a:cs typeface="Arial" pitchFamily="34" charset="0"/>
            </a:rPr>
            <a:t>Comunicación </a:t>
          </a:r>
          <a:r>
            <a:rPr lang="es-ES_tradnl" sz="2300" kern="1200" dirty="0" smtClean="0">
              <a:latin typeface="Arial" pitchFamily="34" charset="0"/>
              <a:cs typeface="Arial" pitchFamily="34" charset="0"/>
            </a:rPr>
            <a:t>motivada al importador</a:t>
          </a:r>
          <a:endParaRPr lang="es-CR" sz="2300" kern="1200" dirty="0">
            <a:latin typeface="Arial" pitchFamily="34" charset="0"/>
            <a:cs typeface="Arial" pitchFamily="34" charset="0"/>
          </a:endParaRPr>
        </a:p>
        <a:p>
          <a:pPr marL="228600" lvl="1" indent="-228600" algn="l" defTabSz="1022350" rtl="0">
            <a:lnSpc>
              <a:spcPct val="90000"/>
            </a:lnSpc>
            <a:spcBef>
              <a:spcPct val="0"/>
            </a:spcBef>
            <a:spcAft>
              <a:spcPct val="20000"/>
            </a:spcAft>
            <a:buChar char="••"/>
          </a:pPr>
          <a:endParaRPr lang="es-CR" sz="2300" kern="1200" dirty="0">
            <a:latin typeface="Arial" pitchFamily="34" charset="0"/>
            <a:cs typeface="Arial" pitchFamily="34" charset="0"/>
          </a:endParaRPr>
        </a:p>
        <a:p>
          <a:pPr marL="228600" lvl="1" indent="-228600" algn="l" defTabSz="1022350" rtl="0">
            <a:lnSpc>
              <a:spcPct val="90000"/>
            </a:lnSpc>
            <a:spcBef>
              <a:spcPct val="0"/>
            </a:spcBef>
            <a:spcAft>
              <a:spcPct val="20000"/>
            </a:spcAft>
            <a:buChar char="••"/>
          </a:pPr>
          <a:r>
            <a:rPr lang="es-ES_tradnl" sz="2300" kern="1200" dirty="0" smtClean="0">
              <a:latin typeface="Arial" pitchFamily="34" charset="0"/>
              <a:cs typeface="Arial" pitchFamily="34" charset="0"/>
            </a:rPr>
            <a:t>Oportunidad </a:t>
          </a:r>
          <a:r>
            <a:rPr lang="es-ES_tradnl" sz="2300" kern="1200" dirty="0" smtClean="0">
              <a:latin typeface="Arial" pitchFamily="34" charset="0"/>
              <a:cs typeface="Arial" pitchFamily="34" charset="0"/>
            </a:rPr>
            <a:t>para ejercer el derecho de defensa</a:t>
          </a:r>
          <a:endParaRPr lang="es-CR" sz="2300" kern="1200" dirty="0">
            <a:latin typeface="Arial" pitchFamily="34" charset="0"/>
            <a:cs typeface="Arial" pitchFamily="34" charset="0"/>
          </a:endParaRPr>
        </a:p>
      </dsp:txBody>
      <dsp:txXfrm>
        <a:off x="0" y="2041929"/>
        <a:ext cx="4040188" cy="3105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3C883-90B4-4AE1-883B-991D3411E92B}">
      <dsp:nvSpPr>
        <dsp:cNvPr id="0" name=""/>
        <dsp:cNvSpPr/>
      </dsp:nvSpPr>
      <dsp:spPr>
        <a:xfrm rot="5400000">
          <a:off x="4713034" y="-1529550"/>
          <a:ext cx="1766186"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CR" sz="1600" kern="1200" dirty="0" smtClean="0">
              <a:latin typeface="Arial" pitchFamily="34" charset="0"/>
              <a:cs typeface="Arial" pitchFamily="34" charset="0"/>
            </a:rPr>
            <a:t>Aquellas iguales en todo, incluidas sus </a:t>
          </a:r>
          <a:r>
            <a:rPr lang="es-CR" sz="1600" u="sng" kern="1200" dirty="0" smtClean="0">
              <a:latin typeface="Arial" pitchFamily="34" charset="0"/>
              <a:cs typeface="Arial" pitchFamily="34" charset="0"/>
            </a:rPr>
            <a:t>características físicas, calidad y prestigio comercial.</a:t>
          </a:r>
          <a:endParaRPr lang="es-C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R" sz="1600" kern="1200" dirty="0" smtClean="0">
              <a:latin typeface="Arial" pitchFamily="34" charset="0"/>
              <a:cs typeface="Arial" pitchFamily="34" charset="0"/>
            </a:rPr>
            <a:t>Las pequeñas diferencias de aspecto no impedirán que se consideren como idénticas las mercancías que en todo lo demás se ajusten a la definición.</a:t>
          </a:r>
          <a:endParaRPr lang="es-CR" sz="1600" kern="1200" dirty="0">
            <a:latin typeface="Arial" pitchFamily="34" charset="0"/>
            <a:cs typeface="Arial" pitchFamily="34" charset="0"/>
          </a:endParaRPr>
        </a:p>
      </dsp:txBody>
      <dsp:txXfrm rot="-5400000">
        <a:off x="2962655" y="307047"/>
        <a:ext cx="5180726" cy="1593750"/>
      </dsp:txXfrm>
    </dsp:sp>
    <dsp:sp modelId="{66C700C9-3085-4DD8-B1C4-6C2D9FD50337}">
      <dsp:nvSpPr>
        <dsp:cNvPr id="0" name=""/>
        <dsp:cNvSpPr/>
      </dsp:nvSpPr>
      <dsp:spPr>
        <a:xfrm>
          <a:off x="0" y="55"/>
          <a:ext cx="2962656" cy="2207732"/>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s-ES_tradnl" sz="2700" b="1" kern="1200" dirty="0" smtClean="0">
              <a:latin typeface="Arial" pitchFamily="34" charset="0"/>
              <a:cs typeface="Arial" pitchFamily="34" charset="0"/>
            </a:rPr>
            <a:t>DEFINICIÓN DE MERCANCÍAS IDÉNTICAS</a:t>
          </a:r>
          <a:endParaRPr lang="es-CR" sz="2700" b="1" kern="1200" dirty="0">
            <a:latin typeface="Arial" pitchFamily="34" charset="0"/>
            <a:cs typeface="Arial" pitchFamily="34" charset="0"/>
          </a:endParaRPr>
        </a:p>
      </dsp:txBody>
      <dsp:txXfrm>
        <a:off x="107773" y="107828"/>
        <a:ext cx="2747110" cy="1992186"/>
      </dsp:txXfrm>
    </dsp:sp>
    <dsp:sp modelId="{7BC2D0F0-BA07-40DA-8A8F-D3B1FA438F2F}">
      <dsp:nvSpPr>
        <dsp:cNvPr id="0" name=""/>
        <dsp:cNvSpPr/>
      </dsp:nvSpPr>
      <dsp:spPr>
        <a:xfrm rot="5400000">
          <a:off x="4713034" y="788569"/>
          <a:ext cx="1766186" cy="5266944"/>
        </a:xfrm>
        <a:prstGeom prst="round2SameRect">
          <a:avLst/>
        </a:prstGeom>
        <a:solidFill>
          <a:schemeClr val="accent3">
            <a:tint val="40000"/>
            <a:alpha val="90000"/>
            <a:hueOff val="-1932354"/>
            <a:satOff val="-7827"/>
            <a:lumOff val="-648"/>
            <a:alphaOff val="0"/>
          </a:schemeClr>
        </a:solidFill>
        <a:ln w="9525" cap="flat" cmpd="sng" algn="ctr">
          <a:solidFill>
            <a:schemeClr val="accent3">
              <a:tint val="40000"/>
              <a:alpha val="90000"/>
              <a:hueOff val="-1932354"/>
              <a:satOff val="-7827"/>
              <a:lumOff val="-6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CR" sz="1600" kern="1200" dirty="0" smtClean="0">
              <a:latin typeface="Arial" pitchFamily="34" charset="0"/>
              <a:cs typeface="Arial" pitchFamily="34" charset="0"/>
            </a:rPr>
            <a:t>1. Tienen que ser producidas en </a:t>
          </a:r>
          <a:r>
            <a:rPr lang="es-CR" sz="1600" u="sng" kern="1200" dirty="0" smtClean="0">
              <a:latin typeface="Arial" pitchFamily="34" charset="0"/>
              <a:cs typeface="Arial" pitchFamily="34" charset="0"/>
            </a:rPr>
            <a:t>el mismo país</a:t>
          </a:r>
          <a:r>
            <a:rPr lang="es-CR" sz="1600" u="none" kern="1200" dirty="0" smtClean="0">
              <a:latin typeface="Arial" pitchFamily="34" charset="0"/>
              <a:cs typeface="Arial" pitchFamily="34" charset="0"/>
            </a:rPr>
            <a:t> que las mercancías objeto de valoración y por el mismo productor.</a:t>
          </a:r>
          <a:endParaRPr lang="es-C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CR" sz="1600" kern="1200" dirty="0" smtClean="0">
              <a:latin typeface="Arial" pitchFamily="34" charset="0"/>
              <a:cs typeface="Arial" pitchFamily="34" charset="0"/>
            </a:rPr>
            <a:t>2. En subsidio, sólo se consideran las de </a:t>
          </a:r>
          <a:r>
            <a:rPr lang="es-CR" sz="1600" u="sng" kern="1200" dirty="0" smtClean="0">
              <a:latin typeface="Arial" pitchFamily="34" charset="0"/>
              <a:cs typeface="Arial" pitchFamily="34" charset="0"/>
            </a:rPr>
            <a:t>otro productor</a:t>
          </a:r>
          <a:r>
            <a:rPr lang="es-CR" sz="1600" u="none" kern="1200" dirty="0" smtClean="0">
              <a:latin typeface="Arial" pitchFamily="34" charset="0"/>
              <a:cs typeface="Arial" pitchFamily="34" charset="0"/>
            </a:rPr>
            <a:t> cuando no existan mercancías idénticas producidas por el mismo productor.</a:t>
          </a:r>
          <a:endParaRPr lang="es-CR" sz="1600" kern="1200" dirty="0">
            <a:latin typeface="Arial" pitchFamily="34" charset="0"/>
            <a:cs typeface="Arial" pitchFamily="34" charset="0"/>
          </a:endParaRPr>
        </a:p>
      </dsp:txBody>
      <dsp:txXfrm rot="-5400000">
        <a:off x="2962655" y="2625166"/>
        <a:ext cx="5180726" cy="1593750"/>
      </dsp:txXfrm>
    </dsp:sp>
    <dsp:sp modelId="{0CC34399-DF5E-45A5-B19A-6E1078A7578C}">
      <dsp:nvSpPr>
        <dsp:cNvPr id="0" name=""/>
        <dsp:cNvSpPr/>
      </dsp:nvSpPr>
      <dsp:spPr>
        <a:xfrm>
          <a:off x="0" y="2318174"/>
          <a:ext cx="2962656" cy="2207732"/>
        </a:xfrm>
        <a:prstGeom prst="roundRect">
          <a:avLst/>
        </a:prstGeom>
        <a:gradFill rotWithShape="0">
          <a:gsLst>
            <a:gs pos="0">
              <a:schemeClr val="accent3">
                <a:hueOff val="-1137357"/>
                <a:satOff val="-4689"/>
                <a:lumOff val="-983"/>
                <a:alphaOff val="0"/>
                <a:shade val="15000"/>
                <a:satMod val="180000"/>
              </a:schemeClr>
            </a:gs>
            <a:gs pos="50000">
              <a:schemeClr val="accent3">
                <a:hueOff val="-1137357"/>
                <a:satOff val="-4689"/>
                <a:lumOff val="-983"/>
                <a:alphaOff val="0"/>
                <a:shade val="45000"/>
                <a:satMod val="170000"/>
              </a:schemeClr>
            </a:gs>
            <a:gs pos="70000">
              <a:schemeClr val="accent3">
                <a:hueOff val="-1137357"/>
                <a:satOff val="-4689"/>
                <a:lumOff val="-983"/>
                <a:alphaOff val="0"/>
                <a:tint val="99000"/>
                <a:shade val="65000"/>
                <a:satMod val="155000"/>
              </a:schemeClr>
            </a:gs>
            <a:gs pos="100000">
              <a:schemeClr val="accent3">
                <a:hueOff val="-1137357"/>
                <a:satOff val="-4689"/>
                <a:lumOff val="-98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s-ES_tradnl" sz="2700" b="1" kern="1200" dirty="0" smtClean="0">
              <a:latin typeface="Arial" pitchFamily="34" charset="0"/>
              <a:cs typeface="Arial" pitchFamily="34" charset="0"/>
            </a:rPr>
            <a:t>CONDICIONES DE APLICACIÓN</a:t>
          </a:r>
          <a:endParaRPr lang="es-CR" sz="2700" b="1" kern="1200" dirty="0">
            <a:latin typeface="Arial" pitchFamily="34" charset="0"/>
            <a:cs typeface="Arial" pitchFamily="34" charset="0"/>
          </a:endParaRPr>
        </a:p>
      </dsp:txBody>
      <dsp:txXfrm>
        <a:off x="107773" y="2425947"/>
        <a:ext cx="2747110" cy="199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B4F61-FF7E-4D85-908D-6360830D86C1}">
      <dsp:nvSpPr>
        <dsp:cNvPr id="0" name=""/>
        <dsp:cNvSpPr/>
      </dsp:nvSpPr>
      <dsp:spPr>
        <a:xfrm>
          <a:off x="3057546" y="496"/>
          <a:ext cx="4586319" cy="193476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s-ES_tradnl"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ES_tradnl" sz="1400" b="1" kern="1200" dirty="0" smtClean="0">
              <a:latin typeface="Arial" pitchFamily="34" charset="0"/>
              <a:cs typeface="Arial" pitchFamily="34" charset="0"/>
            </a:rPr>
            <a:t>IMPUESTO A LA EXPORTACION DE BANANO</a:t>
          </a:r>
          <a:endParaRPr lang="es-ES_tradnl" sz="1400" kern="1200" dirty="0">
            <a:latin typeface="Arial" pitchFamily="34" charset="0"/>
            <a:cs typeface="Arial" pitchFamily="34" charset="0"/>
          </a:endParaRPr>
        </a:p>
        <a:p>
          <a:pPr marL="228600" lvl="2" indent="-114300" algn="l" defTabSz="622300">
            <a:lnSpc>
              <a:spcPct val="90000"/>
            </a:lnSpc>
            <a:spcBef>
              <a:spcPct val="0"/>
            </a:spcBef>
            <a:spcAft>
              <a:spcPct val="15000"/>
            </a:spcAft>
            <a:buChar char="••"/>
          </a:pPr>
          <a:r>
            <a:rPr lang="es-ES_tradnl" sz="1400" b="1" kern="1200" dirty="0" smtClean="0">
              <a:latin typeface="Arial" pitchFamily="34" charset="0"/>
              <a:cs typeface="Arial" pitchFamily="34" charset="0"/>
            </a:rPr>
            <a:t>$0.50 por caja exportada de 18.14 kilogramos o su equivalente</a:t>
          </a:r>
          <a:endParaRPr lang="es-ES_tradnl" sz="1400" b="1" kern="1200" dirty="0">
            <a:latin typeface="Arial" pitchFamily="34" charset="0"/>
            <a:cs typeface="Arial" pitchFamily="34" charset="0"/>
          </a:endParaRPr>
        </a:p>
      </dsp:txBody>
      <dsp:txXfrm>
        <a:off x="3057546" y="242342"/>
        <a:ext cx="3860782" cy="1451073"/>
      </dsp:txXfrm>
    </dsp:sp>
    <dsp:sp modelId="{61D13B85-7CA1-42C8-A323-04E6FBC902E5}">
      <dsp:nvSpPr>
        <dsp:cNvPr id="0" name=""/>
        <dsp:cNvSpPr/>
      </dsp:nvSpPr>
      <dsp:spPr>
        <a:xfrm>
          <a:off x="0" y="496"/>
          <a:ext cx="3057546" cy="1934765"/>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S_tradnl" sz="3900" kern="1200" dirty="0" smtClean="0">
              <a:latin typeface="Arial" pitchFamily="34" charset="0"/>
              <a:cs typeface="Arial" pitchFamily="34" charset="0"/>
            </a:rPr>
            <a:t>De un impuesto Específico</a:t>
          </a:r>
          <a:endParaRPr lang="es-ES_tradnl" sz="3900" kern="1200" dirty="0">
            <a:latin typeface="Arial" pitchFamily="34" charset="0"/>
            <a:cs typeface="Arial" pitchFamily="34" charset="0"/>
          </a:endParaRPr>
        </a:p>
      </dsp:txBody>
      <dsp:txXfrm>
        <a:off x="94447" y="94943"/>
        <a:ext cx="2868652" cy="1745871"/>
      </dsp:txXfrm>
    </dsp:sp>
    <dsp:sp modelId="{44315BC5-3F09-47A5-ADC1-29697A9C7F7C}">
      <dsp:nvSpPr>
        <dsp:cNvPr id="0" name=""/>
        <dsp:cNvSpPr/>
      </dsp:nvSpPr>
      <dsp:spPr>
        <a:xfrm>
          <a:off x="3057546" y="2128738"/>
          <a:ext cx="4586319" cy="1934765"/>
        </a:xfrm>
        <a:prstGeom prst="rightArrow">
          <a:avLst>
            <a:gd name="adj1" fmla="val 75000"/>
            <a:gd name="adj2" fmla="val 50000"/>
          </a:avLst>
        </a:prstGeom>
        <a:solidFill>
          <a:schemeClr val="accent3">
            <a:tint val="40000"/>
            <a:alpha val="90000"/>
            <a:hueOff val="-1932354"/>
            <a:satOff val="-7827"/>
            <a:lumOff val="-648"/>
            <a:alphaOff val="0"/>
          </a:schemeClr>
        </a:solidFill>
        <a:ln w="9525" cap="flat" cmpd="sng" algn="ctr">
          <a:solidFill>
            <a:schemeClr val="accent3">
              <a:tint val="40000"/>
              <a:alpha val="90000"/>
              <a:hueOff val="-1932354"/>
              <a:satOff val="-7827"/>
              <a:lumOff val="-6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s-ES_tradnl" sz="1700" kern="1200" dirty="0">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s-ES_tradnl" sz="1700" b="1" kern="1200" dirty="0" smtClean="0">
              <a:latin typeface="Arial" pitchFamily="34" charset="0"/>
              <a:cs typeface="Arial" pitchFamily="34" charset="0"/>
            </a:rPr>
            <a:t>ARANCEL SOBRE ESPEJOS RETROVISORES PARA VEHICULOS DE LA PARTIDA ARANCELARIA 7009.10.00.00</a:t>
          </a:r>
          <a:endParaRPr lang="es-ES_tradnl" sz="1700" kern="1200" dirty="0">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s-ES_tradnl" sz="1700" b="1" kern="1200" dirty="0" smtClean="0">
              <a:latin typeface="Arial" pitchFamily="34" charset="0"/>
              <a:cs typeface="Arial" pitchFamily="34" charset="0"/>
            </a:rPr>
            <a:t>5 % sobre el valor aduanero</a:t>
          </a:r>
          <a:endParaRPr lang="es-ES_tradnl" sz="1700" kern="1200" dirty="0">
            <a:latin typeface="Arial" pitchFamily="34" charset="0"/>
            <a:cs typeface="Arial" pitchFamily="34" charset="0"/>
          </a:endParaRPr>
        </a:p>
      </dsp:txBody>
      <dsp:txXfrm>
        <a:off x="3057546" y="2370584"/>
        <a:ext cx="3860782" cy="1451073"/>
      </dsp:txXfrm>
    </dsp:sp>
    <dsp:sp modelId="{8EA5A1A2-DC3C-469F-B0CB-E85EEA41096A}">
      <dsp:nvSpPr>
        <dsp:cNvPr id="0" name=""/>
        <dsp:cNvSpPr/>
      </dsp:nvSpPr>
      <dsp:spPr>
        <a:xfrm>
          <a:off x="0" y="2128738"/>
          <a:ext cx="3057546" cy="1934765"/>
        </a:xfrm>
        <a:prstGeom prst="roundRect">
          <a:avLst/>
        </a:prstGeom>
        <a:gradFill rotWithShape="0">
          <a:gsLst>
            <a:gs pos="0">
              <a:schemeClr val="accent3">
                <a:hueOff val="-1137357"/>
                <a:satOff val="-4689"/>
                <a:lumOff val="-983"/>
                <a:alphaOff val="0"/>
                <a:shade val="15000"/>
                <a:satMod val="180000"/>
              </a:schemeClr>
            </a:gs>
            <a:gs pos="50000">
              <a:schemeClr val="accent3">
                <a:hueOff val="-1137357"/>
                <a:satOff val="-4689"/>
                <a:lumOff val="-983"/>
                <a:alphaOff val="0"/>
                <a:shade val="45000"/>
                <a:satMod val="170000"/>
              </a:schemeClr>
            </a:gs>
            <a:gs pos="70000">
              <a:schemeClr val="accent3">
                <a:hueOff val="-1137357"/>
                <a:satOff val="-4689"/>
                <a:lumOff val="-983"/>
                <a:alphaOff val="0"/>
                <a:tint val="99000"/>
                <a:shade val="65000"/>
                <a:satMod val="155000"/>
              </a:schemeClr>
            </a:gs>
            <a:gs pos="100000">
              <a:schemeClr val="accent3">
                <a:hueOff val="-1137357"/>
                <a:satOff val="-4689"/>
                <a:lumOff val="-98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s-ES_tradnl" sz="3900" kern="1200" dirty="0" smtClean="0">
              <a:latin typeface="Arial" pitchFamily="34" charset="0"/>
              <a:cs typeface="Arial" pitchFamily="34" charset="0"/>
            </a:rPr>
            <a:t>De un impuesto Ad Valorem</a:t>
          </a:r>
          <a:endParaRPr lang="es-ES_tradnl" sz="3900" kern="1200" dirty="0">
            <a:latin typeface="Arial" pitchFamily="34" charset="0"/>
            <a:cs typeface="Arial" pitchFamily="34" charset="0"/>
          </a:endParaRPr>
        </a:p>
      </dsp:txBody>
      <dsp:txXfrm>
        <a:off x="94447" y="2223185"/>
        <a:ext cx="2868652" cy="17458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40DCD-F6E5-4BD9-BD67-D3B7E7E3E75D}">
      <dsp:nvSpPr>
        <dsp:cNvPr id="0" name=""/>
        <dsp:cNvSpPr/>
      </dsp:nvSpPr>
      <dsp:spPr>
        <a:xfrm rot="5400000">
          <a:off x="4713034" y="-1529550"/>
          <a:ext cx="1766186"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s-ES_tradnl" sz="1500" kern="1200" dirty="0" smtClean="0">
              <a:latin typeface="Arial" pitchFamily="34" charset="0"/>
              <a:cs typeface="Arial" pitchFamily="34" charset="0"/>
            </a:rPr>
            <a:t>Es necesario que las mercancías idénticas se hayan vendido para la exportación al mismo país de importación y exportadas en el </a:t>
          </a:r>
          <a:r>
            <a:rPr lang="es-ES_tradnl" sz="1500" u="sng" kern="1200" dirty="0" smtClean="0">
              <a:latin typeface="Arial" pitchFamily="34" charset="0"/>
              <a:cs typeface="Arial" pitchFamily="34" charset="0"/>
            </a:rPr>
            <a:t>mismo momento</a:t>
          </a:r>
          <a:r>
            <a:rPr lang="es-ES_tradnl" sz="1500" kern="1200" dirty="0" smtClean="0">
              <a:latin typeface="Arial" pitchFamily="34" charset="0"/>
              <a:cs typeface="Arial" pitchFamily="34" charset="0"/>
            </a:rPr>
            <a:t> que las mercancías objeto de valoración o en un </a:t>
          </a:r>
          <a:r>
            <a:rPr lang="es-ES_tradnl" sz="1500" u="sng" kern="1200" dirty="0" smtClean="0">
              <a:latin typeface="Arial" pitchFamily="34" charset="0"/>
              <a:cs typeface="Arial" pitchFamily="34" charset="0"/>
            </a:rPr>
            <a:t>momento aproximado.</a:t>
          </a:r>
          <a:r>
            <a:rPr lang="es-ES_tradnl" sz="1500" kern="1200" dirty="0" smtClean="0">
              <a:latin typeface="Arial" pitchFamily="34" charset="0"/>
              <a:cs typeface="Arial" pitchFamily="34" charset="0"/>
            </a:rPr>
            <a:t>(Ver Reglamento Centroamericano sobre Valoración).</a:t>
          </a:r>
          <a:endParaRPr lang="es-CR" sz="1500" kern="1200" dirty="0">
            <a:latin typeface="Arial" pitchFamily="34" charset="0"/>
            <a:cs typeface="Arial" pitchFamily="34" charset="0"/>
          </a:endParaRPr>
        </a:p>
      </dsp:txBody>
      <dsp:txXfrm rot="-5400000">
        <a:off x="2962655" y="307047"/>
        <a:ext cx="5180726" cy="1593750"/>
      </dsp:txXfrm>
    </dsp:sp>
    <dsp:sp modelId="{53234B3B-4C8E-4E9D-8D89-0C7CA4441C02}">
      <dsp:nvSpPr>
        <dsp:cNvPr id="0" name=""/>
        <dsp:cNvSpPr/>
      </dsp:nvSpPr>
      <dsp:spPr>
        <a:xfrm>
          <a:off x="0" y="55"/>
          <a:ext cx="2962656" cy="2207732"/>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_tradnl" sz="2400" b="1" kern="1200" dirty="0" smtClean="0">
              <a:latin typeface="Arial" pitchFamily="34" charset="0"/>
              <a:cs typeface="Arial" pitchFamily="34" charset="0"/>
            </a:rPr>
            <a:t>MOMENTO DE LA EXPORTACIÓN DE LAS MERCANCÍAS IDÉNTICAS</a:t>
          </a:r>
          <a:endParaRPr lang="es-CR" sz="2400" b="1" kern="1200" dirty="0">
            <a:latin typeface="Arial" pitchFamily="34" charset="0"/>
            <a:cs typeface="Arial" pitchFamily="34" charset="0"/>
          </a:endParaRPr>
        </a:p>
      </dsp:txBody>
      <dsp:txXfrm>
        <a:off x="107773" y="107828"/>
        <a:ext cx="2747110" cy="1992186"/>
      </dsp:txXfrm>
    </dsp:sp>
    <dsp:sp modelId="{E46B09C5-E0BE-4623-9755-269E81A2F96B}">
      <dsp:nvSpPr>
        <dsp:cNvPr id="0" name=""/>
        <dsp:cNvSpPr/>
      </dsp:nvSpPr>
      <dsp:spPr>
        <a:xfrm rot="5400000">
          <a:off x="4713034" y="788569"/>
          <a:ext cx="1766186" cy="5266944"/>
        </a:xfrm>
        <a:prstGeom prst="round2SameRect">
          <a:avLst/>
        </a:prstGeom>
        <a:solidFill>
          <a:schemeClr val="accent2">
            <a:tint val="40000"/>
            <a:alpha val="90000"/>
            <a:hueOff val="-1452578"/>
            <a:satOff val="-133"/>
            <a:lumOff val="39"/>
            <a:alphaOff val="0"/>
          </a:schemeClr>
        </a:solidFill>
        <a:ln w="9525" cap="flat" cmpd="sng" algn="ctr">
          <a:solidFill>
            <a:schemeClr val="accent2">
              <a:tint val="40000"/>
              <a:alpha val="90000"/>
              <a:hueOff val="-1452578"/>
              <a:satOff val="-133"/>
              <a:lumOff val="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s-ES_tradnl" sz="1500" kern="1200" dirty="0" smtClean="0">
              <a:latin typeface="Arial" pitchFamily="34" charset="0"/>
              <a:cs typeface="Arial" pitchFamily="34" charset="0"/>
            </a:rPr>
            <a:t>1. Mismo nivel comercial y sustancialmente en las mismas cantidades. (SIN AJUSTE)</a:t>
          </a:r>
          <a:endParaRPr lang="es-CR" sz="1500" kern="1200" dirty="0">
            <a:latin typeface="Arial" pitchFamily="34" charset="0"/>
            <a:cs typeface="Arial" pitchFamily="34" charset="0"/>
          </a:endParaRPr>
        </a:p>
        <a:p>
          <a:pPr marL="114300" lvl="1" indent="-114300" algn="l" defTabSz="666750" rtl="0">
            <a:lnSpc>
              <a:spcPct val="90000"/>
            </a:lnSpc>
            <a:spcBef>
              <a:spcPct val="0"/>
            </a:spcBef>
            <a:spcAft>
              <a:spcPct val="15000"/>
            </a:spcAft>
            <a:buChar char="••"/>
          </a:pPr>
          <a:r>
            <a:rPr lang="es-ES_tradnl" sz="1500" kern="1200" dirty="0" smtClean="0">
              <a:latin typeface="Arial" pitchFamily="34" charset="0"/>
              <a:cs typeface="Arial" pitchFamily="34" charset="0"/>
            </a:rPr>
            <a:t>2. Mismo nivel comercial pero en cantidades diferentes.</a:t>
          </a:r>
          <a:endParaRPr lang="es-CR" sz="1500" kern="1200" dirty="0">
            <a:latin typeface="Arial" pitchFamily="34" charset="0"/>
            <a:cs typeface="Arial" pitchFamily="34" charset="0"/>
          </a:endParaRPr>
        </a:p>
        <a:p>
          <a:pPr marL="114300" lvl="1" indent="-114300" algn="l" defTabSz="666750" rtl="0">
            <a:lnSpc>
              <a:spcPct val="90000"/>
            </a:lnSpc>
            <a:spcBef>
              <a:spcPct val="0"/>
            </a:spcBef>
            <a:spcAft>
              <a:spcPct val="15000"/>
            </a:spcAft>
            <a:buChar char="••"/>
          </a:pPr>
          <a:r>
            <a:rPr lang="es-ES_tradnl" sz="1500" kern="1200" dirty="0" smtClean="0">
              <a:latin typeface="Arial" pitchFamily="34" charset="0"/>
              <a:cs typeface="Arial" pitchFamily="34" charset="0"/>
            </a:rPr>
            <a:t>3. Nivel comercial diferente pero sustancialmente en las mismas cantidades.</a:t>
          </a:r>
          <a:endParaRPr lang="es-CR" sz="1500" kern="1200" dirty="0">
            <a:latin typeface="Arial" pitchFamily="34" charset="0"/>
            <a:cs typeface="Arial" pitchFamily="34" charset="0"/>
          </a:endParaRPr>
        </a:p>
        <a:p>
          <a:pPr marL="114300" lvl="1" indent="-114300" algn="l" defTabSz="666750" rtl="0">
            <a:lnSpc>
              <a:spcPct val="90000"/>
            </a:lnSpc>
            <a:spcBef>
              <a:spcPct val="0"/>
            </a:spcBef>
            <a:spcAft>
              <a:spcPct val="15000"/>
            </a:spcAft>
            <a:buChar char="••"/>
          </a:pPr>
          <a:r>
            <a:rPr lang="es-ES_tradnl" sz="1500" kern="1200" dirty="0" smtClean="0">
              <a:latin typeface="Arial" pitchFamily="34" charset="0"/>
              <a:cs typeface="Arial" pitchFamily="34" charset="0"/>
            </a:rPr>
            <a:t>4. Diferentes nivel comercial y cantidades</a:t>
          </a:r>
          <a:endParaRPr lang="es-CR" sz="1500" kern="1200" dirty="0">
            <a:latin typeface="Arial" pitchFamily="34" charset="0"/>
            <a:cs typeface="Arial" pitchFamily="34" charset="0"/>
          </a:endParaRPr>
        </a:p>
      </dsp:txBody>
      <dsp:txXfrm rot="-5400000">
        <a:off x="2962655" y="2625166"/>
        <a:ext cx="5180726" cy="1593750"/>
      </dsp:txXfrm>
    </dsp:sp>
    <dsp:sp modelId="{251966DA-2D23-4524-BFFB-2B8A848FB8F3}">
      <dsp:nvSpPr>
        <dsp:cNvPr id="0" name=""/>
        <dsp:cNvSpPr/>
      </dsp:nvSpPr>
      <dsp:spPr>
        <a:xfrm>
          <a:off x="0" y="2318174"/>
          <a:ext cx="2962656" cy="2207732"/>
        </a:xfrm>
        <a:prstGeom prst="roundRect">
          <a:avLst/>
        </a:prstGeom>
        <a:gradFill rotWithShape="0">
          <a:gsLst>
            <a:gs pos="0">
              <a:schemeClr val="accent2">
                <a:hueOff val="-838123"/>
                <a:satOff val="-9658"/>
                <a:lumOff val="2159"/>
                <a:alphaOff val="0"/>
                <a:shade val="15000"/>
                <a:satMod val="180000"/>
              </a:schemeClr>
            </a:gs>
            <a:gs pos="50000">
              <a:schemeClr val="accent2">
                <a:hueOff val="-838123"/>
                <a:satOff val="-9658"/>
                <a:lumOff val="2159"/>
                <a:alphaOff val="0"/>
                <a:shade val="45000"/>
                <a:satMod val="170000"/>
              </a:schemeClr>
            </a:gs>
            <a:gs pos="70000">
              <a:schemeClr val="accent2">
                <a:hueOff val="-838123"/>
                <a:satOff val="-9658"/>
                <a:lumOff val="2159"/>
                <a:alphaOff val="0"/>
                <a:tint val="99000"/>
                <a:shade val="65000"/>
                <a:satMod val="155000"/>
              </a:schemeClr>
            </a:gs>
            <a:gs pos="100000">
              <a:schemeClr val="accent2">
                <a:hueOff val="-838123"/>
                <a:satOff val="-9658"/>
                <a:lumOff val="215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_tradnl" sz="2400" b="1" kern="1200" dirty="0" smtClean="0">
              <a:latin typeface="Arial" pitchFamily="34" charset="0"/>
              <a:cs typeface="Arial" pitchFamily="34" charset="0"/>
            </a:rPr>
            <a:t>AJUSTES POR CANTIDAD Y NIVEL COMERCIAL</a:t>
          </a:r>
          <a:endParaRPr lang="es-CR" sz="2400" b="1" kern="1200" dirty="0">
            <a:latin typeface="Arial" pitchFamily="34" charset="0"/>
            <a:cs typeface="Arial" pitchFamily="34" charset="0"/>
          </a:endParaRPr>
        </a:p>
      </dsp:txBody>
      <dsp:txXfrm>
        <a:off x="107773" y="2425947"/>
        <a:ext cx="2747110" cy="199218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7B5F5-8F32-491E-A497-3A28CBBAF27B}">
      <dsp:nvSpPr>
        <dsp:cNvPr id="0" name=""/>
        <dsp:cNvSpPr/>
      </dsp:nvSpPr>
      <dsp:spPr>
        <a:xfrm>
          <a:off x="0" y="273401"/>
          <a:ext cx="6563072" cy="51480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_tradnl" sz="2200" b="1" kern="1200" dirty="0" smtClean="0">
              <a:latin typeface="Arial" pitchFamily="34" charset="0"/>
              <a:cs typeface="Arial" pitchFamily="34" charset="0"/>
            </a:rPr>
            <a:t>DEFINICIÓN DE MERCANCÍAS SIMILARES</a:t>
          </a:r>
          <a:endParaRPr lang="es-CR" sz="2200" kern="1200" dirty="0">
            <a:latin typeface="Arial" pitchFamily="34" charset="0"/>
            <a:cs typeface="Arial" pitchFamily="34" charset="0"/>
          </a:endParaRPr>
        </a:p>
      </dsp:txBody>
      <dsp:txXfrm>
        <a:off x="25130" y="298531"/>
        <a:ext cx="6512812" cy="464540"/>
      </dsp:txXfrm>
    </dsp:sp>
    <dsp:sp modelId="{E711E761-4971-40A0-BFD8-E386E493866C}">
      <dsp:nvSpPr>
        <dsp:cNvPr id="0" name=""/>
        <dsp:cNvSpPr/>
      </dsp:nvSpPr>
      <dsp:spPr>
        <a:xfrm>
          <a:off x="0" y="788201"/>
          <a:ext cx="6563072" cy="173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378"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_tradnl" sz="1700" b="1" kern="1200" dirty="0" smtClean="0">
              <a:latin typeface="Arial" pitchFamily="34" charset="0"/>
              <a:cs typeface="Arial" pitchFamily="34" charset="0"/>
            </a:rPr>
            <a:t>aquellas aunque no iguales en todo, tienen </a:t>
          </a:r>
          <a:r>
            <a:rPr lang="es-ES_tradnl" sz="1700" b="1" u="sng" kern="1200" dirty="0" smtClean="0">
              <a:latin typeface="Arial" pitchFamily="34" charset="0"/>
              <a:cs typeface="Arial" pitchFamily="34" charset="0"/>
            </a:rPr>
            <a:t>características y composición semejantes</a:t>
          </a:r>
          <a:r>
            <a:rPr lang="es-ES_tradnl" sz="1700" b="1" kern="1200" dirty="0" smtClean="0">
              <a:latin typeface="Arial" pitchFamily="34" charset="0"/>
              <a:cs typeface="Arial" pitchFamily="34" charset="0"/>
            </a:rPr>
            <a:t>, lo que les permite cumplir las </a:t>
          </a:r>
          <a:r>
            <a:rPr lang="es-ES_tradnl" sz="1700" b="1" u="sng" kern="1200" dirty="0" smtClean="0">
              <a:latin typeface="Arial" pitchFamily="34" charset="0"/>
              <a:cs typeface="Arial" pitchFamily="34" charset="0"/>
            </a:rPr>
            <a:t>mismas funciones</a:t>
          </a:r>
          <a:r>
            <a:rPr lang="es-ES_tradnl" sz="1700" b="1" kern="1200" dirty="0" smtClean="0">
              <a:latin typeface="Arial" pitchFamily="34" charset="0"/>
              <a:cs typeface="Arial" pitchFamily="34" charset="0"/>
            </a:rPr>
            <a:t> y ser </a:t>
          </a:r>
          <a:r>
            <a:rPr lang="es-ES_tradnl" sz="1700" b="1" u="sng" kern="1200" dirty="0" smtClean="0">
              <a:latin typeface="Arial" pitchFamily="34" charset="0"/>
              <a:cs typeface="Arial" pitchFamily="34" charset="0"/>
            </a:rPr>
            <a:t>comercialmente intercambiables</a:t>
          </a:r>
          <a:r>
            <a:rPr lang="es-ES_tradnl" sz="1700" b="1" kern="1200" dirty="0" smtClean="0">
              <a:latin typeface="Arial" pitchFamily="34" charset="0"/>
              <a:cs typeface="Arial" pitchFamily="34" charset="0"/>
            </a:rPr>
            <a:t>. </a:t>
          </a:r>
          <a:endParaRPr lang="es-CR" sz="1700" kern="1200" dirty="0">
            <a:latin typeface="Arial" pitchFamily="34" charset="0"/>
            <a:cs typeface="Arial" pitchFamily="34" charset="0"/>
          </a:endParaRPr>
        </a:p>
        <a:p>
          <a:pPr marL="171450" lvl="1" indent="-171450" algn="l" defTabSz="755650" rtl="0">
            <a:lnSpc>
              <a:spcPct val="90000"/>
            </a:lnSpc>
            <a:spcBef>
              <a:spcPct val="0"/>
            </a:spcBef>
            <a:spcAft>
              <a:spcPct val="20000"/>
            </a:spcAft>
            <a:buChar char="••"/>
          </a:pPr>
          <a:r>
            <a:rPr lang="es-ES_tradnl" sz="1700" b="1" kern="1200" dirty="0" smtClean="0">
              <a:latin typeface="Arial" pitchFamily="34" charset="0"/>
              <a:cs typeface="Arial" pitchFamily="34" charset="0"/>
            </a:rPr>
            <a:t>Para determinar si las mercancías son similares habrá de considerarse, </a:t>
          </a:r>
          <a:r>
            <a:rPr lang="es-ES_tradnl" sz="1700" b="1" u="sng" kern="1200" dirty="0" smtClean="0">
              <a:latin typeface="Arial" pitchFamily="34" charset="0"/>
              <a:cs typeface="Arial" pitchFamily="34" charset="0"/>
            </a:rPr>
            <a:t>entre otros factores, su calidad, su prestigio comercial y la existencia de una marca comercial</a:t>
          </a:r>
          <a:r>
            <a:rPr lang="es-ES_tradnl" sz="1700" b="1" kern="1200" dirty="0" smtClean="0">
              <a:latin typeface="Arial" pitchFamily="34" charset="0"/>
              <a:cs typeface="Arial" pitchFamily="34" charset="0"/>
            </a:rPr>
            <a:t>.</a:t>
          </a:r>
          <a:endParaRPr lang="es-CR" sz="1700" kern="1200" dirty="0">
            <a:latin typeface="Arial" pitchFamily="34" charset="0"/>
            <a:cs typeface="Arial" pitchFamily="34" charset="0"/>
          </a:endParaRPr>
        </a:p>
        <a:p>
          <a:pPr marL="171450" lvl="1" indent="-171450" algn="l" defTabSz="755650" rtl="0">
            <a:lnSpc>
              <a:spcPct val="90000"/>
            </a:lnSpc>
            <a:spcBef>
              <a:spcPct val="0"/>
            </a:spcBef>
            <a:spcAft>
              <a:spcPct val="20000"/>
            </a:spcAft>
            <a:buChar char="••"/>
          </a:pPr>
          <a:endParaRPr lang="es-CR" sz="1700" kern="1200" dirty="0">
            <a:latin typeface="Arial" pitchFamily="34" charset="0"/>
            <a:cs typeface="Arial" pitchFamily="34" charset="0"/>
          </a:endParaRPr>
        </a:p>
      </dsp:txBody>
      <dsp:txXfrm>
        <a:off x="0" y="788201"/>
        <a:ext cx="6563072" cy="1730520"/>
      </dsp:txXfrm>
    </dsp:sp>
    <dsp:sp modelId="{215D505F-F813-4552-8660-2BDC197B788A}">
      <dsp:nvSpPr>
        <dsp:cNvPr id="0" name=""/>
        <dsp:cNvSpPr/>
      </dsp:nvSpPr>
      <dsp:spPr>
        <a:xfrm>
          <a:off x="0" y="2518722"/>
          <a:ext cx="6563072" cy="514800"/>
        </a:xfrm>
        <a:prstGeom prst="roundRect">
          <a:avLst/>
        </a:prstGeom>
        <a:gradFill rotWithShape="0">
          <a:gsLst>
            <a:gs pos="0">
              <a:schemeClr val="accent4">
                <a:hueOff val="-3519944"/>
                <a:satOff val="-36129"/>
                <a:lumOff val="15099"/>
                <a:alphaOff val="0"/>
                <a:shade val="15000"/>
                <a:satMod val="180000"/>
              </a:schemeClr>
            </a:gs>
            <a:gs pos="50000">
              <a:schemeClr val="accent4">
                <a:hueOff val="-3519944"/>
                <a:satOff val="-36129"/>
                <a:lumOff val="15099"/>
                <a:alphaOff val="0"/>
                <a:shade val="45000"/>
                <a:satMod val="170000"/>
              </a:schemeClr>
            </a:gs>
            <a:gs pos="70000">
              <a:schemeClr val="accent4">
                <a:hueOff val="-3519944"/>
                <a:satOff val="-36129"/>
                <a:lumOff val="15099"/>
                <a:alphaOff val="0"/>
                <a:tint val="99000"/>
                <a:shade val="65000"/>
                <a:satMod val="155000"/>
              </a:schemeClr>
            </a:gs>
            <a:gs pos="100000">
              <a:schemeClr val="accent4">
                <a:hueOff val="-3519944"/>
                <a:satOff val="-36129"/>
                <a:lumOff val="1509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_tradnl" sz="2200" b="1" kern="1200" dirty="0" smtClean="0">
              <a:latin typeface="Arial" pitchFamily="34" charset="0"/>
              <a:cs typeface="Arial" pitchFamily="34" charset="0"/>
            </a:rPr>
            <a:t>REGLA GENERAL</a:t>
          </a:r>
          <a:endParaRPr lang="es-CR" sz="2200" kern="1200" dirty="0">
            <a:latin typeface="Arial" pitchFamily="34" charset="0"/>
            <a:cs typeface="Arial" pitchFamily="34" charset="0"/>
          </a:endParaRPr>
        </a:p>
      </dsp:txBody>
      <dsp:txXfrm>
        <a:off x="25130" y="2543852"/>
        <a:ext cx="6512812" cy="464540"/>
      </dsp:txXfrm>
    </dsp:sp>
    <dsp:sp modelId="{BB18F22D-685B-4939-ABC7-3EC7975E29C8}">
      <dsp:nvSpPr>
        <dsp:cNvPr id="0" name=""/>
        <dsp:cNvSpPr/>
      </dsp:nvSpPr>
      <dsp:spPr>
        <a:xfrm>
          <a:off x="0" y="3033522"/>
          <a:ext cx="6563072"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378"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_tradnl" sz="1700" b="1" kern="1200" dirty="0" smtClean="0">
              <a:latin typeface="Arial" pitchFamily="34" charset="0"/>
              <a:cs typeface="Arial" pitchFamily="34" charset="0"/>
            </a:rPr>
            <a:t>Tanto en el caso de mercancías idénticas como similares, si al aplicar estos métodos se dispone de más de un valor de transacción,</a:t>
          </a:r>
          <a:endParaRPr lang="es-CR" sz="1700" kern="1200" dirty="0">
            <a:latin typeface="Arial" pitchFamily="34" charset="0"/>
            <a:cs typeface="Arial" pitchFamily="34" charset="0"/>
          </a:endParaRPr>
        </a:p>
        <a:p>
          <a:pPr marL="171450" lvl="1" indent="-171450" algn="l" defTabSz="755650" rtl="0">
            <a:lnSpc>
              <a:spcPct val="90000"/>
            </a:lnSpc>
            <a:spcBef>
              <a:spcPct val="0"/>
            </a:spcBef>
            <a:spcAft>
              <a:spcPct val="20000"/>
            </a:spcAft>
            <a:buChar char="••"/>
          </a:pPr>
          <a:r>
            <a:rPr lang="es-ES_tradnl" sz="1700" b="1" kern="1200" dirty="0" smtClean="0">
              <a:latin typeface="Arial" pitchFamily="34" charset="0"/>
              <a:cs typeface="Arial" pitchFamily="34" charset="0"/>
            </a:rPr>
            <a:t>para determinar el valor en aduana se utilizará el valor de transacción </a:t>
          </a:r>
          <a:r>
            <a:rPr lang="es-ES_tradnl" sz="1700" b="1" u="sng" kern="1200" dirty="0" smtClean="0">
              <a:latin typeface="Arial" pitchFamily="34" charset="0"/>
              <a:cs typeface="Arial" pitchFamily="34" charset="0"/>
            </a:rPr>
            <a:t>más bajo</a:t>
          </a:r>
          <a:r>
            <a:rPr lang="es-ES_tradnl" sz="1700" b="1" kern="1200" dirty="0" smtClean="0">
              <a:latin typeface="Arial" pitchFamily="34" charset="0"/>
              <a:cs typeface="Arial" pitchFamily="34" charset="0"/>
            </a:rPr>
            <a:t>.</a:t>
          </a:r>
          <a:endParaRPr lang="es-ES_tradnl" sz="1700" b="1" kern="1200" dirty="0">
            <a:latin typeface="Arial" pitchFamily="34" charset="0"/>
            <a:cs typeface="Arial" pitchFamily="34" charset="0"/>
          </a:endParaRPr>
        </a:p>
      </dsp:txBody>
      <dsp:txXfrm>
        <a:off x="0" y="3033522"/>
        <a:ext cx="6563072" cy="12295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009ED-22C4-49F3-BCC4-100F1CA2719B}">
      <dsp:nvSpPr>
        <dsp:cNvPr id="0" name=""/>
        <dsp:cNvSpPr/>
      </dsp:nvSpPr>
      <dsp:spPr>
        <a:xfrm>
          <a:off x="0" y="629480"/>
          <a:ext cx="6491064" cy="1330875"/>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_tradnl" sz="1800" b="0" kern="1200" dirty="0" smtClean="0">
              <a:latin typeface="Arial" pitchFamily="34" charset="0"/>
              <a:cs typeface="Arial" pitchFamily="34" charset="0"/>
            </a:rPr>
            <a:t>Mercancías importadas u otras idénticas o similares se venden en el </a:t>
          </a:r>
          <a:r>
            <a:rPr lang="es-ES_tradnl" sz="1800" b="0" u="sng" kern="1200" dirty="0" smtClean="0">
              <a:latin typeface="Arial" pitchFamily="34" charset="0"/>
              <a:cs typeface="Arial" pitchFamily="34" charset="0"/>
            </a:rPr>
            <a:t>MISMO ESTADO</a:t>
          </a:r>
          <a:r>
            <a:rPr lang="es-ES_tradnl" sz="1800" b="0" kern="1200" dirty="0" smtClean="0">
              <a:latin typeface="Arial" pitchFamily="34" charset="0"/>
              <a:cs typeface="Arial" pitchFamily="34" charset="0"/>
            </a:rPr>
            <a:t> en que son importadas.</a:t>
          </a:r>
          <a:endParaRPr lang="es-CR" sz="1800" b="0" kern="1200" dirty="0">
            <a:latin typeface="Arial" pitchFamily="34" charset="0"/>
            <a:cs typeface="Arial" pitchFamily="34" charset="0"/>
          </a:endParaRPr>
        </a:p>
      </dsp:txBody>
      <dsp:txXfrm>
        <a:off x="64968" y="694448"/>
        <a:ext cx="6361128" cy="1200939"/>
      </dsp:txXfrm>
    </dsp:sp>
    <dsp:sp modelId="{F11AF55D-C295-4202-8F34-F71AEF4DF644}">
      <dsp:nvSpPr>
        <dsp:cNvPr id="0" name=""/>
        <dsp:cNvSpPr/>
      </dsp:nvSpPr>
      <dsp:spPr>
        <a:xfrm>
          <a:off x="0" y="2147556"/>
          <a:ext cx="6491064" cy="1330875"/>
        </a:xfrm>
        <a:prstGeom prst="roundRect">
          <a:avLst/>
        </a:prstGeom>
        <a:gradFill rotWithShape="0">
          <a:gsLst>
            <a:gs pos="0">
              <a:schemeClr val="accent4">
                <a:hueOff val="-3519944"/>
                <a:satOff val="-36129"/>
                <a:lumOff val="15099"/>
                <a:alphaOff val="0"/>
                <a:shade val="15000"/>
                <a:satMod val="180000"/>
              </a:schemeClr>
            </a:gs>
            <a:gs pos="50000">
              <a:schemeClr val="accent4">
                <a:hueOff val="-3519944"/>
                <a:satOff val="-36129"/>
                <a:lumOff val="15099"/>
                <a:alphaOff val="0"/>
                <a:shade val="45000"/>
                <a:satMod val="170000"/>
              </a:schemeClr>
            </a:gs>
            <a:gs pos="70000">
              <a:schemeClr val="accent4">
                <a:hueOff val="-3519944"/>
                <a:satOff val="-36129"/>
                <a:lumOff val="15099"/>
                <a:alphaOff val="0"/>
                <a:tint val="99000"/>
                <a:shade val="65000"/>
                <a:satMod val="155000"/>
              </a:schemeClr>
            </a:gs>
            <a:gs pos="100000">
              <a:schemeClr val="accent4">
                <a:hueOff val="-3519944"/>
                <a:satOff val="-36129"/>
                <a:lumOff val="1509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_tradnl" sz="1600" b="0" kern="1200" dirty="0" smtClean="0">
              <a:latin typeface="Arial" pitchFamily="34" charset="0"/>
              <a:cs typeface="Arial" pitchFamily="34" charset="0"/>
            </a:rPr>
            <a:t>Precio unitario a que se venden la mayor cantidad total de mercancías, al primer nivel comercial después de la importación, en el </a:t>
          </a:r>
          <a:r>
            <a:rPr lang="es-ES_tradnl" sz="1600" b="0" u="sng" kern="1200" dirty="0" smtClean="0">
              <a:latin typeface="Arial" pitchFamily="34" charset="0"/>
              <a:cs typeface="Arial" pitchFamily="34" charset="0"/>
            </a:rPr>
            <a:t>momento de la importación</a:t>
          </a:r>
          <a:r>
            <a:rPr lang="es-ES_tradnl" sz="1600" b="0" kern="1200" dirty="0" smtClean="0">
              <a:latin typeface="Arial" pitchFamily="34" charset="0"/>
              <a:cs typeface="Arial" pitchFamily="34" charset="0"/>
            </a:rPr>
            <a:t> de las mercancías objeto de valoración, o en </a:t>
          </a:r>
          <a:r>
            <a:rPr lang="es-ES_tradnl" sz="1600" b="0" u="sng" kern="1200" dirty="0" smtClean="0">
              <a:latin typeface="Arial" pitchFamily="34" charset="0"/>
              <a:cs typeface="Arial" pitchFamily="34" charset="0"/>
            </a:rPr>
            <a:t>uno aproximado</a:t>
          </a:r>
          <a:r>
            <a:rPr lang="es-ES_tradnl" sz="1600" b="0" kern="1200" dirty="0" smtClean="0">
              <a:latin typeface="Arial" pitchFamily="34" charset="0"/>
              <a:cs typeface="Arial" pitchFamily="34" charset="0"/>
            </a:rPr>
            <a:t>, a personas no vinculadas, pero antes de </a:t>
          </a:r>
          <a:r>
            <a:rPr lang="es-ES_tradnl" sz="1600" b="0" u="sng" kern="1200" dirty="0" smtClean="0">
              <a:latin typeface="Arial" pitchFamily="34" charset="0"/>
              <a:cs typeface="Arial" pitchFamily="34" charset="0"/>
            </a:rPr>
            <a:t>90 días</a:t>
          </a:r>
          <a:r>
            <a:rPr lang="es-ES_tradnl" sz="1600" b="0" kern="1200" dirty="0" smtClean="0">
              <a:latin typeface="Arial" pitchFamily="34" charset="0"/>
              <a:cs typeface="Arial" pitchFamily="34" charset="0"/>
            </a:rPr>
            <a:t> de la importación de las mercancías a valorar.</a:t>
          </a:r>
          <a:endParaRPr lang="es-ES_tradnl" sz="1600" b="0" kern="1200" dirty="0">
            <a:latin typeface="Arial" pitchFamily="34" charset="0"/>
            <a:cs typeface="Arial" pitchFamily="34" charset="0"/>
          </a:endParaRPr>
        </a:p>
      </dsp:txBody>
      <dsp:txXfrm>
        <a:off x="64968" y="2212524"/>
        <a:ext cx="6361128" cy="120093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98CC8-7F6D-46C7-BAD2-4D4352F92BF2}">
      <dsp:nvSpPr>
        <dsp:cNvPr id="0" name=""/>
        <dsp:cNvSpPr/>
      </dsp:nvSpPr>
      <dsp:spPr>
        <a:xfrm>
          <a:off x="0" y="57305"/>
          <a:ext cx="6419056" cy="70200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s-ES_tradnl" sz="3000" kern="1200" dirty="0" smtClean="0">
              <a:latin typeface="Arial" pitchFamily="34" charset="0"/>
              <a:cs typeface="Arial" pitchFamily="34" charset="0"/>
            </a:rPr>
            <a:t>MENOS</a:t>
          </a:r>
          <a:endParaRPr lang="es-ES_tradnl" sz="3000" kern="1200" dirty="0">
            <a:latin typeface="Arial" pitchFamily="34" charset="0"/>
            <a:cs typeface="Arial" pitchFamily="34" charset="0"/>
          </a:endParaRPr>
        </a:p>
      </dsp:txBody>
      <dsp:txXfrm>
        <a:off x="34269" y="91574"/>
        <a:ext cx="6350518" cy="633462"/>
      </dsp:txXfrm>
    </dsp:sp>
    <dsp:sp modelId="{C1AE85D9-8892-44B3-83EB-6D08A9A60450}">
      <dsp:nvSpPr>
        <dsp:cNvPr id="0" name=""/>
        <dsp:cNvSpPr/>
      </dsp:nvSpPr>
      <dsp:spPr>
        <a:xfrm>
          <a:off x="0" y="759305"/>
          <a:ext cx="6419056" cy="329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805" tIns="38100" rIns="213360" bIns="38100" numCol="1" spcCol="1270" anchor="t" anchorCtr="0">
          <a:noAutofit/>
        </a:bodyPr>
        <a:lstStyle/>
        <a:p>
          <a:pPr marL="228600" lvl="1" indent="-228600" algn="just" defTabSz="1022350" rtl="0">
            <a:lnSpc>
              <a:spcPct val="90000"/>
            </a:lnSpc>
            <a:spcBef>
              <a:spcPct val="0"/>
            </a:spcBef>
            <a:spcAft>
              <a:spcPct val="20000"/>
            </a:spcAft>
            <a:buChar char="••"/>
          </a:pPr>
          <a:r>
            <a:rPr lang="es-ES_tradnl" sz="2300" kern="1200" dirty="0" smtClean="0">
              <a:latin typeface="Arial" pitchFamily="34" charset="0"/>
              <a:cs typeface="Arial" pitchFamily="34" charset="0"/>
            </a:rPr>
            <a:t>comisiones pagadas o convenidas usualmente, suplementos por beneficios y gastos generales cargados habitualmente, en relación con las ventas de mercancías importadas de la misma especie o clase</a:t>
          </a:r>
          <a:endParaRPr lang="es-CR" sz="2300" kern="1200" dirty="0">
            <a:latin typeface="Arial" pitchFamily="34" charset="0"/>
            <a:cs typeface="Arial" pitchFamily="34" charset="0"/>
          </a:endParaRPr>
        </a:p>
        <a:p>
          <a:pPr marL="228600" lvl="1" indent="-228600" algn="just" defTabSz="1022350" rtl="0">
            <a:lnSpc>
              <a:spcPct val="90000"/>
            </a:lnSpc>
            <a:spcBef>
              <a:spcPct val="0"/>
            </a:spcBef>
            <a:spcAft>
              <a:spcPct val="20000"/>
            </a:spcAft>
            <a:buChar char="••"/>
          </a:pPr>
          <a:r>
            <a:rPr lang="es-ES_tradnl" sz="2300" kern="1200" dirty="0" smtClean="0">
              <a:latin typeface="Arial" pitchFamily="34" charset="0"/>
              <a:cs typeface="Arial" pitchFamily="34" charset="0"/>
            </a:rPr>
            <a:t>gastos habituales de transporte y de seguros y gastos conexos</a:t>
          </a:r>
          <a:endParaRPr lang="es-CR" sz="2300" kern="1200" dirty="0">
            <a:latin typeface="Arial" pitchFamily="34" charset="0"/>
            <a:cs typeface="Arial" pitchFamily="34" charset="0"/>
          </a:endParaRPr>
        </a:p>
        <a:p>
          <a:pPr marL="228600" lvl="1" indent="-228600" algn="just" defTabSz="1022350" rtl="0">
            <a:lnSpc>
              <a:spcPct val="90000"/>
            </a:lnSpc>
            <a:spcBef>
              <a:spcPct val="0"/>
            </a:spcBef>
            <a:spcAft>
              <a:spcPct val="20000"/>
            </a:spcAft>
            <a:buChar char="••"/>
          </a:pPr>
          <a:r>
            <a:rPr lang="es-ES_tradnl" sz="2300" kern="1200" dirty="0" smtClean="0">
              <a:latin typeface="Arial" pitchFamily="34" charset="0"/>
              <a:cs typeface="Arial" pitchFamily="34" charset="0"/>
            </a:rPr>
            <a:t>derechos de aduana y otros gravámenes nacionales pagaderos por la importación o venta de las mercancías.</a:t>
          </a:r>
          <a:endParaRPr lang="es-CR" sz="2300" kern="1200" dirty="0">
            <a:latin typeface="Arial" pitchFamily="34" charset="0"/>
            <a:cs typeface="Arial" pitchFamily="34" charset="0"/>
          </a:endParaRPr>
        </a:p>
      </dsp:txBody>
      <dsp:txXfrm>
        <a:off x="0" y="759305"/>
        <a:ext cx="6419056" cy="32913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A6D20-6A43-430F-8DBF-AAC8FD26540B}">
      <dsp:nvSpPr>
        <dsp:cNvPr id="0" name=""/>
        <dsp:cNvSpPr/>
      </dsp:nvSpPr>
      <dsp:spPr>
        <a:xfrm>
          <a:off x="0" y="71059"/>
          <a:ext cx="8229600" cy="127413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_tradnl" sz="2400" kern="1200" dirty="0" smtClean="0">
              <a:latin typeface="Arial" pitchFamily="34" charset="0"/>
              <a:cs typeface="Arial" pitchFamily="34" charset="0"/>
            </a:rPr>
            <a:t>Mercancías importadas u otras idénticas o similares se venden LUEGO DE SU TRANSFORMACION</a:t>
          </a:r>
          <a:endParaRPr lang="es-CR" sz="2400" kern="1200" dirty="0">
            <a:latin typeface="Arial" pitchFamily="34" charset="0"/>
            <a:cs typeface="Arial" pitchFamily="34" charset="0"/>
          </a:endParaRPr>
        </a:p>
      </dsp:txBody>
      <dsp:txXfrm>
        <a:off x="62198" y="133257"/>
        <a:ext cx="8105204" cy="1149734"/>
      </dsp:txXfrm>
    </dsp:sp>
    <dsp:sp modelId="{02E6113D-07B0-4CB0-A506-42A2D1942F33}">
      <dsp:nvSpPr>
        <dsp:cNvPr id="0" name=""/>
        <dsp:cNvSpPr/>
      </dsp:nvSpPr>
      <dsp:spPr>
        <a:xfrm>
          <a:off x="0" y="1414309"/>
          <a:ext cx="8229600" cy="127413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_tradnl" sz="2400" kern="1200" dirty="0" smtClean="0">
              <a:latin typeface="Arial" pitchFamily="34" charset="0"/>
              <a:cs typeface="Arial" pitchFamily="34" charset="0"/>
            </a:rPr>
            <a:t>Precio unitario a que se venden la mayor cantidad total de mercancías, DESPUES DE SU TRANSFORMACION, a personas no vinculadas.</a:t>
          </a:r>
          <a:endParaRPr lang="es-CR" sz="2400" kern="1200" dirty="0">
            <a:latin typeface="Arial" pitchFamily="34" charset="0"/>
            <a:cs typeface="Arial" pitchFamily="34" charset="0"/>
          </a:endParaRPr>
        </a:p>
      </dsp:txBody>
      <dsp:txXfrm>
        <a:off x="62198" y="1476507"/>
        <a:ext cx="8105204" cy="1149734"/>
      </dsp:txXfrm>
    </dsp:sp>
    <dsp:sp modelId="{48E31168-5005-4605-8961-CEC51F650134}">
      <dsp:nvSpPr>
        <dsp:cNvPr id="0" name=""/>
        <dsp:cNvSpPr/>
      </dsp:nvSpPr>
      <dsp:spPr>
        <a:xfrm>
          <a:off x="0" y="2757559"/>
          <a:ext cx="8229600" cy="127413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_tradnl" sz="2400" b="1" kern="1200" dirty="0" smtClean="0">
              <a:latin typeface="Arial" pitchFamily="34" charset="0"/>
              <a:cs typeface="Arial" pitchFamily="34" charset="0"/>
            </a:rPr>
            <a:t>MENOS</a:t>
          </a:r>
          <a:endParaRPr lang="es-ES_tradnl" sz="2400" b="1" kern="1200" dirty="0">
            <a:latin typeface="Arial" pitchFamily="34" charset="0"/>
            <a:cs typeface="Arial" pitchFamily="34" charset="0"/>
          </a:endParaRPr>
        </a:p>
      </dsp:txBody>
      <dsp:txXfrm>
        <a:off x="62198" y="2819757"/>
        <a:ext cx="8105204" cy="1149734"/>
      </dsp:txXfrm>
    </dsp:sp>
    <dsp:sp modelId="{E687E8C5-AED1-4481-B667-DEE5D4CA5E1E}">
      <dsp:nvSpPr>
        <dsp:cNvPr id="0" name=""/>
        <dsp:cNvSpPr/>
      </dsp:nvSpPr>
      <dsp:spPr>
        <a:xfrm>
          <a:off x="0" y="4031689"/>
          <a:ext cx="8229600" cy="509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s-ES_tradnl" sz="1600" b="1" kern="1200" dirty="0" smtClean="0">
              <a:latin typeface="Arial" pitchFamily="34" charset="0"/>
              <a:cs typeface="Arial" pitchFamily="34" charset="0"/>
            </a:rPr>
            <a:t>deducciones ya indicadas</a:t>
          </a:r>
          <a:endParaRPr lang="es-CR" sz="1600" b="1" kern="1200" dirty="0">
            <a:latin typeface="Arial" pitchFamily="34" charset="0"/>
            <a:cs typeface="Arial" pitchFamily="34" charset="0"/>
          </a:endParaRPr>
        </a:p>
        <a:p>
          <a:pPr marL="171450" lvl="1" indent="-171450" algn="l" defTabSz="711200" rtl="0">
            <a:lnSpc>
              <a:spcPct val="90000"/>
            </a:lnSpc>
            <a:spcBef>
              <a:spcPct val="0"/>
            </a:spcBef>
            <a:spcAft>
              <a:spcPct val="20000"/>
            </a:spcAft>
            <a:buChar char="••"/>
          </a:pPr>
          <a:r>
            <a:rPr lang="es-ES_tradnl" sz="1600" b="1" kern="1200" dirty="0" smtClean="0">
              <a:latin typeface="Arial" pitchFamily="34" charset="0"/>
              <a:cs typeface="Arial" pitchFamily="34" charset="0"/>
            </a:rPr>
            <a:t>valor añadido en la transformación</a:t>
          </a:r>
          <a:endParaRPr lang="es-CR" sz="1600" b="1" kern="1200" dirty="0">
            <a:latin typeface="Arial" pitchFamily="34" charset="0"/>
            <a:cs typeface="Arial" pitchFamily="34" charset="0"/>
          </a:endParaRPr>
        </a:p>
      </dsp:txBody>
      <dsp:txXfrm>
        <a:off x="0" y="4031689"/>
        <a:ext cx="8229600" cy="5092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EE608-F454-46D3-9A16-01DAA6B711D1}">
      <dsp:nvSpPr>
        <dsp:cNvPr id="0" name=""/>
        <dsp:cNvSpPr/>
      </dsp:nvSpPr>
      <dsp:spPr>
        <a:xfrm>
          <a:off x="0" y="101891"/>
          <a:ext cx="6275040" cy="70200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ES_tradnl" sz="3000" kern="1200" dirty="0" smtClean="0">
              <a:latin typeface="Arial" pitchFamily="34" charset="0"/>
              <a:cs typeface="Arial" pitchFamily="34" charset="0"/>
            </a:rPr>
            <a:t>VALOR </a:t>
          </a:r>
          <a:r>
            <a:rPr lang="es-ES_tradnl" sz="3000" b="1" kern="1200" dirty="0" smtClean="0">
              <a:latin typeface="Arial" pitchFamily="34" charset="0"/>
              <a:cs typeface="Arial" pitchFamily="34" charset="0"/>
            </a:rPr>
            <a:t>RECONSTRUIDO</a:t>
          </a:r>
          <a:r>
            <a:rPr lang="es-ES_tradnl" sz="3000" kern="1200" dirty="0" smtClean="0">
              <a:latin typeface="Arial" pitchFamily="34" charset="0"/>
              <a:cs typeface="Arial" pitchFamily="34" charset="0"/>
            </a:rPr>
            <a:t> =</a:t>
          </a:r>
          <a:endParaRPr lang="es-CR" sz="3000" kern="1200" dirty="0">
            <a:latin typeface="Arial" pitchFamily="34" charset="0"/>
            <a:cs typeface="Arial" pitchFamily="34" charset="0"/>
          </a:endParaRPr>
        </a:p>
      </dsp:txBody>
      <dsp:txXfrm>
        <a:off x="34269" y="136160"/>
        <a:ext cx="6206502" cy="633462"/>
      </dsp:txXfrm>
    </dsp:sp>
    <dsp:sp modelId="{5C949978-349D-4801-A410-B5400F7BBC53}">
      <dsp:nvSpPr>
        <dsp:cNvPr id="0" name=""/>
        <dsp:cNvSpPr/>
      </dsp:nvSpPr>
      <dsp:spPr>
        <a:xfrm>
          <a:off x="0" y="803891"/>
          <a:ext cx="6275040" cy="385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33" tIns="38100" rIns="213360" bIns="38100" numCol="1" spcCol="1270" anchor="t" anchorCtr="0">
          <a:noAutofit/>
        </a:bodyPr>
        <a:lstStyle/>
        <a:p>
          <a:pPr marL="228600" lvl="1" indent="-228600" algn="l" defTabSz="1022350" rtl="0">
            <a:lnSpc>
              <a:spcPct val="90000"/>
            </a:lnSpc>
            <a:spcBef>
              <a:spcPct val="0"/>
            </a:spcBef>
            <a:spcAft>
              <a:spcPct val="20000"/>
            </a:spcAft>
            <a:buChar char="••"/>
          </a:pPr>
          <a:endParaRPr lang="es-CR" sz="2300" kern="1200" dirty="0">
            <a:latin typeface="Arial" pitchFamily="34" charset="0"/>
            <a:cs typeface="Arial" pitchFamily="34" charset="0"/>
          </a:endParaRPr>
        </a:p>
        <a:p>
          <a:pPr marL="228600" lvl="1" indent="-228600" algn="l" defTabSz="1022350" rtl="0">
            <a:lnSpc>
              <a:spcPct val="90000"/>
            </a:lnSpc>
            <a:spcBef>
              <a:spcPct val="0"/>
            </a:spcBef>
            <a:spcAft>
              <a:spcPct val="20000"/>
            </a:spcAft>
            <a:buChar char="••"/>
          </a:pPr>
          <a:r>
            <a:rPr lang="es-ES_tradnl" sz="2300" kern="1200" dirty="0" smtClean="0">
              <a:latin typeface="Arial" pitchFamily="34" charset="0"/>
              <a:cs typeface="Arial" pitchFamily="34" charset="0"/>
            </a:rPr>
            <a:t>1. Costo o valor de los materiales y de la fabricación u otras operaciones efectuadas para producir las mercancías importadas</a:t>
          </a:r>
          <a:endParaRPr lang="es-CR" sz="2300" kern="1200" dirty="0">
            <a:latin typeface="Arial" pitchFamily="34" charset="0"/>
            <a:cs typeface="Arial" pitchFamily="34" charset="0"/>
          </a:endParaRPr>
        </a:p>
        <a:p>
          <a:pPr marL="228600" lvl="1" indent="-228600" algn="l" defTabSz="1022350" rtl="0">
            <a:lnSpc>
              <a:spcPct val="90000"/>
            </a:lnSpc>
            <a:spcBef>
              <a:spcPct val="0"/>
            </a:spcBef>
            <a:spcAft>
              <a:spcPct val="20000"/>
            </a:spcAft>
            <a:buChar char="••"/>
          </a:pPr>
          <a:r>
            <a:rPr lang="es-ES_tradnl" sz="2300" kern="1200" dirty="0" smtClean="0">
              <a:latin typeface="Arial" pitchFamily="34" charset="0"/>
              <a:cs typeface="Arial" pitchFamily="34" charset="0"/>
            </a:rPr>
            <a:t>2.una cantidad por concepto de beneficios y gastos generales igual a la que suele añadirse tratándose de ventas de mercancías de la misma especie o clase que las mercancías objeto de valoración efectuadas por productores del país de exportación en operaciones de exportación al país de importación.</a:t>
          </a:r>
          <a:endParaRPr lang="es-ES_tradnl" sz="2300" kern="1200" dirty="0">
            <a:latin typeface="Arial" pitchFamily="34" charset="0"/>
            <a:cs typeface="Arial" pitchFamily="34" charset="0"/>
          </a:endParaRPr>
        </a:p>
      </dsp:txBody>
      <dsp:txXfrm>
        <a:off x="0" y="803891"/>
        <a:ext cx="6275040" cy="38502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C434B-64D6-4DC3-BBA8-42349BDCD47A}">
      <dsp:nvSpPr>
        <dsp:cNvPr id="0" name=""/>
        <dsp:cNvSpPr/>
      </dsp:nvSpPr>
      <dsp:spPr>
        <a:xfrm>
          <a:off x="0" y="242779"/>
          <a:ext cx="6131024" cy="725399"/>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s-ES_tradnl" sz="3100" kern="1200" dirty="0" smtClean="0">
              <a:latin typeface="Arial" pitchFamily="34" charset="0"/>
              <a:cs typeface="Arial" pitchFamily="34" charset="0"/>
            </a:rPr>
            <a:t>VALOR </a:t>
          </a:r>
          <a:r>
            <a:rPr lang="es-ES_tradnl" sz="3100" b="1" kern="1200" dirty="0" smtClean="0">
              <a:latin typeface="Arial" pitchFamily="34" charset="0"/>
              <a:cs typeface="Arial" pitchFamily="34" charset="0"/>
            </a:rPr>
            <a:t>RECONSTRUIDO</a:t>
          </a:r>
          <a:r>
            <a:rPr lang="es-ES_tradnl" sz="3100" kern="1200" dirty="0" smtClean="0">
              <a:latin typeface="Arial" pitchFamily="34" charset="0"/>
              <a:cs typeface="Arial" pitchFamily="34" charset="0"/>
            </a:rPr>
            <a:t> =</a:t>
          </a:r>
          <a:endParaRPr lang="es-CR" sz="3100" kern="1200" dirty="0">
            <a:latin typeface="Arial" pitchFamily="34" charset="0"/>
            <a:cs typeface="Arial" pitchFamily="34" charset="0"/>
          </a:endParaRPr>
        </a:p>
      </dsp:txBody>
      <dsp:txXfrm>
        <a:off x="35411" y="278190"/>
        <a:ext cx="6060202" cy="654577"/>
      </dsp:txXfrm>
    </dsp:sp>
    <dsp:sp modelId="{DC778A62-6272-4EC2-B0DB-5B9EB904DEF8}">
      <dsp:nvSpPr>
        <dsp:cNvPr id="0" name=""/>
        <dsp:cNvSpPr/>
      </dsp:nvSpPr>
      <dsp:spPr>
        <a:xfrm>
          <a:off x="0" y="968179"/>
          <a:ext cx="6131024" cy="340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660" tIns="39370" rIns="220472" bIns="39370" numCol="1" spcCol="1270" anchor="t" anchorCtr="0">
          <a:noAutofit/>
        </a:bodyPr>
        <a:lstStyle/>
        <a:p>
          <a:pPr marL="228600" lvl="1" indent="-228600" algn="l" defTabSz="1066800" rtl="0">
            <a:lnSpc>
              <a:spcPct val="90000"/>
            </a:lnSpc>
            <a:spcBef>
              <a:spcPct val="0"/>
            </a:spcBef>
            <a:spcAft>
              <a:spcPct val="20000"/>
            </a:spcAft>
            <a:buChar char="••"/>
          </a:pPr>
          <a:endParaRPr lang="es-CR" sz="2400" kern="1200" dirty="0">
            <a:latin typeface="Arial" pitchFamily="34" charset="0"/>
            <a:cs typeface="Arial" pitchFamily="34" charset="0"/>
          </a:endParaRPr>
        </a:p>
        <a:p>
          <a:pPr marL="228600" lvl="1" indent="-228600" algn="l" defTabSz="1066800" rtl="0">
            <a:lnSpc>
              <a:spcPct val="90000"/>
            </a:lnSpc>
            <a:spcBef>
              <a:spcPct val="0"/>
            </a:spcBef>
            <a:spcAft>
              <a:spcPct val="20000"/>
            </a:spcAft>
            <a:buChar char="••"/>
          </a:pPr>
          <a:r>
            <a:rPr lang="es-ES_tradnl" sz="2400" kern="1200" dirty="0" smtClean="0">
              <a:latin typeface="Arial" pitchFamily="34" charset="0"/>
              <a:cs typeface="Arial" pitchFamily="34" charset="0"/>
            </a:rPr>
            <a:t>3. El costo o valor de todos los demás gastos que deban tenerse en cuenta sobre gastos de transporte, carga, descarga, etc. y seguro</a:t>
          </a:r>
          <a:endParaRPr lang="es-CR" sz="2400" kern="1200" dirty="0">
            <a:latin typeface="Arial" pitchFamily="34" charset="0"/>
            <a:cs typeface="Arial" pitchFamily="34" charset="0"/>
          </a:endParaRPr>
        </a:p>
        <a:p>
          <a:pPr marL="228600" lvl="1" indent="-228600" algn="l" defTabSz="1066800" rtl="0">
            <a:lnSpc>
              <a:spcPct val="90000"/>
            </a:lnSpc>
            <a:spcBef>
              <a:spcPct val="0"/>
            </a:spcBef>
            <a:spcAft>
              <a:spcPct val="20000"/>
            </a:spcAft>
            <a:buChar char="••"/>
          </a:pPr>
          <a:r>
            <a:rPr lang="es-ES_tradnl" sz="2400" kern="1200" dirty="0" smtClean="0">
              <a:latin typeface="Arial" pitchFamily="34" charset="0"/>
              <a:cs typeface="Arial" pitchFamily="34" charset="0"/>
            </a:rPr>
            <a:t>CONDICION DE APLICACIÓN: En general que el comprador y el vendedor estén vinculados y que el productor esté dispuesto a proporcionar la información y facilitar su comprobación.</a:t>
          </a:r>
          <a:endParaRPr lang="es-CR" sz="2400" kern="1200" dirty="0">
            <a:latin typeface="Arial" pitchFamily="34" charset="0"/>
            <a:cs typeface="Arial" pitchFamily="34" charset="0"/>
          </a:endParaRPr>
        </a:p>
      </dsp:txBody>
      <dsp:txXfrm>
        <a:off x="0" y="968179"/>
        <a:ext cx="6131024" cy="34010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4530D-AB4A-4650-BF75-4EE35ACCB498}">
      <dsp:nvSpPr>
        <dsp:cNvPr id="0" name=""/>
        <dsp:cNvSpPr/>
      </dsp:nvSpPr>
      <dsp:spPr>
        <a:xfrm>
          <a:off x="0" y="383756"/>
          <a:ext cx="6059016" cy="182286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ES_tradnl" sz="1900" b="1" kern="1200" dirty="0" smtClean="0">
              <a:latin typeface="Arial" pitchFamily="34" charset="0"/>
              <a:cs typeface="Arial" pitchFamily="34" charset="0"/>
            </a:rPr>
            <a:t>Podrán aplicarse criterios razonables, compatibles con los principios y las disposiciones generales del Acuerdo y el artículo VII del GATT, sobre la base de los datos disponibles en el país de importación y aplicando, flexiblemente, los métodos anteriores.</a:t>
          </a:r>
          <a:endParaRPr lang="es-CR" sz="1900" b="1" kern="1200" dirty="0">
            <a:latin typeface="Arial" pitchFamily="34" charset="0"/>
            <a:cs typeface="Arial" pitchFamily="34" charset="0"/>
          </a:endParaRPr>
        </a:p>
      </dsp:txBody>
      <dsp:txXfrm>
        <a:off x="88985" y="472741"/>
        <a:ext cx="5881046" cy="1644890"/>
      </dsp:txXfrm>
    </dsp:sp>
    <dsp:sp modelId="{A976E72F-0696-49EF-8BCE-795EF1824E2C}">
      <dsp:nvSpPr>
        <dsp:cNvPr id="0" name=""/>
        <dsp:cNvSpPr/>
      </dsp:nvSpPr>
      <dsp:spPr>
        <a:xfrm>
          <a:off x="0" y="2261336"/>
          <a:ext cx="6059016" cy="1822860"/>
        </a:xfrm>
        <a:prstGeom prst="roundRect">
          <a:avLst/>
        </a:prstGeom>
        <a:gradFill rotWithShape="0">
          <a:gsLst>
            <a:gs pos="0">
              <a:schemeClr val="accent3">
                <a:hueOff val="-1137357"/>
                <a:satOff val="-4689"/>
                <a:lumOff val="-983"/>
                <a:alphaOff val="0"/>
                <a:shade val="15000"/>
                <a:satMod val="180000"/>
              </a:schemeClr>
            </a:gs>
            <a:gs pos="50000">
              <a:schemeClr val="accent3">
                <a:hueOff val="-1137357"/>
                <a:satOff val="-4689"/>
                <a:lumOff val="-983"/>
                <a:alphaOff val="0"/>
                <a:shade val="45000"/>
                <a:satMod val="170000"/>
              </a:schemeClr>
            </a:gs>
            <a:gs pos="70000">
              <a:schemeClr val="accent3">
                <a:hueOff val="-1137357"/>
                <a:satOff val="-4689"/>
                <a:lumOff val="-983"/>
                <a:alphaOff val="0"/>
                <a:tint val="99000"/>
                <a:shade val="65000"/>
                <a:satMod val="155000"/>
              </a:schemeClr>
            </a:gs>
            <a:gs pos="100000">
              <a:schemeClr val="accent3">
                <a:hueOff val="-1137357"/>
                <a:satOff val="-4689"/>
                <a:lumOff val="-98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ES_tradnl" sz="1900" b="1" kern="1200" dirty="0" smtClean="0">
              <a:latin typeface="Arial" pitchFamily="34" charset="0"/>
              <a:cs typeface="Arial" pitchFamily="34" charset="0"/>
            </a:rPr>
            <a:t>En la medida de lo posible debe basarse en los valores en aduana determinados anteriormente.</a:t>
          </a:r>
          <a:endParaRPr lang="es-CR" sz="1900" b="1" kern="1200" dirty="0">
            <a:latin typeface="Arial" pitchFamily="34" charset="0"/>
            <a:cs typeface="Arial" pitchFamily="34" charset="0"/>
          </a:endParaRPr>
        </a:p>
      </dsp:txBody>
      <dsp:txXfrm>
        <a:off x="88985" y="2350321"/>
        <a:ext cx="5881046" cy="164489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A7F17-8EC3-49A1-9317-0A20CA842020}">
      <dsp:nvSpPr>
        <dsp:cNvPr id="0" name=""/>
        <dsp:cNvSpPr/>
      </dsp:nvSpPr>
      <dsp:spPr>
        <a:xfrm>
          <a:off x="0" y="52896"/>
          <a:ext cx="8229600" cy="142155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es-ES_tradnl" sz="2700" kern="1200" dirty="0" smtClean="0">
              <a:latin typeface="Arial" pitchFamily="34" charset="0"/>
              <a:cs typeface="Arial" pitchFamily="34" charset="0"/>
            </a:rPr>
            <a:t>Precio de venta en el país de importación de mercancías producidas en dicho país. (American </a:t>
          </a:r>
          <a:r>
            <a:rPr lang="es-ES_tradnl" sz="2700" kern="1200" dirty="0" err="1" smtClean="0">
              <a:latin typeface="Arial" pitchFamily="34" charset="0"/>
              <a:cs typeface="Arial" pitchFamily="34" charset="0"/>
            </a:rPr>
            <a:t>Selling</a:t>
          </a:r>
          <a:r>
            <a:rPr lang="es-ES_tradnl" sz="2700" kern="1200" dirty="0" smtClean="0">
              <a:latin typeface="Arial" pitchFamily="34" charset="0"/>
              <a:cs typeface="Arial" pitchFamily="34" charset="0"/>
            </a:rPr>
            <a:t> Price)</a:t>
          </a:r>
          <a:endParaRPr lang="es-CR" sz="2700" kern="1200" dirty="0">
            <a:latin typeface="Arial" pitchFamily="34" charset="0"/>
            <a:cs typeface="Arial" pitchFamily="34" charset="0"/>
          </a:endParaRPr>
        </a:p>
      </dsp:txBody>
      <dsp:txXfrm>
        <a:off x="69394" y="122290"/>
        <a:ext cx="8090812" cy="1282762"/>
      </dsp:txXfrm>
    </dsp:sp>
    <dsp:sp modelId="{C01C1BF1-7663-4952-AAB4-C2D7BF956778}">
      <dsp:nvSpPr>
        <dsp:cNvPr id="0" name=""/>
        <dsp:cNvSpPr/>
      </dsp:nvSpPr>
      <dsp:spPr>
        <a:xfrm>
          <a:off x="0" y="1552206"/>
          <a:ext cx="8229600" cy="1421550"/>
        </a:xfrm>
        <a:prstGeom prst="roundRect">
          <a:avLst/>
        </a:prstGeom>
        <a:gradFill rotWithShape="0">
          <a:gsLst>
            <a:gs pos="0">
              <a:schemeClr val="accent2">
                <a:hueOff val="-419062"/>
                <a:satOff val="-4829"/>
                <a:lumOff val="1079"/>
                <a:alphaOff val="0"/>
                <a:shade val="15000"/>
                <a:satMod val="180000"/>
              </a:schemeClr>
            </a:gs>
            <a:gs pos="50000">
              <a:schemeClr val="accent2">
                <a:hueOff val="-419062"/>
                <a:satOff val="-4829"/>
                <a:lumOff val="1079"/>
                <a:alphaOff val="0"/>
                <a:shade val="45000"/>
                <a:satMod val="170000"/>
              </a:schemeClr>
            </a:gs>
            <a:gs pos="70000">
              <a:schemeClr val="accent2">
                <a:hueOff val="-419062"/>
                <a:satOff val="-4829"/>
                <a:lumOff val="1079"/>
                <a:alphaOff val="0"/>
                <a:tint val="99000"/>
                <a:shade val="65000"/>
                <a:satMod val="155000"/>
              </a:schemeClr>
            </a:gs>
            <a:gs pos="100000">
              <a:schemeClr val="accent2">
                <a:hueOff val="-419062"/>
                <a:satOff val="-4829"/>
                <a:lumOff val="107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es-ES_tradnl" sz="2700" kern="1200" dirty="0" smtClean="0">
              <a:latin typeface="Arial" pitchFamily="34" charset="0"/>
              <a:cs typeface="Arial" pitchFamily="34" charset="0"/>
            </a:rPr>
            <a:t>Un sistema que prevea la aceptación, a efectos de valoración en aduana, del más alto de dos valores posibles.</a:t>
          </a:r>
          <a:endParaRPr lang="es-CR" sz="2700" kern="1200" dirty="0">
            <a:latin typeface="Arial" pitchFamily="34" charset="0"/>
            <a:cs typeface="Arial" pitchFamily="34" charset="0"/>
          </a:endParaRPr>
        </a:p>
      </dsp:txBody>
      <dsp:txXfrm>
        <a:off x="69394" y="1621600"/>
        <a:ext cx="8090812" cy="1282762"/>
      </dsp:txXfrm>
    </dsp:sp>
    <dsp:sp modelId="{AA40B80F-BA58-4661-ABD4-DEF5019B671D}">
      <dsp:nvSpPr>
        <dsp:cNvPr id="0" name=""/>
        <dsp:cNvSpPr/>
      </dsp:nvSpPr>
      <dsp:spPr>
        <a:xfrm>
          <a:off x="0" y="3051516"/>
          <a:ext cx="8229600" cy="1421550"/>
        </a:xfrm>
        <a:prstGeom prst="roundRect">
          <a:avLst/>
        </a:prstGeom>
        <a:gradFill rotWithShape="0">
          <a:gsLst>
            <a:gs pos="0">
              <a:schemeClr val="accent2">
                <a:hueOff val="-838123"/>
                <a:satOff val="-9658"/>
                <a:lumOff val="2159"/>
                <a:alphaOff val="0"/>
                <a:shade val="15000"/>
                <a:satMod val="180000"/>
              </a:schemeClr>
            </a:gs>
            <a:gs pos="50000">
              <a:schemeClr val="accent2">
                <a:hueOff val="-838123"/>
                <a:satOff val="-9658"/>
                <a:lumOff val="2159"/>
                <a:alphaOff val="0"/>
                <a:shade val="45000"/>
                <a:satMod val="170000"/>
              </a:schemeClr>
            </a:gs>
            <a:gs pos="70000">
              <a:schemeClr val="accent2">
                <a:hueOff val="-838123"/>
                <a:satOff val="-9658"/>
                <a:lumOff val="2159"/>
                <a:alphaOff val="0"/>
                <a:tint val="99000"/>
                <a:shade val="65000"/>
                <a:satMod val="155000"/>
              </a:schemeClr>
            </a:gs>
            <a:gs pos="100000">
              <a:schemeClr val="accent2">
                <a:hueOff val="-838123"/>
                <a:satOff val="-9658"/>
                <a:lumOff val="215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es-ES_tradnl" sz="2700" kern="1200" dirty="0" smtClean="0">
              <a:latin typeface="Arial" pitchFamily="34" charset="0"/>
              <a:cs typeface="Arial" pitchFamily="34" charset="0"/>
            </a:rPr>
            <a:t>El precio de mercancías en el mercado nacional del país exportador.</a:t>
          </a:r>
          <a:endParaRPr lang="es-CR" sz="2700" kern="1200" dirty="0">
            <a:latin typeface="Arial" pitchFamily="34" charset="0"/>
            <a:cs typeface="Arial" pitchFamily="34" charset="0"/>
          </a:endParaRPr>
        </a:p>
      </dsp:txBody>
      <dsp:txXfrm>
        <a:off x="69394" y="3120910"/>
        <a:ext cx="8090812" cy="128276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1BCBB-7183-4398-BDE8-5472D527FDE1}">
      <dsp:nvSpPr>
        <dsp:cNvPr id="0" name=""/>
        <dsp:cNvSpPr/>
      </dsp:nvSpPr>
      <dsp:spPr>
        <a:xfrm>
          <a:off x="0" y="7941"/>
          <a:ext cx="8229600" cy="101088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kern="1200" dirty="0" smtClean="0">
              <a:latin typeface="Arial" pitchFamily="34" charset="0"/>
              <a:cs typeface="Arial" pitchFamily="34" charset="0"/>
            </a:rPr>
            <a:t>Un costo de producción distinto de los valores reconstruidos que se hayan determinado para mercancías idénticas o similares </a:t>
          </a:r>
          <a:r>
            <a:rPr lang="es-ES_tradnl" sz="1600" kern="1200" dirty="0" smtClean="0">
              <a:latin typeface="Arial" pitchFamily="34" charset="0"/>
              <a:cs typeface="Arial" pitchFamily="34" charset="0"/>
            </a:rPr>
            <a:t>según </a:t>
          </a:r>
          <a:r>
            <a:rPr lang="es-ES_tradnl" sz="1600" kern="1200" dirty="0" smtClean="0">
              <a:latin typeface="Arial" pitchFamily="34" charset="0"/>
              <a:cs typeface="Arial" pitchFamily="34" charset="0"/>
            </a:rPr>
            <a:t>el método del valor reconstruido.</a:t>
          </a:r>
          <a:endParaRPr lang="es-ES_tradnl" sz="1600" kern="1200" dirty="0">
            <a:latin typeface="Arial" pitchFamily="34" charset="0"/>
            <a:cs typeface="Arial" pitchFamily="34" charset="0"/>
          </a:endParaRPr>
        </a:p>
      </dsp:txBody>
      <dsp:txXfrm>
        <a:off x="49347" y="57288"/>
        <a:ext cx="8130906" cy="912186"/>
      </dsp:txXfrm>
    </dsp:sp>
    <dsp:sp modelId="{793B4BF1-CD77-4E29-AD9E-D723F603BC61}">
      <dsp:nvSpPr>
        <dsp:cNvPr id="0" name=""/>
        <dsp:cNvSpPr/>
      </dsp:nvSpPr>
      <dsp:spPr>
        <a:xfrm>
          <a:off x="0" y="1174341"/>
          <a:ext cx="8229600" cy="1010880"/>
        </a:xfrm>
        <a:prstGeom prst="roundRect">
          <a:avLst/>
        </a:prstGeom>
        <a:gradFill rotWithShape="0">
          <a:gsLst>
            <a:gs pos="0">
              <a:schemeClr val="accent3">
                <a:hueOff val="-379119"/>
                <a:satOff val="-1563"/>
                <a:lumOff val="-328"/>
                <a:alphaOff val="0"/>
                <a:shade val="15000"/>
                <a:satMod val="180000"/>
              </a:schemeClr>
            </a:gs>
            <a:gs pos="50000">
              <a:schemeClr val="accent3">
                <a:hueOff val="-379119"/>
                <a:satOff val="-1563"/>
                <a:lumOff val="-328"/>
                <a:alphaOff val="0"/>
                <a:shade val="45000"/>
                <a:satMod val="170000"/>
              </a:schemeClr>
            </a:gs>
            <a:gs pos="70000">
              <a:schemeClr val="accent3">
                <a:hueOff val="-379119"/>
                <a:satOff val="-1563"/>
                <a:lumOff val="-328"/>
                <a:alphaOff val="0"/>
                <a:tint val="99000"/>
                <a:shade val="65000"/>
                <a:satMod val="155000"/>
              </a:schemeClr>
            </a:gs>
            <a:gs pos="100000">
              <a:schemeClr val="accent3">
                <a:hueOff val="-379119"/>
                <a:satOff val="-1563"/>
                <a:lumOff val="-328"/>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kern="1200" dirty="0" smtClean="0">
              <a:latin typeface="Arial" pitchFamily="34" charset="0"/>
              <a:cs typeface="Arial" pitchFamily="34" charset="0"/>
            </a:rPr>
            <a:t>El precio de mercancías vendidas para exportación a un país distinto del país de importación.</a:t>
          </a:r>
          <a:endParaRPr lang="es-CR" sz="1600" kern="1200" dirty="0">
            <a:latin typeface="Arial" pitchFamily="34" charset="0"/>
            <a:cs typeface="Arial" pitchFamily="34" charset="0"/>
          </a:endParaRPr>
        </a:p>
      </dsp:txBody>
      <dsp:txXfrm>
        <a:off x="49347" y="1223688"/>
        <a:ext cx="8130906" cy="912186"/>
      </dsp:txXfrm>
    </dsp:sp>
    <dsp:sp modelId="{11C660C7-F567-4E3B-ADE0-8608B7A0A103}">
      <dsp:nvSpPr>
        <dsp:cNvPr id="0" name=""/>
        <dsp:cNvSpPr/>
      </dsp:nvSpPr>
      <dsp:spPr>
        <a:xfrm>
          <a:off x="0" y="2340741"/>
          <a:ext cx="8229600" cy="1010880"/>
        </a:xfrm>
        <a:prstGeom prst="roundRect">
          <a:avLst/>
        </a:prstGeom>
        <a:gradFill rotWithShape="0">
          <a:gsLst>
            <a:gs pos="0">
              <a:schemeClr val="accent3">
                <a:hueOff val="-758238"/>
                <a:satOff val="-3126"/>
                <a:lumOff val="-655"/>
                <a:alphaOff val="0"/>
                <a:shade val="15000"/>
                <a:satMod val="180000"/>
              </a:schemeClr>
            </a:gs>
            <a:gs pos="50000">
              <a:schemeClr val="accent3">
                <a:hueOff val="-758238"/>
                <a:satOff val="-3126"/>
                <a:lumOff val="-655"/>
                <a:alphaOff val="0"/>
                <a:shade val="45000"/>
                <a:satMod val="170000"/>
              </a:schemeClr>
            </a:gs>
            <a:gs pos="70000">
              <a:schemeClr val="accent3">
                <a:hueOff val="-758238"/>
                <a:satOff val="-3126"/>
                <a:lumOff val="-655"/>
                <a:alphaOff val="0"/>
                <a:tint val="99000"/>
                <a:shade val="65000"/>
                <a:satMod val="155000"/>
              </a:schemeClr>
            </a:gs>
            <a:gs pos="100000">
              <a:schemeClr val="accent3">
                <a:hueOff val="-758238"/>
                <a:satOff val="-3126"/>
                <a:lumOff val="-65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kern="1200" dirty="0" smtClean="0">
              <a:latin typeface="Arial" pitchFamily="34" charset="0"/>
              <a:cs typeface="Arial" pitchFamily="34" charset="0"/>
            </a:rPr>
            <a:t>Valores en aduana mínimos.</a:t>
          </a:r>
          <a:endParaRPr lang="es-CR" sz="1600" kern="1200" dirty="0">
            <a:latin typeface="Arial" pitchFamily="34" charset="0"/>
            <a:cs typeface="Arial" pitchFamily="34" charset="0"/>
          </a:endParaRPr>
        </a:p>
      </dsp:txBody>
      <dsp:txXfrm>
        <a:off x="49347" y="2390088"/>
        <a:ext cx="8130906" cy="912186"/>
      </dsp:txXfrm>
    </dsp:sp>
    <dsp:sp modelId="{658A96AB-3269-4BE4-A3E4-799462C2504C}">
      <dsp:nvSpPr>
        <dsp:cNvPr id="0" name=""/>
        <dsp:cNvSpPr/>
      </dsp:nvSpPr>
      <dsp:spPr>
        <a:xfrm>
          <a:off x="0" y="3507141"/>
          <a:ext cx="8229600" cy="1010880"/>
        </a:xfrm>
        <a:prstGeom prst="roundRect">
          <a:avLst/>
        </a:prstGeom>
        <a:gradFill rotWithShape="0">
          <a:gsLst>
            <a:gs pos="0">
              <a:schemeClr val="accent3">
                <a:hueOff val="-1137357"/>
                <a:satOff val="-4689"/>
                <a:lumOff val="-983"/>
                <a:alphaOff val="0"/>
                <a:shade val="15000"/>
                <a:satMod val="180000"/>
              </a:schemeClr>
            </a:gs>
            <a:gs pos="50000">
              <a:schemeClr val="accent3">
                <a:hueOff val="-1137357"/>
                <a:satOff val="-4689"/>
                <a:lumOff val="-983"/>
                <a:alphaOff val="0"/>
                <a:shade val="45000"/>
                <a:satMod val="170000"/>
              </a:schemeClr>
            </a:gs>
            <a:gs pos="70000">
              <a:schemeClr val="accent3">
                <a:hueOff val="-1137357"/>
                <a:satOff val="-4689"/>
                <a:lumOff val="-983"/>
                <a:alphaOff val="0"/>
                <a:tint val="99000"/>
                <a:shade val="65000"/>
                <a:satMod val="155000"/>
              </a:schemeClr>
            </a:gs>
            <a:gs pos="100000">
              <a:schemeClr val="accent3">
                <a:hueOff val="-1137357"/>
                <a:satOff val="-4689"/>
                <a:lumOff val="-98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kern="1200" dirty="0" smtClean="0">
              <a:latin typeface="Arial" pitchFamily="34" charset="0"/>
              <a:cs typeface="Arial" pitchFamily="34" charset="0"/>
            </a:rPr>
            <a:t>Valores arbitrarios o ficticios.</a:t>
          </a:r>
          <a:endParaRPr lang="es-CR" sz="1600" kern="1200" dirty="0">
            <a:latin typeface="Arial" pitchFamily="34" charset="0"/>
            <a:cs typeface="Arial" pitchFamily="34" charset="0"/>
          </a:endParaRPr>
        </a:p>
      </dsp:txBody>
      <dsp:txXfrm>
        <a:off x="49347" y="3556488"/>
        <a:ext cx="8130906" cy="912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A4F5C-5B37-4363-B57F-DF33DBFD3144}">
      <dsp:nvSpPr>
        <dsp:cNvPr id="0" name=""/>
        <dsp:cNvSpPr/>
      </dsp:nvSpPr>
      <dsp:spPr>
        <a:xfrm>
          <a:off x="5837661" y="2077309"/>
          <a:ext cx="257386" cy="3225908"/>
        </a:xfrm>
        <a:custGeom>
          <a:avLst/>
          <a:gdLst/>
          <a:ahLst/>
          <a:cxnLst/>
          <a:rect l="0" t="0" r="0" b="0"/>
          <a:pathLst>
            <a:path>
              <a:moveTo>
                <a:pt x="0" y="0"/>
              </a:moveTo>
              <a:lnTo>
                <a:pt x="0" y="3225908"/>
              </a:lnTo>
              <a:lnTo>
                <a:pt x="257386" y="322590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38259F-F9B0-4325-A497-7BFB5526B658}">
      <dsp:nvSpPr>
        <dsp:cNvPr id="0" name=""/>
        <dsp:cNvSpPr/>
      </dsp:nvSpPr>
      <dsp:spPr>
        <a:xfrm>
          <a:off x="5837661" y="2077309"/>
          <a:ext cx="257386" cy="2007613"/>
        </a:xfrm>
        <a:custGeom>
          <a:avLst/>
          <a:gdLst/>
          <a:ahLst/>
          <a:cxnLst/>
          <a:rect l="0" t="0" r="0" b="0"/>
          <a:pathLst>
            <a:path>
              <a:moveTo>
                <a:pt x="0" y="0"/>
              </a:moveTo>
              <a:lnTo>
                <a:pt x="0" y="2007613"/>
              </a:lnTo>
              <a:lnTo>
                <a:pt x="257386" y="20076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4EE6BD-7944-4098-B085-85A7E90DE8A4}">
      <dsp:nvSpPr>
        <dsp:cNvPr id="0" name=""/>
        <dsp:cNvSpPr/>
      </dsp:nvSpPr>
      <dsp:spPr>
        <a:xfrm>
          <a:off x="5837661" y="2077309"/>
          <a:ext cx="257386" cy="789318"/>
        </a:xfrm>
        <a:custGeom>
          <a:avLst/>
          <a:gdLst/>
          <a:ahLst/>
          <a:cxnLst/>
          <a:rect l="0" t="0" r="0" b="0"/>
          <a:pathLst>
            <a:path>
              <a:moveTo>
                <a:pt x="0" y="0"/>
              </a:moveTo>
              <a:lnTo>
                <a:pt x="0" y="789318"/>
              </a:lnTo>
              <a:lnTo>
                <a:pt x="257386" y="78931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DD26C2-4E60-4FB5-A504-8E7011E4677A}">
      <dsp:nvSpPr>
        <dsp:cNvPr id="0" name=""/>
        <dsp:cNvSpPr/>
      </dsp:nvSpPr>
      <dsp:spPr>
        <a:xfrm>
          <a:off x="4447775" y="859014"/>
          <a:ext cx="2076249" cy="360340"/>
        </a:xfrm>
        <a:custGeom>
          <a:avLst/>
          <a:gdLst/>
          <a:ahLst/>
          <a:cxnLst/>
          <a:rect l="0" t="0" r="0" b="0"/>
          <a:pathLst>
            <a:path>
              <a:moveTo>
                <a:pt x="0" y="0"/>
              </a:moveTo>
              <a:lnTo>
                <a:pt x="0" y="180170"/>
              </a:lnTo>
              <a:lnTo>
                <a:pt x="2076249" y="180170"/>
              </a:lnTo>
              <a:lnTo>
                <a:pt x="2076249" y="36034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1520F4-46EC-4E91-B104-6EBCEA69EF72}">
      <dsp:nvSpPr>
        <dsp:cNvPr id="0" name=""/>
        <dsp:cNvSpPr/>
      </dsp:nvSpPr>
      <dsp:spPr>
        <a:xfrm>
          <a:off x="3761411" y="2077309"/>
          <a:ext cx="257386" cy="2007613"/>
        </a:xfrm>
        <a:custGeom>
          <a:avLst/>
          <a:gdLst/>
          <a:ahLst/>
          <a:cxnLst/>
          <a:rect l="0" t="0" r="0" b="0"/>
          <a:pathLst>
            <a:path>
              <a:moveTo>
                <a:pt x="0" y="0"/>
              </a:moveTo>
              <a:lnTo>
                <a:pt x="0" y="2007613"/>
              </a:lnTo>
              <a:lnTo>
                <a:pt x="257386" y="20076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7CAA84-BC7A-4024-953F-0668C9B7B43D}">
      <dsp:nvSpPr>
        <dsp:cNvPr id="0" name=""/>
        <dsp:cNvSpPr/>
      </dsp:nvSpPr>
      <dsp:spPr>
        <a:xfrm>
          <a:off x="3761411" y="2077309"/>
          <a:ext cx="257386" cy="789318"/>
        </a:xfrm>
        <a:custGeom>
          <a:avLst/>
          <a:gdLst/>
          <a:ahLst/>
          <a:cxnLst/>
          <a:rect l="0" t="0" r="0" b="0"/>
          <a:pathLst>
            <a:path>
              <a:moveTo>
                <a:pt x="0" y="0"/>
              </a:moveTo>
              <a:lnTo>
                <a:pt x="0" y="789318"/>
              </a:lnTo>
              <a:lnTo>
                <a:pt x="257386" y="78931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D8D8A4-9735-427E-9836-F126AB7B1CAE}">
      <dsp:nvSpPr>
        <dsp:cNvPr id="0" name=""/>
        <dsp:cNvSpPr/>
      </dsp:nvSpPr>
      <dsp:spPr>
        <a:xfrm>
          <a:off x="4402055" y="859014"/>
          <a:ext cx="91440" cy="360340"/>
        </a:xfrm>
        <a:custGeom>
          <a:avLst/>
          <a:gdLst/>
          <a:ahLst/>
          <a:cxnLst/>
          <a:rect l="0" t="0" r="0" b="0"/>
          <a:pathLst>
            <a:path>
              <a:moveTo>
                <a:pt x="45720" y="0"/>
              </a:moveTo>
              <a:lnTo>
                <a:pt x="45720" y="36034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BDF7DA-094C-4C0A-96D2-EEE6ECD7A112}">
      <dsp:nvSpPr>
        <dsp:cNvPr id="0" name=""/>
        <dsp:cNvSpPr/>
      </dsp:nvSpPr>
      <dsp:spPr>
        <a:xfrm>
          <a:off x="1685162" y="2077309"/>
          <a:ext cx="257386" cy="2007613"/>
        </a:xfrm>
        <a:custGeom>
          <a:avLst/>
          <a:gdLst/>
          <a:ahLst/>
          <a:cxnLst/>
          <a:rect l="0" t="0" r="0" b="0"/>
          <a:pathLst>
            <a:path>
              <a:moveTo>
                <a:pt x="0" y="0"/>
              </a:moveTo>
              <a:lnTo>
                <a:pt x="0" y="2007613"/>
              </a:lnTo>
              <a:lnTo>
                <a:pt x="257386" y="20076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4DB02C-06EC-40A2-8DF6-A8B5B7BD5DE2}">
      <dsp:nvSpPr>
        <dsp:cNvPr id="0" name=""/>
        <dsp:cNvSpPr/>
      </dsp:nvSpPr>
      <dsp:spPr>
        <a:xfrm>
          <a:off x="1685162" y="2077309"/>
          <a:ext cx="257386" cy="789318"/>
        </a:xfrm>
        <a:custGeom>
          <a:avLst/>
          <a:gdLst/>
          <a:ahLst/>
          <a:cxnLst/>
          <a:rect l="0" t="0" r="0" b="0"/>
          <a:pathLst>
            <a:path>
              <a:moveTo>
                <a:pt x="0" y="0"/>
              </a:moveTo>
              <a:lnTo>
                <a:pt x="0" y="789318"/>
              </a:lnTo>
              <a:lnTo>
                <a:pt x="257386" y="78931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CF80D9-983D-43AA-BD70-C6CA4F397297}">
      <dsp:nvSpPr>
        <dsp:cNvPr id="0" name=""/>
        <dsp:cNvSpPr/>
      </dsp:nvSpPr>
      <dsp:spPr>
        <a:xfrm>
          <a:off x="2371525" y="859014"/>
          <a:ext cx="2076249" cy="360340"/>
        </a:xfrm>
        <a:custGeom>
          <a:avLst/>
          <a:gdLst/>
          <a:ahLst/>
          <a:cxnLst/>
          <a:rect l="0" t="0" r="0" b="0"/>
          <a:pathLst>
            <a:path>
              <a:moveTo>
                <a:pt x="2076249" y="0"/>
              </a:moveTo>
              <a:lnTo>
                <a:pt x="2076249" y="180170"/>
              </a:lnTo>
              <a:lnTo>
                <a:pt x="0" y="180170"/>
              </a:lnTo>
              <a:lnTo>
                <a:pt x="0" y="36034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10AF8B-BCCA-4B9E-8228-444548843405}">
      <dsp:nvSpPr>
        <dsp:cNvPr id="0" name=""/>
        <dsp:cNvSpPr/>
      </dsp:nvSpPr>
      <dsp:spPr>
        <a:xfrm>
          <a:off x="3589820" y="1060"/>
          <a:ext cx="1715908" cy="857954"/>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b="1" kern="1200" dirty="0" smtClean="0">
              <a:solidFill>
                <a:schemeClr val="bg1"/>
              </a:solidFill>
              <a:latin typeface="Arial" pitchFamily="34" charset="0"/>
              <a:cs typeface="Arial" pitchFamily="34" charset="0"/>
            </a:rPr>
            <a:t>FUENTES NORMATIVAS</a:t>
          </a:r>
          <a:endParaRPr lang="es-CR" sz="1200" kern="1200" dirty="0">
            <a:solidFill>
              <a:schemeClr val="bg1"/>
            </a:solidFill>
            <a:latin typeface="Arial" pitchFamily="34" charset="0"/>
            <a:cs typeface="Arial" pitchFamily="34" charset="0"/>
          </a:endParaRPr>
        </a:p>
      </dsp:txBody>
      <dsp:txXfrm>
        <a:off x="3589820" y="1060"/>
        <a:ext cx="1715908" cy="857954"/>
      </dsp:txXfrm>
    </dsp:sp>
    <dsp:sp modelId="{F04EE853-19C2-4855-9095-ABBEE2F27581}">
      <dsp:nvSpPr>
        <dsp:cNvPr id="0" name=""/>
        <dsp:cNvSpPr/>
      </dsp:nvSpPr>
      <dsp:spPr>
        <a:xfrm>
          <a:off x="1513571" y="1219355"/>
          <a:ext cx="1715908" cy="857954"/>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latin typeface="Arial" pitchFamily="34" charset="0"/>
              <a:cs typeface="Arial" pitchFamily="34" charset="0"/>
            </a:rPr>
            <a:t>Multilateral</a:t>
          </a:r>
          <a:endParaRPr lang="es-CR" sz="1200" kern="1200" dirty="0">
            <a:solidFill>
              <a:schemeClr val="bg1"/>
            </a:solidFill>
            <a:latin typeface="Arial" pitchFamily="34" charset="0"/>
            <a:cs typeface="Arial" pitchFamily="34" charset="0"/>
          </a:endParaRPr>
        </a:p>
      </dsp:txBody>
      <dsp:txXfrm>
        <a:off x="1513571" y="1219355"/>
        <a:ext cx="1715908" cy="857954"/>
      </dsp:txXfrm>
    </dsp:sp>
    <dsp:sp modelId="{E1151653-0F43-409A-BAD9-397C30553979}">
      <dsp:nvSpPr>
        <dsp:cNvPr id="0" name=""/>
        <dsp:cNvSpPr/>
      </dsp:nvSpPr>
      <dsp:spPr>
        <a:xfrm>
          <a:off x="1942548" y="2437650"/>
          <a:ext cx="1715908" cy="857954"/>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latin typeface="Arial" pitchFamily="34" charset="0"/>
              <a:cs typeface="Arial" pitchFamily="34" charset="0"/>
            </a:rPr>
            <a:t>Convenio internacional</a:t>
          </a:r>
          <a:endParaRPr lang="es-CR" sz="1200" kern="1200" dirty="0">
            <a:solidFill>
              <a:schemeClr val="bg1"/>
            </a:solidFill>
            <a:latin typeface="Arial" pitchFamily="34" charset="0"/>
            <a:cs typeface="Arial" pitchFamily="34" charset="0"/>
          </a:endParaRPr>
        </a:p>
      </dsp:txBody>
      <dsp:txXfrm>
        <a:off x="1942548" y="2437650"/>
        <a:ext cx="1715908" cy="857954"/>
      </dsp:txXfrm>
    </dsp:sp>
    <dsp:sp modelId="{947A6104-7B5E-4CD8-8729-34662366B2CB}">
      <dsp:nvSpPr>
        <dsp:cNvPr id="0" name=""/>
        <dsp:cNvSpPr/>
      </dsp:nvSpPr>
      <dsp:spPr>
        <a:xfrm>
          <a:off x="1942548" y="3655946"/>
          <a:ext cx="1715908" cy="857954"/>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latin typeface="Arial" pitchFamily="34" charset="0"/>
              <a:cs typeface="Arial" pitchFamily="34" charset="0"/>
            </a:rPr>
            <a:t>Estudios, casos, consultas, etc. (comité de valor)</a:t>
          </a:r>
          <a:endParaRPr lang="es-CR" sz="1200" kern="1200" dirty="0">
            <a:solidFill>
              <a:schemeClr val="bg1"/>
            </a:solidFill>
            <a:latin typeface="Arial" pitchFamily="34" charset="0"/>
            <a:cs typeface="Arial" pitchFamily="34" charset="0"/>
          </a:endParaRPr>
        </a:p>
      </dsp:txBody>
      <dsp:txXfrm>
        <a:off x="1942548" y="3655946"/>
        <a:ext cx="1715908" cy="857954"/>
      </dsp:txXfrm>
    </dsp:sp>
    <dsp:sp modelId="{3F674AAF-E743-4FDC-8AAC-656DFAFB0A23}">
      <dsp:nvSpPr>
        <dsp:cNvPr id="0" name=""/>
        <dsp:cNvSpPr/>
      </dsp:nvSpPr>
      <dsp:spPr>
        <a:xfrm>
          <a:off x="3589820" y="1219355"/>
          <a:ext cx="1715908" cy="857954"/>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latin typeface="Arial" pitchFamily="34" charset="0"/>
              <a:cs typeface="Arial" pitchFamily="34" charset="0"/>
            </a:rPr>
            <a:t>Centroamérica</a:t>
          </a:r>
          <a:endParaRPr lang="es-CR" sz="1200" kern="1200" dirty="0">
            <a:solidFill>
              <a:schemeClr val="bg1"/>
            </a:solidFill>
            <a:latin typeface="Arial" pitchFamily="34" charset="0"/>
            <a:cs typeface="Arial" pitchFamily="34" charset="0"/>
          </a:endParaRPr>
        </a:p>
      </dsp:txBody>
      <dsp:txXfrm>
        <a:off x="3589820" y="1219355"/>
        <a:ext cx="1715908" cy="857954"/>
      </dsp:txXfrm>
    </dsp:sp>
    <dsp:sp modelId="{17DDD926-B4E8-47D1-A559-D985A8BD2B81}">
      <dsp:nvSpPr>
        <dsp:cNvPr id="0" name=""/>
        <dsp:cNvSpPr/>
      </dsp:nvSpPr>
      <dsp:spPr>
        <a:xfrm>
          <a:off x="4018798" y="2437650"/>
          <a:ext cx="1715908" cy="857954"/>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000" kern="1200" dirty="0" smtClean="0">
              <a:solidFill>
                <a:schemeClr val="bg1"/>
              </a:solidFill>
              <a:latin typeface="Arial" pitchFamily="34" charset="0"/>
              <a:cs typeface="Arial" pitchFamily="34" charset="0"/>
            </a:rPr>
            <a:t>Reglamento Centroamericano</a:t>
          </a:r>
          <a:endParaRPr lang="es-CR" sz="1000" kern="1200" dirty="0">
            <a:solidFill>
              <a:schemeClr val="bg1"/>
            </a:solidFill>
            <a:latin typeface="Arial" pitchFamily="34" charset="0"/>
            <a:cs typeface="Arial" pitchFamily="34" charset="0"/>
          </a:endParaRPr>
        </a:p>
      </dsp:txBody>
      <dsp:txXfrm>
        <a:off x="4018798" y="2437650"/>
        <a:ext cx="1715908" cy="857954"/>
      </dsp:txXfrm>
    </dsp:sp>
    <dsp:sp modelId="{38C14A0F-6267-4FBF-9050-C90882220C35}">
      <dsp:nvSpPr>
        <dsp:cNvPr id="0" name=""/>
        <dsp:cNvSpPr/>
      </dsp:nvSpPr>
      <dsp:spPr>
        <a:xfrm>
          <a:off x="4018798" y="3655946"/>
          <a:ext cx="1715908" cy="857954"/>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latin typeface="Arial" pitchFamily="34" charset="0"/>
              <a:cs typeface="Arial" pitchFamily="34" charset="0"/>
            </a:rPr>
            <a:t>Estudios</a:t>
          </a:r>
          <a:endParaRPr lang="es-CR" sz="1200" kern="1200" dirty="0">
            <a:solidFill>
              <a:schemeClr val="bg1"/>
            </a:solidFill>
            <a:latin typeface="Arial" pitchFamily="34" charset="0"/>
            <a:cs typeface="Arial" pitchFamily="34" charset="0"/>
          </a:endParaRPr>
        </a:p>
      </dsp:txBody>
      <dsp:txXfrm>
        <a:off x="4018798" y="3655946"/>
        <a:ext cx="1715908" cy="857954"/>
      </dsp:txXfrm>
    </dsp:sp>
    <dsp:sp modelId="{C8519D4D-BB01-49BA-8BFD-12CD4805A43D}">
      <dsp:nvSpPr>
        <dsp:cNvPr id="0" name=""/>
        <dsp:cNvSpPr/>
      </dsp:nvSpPr>
      <dsp:spPr>
        <a:xfrm>
          <a:off x="5666070" y="1219355"/>
          <a:ext cx="1715908" cy="857954"/>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latin typeface="Arial" pitchFamily="34" charset="0"/>
              <a:cs typeface="Arial" pitchFamily="34" charset="0"/>
            </a:rPr>
            <a:t>Nacional</a:t>
          </a:r>
          <a:endParaRPr lang="es-CR" sz="1200" kern="1200" dirty="0">
            <a:solidFill>
              <a:schemeClr val="bg1"/>
            </a:solidFill>
            <a:latin typeface="Arial" pitchFamily="34" charset="0"/>
            <a:cs typeface="Arial" pitchFamily="34" charset="0"/>
          </a:endParaRPr>
        </a:p>
      </dsp:txBody>
      <dsp:txXfrm>
        <a:off x="5666070" y="1219355"/>
        <a:ext cx="1715908" cy="857954"/>
      </dsp:txXfrm>
    </dsp:sp>
    <dsp:sp modelId="{0FF52440-E073-4456-B8BB-E9D9B9FECFC6}">
      <dsp:nvSpPr>
        <dsp:cNvPr id="0" name=""/>
        <dsp:cNvSpPr/>
      </dsp:nvSpPr>
      <dsp:spPr>
        <a:xfrm>
          <a:off x="6095047" y="2437650"/>
          <a:ext cx="1715908" cy="857954"/>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latin typeface="Arial" pitchFamily="34" charset="0"/>
              <a:cs typeface="Arial" pitchFamily="34" charset="0"/>
            </a:rPr>
            <a:t>Ley</a:t>
          </a:r>
          <a:endParaRPr lang="es-CR" sz="1200" kern="1200" dirty="0">
            <a:solidFill>
              <a:schemeClr val="bg1"/>
            </a:solidFill>
            <a:latin typeface="Arial" pitchFamily="34" charset="0"/>
            <a:cs typeface="Arial" pitchFamily="34" charset="0"/>
          </a:endParaRPr>
        </a:p>
      </dsp:txBody>
      <dsp:txXfrm>
        <a:off x="6095047" y="2437650"/>
        <a:ext cx="1715908" cy="857954"/>
      </dsp:txXfrm>
    </dsp:sp>
    <dsp:sp modelId="{D9AEF7DB-66EB-4237-80FA-0644BD4D3986}">
      <dsp:nvSpPr>
        <dsp:cNvPr id="0" name=""/>
        <dsp:cNvSpPr/>
      </dsp:nvSpPr>
      <dsp:spPr>
        <a:xfrm>
          <a:off x="6095047" y="3655946"/>
          <a:ext cx="1715908" cy="857954"/>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latin typeface="Arial" pitchFamily="34" charset="0"/>
              <a:cs typeface="Arial" pitchFamily="34" charset="0"/>
            </a:rPr>
            <a:t>Reglamento</a:t>
          </a:r>
          <a:endParaRPr lang="es-CR" sz="1200" kern="1200" dirty="0">
            <a:solidFill>
              <a:schemeClr val="bg1"/>
            </a:solidFill>
            <a:latin typeface="Arial" pitchFamily="34" charset="0"/>
            <a:cs typeface="Arial" pitchFamily="34" charset="0"/>
          </a:endParaRPr>
        </a:p>
      </dsp:txBody>
      <dsp:txXfrm>
        <a:off x="6095047" y="3655946"/>
        <a:ext cx="1715908" cy="857954"/>
      </dsp:txXfrm>
    </dsp:sp>
    <dsp:sp modelId="{DD000558-AFEB-41FB-A7CA-54AED0557EBE}">
      <dsp:nvSpPr>
        <dsp:cNvPr id="0" name=""/>
        <dsp:cNvSpPr/>
      </dsp:nvSpPr>
      <dsp:spPr>
        <a:xfrm>
          <a:off x="6095047" y="4874241"/>
          <a:ext cx="1715908" cy="857954"/>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chemeClr val="bg1"/>
              </a:solidFill>
              <a:latin typeface="Arial" pitchFamily="34" charset="0"/>
              <a:cs typeface="Arial" pitchFamily="34" charset="0"/>
            </a:rPr>
            <a:t>Directrices administrativas DGA</a:t>
          </a:r>
          <a:endParaRPr lang="es-CR" sz="1200" kern="1200" dirty="0">
            <a:solidFill>
              <a:schemeClr val="bg1"/>
            </a:solidFill>
            <a:latin typeface="Arial" pitchFamily="34" charset="0"/>
            <a:cs typeface="Arial" pitchFamily="34" charset="0"/>
          </a:endParaRPr>
        </a:p>
      </dsp:txBody>
      <dsp:txXfrm>
        <a:off x="6095047" y="4874241"/>
        <a:ext cx="1715908" cy="85795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747A2-D5B2-49FC-909D-FA404022AC61}">
      <dsp:nvSpPr>
        <dsp:cNvPr id="0" name=""/>
        <dsp:cNvSpPr/>
      </dsp:nvSpPr>
      <dsp:spPr>
        <a:xfrm>
          <a:off x="0" y="7295"/>
          <a:ext cx="8229600" cy="1492920"/>
        </a:xfrm>
        <a:prstGeom prst="roundRect">
          <a:avLst/>
        </a:prstGeom>
        <a:solidFill>
          <a:schemeClr val="accent3"/>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s-GT" sz="2200" b="0" kern="1200" dirty="0" smtClean="0">
              <a:latin typeface="Arial" pitchFamily="34" charset="0"/>
              <a:cs typeface="Arial" pitchFamily="34" charset="0"/>
            </a:rPr>
            <a:t>El </a:t>
          </a:r>
          <a:r>
            <a:rPr lang="es-GT" sz="2200" b="0" kern="1200" dirty="0" smtClean="0">
              <a:latin typeface="Arial" pitchFamily="34" charset="0"/>
              <a:cs typeface="Arial" pitchFamily="34" charset="0"/>
            </a:rPr>
            <a:t>Servicio Aduanero, también procederá a rechazar el valor declarado </a:t>
          </a:r>
          <a:r>
            <a:rPr lang="es-GT" sz="2200" b="0" kern="1200" dirty="0" smtClean="0">
              <a:latin typeface="Arial" pitchFamily="34" charset="0"/>
              <a:cs typeface="Arial" pitchFamily="34" charset="0"/>
            </a:rPr>
            <a:t>y </a:t>
          </a:r>
          <a:r>
            <a:rPr lang="es-GT" sz="2200" b="0" kern="1200" dirty="0" smtClean="0">
              <a:latin typeface="Arial" pitchFamily="34" charset="0"/>
              <a:cs typeface="Arial" pitchFamily="34" charset="0"/>
            </a:rPr>
            <a:t>determinará el valor en aduana de las mercancías importadas, con base en los métodos </a:t>
          </a:r>
          <a:r>
            <a:rPr lang="es-GT" sz="2200" b="0" kern="1200" dirty="0" smtClean="0">
              <a:latin typeface="Arial" pitchFamily="34" charset="0"/>
              <a:cs typeface="Arial" pitchFamily="34" charset="0"/>
            </a:rPr>
            <a:t>sucesivos, </a:t>
          </a:r>
          <a:r>
            <a:rPr lang="es-GT" sz="2200" b="0" kern="1200" dirty="0" smtClean="0">
              <a:latin typeface="Arial" pitchFamily="34" charset="0"/>
              <a:cs typeface="Arial" pitchFamily="34" charset="0"/>
            </a:rPr>
            <a:t>en los siguientes casos: </a:t>
          </a:r>
          <a:endParaRPr lang="es-GT" sz="2200" b="0" kern="1200" dirty="0">
            <a:latin typeface="Arial" pitchFamily="34" charset="0"/>
            <a:cs typeface="Arial" pitchFamily="34" charset="0"/>
          </a:endParaRPr>
        </a:p>
      </dsp:txBody>
      <dsp:txXfrm>
        <a:off x="72878" y="80173"/>
        <a:ext cx="8083844" cy="1347164"/>
      </dsp:txXfrm>
    </dsp:sp>
    <dsp:sp modelId="{36143BE7-1C39-4C25-9239-7E58592E9BF1}">
      <dsp:nvSpPr>
        <dsp:cNvPr id="0" name=""/>
        <dsp:cNvSpPr/>
      </dsp:nvSpPr>
      <dsp:spPr>
        <a:xfrm>
          <a:off x="0" y="1500216"/>
          <a:ext cx="8229600" cy="346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just" defTabSz="755650" rtl="0">
            <a:lnSpc>
              <a:spcPct val="90000"/>
            </a:lnSpc>
            <a:spcBef>
              <a:spcPct val="0"/>
            </a:spcBef>
            <a:spcAft>
              <a:spcPct val="20000"/>
            </a:spcAft>
            <a:buChar char="••"/>
          </a:pPr>
          <a:r>
            <a:rPr lang="es-GT" sz="1700" kern="1200" dirty="0" smtClean="0">
              <a:latin typeface="Arial" pitchFamily="34" charset="0"/>
              <a:cs typeface="Arial" pitchFamily="34" charset="0"/>
            </a:rPr>
            <a:t>No llevar contabilidad, no conservarla o no ponerla a disposición del Servicio Aduanero y los demás documentos relativos al comercio exterior, exigibles; </a:t>
          </a:r>
          <a:endParaRPr lang="es-GT" sz="1700" kern="1200" dirty="0">
            <a:latin typeface="Arial" pitchFamily="34" charset="0"/>
            <a:cs typeface="Arial" pitchFamily="34" charset="0"/>
          </a:endParaRPr>
        </a:p>
        <a:p>
          <a:pPr marL="171450" lvl="1" indent="-171450" algn="just" defTabSz="755650" rtl="0">
            <a:lnSpc>
              <a:spcPct val="90000"/>
            </a:lnSpc>
            <a:spcBef>
              <a:spcPct val="0"/>
            </a:spcBef>
            <a:spcAft>
              <a:spcPct val="20000"/>
            </a:spcAft>
            <a:buChar char="••"/>
          </a:pPr>
          <a:r>
            <a:rPr lang="es-GT" sz="1700" kern="1200" dirty="0" smtClean="0">
              <a:latin typeface="Arial" pitchFamily="34" charset="0"/>
              <a:cs typeface="Arial" pitchFamily="34" charset="0"/>
            </a:rPr>
            <a:t>Negarse</a:t>
          </a:r>
          <a:r>
            <a:rPr lang="es-GT" sz="1700" kern="1200" dirty="0" smtClean="0">
              <a:latin typeface="Arial" pitchFamily="34" charset="0"/>
              <a:cs typeface="Arial" pitchFamily="34" charset="0"/>
            </a:rPr>
            <a:t>  al ejercicio de las facultades de comprobación del Servicio Aduanero; </a:t>
          </a:r>
          <a:endParaRPr lang="es-GT" sz="1700" kern="1200" dirty="0">
            <a:latin typeface="Arial" pitchFamily="34" charset="0"/>
            <a:cs typeface="Arial" pitchFamily="34" charset="0"/>
          </a:endParaRPr>
        </a:p>
        <a:p>
          <a:pPr marL="171450" lvl="1" indent="-171450" algn="just" defTabSz="755650" rtl="0">
            <a:lnSpc>
              <a:spcPct val="90000"/>
            </a:lnSpc>
            <a:spcBef>
              <a:spcPct val="0"/>
            </a:spcBef>
            <a:spcAft>
              <a:spcPct val="20000"/>
            </a:spcAft>
            <a:buChar char="••"/>
          </a:pPr>
          <a:r>
            <a:rPr lang="es-GT" sz="1700" kern="1200" dirty="0" smtClean="0">
              <a:latin typeface="Arial" pitchFamily="34" charset="0"/>
              <a:cs typeface="Arial" pitchFamily="34" charset="0"/>
            </a:rPr>
            <a:t>Omitir </a:t>
          </a:r>
          <a:r>
            <a:rPr lang="es-GT" sz="1700" kern="1200" dirty="0" smtClean="0">
              <a:latin typeface="Arial" pitchFamily="34" charset="0"/>
              <a:cs typeface="Arial" pitchFamily="34" charset="0"/>
            </a:rPr>
            <a:t>o alterar los registros de las operaciones de comercio exterior; </a:t>
          </a:r>
          <a:endParaRPr lang="es-GT" sz="1700" kern="1200" dirty="0">
            <a:latin typeface="Arial" pitchFamily="34" charset="0"/>
            <a:cs typeface="Arial" pitchFamily="34" charset="0"/>
          </a:endParaRPr>
        </a:p>
        <a:p>
          <a:pPr marL="171450" lvl="1" indent="-171450" algn="just" defTabSz="755650" rtl="0">
            <a:lnSpc>
              <a:spcPct val="90000"/>
            </a:lnSpc>
            <a:spcBef>
              <a:spcPct val="0"/>
            </a:spcBef>
            <a:spcAft>
              <a:spcPct val="20000"/>
            </a:spcAft>
            <a:buChar char="••"/>
          </a:pPr>
          <a:r>
            <a:rPr lang="es-GT" sz="1700" kern="1200" dirty="0" smtClean="0">
              <a:latin typeface="Arial" pitchFamily="34" charset="0"/>
              <a:cs typeface="Arial" pitchFamily="34" charset="0"/>
            </a:rPr>
            <a:t>No </a:t>
          </a:r>
          <a:r>
            <a:rPr lang="es-GT" sz="1700" kern="1200" dirty="0" smtClean="0">
              <a:latin typeface="Arial" pitchFamily="34" charset="0"/>
              <a:cs typeface="Arial" pitchFamily="34" charset="0"/>
            </a:rPr>
            <a:t>cumplir con los requerimientos del Servicio Aduanero para presentar la documentación o </a:t>
          </a:r>
          <a:r>
            <a:rPr lang="es-GT" sz="1700" kern="1200" dirty="0" smtClean="0">
              <a:latin typeface="Arial" pitchFamily="34" charset="0"/>
              <a:cs typeface="Arial" pitchFamily="34" charset="0"/>
            </a:rPr>
            <a:t>información</a:t>
          </a:r>
          <a:r>
            <a:rPr lang="es-GT" sz="1700" kern="1200" dirty="0" smtClean="0">
              <a:latin typeface="Arial" pitchFamily="34" charset="0"/>
              <a:cs typeface="Arial" pitchFamily="34" charset="0"/>
            </a:rPr>
            <a:t>, en el plazo otorgado; que acredite que el valor declarado fue determinado </a:t>
          </a:r>
          <a:r>
            <a:rPr lang="es-GT" sz="1700" kern="1200" dirty="0" smtClean="0">
              <a:latin typeface="Arial" pitchFamily="34" charset="0"/>
              <a:cs typeface="Arial" pitchFamily="34" charset="0"/>
            </a:rPr>
            <a:t>conforme </a:t>
          </a:r>
          <a:r>
            <a:rPr lang="es-GT" sz="1700" kern="1200" dirty="0" smtClean="0">
              <a:latin typeface="Arial" pitchFamily="34" charset="0"/>
              <a:cs typeface="Arial" pitchFamily="34" charset="0"/>
            </a:rPr>
            <a:t>a las disposiciones del Acuerdo y este Reglamento;  </a:t>
          </a:r>
          <a:endParaRPr lang="es-GT" sz="1700" kern="1200" dirty="0">
            <a:latin typeface="Arial" pitchFamily="34" charset="0"/>
            <a:cs typeface="Arial" pitchFamily="34" charset="0"/>
          </a:endParaRPr>
        </a:p>
        <a:p>
          <a:pPr marL="171450" lvl="1" indent="-171450" algn="just" defTabSz="755650" rtl="0">
            <a:lnSpc>
              <a:spcPct val="90000"/>
            </a:lnSpc>
            <a:spcBef>
              <a:spcPct val="0"/>
            </a:spcBef>
            <a:spcAft>
              <a:spcPct val="20000"/>
            </a:spcAft>
            <a:buChar char="••"/>
          </a:pPr>
          <a:r>
            <a:rPr lang="es-GT" sz="1700" kern="1200" dirty="0" smtClean="0">
              <a:latin typeface="Arial" pitchFamily="34" charset="0"/>
              <a:cs typeface="Arial" pitchFamily="34" charset="0"/>
            </a:rPr>
            <a:t>Cuando </a:t>
          </a:r>
          <a:r>
            <a:rPr lang="es-GT" sz="1700" kern="1200" dirty="0" smtClean="0">
              <a:latin typeface="Arial" pitchFamily="34" charset="0"/>
              <a:cs typeface="Arial" pitchFamily="34" charset="0"/>
            </a:rPr>
            <a:t>se compruebe que la información o documentación presentada sea falsa o contenga </a:t>
          </a:r>
          <a:r>
            <a:rPr lang="es-GT" sz="1700" kern="1200" dirty="0" smtClean="0">
              <a:latin typeface="Arial" pitchFamily="34" charset="0"/>
              <a:cs typeface="Arial" pitchFamily="34" charset="0"/>
            </a:rPr>
            <a:t>datos </a:t>
          </a:r>
          <a:r>
            <a:rPr lang="es-GT" sz="1700" kern="1200" dirty="0" smtClean="0">
              <a:latin typeface="Arial" pitchFamily="34" charset="0"/>
              <a:cs typeface="Arial" pitchFamily="34" charset="0"/>
            </a:rPr>
            <a:t>falsos o inexactos o cuando se determine que el valor declarado no fue </a:t>
          </a:r>
          <a:r>
            <a:rPr lang="es-GT" sz="1700" kern="1200" dirty="0" smtClean="0">
              <a:latin typeface="Arial" pitchFamily="34" charset="0"/>
              <a:cs typeface="Arial" pitchFamily="34" charset="0"/>
            </a:rPr>
            <a:t>establecido </a:t>
          </a:r>
          <a:r>
            <a:rPr lang="es-GT" sz="1700" kern="1200" dirty="0" smtClean="0">
              <a:latin typeface="Arial" pitchFamily="34" charset="0"/>
              <a:cs typeface="Arial" pitchFamily="34" charset="0"/>
            </a:rPr>
            <a:t>de conformidad con lo dispuesto en el Acuerdo y este Reglamento;  o, </a:t>
          </a:r>
          <a:endParaRPr lang="es-GT" sz="1700" kern="1200" dirty="0">
            <a:latin typeface="Arial" pitchFamily="34" charset="0"/>
            <a:cs typeface="Arial" pitchFamily="34" charset="0"/>
          </a:endParaRPr>
        </a:p>
        <a:p>
          <a:pPr marL="171450" lvl="1" indent="-171450" algn="just" defTabSz="755650" rtl="0">
            <a:lnSpc>
              <a:spcPct val="90000"/>
            </a:lnSpc>
            <a:spcBef>
              <a:spcPct val="0"/>
            </a:spcBef>
            <a:spcAft>
              <a:spcPct val="20000"/>
            </a:spcAft>
            <a:buChar char="••"/>
          </a:pPr>
          <a:r>
            <a:rPr lang="es-GT" sz="1700" kern="1200" dirty="0" smtClean="0">
              <a:latin typeface="Arial" pitchFamily="34" charset="0"/>
              <a:cs typeface="Arial" pitchFamily="34" charset="0"/>
            </a:rPr>
            <a:t>Cuando </a:t>
          </a:r>
          <a:r>
            <a:rPr lang="es-GT" sz="1700" kern="1200" dirty="0" smtClean="0">
              <a:latin typeface="Arial" pitchFamily="34" charset="0"/>
              <a:cs typeface="Arial" pitchFamily="34" charset="0"/>
            </a:rPr>
            <a:t>se requiera al importador que demuestre que la vinculación no haya influido</a:t>
          </a:r>
          <a:r>
            <a:rPr lang="es-GT" sz="1700" b="1" kern="1200" dirty="0" smtClean="0">
              <a:latin typeface="Arial" pitchFamily="34" charset="0"/>
              <a:cs typeface="Arial" pitchFamily="34" charset="0"/>
            </a:rPr>
            <a:t> </a:t>
          </a:r>
          <a:r>
            <a:rPr lang="es-GT" sz="1700" kern="1200" dirty="0" smtClean="0">
              <a:latin typeface="Arial" pitchFamily="34" charset="0"/>
              <a:cs typeface="Arial" pitchFamily="34" charset="0"/>
            </a:rPr>
            <a:t>en  el 	precio y éste no demuestre dicha circunstancia.</a:t>
          </a:r>
          <a:endParaRPr lang="es-ES" sz="1700" kern="1200" dirty="0">
            <a:latin typeface="Arial" pitchFamily="34" charset="0"/>
            <a:cs typeface="Arial" pitchFamily="34" charset="0"/>
          </a:endParaRPr>
        </a:p>
      </dsp:txBody>
      <dsp:txXfrm>
        <a:off x="0" y="1500216"/>
        <a:ext cx="8229600" cy="346104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6C684-4B2B-4CAF-A441-1AC2418B152B}">
      <dsp:nvSpPr>
        <dsp:cNvPr id="0" name=""/>
        <dsp:cNvSpPr/>
      </dsp:nvSpPr>
      <dsp:spPr>
        <a:xfrm>
          <a:off x="0" y="159"/>
          <a:ext cx="7355160" cy="70200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s-GT" sz="3000" b="1" kern="1200" dirty="0" smtClean="0">
              <a:latin typeface="Arial" pitchFamily="34" charset="0"/>
              <a:cs typeface="Arial" pitchFamily="34" charset="0"/>
            </a:rPr>
            <a:t>Artículo 3</a:t>
          </a:r>
          <a:endParaRPr lang="es-CR" sz="3000" kern="1200" dirty="0">
            <a:latin typeface="Arial" pitchFamily="34" charset="0"/>
            <a:cs typeface="Arial" pitchFamily="34" charset="0"/>
          </a:endParaRPr>
        </a:p>
      </dsp:txBody>
      <dsp:txXfrm>
        <a:off x="34269" y="34428"/>
        <a:ext cx="7286622" cy="633462"/>
      </dsp:txXfrm>
    </dsp:sp>
    <dsp:sp modelId="{BB86F7A3-2F83-46EC-86AB-81F756C5CA86}">
      <dsp:nvSpPr>
        <dsp:cNvPr id="0" name=""/>
        <dsp:cNvSpPr/>
      </dsp:nvSpPr>
      <dsp:spPr>
        <a:xfrm>
          <a:off x="0" y="702159"/>
          <a:ext cx="7355160"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526" tIns="38100" rIns="213360" bIns="38100" numCol="1" spcCol="1270" anchor="t" anchorCtr="0">
          <a:noAutofit/>
        </a:bodyPr>
        <a:lstStyle/>
        <a:p>
          <a:pPr marL="228600" lvl="1" indent="-228600" algn="just" defTabSz="1022350" rtl="0">
            <a:lnSpc>
              <a:spcPct val="90000"/>
            </a:lnSpc>
            <a:spcBef>
              <a:spcPct val="0"/>
            </a:spcBef>
            <a:spcAft>
              <a:spcPct val="20000"/>
            </a:spcAft>
            <a:buChar char="••"/>
          </a:pPr>
          <a:endParaRPr lang="es-CR" sz="2300" kern="1200" dirty="0">
            <a:latin typeface="Arial" pitchFamily="34" charset="0"/>
            <a:cs typeface="Arial" pitchFamily="34" charset="0"/>
          </a:endParaRPr>
        </a:p>
        <a:p>
          <a:pPr marL="228600" lvl="1" indent="-228600" algn="just" defTabSz="1022350" rtl="0">
            <a:lnSpc>
              <a:spcPct val="90000"/>
            </a:lnSpc>
            <a:spcBef>
              <a:spcPct val="0"/>
            </a:spcBef>
            <a:spcAft>
              <a:spcPct val="20000"/>
            </a:spcAft>
            <a:buChar char="••"/>
          </a:pPr>
          <a:r>
            <a:rPr lang="es-GT" sz="2300" b="1" kern="1200" dirty="0" smtClean="0">
              <a:latin typeface="Arial" pitchFamily="34" charset="0"/>
              <a:cs typeface="Arial" pitchFamily="34" charset="0"/>
            </a:rPr>
            <a:t>Duda Razonable: </a:t>
          </a:r>
          <a:endParaRPr lang="es-CR" sz="2300" kern="1200" dirty="0">
            <a:latin typeface="Arial" pitchFamily="34" charset="0"/>
            <a:cs typeface="Arial" pitchFamily="34" charset="0"/>
          </a:endParaRPr>
        </a:p>
        <a:p>
          <a:pPr marL="228600" lvl="1" indent="-228600" algn="just" defTabSz="1022350" rtl="0">
            <a:lnSpc>
              <a:spcPct val="90000"/>
            </a:lnSpc>
            <a:spcBef>
              <a:spcPct val="0"/>
            </a:spcBef>
            <a:spcAft>
              <a:spcPct val="20000"/>
            </a:spcAft>
            <a:buChar char="••"/>
          </a:pPr>
          <a:endParaRPr lang="es-CR" sz="2300" kern="1200" dirty="0">
            <a:latin typeface="Arial" pitchFamily="34" charset="0"/>
            <a:cs typeface="Arial" pitchFamily="34" charset="0"/>
          </a:endParaRPr>
        </a:p>
        <a:p>
          <a:pPr marL="228600" lvl="1" indent="-228600" algn="just" defTabSz="1022350" rtl="0">
            <a:lnSpc>
              <a:spcPct val="90000"/>
            </a:lnSpc>
            <a:spcBef>
              <a:spcPct val="0"/>
            </a:spcBef>
            <a:spcAft>
              <a:spcPct val="20000"/>
            </a:spcAft>
            <a:buChar char="••"/>
          </a:pPr>
          <a:r>
            <a:rPr lang="es-GT" sz="2300" kern="1200" dirty="0" smtClean="0">
              <a:latin typeface="Arial" pitchFamily="34" charset="0"/>
              <a:cs typeface="Arial" pitchFamily="34" charset="0"/>
            </a:rPr>
            <a:t>Derecho que tiene la Autoridad Aduanera de dudar sobre la veracidad o exactitud de los datos o documentos presentados como prueba del valor.</a:t>
          </a:r>
          <a:endParaRPr lang="es-CR" sz="2300" kern="1200" dirty="0">
            <a:latin typeface="Arial" pitchFamily="34" charset="0"/>
            <a:cs typeface="Arial" pitchFamily="34" charset="0"/>
          </a:endParaRPr>
        </a:p>
        <a:p>
          <a:pPr marL="228600" lvl="1" indent="-228600" algn="just" defTabSz="1022350" rtl="0">
            <a:lnSpc>
              <a:spcPct val="90000"/>
            </a:lnSpc>
            <a:spcBef>
              <a:spcPct val="0"/>
            </a:spcBef>
            <a:spcAft>
              <a:spcPct val="20000"/>
            </a:spcAft>
            <a:buChar char="••"/>
          </a:pPr>
          <a:endParaRPr lang="es-CR" sz="2300" kern="1200" dirty="0">
            <a:latin typeface="Arial" pitchFamily="34" charset="0"/>
            <a:cs typeface="Arial" pitchFamily="34" charset="0"/>
          </a:endParaRPr>
        </a:p>
        <a:p>
          <a:pPr marL="228600" lvl="1" indent="-228600" algn="just" defTabSz="1022350" rtl="0">
            <a:lnSpc>
              <a:spcPct val="90000"/>
            </a:lnSpc>
            <a:spcBef>
              <a:spcPct val="0"/>
            </a:spcBef>
            <a:spcAft>
              <a:spcPct val="20000"/>
            </a:spcAft>
            <a:buChar char="••"/>
          </a:pPr>
          <a:r>
            <a:rPr lang="es-GT" sz="2300" kern="1200" dirty="0" smtClean="0">
              <a:latin typeface="Arial" pitchFamily="34" charset="0"/>
              <a:cs typeface="Arial" pitchFamily="34" charset="0"/>
            </a:rPr>
            <a:t>Surge como resultado del análisis comparativo del valor declarado con la </a:t>
          </a:r>
          <a:r>
            <a:rPr lang="es-GT" sz="2300" b="1" kern="1200" dirty="0" smtClean="0">
              <a:latin typeface="Arial" pitchFamily="34" charset="0"/>
              <a:cs typeface="Arial" pitchFamily="34" charset="0"/>
            </a:rPr>
            <a:t>información disponible de precios de mercancías idénticas o similares</a:t>
          </a:r>
          <a:r>
            <a:rPr lang="es-GT" sz="2300" kern="1200" dirty="0" smtClean="0">
              <a:latin typeface="Arial" pitchFamily="34" charset="0"/>
              <a:cs typeface="Arial" pitchFamily="34" charset="0"/>
            </a:rPr>
            <a:t>.</a:t>
          </a:r>
          <a:r>
            <a:rPr lang="es-ES" sz="2300" kern="1200" dirty="0" smtClean="0">
              <a:latin typeface="Arial" pitchFamily="34" charset="0"/>
              <a:cs typeface="Arial" pitchFamily="34" charset="0"/>
            </a:rPr>
            <a:t> </a:t>
          </a:r>
          <a:endParaRPr lang="es-CR" sz="2300" kern="1200" dirty="0">
            <a:latin typeface="Arial" pitchFamily="34" charset="0"/>
            <a:cs typeface="Arial" pitchFamily="34" charset="0"/>
          </a:endParaRPr>
        </a:p>
      </dsp:txBody>
      <dsp:txXfrm>
        <a:off x="0" y="702159"/>
        <a:ext cx="7355160" cy="34776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0630A-242B-40EC-8A50-73C1673D33AE}">
      <dsp:nvSpPr>
        <dsp:cNvPr id="0" name=""/>
        <dsp:cNvSpPr/>
      </dsp:nvSpPr>
      <dsp:spPr>
        <a:xfrm>
          <a:off x="469769" y="1797"/>
          <a:ext cx="2156702" cy="1957701"/>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CR" sz="1050" b="1" kern="1200" dirty="0">
              <a:latin typeface="Arial" pitchFamily="34" charset="0"/>
              <a:cs typeface="Arial" pitchFamily="34" charset="0"/>
            </a:rPr>
            <a:t>A) </a:t>
          </a:r>
          <a:r>
            <a:rPr lang="es-CR" sz="1050" kern="1200" dirty="0">
              <a:latin typeface="Arial" pitchFamily="34" charset="0"/>
              <a:cs typeface="Arial" pitchFamily="34" charset="0"/>
            </a:rPr>
            <a:t>Solicitar al Importador  en el plazo de </a:t>
          </a:r>
          <a:r>
            <a:rPr lang="es-CR" sz="1100" b="1" kern="1200" dirty="0">
              <a:latin typeface="Arial" pitchFamily="34" charset="0"/>
              <a:cs typeface="Arial" pitchFamily="34" charset="0"/>
            </a:rPr>
            <a:t>10 días </a:t>
          </a:r>
          <a:r>
            <a:rPr lang="es-CR" sz="1100" b="1" kern="1200" dirty="0" smtClean="0">
              <a:latin typeface="Arial" pitchFamily="34" charset="0"/>
              <a:cs typeface="Arial" pitchFamily="34" charset="0"/>
            </a:rPr>
            <a:t>hábiles </a:t>
          </a:r>
          <a:r>
            <a:rPr lang="es-CR" sz="1050" kern="1200" dirty="0">
              <a:latin typeface="Arial" pitchFamily="34" charset="0"/>
              <a:cs typeface="Arial" pitchFamily="34" charset="0"/>
            </a:rPr>
            <a:t>luego de la fecha de notificación para aportar documentación, información y demás elementos de prueba  requeridos</a:t>
          </a:r>
        </a:p>
      </dsp:txBody>
      <dsp:txXfrm>
        <a:off x="527108" y="59136"/>
        <a:ext cx="2042024" cy="1843023"/>
      </dsp:txXfrm>
    </dsp:sp>
    <dsp:sp modelId="{9376900C-0842-4AC0-9F59-6C3038D45DF5}">
      <dsp:nvSpPr>
        <dsp:cNvPr id="0" name=""/>
        <dsp:cNvSpPr/>
      </dsp:nvSpPr>
      <dsp:spPr>
        <a:xfrm>
          <a:off x="2800922" y="734831"/>
          <a:ext cx="420266" cy="491632"/>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kern="1200">
            <a:latin typeface="Arial" pitchFamily="34" charset="0"/>
            <a:cs typeface="Arial" pitchFamily="34" charset="0"/>
          </a:endParaRPr>
        </a:p>
      </dsp:txBody>
      <dsp:txXfrm>
        <a:off x="2800922" y="833157"/>
        <a:ext cx="294186" cy="294980"/>
      </dsp:txXfrm>
    </dsp:sp>
    <dsp:sp modelId="{8E92A480-C1BD-400B-9E9F-A59C9AA8BEC3}">
      <dsp:nvSpPr>
        <dsp:cNvPr id="0" name=""/>
        <dsp:cNvSpPr/>
      </dsp:nvSpPr>
      <dsp:spPr>
        <a:xfrm>
          <a:off x="3419428" y="385931"/>
          <a:ext cx="1982390" cy="1189434"/>
        </a:xfrm>
        <a:prstGeom prst="roundRect">
          <a:avLst>
            <a:gd name="adj" fmla="val 10000"/>
          </a:avLst>
        </a:prstGeom>
        <a:gradFill rotWithShape="0">
          <a:gsLst>
            <a:gs pos="0">
              <a:schemeClr val="accent4">
                <a:hueOff val="-703989"/>
                <a:satOff val="-7226"/>
                <a:lumOff val="3020"/>
                <a:alphaOff val="0"/>
                <a:shade val="15000"/>
                <a:satMod val="180000"/>
              </a:schemeClr>
            </a:gs>
            <a:gs pos="50000">
              <a:schemeClr val="accent4">
                <a:hueOff val="-703989"/>
                <a:satOff val="-7226"/>
                <a:lumOff val="3020"/>
                <a:alphaOff val="0"/>
                <a:shade val="45000"/>
                <a:satMod val="170000"/>
              </a:schemeClr>
            </a:gs>
            <a:gs pos="70000">
              <a:schemeClr val="accent4">
                <a:hueOff val="-703989"/>
                <a:satOff val="-7226"/>
                <a:lumOff val="3020"/>
                <a:alphaOff val="0"/>
                <a:tint val="99000"/>
                <a:shade val="65000"/>
                <a:satMod val="155000"/>
              </a:schemeClr>
            </a:gs>
            <a:gs pos="100000">
              <a:schemeClr val="accent4">
                <a:hueOff val="-703989"/>
                <a:satOff val="-7226"/>
                <a:lumOff val="302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703989"/>
              <a:satOff val="-7226"/>
              <a:lumOff val="302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R" sz="1100" kern="1200" dirty="0">
              <a:latin typeface="Arial" pitchFamily="34" charset="0"/>
              <a:cs typeface="Arial" pitchFamily="34" charset="0"/>
            </a:rPr>
            <a:t>En caso de pruebas del extranjero el plazo será de </a:t>
          </a:r>
          <a:r>
            <a:rPr lang="es-CR" sz="1200" b="1" kern="1200" dirty="0">
              <a:latin typeface="Arial" pitchFamily="34" charset="0"/>
              <a:cs typeface="Arial" pitchFamily="34" charset="0"/>
            </a:rPr>
            <a:t>30 días </a:t>
          </a:r>
          <a:r>
            <a:rPr lang="es-CR" sz="1200" b="1" kern="1200" dirty="0" smtClean="0">
              <a:latin typeface="Arial" pitchFamily="34" charset="0"/>
              <a:cs typeface="Arial" pitchFamily="34" charset="0"/>
            </a:rPr>
            <a:t>hábiles</a:t>
          </a:r>
          <a:endParaRPr lang="es-CR" sz="1100" b="1" kern="1200" dirty="0">
            <a:latin typeface="Arial" pitchFamily="34" charset="0"/>
            <a:cs typeface="Arial" pitchFamily="34" charset="0"/>
          </a:endParaRPr>
        </a:p>
      </dsp:txBody>
      <dsp:txXfrm>
        <a:off x="3454265" y="420768"/>
        <a:ext cx="1912716" cy="1119760"/>
      </dsp:txXfrm>
    </dsp:sp>
    <dsp:sp modelId="{8FA24A1B-8377-46B8-9086-947ED53A6C48}">
      <dsp:nvSpPr>
        <dsp:cNvPr id="0" name=""/>
        <dsp:cNvSpPr/>
      </dsp:nvSpPr>
      <dsp:spPr>
        <a:xfrm>
          <a:off x="5576269" y="734831"/>
          <a:ext cx="420266" cy="491632"/>
        </a:xfrm>
        <a:prstGeom prst="rightArrow">
          <a:avLst>
            <a:gd name="adj1" fmla="val 60000"/>
            <a:gd name="adj2" fmla="val 50000"/>
          </a:avLst>
        </a:prstGeom>
        <a:gradFill rotWithShape="0">
          <a:gsLst>
            <a:gs pos="0">
              <a:schemeClr val="accent4">
                <a:hueOff val="-879986"/>
                <a:satOff val="-9032"/>
                <a:lumOff val="3775"/>
                <a:alphaOff val="0"/>
                <a:shade val="15000"/>
                <a:satMod val="180000"/>
              </a:schemeClr>
            </a:gs>
            <a:gs pos="50000">
              <a:schemeClr val="accent4">
                <a:hueOff val="-879986"/>
                <a:satOff val="-9032"/>
                <a:lumOff val="3775"/>
                <a:alphaOff val="0"/>
                <a:shade val="45000"/>
                <a:satMod val="170000"/>
              </a:schemeClr>
            </a:gs>
            <a:gs pos="70000">
              <a:schemeClr val="accent4">
                <a:hueOff val="-879986"/>
                <a:satOff val="-9032"/>
                <a:lumOff val="3775"/>
                <a:alphaOff val="0"/>
                <a:tint val="99000"/>
                <a:shade val="65000"/>
                <a:satMod val="155000"/>
              </a:schemeClr>
            </a:gs>
            <a:gs pos="100000">
              <a:schemeClr val="accent4">
                <a:hueOff val="-879986"/>
                <a:satOff val="-9032"/>
                <a:lumOff val="37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879986"/>
              <a:satOff val="-9032"/>
              <a:lumOff val="37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kern="1200">
            <a:latin typeface="Arial" pitchFamily="34" charset="0"/>
            <a:cs typeface="Arial" pitchFamily="34" charset="0"/>
          </a:endParaRPr>
        </a:p>
      </dsp:txBody>
      <dsp:txXfrm>
        <a:off x="5576269" y="833157"/>
        <a:ext cx="294186" cy="294980"/>
      </dsp:txXfrm>
    </dsp:sp>
    <dsp:sp modelId="{D6067D14-BCCA-4F9A-ABB4-71955AC3975C}">
      <dsp:nvSpPr>
        <dsp:cNvPr id="0" name=""/>
        <dsp:cNvSpPr/>
      </dsp:nvSpPr>
      <dsp:spPr>
        <a:xfrm>
          <a:off x="6194775" y="158975"/>
          <a:ext cx="2479455" cy="1643346"/>
        </a:xfrm>
        <a:prstGeom prst="roundRect">
          <a:avLst>
            <a:gd name="adj" fmla="val 10000"/>
          </a:avLst>
        </a:prstGeom>
        <a:gradFill rotWithShape="0">
          <a:gsLst>
            <a:gs pos="0">
              <a:schemeClr val="accent4">
                <a:hueOff val="-1407978"/>
                <a:satOff val="-14452"/>
                <a:lumOff val="6040"/>
                <a:alphaOff val="0"/>
                <a:shade val="15000"/>
                <a:satMod val="180000"/>
              </a:schemeClr>
            </a:gs>
            <a:gs pos="50000">
              <a:schemeClr val="accent4">
                <a:hueOff val="-1407978"/>
                <a:satOff val="-14452"/>
                <a:lumOff val="6040"/>
                <a:alphaOff val="0"/>
                <a:shade val="45000"/>
                <a:satMod val="170000"/>
              </a:schemeClr>
            </a:gs>
            <a:gs pos="70000">
              <a:schemeClr val="accent4">
                <a:hueOff val="-1407978"/>
                <a:satOff val="-14452"/>
                <a:lumOff val="6040"/>
                <a:alphaOff val="0"/>
                <a:tint val="99000"/>
                <a:shade val="65000"/>
                <a:satMod val="155000"/>
              </a:schemeClr>
            </a:gs>
            <a:gs pos="100000">
              <a:schemeClr val="accent4">
                <a:hueOff val="-1407978"/>
                <a:satOff val="-14452"/>
                <a:lumOff val="604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407978"/>
              <a:satOff val="-14452"/>
              <a:lumOff val="604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R" sz="1000" b="1" kern="1200" dirty="0">
              <a:latin typeface="Arial" pitchFamily="34" charset="0"/>
              <a:cs typeface="Arial" pitchFamily="34" charset="0"/>
            </a:rPr>
            <a:t>B)</a:t>
          </a:r>
          <a:r>
            <a:rPr lang="es-CR" sz="1000" kern="1200" dirty="0">
              <a:latin typeface="Arial" pitchFamily="34" charset="0"/>
              <a:cs typeface="Arial" pitchFamily="34" charset="0"/>
            </a:rPr>
            <a:t>Si la documentación o información desvanece la Duda Razonable  la Autoridad Aduanera  en los </a:t>
          </a:r>
          <a:r>
            <a:rPr lang="es-CR" sz="1050" b="1" kern="1200" dirty="0">
              <a:latin typeface="Arial" pitchFamily="34" charset="0"/>
              <a:cs typeface="Arial" pitchFamily="34" charset="0"/>
            </a:rPr>
            <a:t>10 días </a:t>
          </a:r>
          <a:r>
            <a:rPr lang="es-CR" sz="1050" b="1" kern="1200" dirty="0" smtClean="0">
              <a:latin typeface="Arial" pitchFamily="34" charset="0"/>
              <a:cs typeface="Arial" pitchFamily="34" charset="0"/>
            </a:rPr>
            <a:t>hábiles </a:t>
          </a:r>
          <a:r>
            <a:rPr lang="es-CR" sz="1000" kern="1200" dirty="0">
              <a:latin typeface="Arial" pitchFamily="34" charset="0"/>
              <a:cs typeface="Arial" pitchFamily="34" charset="0"/>
            </a:rPr>
            <a:t>siguientes  a partir de la presentación de la prueba notificará al importador </a:t>
          </a:r>
          <a:r>
            <a:rPr lang="es-CR" sz="1050" b="1" kern="1200" dirty="0">
              <a:latin typeface="Arial" pitchFamily="34" charset="0"/>
              <a:cs typeface="Arial" pitchFamily="34" charset="0"/>
            </a:rPr>
            <a:t>la aceptación del valor. </a:t>
          </a:r>
          <a:endParaRPr lang="es-CR" sz="1000" b="1" kern="1200" dirty="0">
            <a:latin typeface="Arial" pitchFamily="34" charset="0"/>
            <a:cs typeface="Arial" pitchFamily="34" charset="0"/>
          </a:endParaRPr>
        </a:p>
      </dsp:txBody>
      <dsp:txXfrm>
        <a:off x="6242907" y="207107"/>
        <a:ext cx="2383191" cy="1547082"/>
      </dsp:txXfrm>
    </dsp:sp>
    <dsp:sp modelId="{3EC57719-EC73-43F6-93E1-8C6EA8983148}">
      <dsp:nvSpPr>
        <dsp:cNvPr id="0" name=""/>
        <dsp:cNvSpPr/>
      </dsp:nvSpPr>
      <dsp:spPr>
        <a:xfrm rot="5314029">
          <a:off x="7075989" y="2283311"/>
          <a:ext cx="794490" cy="491632"/>
        </a:xfrm>
        <a:prstGeom prst="rightArrow">
          <a:avLst>
            <a:gd name="adj1" fmla="val 60000"/>
            <a:gd name="adj2" fmla="val 50000"/>
          </a:avLst>
        </a:prstGeom>
        <a:gradFill rotWithShape="0">
          <a:gsLst>
            <a:gs pos="0">
              <a:schemeClr val="accent4">
                <a:hueOff val="-1759972"/>
                <a:satOff val="-18065"/>
                <a:lumOff val="7550"/>
                <a:alphaOff val="0"/>
                <a:shade val="15000"/>
                <a:satMod val="180000"/>
              </a:schemeClr>
            </a:gs>
            <a:gs pos="50000">
              <a:schemeClr val="accent4">
                <a:hueOff val="-1759972"/>
                <a:satOff val="-18065"/>
                <a:lumOff val="7550"/>
                <a:alphaOff val="0"/>
                <a:shade val="45000"/>
                <a:satMod val="170000"/>
              </a:schemeClr>
            </a:gs>
            <a:gs pos="70000">
              <a:schemeClr val="accent4">
                <a:hueOff val="-1759972"/>
                <a:satOff val="-18065"/>
                <a:lumOff val="7550"/>
                <a:alphaOff val="0"/>
                <a:tint val="99000"/>
                <a:shade val="65000"/>
                <a:satMod val="155000"/>
              </a:schemeClr>
            </a:gs>
            <a:gs pos="100000">
              <a:schemeClr val="accent4">
                <a:hueOff val="-1759972"/>
                <a:satOff val="-18065"/>
                <a:lumOff val="755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759972"/>
              <a:satOff val="-18065"/>
              <a:lumOff val="755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kern="1200">
            <a:latin typeface="Arial" pitchFamily="34" charset="0"/>
            <a:cs typeface="Arial" pitchFamily="34" charset="0"/>
          </a:endParaRPr>
        </a:p>
      </dsp:txBody>
      <dsp:txXfrm rot="-5400000">
        <a:off x="7323900" y="2131905"/>
        <a:ext cx="294980" cy="647000"/>
      </dsp:txXfrm>
    </dsp:sp>
    <dsp:sp modelId="{DF4D5678-764C-4A4E-95E7-48054E1E06B1}">
      <dsp:nvSpPr>
        <dsp:cNvPr id="0" name=""/>
        <dsp:cNvSpPr/>
      </dsp:nvSpPr>
      <dsp:spPr>
        <a:xfrm>
          <a:off x="6516219" y="3300891"/>
          <a:ext cx="1982390" cy="1189434"/>
        </a:xfrm>
        <a:prstGeom prst="roundRect">
          <a:avLst>
            <a:gd name="adj" fmla="val 10000"/>
          </a:avLst>
        </a:prstGeom>
        <a:gradFill rotWithShape="0">
          <a:gsLst>
            <a:gs pos="0">
              <a:schemeClr val="accent4">
                <a:hueOff val="-2111967"/>
                <a:satOff val="-21677"/>
                <a:lumOff val="9059"/>
                <a:alphaOff val="0"/>
                <a:shade val="15000"/>
                <a:satMod val="180000"/>
              </a:schemeClr>
            </a:gs>
            <a:gs pos="50000">
              <a:schemeClr val="accent4">
                <a:hueOff val="-2111967"/>
                <a:satOff val="-21677"/>
                <a:lumOff val="9059"/>
                <a:alphaOff val="0"/>
                <a:shade val="45000"/>
                <a:satMod val="170000"/>
              </a:schemeClr>
            </a:gs>
            <a:gs pos="70000">
              <a:schemeClr val="accent4">
                <a:hueOff val="-2111967"/>
                <a:satOff val="-21677"/>
                <a:lumOff val="9059"/>
                <a:alphaOff val="0"/>
                <a:tint val="99000"/>
                <a:shade val="65000"/>
                <a:satMod val="155000"/>
              </a:schemeClr>
            </a:gs>
            <a:gs pos="100000">
              <a:schemeClr val="accent4">
                <a:hueOff val="-2111967"/>
                <a:satOff val="-21677"/>
                <a:lumOff val="905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2111967"/>
              <a:satOff val="-21677"/>
              <a:lumOff val="905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R" sz="1400" kern="1200">
              <a:latin typeface="Arial" pitchFamily="34" charset="0"/>
              <a:cs typeface="Arial" pitchFamily="34" charset="0"/>
            </a:rPr>
            <a:t>La Autoridad Aduanera </a:t>
          </a:r>
          <a:r>
            <a:rPr lang="es-CR" sz="1200" kern="1200">
              <a:latin typeface="Arial" pitchFamily="34" charset="0"/>
              <a:cs typeface="Arial" pitchFamily="34" charset="0"/>
            </a:rPr>
            <a:t>puede</a:t>
          </a:r>
          <a:r>
            <a:rPr lang="es-CR" sz="1400" kern="1200">
              <a:latin typeface="Arial" pitchFamily="34" charset="0"/>
              <a:cs typeface="Arial" pitchFamily="34" charset="0"/>
            </a:rPr>
            <a:t> realizar actuaciones a posteriori </a:t>
          </a:r>
        </a:p>
      </dsp:txBody>
      <dsp:txXfrm>
        <a:off x="6551056" y="3335728"/>
        <a:ext cx="1912716" cy="1119760"/>
      </dsp:txXfrm>
    </dsp:sp>
    <dsp:sp modelId="{C33FAB52-5D37-4658-8E42-1F2D61540471}">
      <dsp:nvSpPr>
        <dsp:cNvPr id="0" name=""/>
        <dsp:cNvSpPr/>
      </dsp:nvSpPr>
      <dsp:spPr>
        <a:xfrm rot="10800000">
          <a:off x="6053217" y="3649792"/>
          <a:ext cx="327188" cy="491632"/>
        </a:xfrm>
        <a:prstGeom prst="rightArrow">
          <a:avLst>
            <a:gd name="adj1" fmla="val 60000"/>
            <a:gd name="adj2" fmla="val 50000"/>
          </a:avLst>
        </a:prstGeom>
        <a:gradFill rotWithShape="0">
          <a:gsLst>
            <a:gs pos="0">
              <a:schemeClr val="accent4">
                <a:hueOff val="-2639958"/>
                <a:satOff val="-27097"/>
                <a:lumOff val="11324"/>
                <a:alphaOff val="0"/>
                <a:shade val="15000"/>
                <a:satMod val="180000"/>
              </a:schemeClr>
            </a:gs>
            <a:gs pos="50000">
              <a:schemeClr val="accent4">
                <a:hueOff val="-2639958"/>
                <a:satOff val="-27097"/>
                <a:lumOff val="11324"/>
                <a:alphaOff val="0"/>
                <a:shade val="45000"/>
                <a:satMod val="170000"/>
              </a:schemeClr>
            </a:gs>
            <a:gs pos="70000">
              <a:schemeClr val="accent4">
                <a:hueOff val="-2639958"/>
                <a:satOff val="-27097"/>
                <a:lumOff val="11324"/>
                <a:alphaOff val="0"/>
                <a:tint val="99000"/>
                <a:shade val="65000"/>
                <a:satMod val="155000"/>
              </a:schemeClr>
            </a:gs>
            <a:gs pos="100000">
              <a:schemeClr val="accent4">
                <a:hueOff val="-2639958"/>
                <a:satOff val="-27097"/>
                <a:lumOff val="1132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2639958"/>
              <a:satOff val="-27097"/>
              <a:lumOff val="1132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kern="1200">
            <a:latin typeface="Arial" pitchFamily="34" charset="0"/>
            <a:cs typeface="Arial" pitchFamily="34" charset="0"/>
          </a:endParaRPr>
        </a:p>
      </dsp:txBody>
      <dsp:txXfrm rot="10800000">
        <a:off x="6151373" y="3748118"/>
        <a:ext cx="229032" cy="294980"/>
      </dsp:txXfrm>
    </dsp:sp>
    <dsp:sp modelId="{9475A02B-9FCA-44CB-B592-05214D7DE66E}">
      <dsp:nvSpPr>
        <dsp:cNvPr id="0" name=""/>
        <dsp:cNvSpPr/>
      </dsp:nvSpPr>
      <dsp:spPr>
        <a:xfrm>
          <a:off x="3403370" y="2773800"/>
          <a:ext cx="2495512" cy="2243618"/>
        </a:xfrm>
        <a:prstGeom prst="roundRect">
          <a:avLst>
            <a:gd name="adj" fmla="val 10000"/>
          </a:avLst>
        </a:prstGeom>
        <a:gradFill rotWithShape="0">
          <a:gsLst>
            <a:gs pos="0">
              <a:schemeClr val="accent4">
                <a:hueOff val="-2815956"/>
                <a:satOff val="-28903"/>
                <a:lumOff val="12079"/>
                <a:alphaOff val="0"/>
                <a:shade val="15000"/>
                <a:satMod val="180000"/>
              </a:schemeClr>
            </a:gs>
            <a:gs pos="50000">
              <a:schemeClr val="accent4">
                <a:hueOff val="-2815956"/>
                <a:satOff val="-28903"/>
                <a:lumOff val="12079"/>
                <a:alphaOff val="0"/>
                <a:shade val="45000"/>
                <a:satMod val="170000"/>
              </a:schemeClr>
            </a:gs>
            <a:gs pos="70000">
              <a:schemeClr val="accent4">
                <a:hueOff val="-2815956"/>
                <a:satOff val="-28903"/>
                <a:lumOff val="12079"/>
                <a:alphaOff val="0"/>
                <a:tint val="99000"/>
                <a:shade val="65000"/>
                <a:satMod val="155000"/>
              </a:schemeClr>
            </a:gs>
            <a:gs pos="100000">
              <a:schemeClr val="accent4">
                <a:hueOff val="-2815956"/>
                <a:satOff val="-28903"/>
                <a:lumOff val="1207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2815956"/>
              <a:satOff val="-28903"/>
              <a:lumOff val="1207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CR" sz="900" b="1" kern="1200" dirty="0">
              <a:latin typeface="Arial" pitchFamily="34" charset="0"/>
              <a:cs typeface="Arial" pitchFamily="34" charset="0"/>
            </a:rPr>
            <a:t>C) </a:t>
          </a:r>
          <a:r>
            <a:rPr lang="es-GT" sz="900" kern="1200" dirty="0">
              <a:latin typeface="Arial" pitchFamily="34" charset="0"/>
              <a:cs typeface="Arial" pitchFamily="34" charset="0"/>
            </a:rPr>
            <a:t>Transcurrido el plazo del inciso a), si el importador no suministra la información requerida, o bien la información presentada no desvanezca la duda razonable, la Autoridad Aduanera, en los  </a:t>
          </a:r>
          <a:r>
            <a:rPr lang="es-GT" sz="1000" b="1" kern="1200" dirty="0">
              <a:latin typeface="Arial" pitchFamily="34" charset="0"/>
              <a:cs typeface="Arial" pitchFamily="34" charset="0"/>
            </a:rPr>
            <a:t>10 días hábiles</a:t>
          </a:r>
          <a:r>
            <a:rPr lang="es-GT" sz="900" kern="1200" dirty="0">
              <a:latin typeface="Arial" pitchFamily="34" charset="0"/>
              <a:cs typeface="Arial" pitchFamily="34" charset="0"/>
            </a:rPr>
            <a:t> contados a partir del vencimiento de dicho plazo o de la presentación de las pruebas, notificará al importador que </a:t>
          </a:r>
          <a:r>
            <a:rPr lang="es-GT" sz="900" b="1" kern="1200" dirty="0">
              <a:latin typeface="Arial" pitchFamily="34" charset="0"/>
              <a:cs typeface="Arial" pitchFamily="34" charset="0"/>
            </a:rPr>
            <a:t>el valor declarado no será aceptado </a:t>
          </a:r>
          <a:r>
            <a:rPr lang="es-GT" sz="900" kern="1200" dirty="0">
              <a:latin typeface="Arial" pitchFamily="34" charset="0"/>
              <a:cs typeface="Arial" pitchFamily="34" charset="0"/>
            </a:rPr>
            <a:t>a efectos aduaneros </a:t>
          </a:r>
          <a:r>
            <a:rPr lang="es-CR" sz="900" b="1" kern="1200" dirty="0">
              <a:latin typeface="Arial" pitchFamily="34" charset="0"/>
              <a:cs typeface="Arial" pitchFamily="34" charset="0"/>
            </a:rPr>
            <a:t> </a:t>
          </a:r>
        </a:p>
      </dsp:txBody>
      <dsp:txXfrm>
        <a:off x="3469083" y="2839513"/>
        <a:ext cx="2364086" cy="2112192"/>
      </dsp:txXfrm>
    </dsp:sp>
    <dsp:sp modelId="{04969823-4987-4FAE-BA33-48BE736EBD41}">
      <dsp:nvSpPr>
        <dsp:cNvPr id="0" name=""/>
        <dsp:cNvSpPr/>
      </dsp:nvSpPr>
      <dsp:spPr>
        <a:xfrm rot="10797993">
          <a:off x="2807404" y="3650745"/>
          <a:ext cx="421149" cy="491632"/>
        </a:xfrm>
        <a:prstGeom prst="rightArrow">
          <a:avLst>
            <a:gd name="adj1" fmla="val 60000"/>
            <a:gd name="adj2" fmla="val 50000"/>
          </a:avLst>
        </a:prstGeom>
        <a:gradFill rotWithShape="0">
          <a:gsLst>
            <a:gs pos="0">
              <a:schemeClr val="accent4">
                <a:hueOff val="-3519944"/>
                <a:satOff val="-36129"/>
                <a:lumOff val="15099"/>
                <a:alphaOff val="0"/>
                <a:shade val="15000"/>
                <a:satMod val="180000"/>
              </a:schemeClr>
            </a:gs>
            <a:gs pos="50000">
              <a:schemeClr val="accent4">
                <a:hueOff val="-3519944"/>
                <a:satOff val="-36129"/>
                <a:lumOff val="15099"/>
                <a:alphaOff val="0"/>
                <a:shade val="45000"/>
                <a:satMod val="170000"/>
              </a:schemeClr>
            </a:gs>
            <a:gs pos="70000">
              <a:schemeClr val="accent4">
                <a:hueOff val="-3519944"/>
                <a:satOff val="-36129"/>
                <a:lumOff val="15099"/>
                <a:alphaOff val="0"/>
                <a:tint val="99000"/>
                <a:shade val="65000"/>
                <a:satMod val="155000"/>
              </a:schemeClr>
            </a:gs>
            <a:gs pos="100000">
              <a:schemeClr val="accent4">
                <a:hueOff val="-3519944"/>
                <a:satOff val="-36129"/>
                <a:lumOff val="1509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519944"/>
              <a:satOff val="-36129"/>
              <a:lumOff val="1509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R" sz="2000" kern="1200">
            <a:latin typeface="Arial" pitchFamily="34" charset="0"/>
            <a:cs typeface="Arial" pitchFamily="34" charset="0"/>
          </a:endParaRPr>
        </a:p>
      </dsp:txBody>
      <dsp:txXfrm rot="10800000">
        <a:off x="2933749" y="3749034"/>
        <a:ext cx="294804" cy="294980"/>
      </dsp:txXfrm>
    </dsp:sp>
    <dsp:sp modelId="{3CCB2EB9-591C-40F3-9D7F-E725CF22D099}">
      <dsp:nvSpPr>
        <dsp:cNvPr id="0" name=""/>
        <dsp:cNvSpPr/>
      </dsp:nvSpPr>
      <dsp:spPr>
        <a:xfrm>
          <a:off x="534435" y="2754253"/>
          <a:ext cx="2074314" cy="2286306"/>
        </a:xfrm>
        <a:prstGeom prst="roundRect">
          <a:avLst>
            <a:gd name="adj" fmla="val 10000"/>
          </a:avLst>
        </a:prstGeom>
        <a:gradFill rotWithShape="0">
          <a:gsLst>
            <a:gs pos="0">
              <a:schemeClr val="accent4">
                <a:hueOff val="-3519944"/>
                <a:satOff val="-36129"/>
                <a:lumOff val="15099"/>
                <a:alphaOff val="0"/>
                <a:shade val="15000"/>
                <a:satMod val="180000"/>
              </a:schemeClr>
            </a:gs>
            <a:gs pos="50000">
              <a:schemeClr val="accent4">
                <a:hueOff val="-3519944"/>
                <a:satOff val="-36129"/>
                <a:lumOff val="15099"/>
                <a:alphaOff val="0"/>
                <a:shade val="45000"/>
                <a:satMod val="170000"/>
              </a:schemeClr>
            </a:gs>
            <a:gs pos="70000">
              <a:schemeClr val="accent4">
                <a:hueOff val="-3519944"/>
                <a:satOff val="-36129"/>
                <a:lumOff val="15099"/>
                <a:alphaOff val="0"/>
                <a:tint val="99000"/>
                <a:shade val="65000"/>
                <a:satMod val="155000"/>
              </a:schemeClr>
            </a:gs>
            <a:gs pos="100000">
              <a:schemeClr val="accent4">
                <a:hueOff val="-3519944"/>
                <a:satOff val="-36129"/>
                <a:lumOff val="1509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519944"/>
              <a:satOff val="-36129"/>
              <a:lumOff val="1509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GT" sz="1050" kern="1200" dirty="0">
              <a:latin typeface="Arial" pitchFamily="34" charset="0"/>
              <a:cs typeface="Arial" pitchFamily="34" charset="0"/>
            </a:rPr>
            <a:t>Le indicará el valor en aduana que le asignará a sus mercancías importadas, fijándole 10 días hábiles a partir del día siguiente de la notificación para que se pronuncie y aporte las pruebas de descargo correspondientes. </a:t>
          </a:r>
          <a:endParaRPr lang="es-CR" sz="1050" kern="1200" dirty="0">
            <a:latin typeface="Arial" pitchFamily="34" charset="0"/>
            <a:cs typeface="Arial" pitchFamily="34" charset="0"/>
          </a:endParaRPr>
        </a:p>
      </dsp:txBody>
      <dsp:txXfrm>
        <a:off x="595190" y="2815008"/>
        <a:ext cx="1952804" cy="216479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7CCBB-25E0-402F-8D62-18EFE075AC78}">
      <dsp:nvSpPr>
        <dsp:cNvPr id="0" name=""/>
        <dsp:cNvSpPr/>
      </dsp:nvSpPr>
      <dsp:spPr>
        <a:xfrm>
          <a:off x="736707" y="128358"/>
          <a:ext cx="2611156" cy="1963519"/>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R" sz="1000" b="1" kern="1200" dirty="0">
              <a:latin typeface="Arial" pitchFamily="34" charset="0"/>
              <a:cs typeface="Arial" pitchFamily="34" charset="0"/>
            </a:rPr>
            <a:t>D) </a:t>
          </a:r>
          <a:r>
            <a:rPr lang="es-GT" sz="1000" kern="1200" dirty="0">
              <a:latin typeface="Arial" pitchFamily="34" charset="0"/>
              <a:cs typeface="Arial" pitchFamily="34" charset="0"/>
            </a:rPr>
            <a:t>Vencido el plazo del inciso anterior, o a partir de la fecha de la presentación de las pruebas de descargo, la Autoridad Aduanera, deberá notificar  dentro de los</a:t>
          </a:r>
          <a:r>
            <a:rPr lang="es-GT" sz="1000" b="1" kern="1200" dirty="0">
              <a:latin typeface="Arial" pitchFamily="34" charset="0"/>
              <a:cs typeface="Arial" pitchFamily="34" charset="0"/>
            </a:rPr>
            <a:t>15 días hábiles</a:t>
          </a:r>
          <a:r>
            <a:rPr lang="es-GT" sz="1000" kern="1200" dirty="0">
              <a:latin typeface="Arial" pitchFamily="34" charset="0"/>
              <a:cs typeface="Arial" pitchFamily="34" charset="0"/>
            </a:rPr>
            <a:t> siguientes  la resolución, aceptando o rechazando el valor declarado</a:t>
          </a:r>
          <a:endParaRPr lang="es-CR" sz="1000" b="1" kern="1200" dirty="0">
            <a:latin typeface="Arial" pitchFamily="34" charset="0"/>
            <a:cs typeface="Arial" pitchFamily="34" charset="0"/>
          </a:endParaRPr>
        </a:p>
      </dsp:txBody>
      <dsp:txXfrm>
        <a:off x="794217" y="185868"/>
        <a:ext cx="2496136" cy="1848499"/>
      </dsp:txXfrm>
    </dsp:sp>
    <dsp:sp modelId="{8F225F2C-3592-46FB-BF7B-009638FB6DA4}">
      <dsp:nvSpPr>
        <dsp:cNvPr id="0" name=""/>
        <dsp:cNvSpPr/>
      </dsp:nvSpPr>
      <dsp:spPr>
        <a:xfrm>
          <a:off x="3487541" y="913299"/>
          <a:ext cx="336497" cy="393638"/>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R" sz="900" kern="1200">
            <a:latin typeface="Arial" pitchFamily="34" charset="0"/>
            <a:cs typeface="Arial" pitchFamily="34" charset="0"/>
          </a:endParaRPr>
        </a:p>
      </dsp:txBody>
      <dsp:txXfrm>
        <a:off x="3487541" y="992027"/>
        <a:ext cx="235548" cy="236182"/>
      </dsp:txXfrm>
    </dsp:sp>
    <dsp:sp modelId="{B010DB08-5436-48B2-995D-906CBDF7AF12}">
      <dsp:nvSpPr>
        <dsp:cNvPr id="0" name=""/>
        <dsp:cNvSpPr/>
      </dsp:nvSpPr>
      <dsp:spPr>
        <a:xfrm>
          <a:off x="3982764" y="633943"/>
          <a:ext cx="1587251" cy="952351"/>
        </a:xfrm>
        <a:prstGeom prst="roundRect">
          <a:avLst>
            <a:gd name="adj" fmla="val 10000"/>
          </a:avLst>
        </a:prstGeom>
        <a:gradFill rotWithShape="0">
          <a:gsLst>
            <a:gs pos="0">
              <a:schemeClr val="accent3">
                <a:hueOff val="-379119"/>
                <a:satOff val="-1563"/>
                <a:lumOff val="-328"/>
                <a:alphaOff val="0"/>
                <a:shade val="15000"/>
                <a:satMod val="180000"/>
              </a:schemeClr>
            </a:gs>
            <a:gs pos="50000">
              <a:schemeClr val="accent3">
                <a:hueOff val="-379119"/>
                <a:satOff val="-1563"/>
                <a:lumOff val="-328"/>
                <a:alphaOff val="0"/>
                <a:shade val="45000"/>
                <a:satMod val="170000"/>
              </a:schemeClr>
            </a:gs>
            <a:gs pos="70000">
              <a:schemeClr val="accent3">
                <a:hueOff val="-379119"/>
                <a:satOff val="-1563"/>
                <a:lumOff val="-328"/>
                <a:alphaOff val="0"/>
                <a:tint val="99000"/>
                <a:shade val="65000"/>
                <a:satMod val="155000"/>
              </a:schemeClr>
            </a:gs>
            <a:gs pos="100000">
              <a:schemeClr val="accent3">
                <a:hueOff val="-379119"/>
                <a:satOff val="-1563"/>
                <a:lumOff val="-3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79119"/>
              <a:satOff val="-1563"/>
              <a:lumOff val="-3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GT" sz="1000" kern="1200" dirty="0">
              <a:latin typeface="Arial" pitchFamily="34" charset="0"/>
              <a:cs typeface="Arial" pitchFamily="34" charset="0"/>
            </a:rPr>
            <a:t>Sin perjuicio de la aplicación de las sanciones que correspondan.</a:t>
          </a:r>
          <a:endParaRPr lang="es-CR" sz="1000" kern="1200" dirty="0">
            <a:latin typeface="Arial" pitchFamily="34" charset="0"/>
            <a:cs typeface="Arial" pitchFamily="34" charset="0"/>
          </a:endParaRPr>
        </a:p>
      </dsp:txBody>
      <dsp:txXfrm>
        <a:off x="4010657" y="661836"/>
        <a:ext cx="1531465" cy="896565"/>
      </dsp:txXfrm>
    </dsp:sp>
    <dsp:sp modelId="{BCC80420-B5B9-41F0-B8D9-9537983FFB44}">
      <dsp:nvSpPr>
        <dsp:cNvPr id="0" name=""/>
        <dsp:cNvSpPr/>
      </dsp:nvSpPr>
      <dsp:spPr>
        <a:xfrm>
          <a:off x="5709694" y="913299"/>
          <a:ext cx="336497" cy="393638"/>
        </a:xfrm>
        <a:prstGeom prst="rightArrow">
          <a:avLst>
            <a:gd name="adj1" fmla="val 60000"/>
            <a:gd name="adj2" fmla="val 50000"/>
          </a:avLst>
        </a:prstGeom>
        <a:gradFill rotWithShape="0">
          <a:gsLst>
            <a:gs pos="0">
              <a:schemeClr val="accent3">
                <a:hueOff val="-568678"/>
                <a:satOff val="-2344"/>
                <a:lumOff val="-491"/>
                <a:alphaOff val="0"/>
                <a:shade val="15000"/>
                <a:satMod val="180000"/>
              </a:schemeClr>
            </a:gs>
            <a:gs pos="50000">
              <a:schemeClr val="accent3">
                <a:hueOff val="-568678"/>
                <a:satOff val="-2344"/>
                <a:lumOff val="-491"/>
                <a:alphaOff val="0"/>
                <a:shade val="45000"/>
                <a:satMod val="170000"/>
              </a:schemeClr>
            </a:gs>
            <a:gs pos="70000">
              <a:schemeClr val="accent3">
                <a:hueOff val="-568678"/>
                <a:satOff val="-2344"/>
                <a:lumOff val="-491"/>
                <a:alphaOff val="0"/>
                <a:tint val="99000"/>
                <a:shade val="65000"/>
                <a:satMod val="155000"/>
              </a:schemeClr>
            </a:gs>
            <a:gs pos="100000">
              <a:schemeClr val="accent3">
                <a:hueOff val="-568678"/>
                <a:satOff val="-2344"/>
                <a:lumOff val="-49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568678"/>
              <a:satOff val="-2344"/>
              <a:lumOff val="-49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R" sz="900" kern="1200">
            <a:latin typeface="Arial" pitchFamily="34" charset="0"/>
            <a:cs typeface="Arial" pitchFamily="34" charset="0"/>
          </a:endParaRPr>
        </a:p>
      </dsp:txBody>
      <dsp:txXfrm>
        <a:off x="5709694" y="992027"/>
        <a:ext cx="235548" cy="236182"/>
      </dsp:txXfrm>
    </dsp:sp>
    <dsp:sp modelId="{1C8F9DF1-FBFB-462C-AF40-C484F3E45F78}">
      <dsp:nvSpPr>
        <dsp:cNvPr id="0" name=""/>
        <dsp:cNvSpPr/>
      </dsp:nvSpPr>
      <dsp:spPr>
        <a:xfrm>
          <a:off x="6204917" y="972"/>
          <a:ext cx="2202375" cy="2218292"/>
        </a:xfrm>
        <a:prstGeom prst="roundRect">
          <a:avLst>
            <a:gd name="adj" fmla="val 10000"/>
          </a:avLst>
        </a:prstGeom>
        <a:gradFill rotWithShape="0">
          <a:gsLst>
            <a:gs pos="0">
              <a:schemeClr val="accent3">
                <a:hueOff val="-758238"/>
                <a:satOff val="-3126"/>
                <a:lumOff val="-655"/>
                <a:alphaOff val="0"/>
                <a:shade val="15000"/>
                <a:satMod val="180000"/>
              </a:schemeClr>
            </a:gs>
            <a:gs pos="50000">
              <a:schemeClr val="accent3">
                <a:hueOff val="-758238"/>
                <a:satOff val="-3126"/>
                <a:lumOff val="-655"/>
                <a:alphaOff val="0"/>
                <a:shade val="45000"/>
                <a:satMod val="170000"/>
              </a:schemeClr>
            </a:gs>
            <a:gs pos="70000">
              <a:schemeClr val="accent3">
                <a:hueOff val="-758238"/>
                <a:satOff val="-3126"/>
                <a:lumOff val="-655"/>
                <a:alphaOff val="0"/>
                <a:tint val="99000"/>
                <a:shade val="65000"/>
                <a:satMod val="155000"/>
              </a:schemeClr>
            </a:gs>
            <a:gs pos="100000">
              <a:schemeClr val="accent3">
                <a:hueOff val="-758238"/>
                <a:satOff val="-3126"/>
                <a:lumOff val="-65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58238"/>
              <a:satOff val="-3126"/>
              <a:lumOff val="-65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R" sz="1000" b="1" kern="1200" dirty="0">
              <a:latin typeface="Arial" pitchFamily="34" charset="0"/>
              <a:cs typeface="Arial" pitchFamily="34" charset="0"/>
            </a:rPr>
            <a:t>E) </a:t>
          </a:r>
          <a:r>
            <a:rPr lang="es-GT" sz="1000" kern="1200" dirty="0">
              <a:latin typeface="Arial" pitchFamily="34" charset="0"/>
              <a:cs typeface="Arial" pitchFamily="34" charset="0"/>
            </a:rPr>
            <a:t>Vencido el plazo que tiene la Autoridad Aduanera del inciso anterior,  para determinar y notificar el valor en aduana, no lo efectúe, </a:t>
          </a:r>
          <a:r>
            <a:rPr lang="es-GT" sz="1000" b="1" kern="1200" dirty="0">
              <a:latin typeface="Arial" pitchFamily="34" charset="0"/>
              <a:cs typeface="Arial" pitchFamily="34" charset="0"/>
            </a:rPr>
            <a:t>previa  solicitud del importador</a:t>
          </a:r>
          <a:r>
            <a:rPr lang="es-GT" sz="1000" kern="1200" dirty="0">
              <a:latin typeface="Arial" pitchFamily="34" charset="0"/>
              <a:cs typeface="Arial" pitchFamily="34" charset="0"/>
            </a:rPr>
            <a:t> se procederá a autorizar el levante de las mercancías o liberar la garantía constituida en su oportunidad</a:t>
          </a:r>
          <a:endParaRPr lang="es-CR" sz="1000" b="1" kern="1200" dirty="0">
            <a:latin typeface="Arial" pitchFamily="34" charset="0"/>
            <a:cs typeface="Arial" pitchFamily="34" charset="0"/>
          </a:endParaRPr>
        </a:p>
      </dsp:txBody>
      <dsp:txXfrm>
        <a:off x="6269422" y="65477"/>
        <a:ext cx="2073365" cy="2089282"/>
      </dsp:txXfrm>
    </dsp:sp>
    <dsp:sp modelId="{7F346A25-A6E5-48F1-8EBD-EB04560EEBE1}">
      <dsp:nvSpPr>
        <dsp:cNvPr id="0" name=""/>
        <dsp:cNvSpPr/>
      </dsp:nvSpPr>
      <dsp:spPr>
        <a:xfrm rot="5675058">
          <a:off x="7023692" y="2330372"/>
          <a:ext cx="337577" cy="393638"/>
        </a:xfrm>
        <a:prstGeom prst="rightArrow">
          <a:avLst>
            <a:gd name="adj1" fmla="val 60000"/>
            <a:gd name="adj2" fmla="val 50000"/>
          </a:avLst>
        </a:prstGeom>
        <a:gradFill rotWithShape="0">
          <a:gsLst>
            <a:gs pos="0">
              <a:schemeClr val="accent3">
                <a:hueOff val="-1137357"/>
                <a:satOff val="-4689"/>
                <a:lumOff val="-983"/>
                <a:alphaOff val="0"/>
                <a:shade val="15000"/>
                <a:satMod val="180000"/>
              </a:schemeClr>
            </a:gs>
            <a:gs pos="50000">
              <a:schemeClr val="accent3">
                <a:hueOff val="-1137357"/>
                <a:satOff val="-4689"/>
                <a:lumOff val="-983"/>
                <a:alphaOff val="0"/>
                <a:shade val="45000"/>
                <a:satMod val="170000"/>
              </a:schemeClr>
            </a:gs>
            <a:gs pos="70000">
              <a:schemeClr val="accent3">
                <a:hueOff val="-1137357"/>
                <a:satOff val="-4689"/>
                <a:lumOff val="-983"/>
                <a:alphaOff val="0"/>
                <a:tint val="99000"/>
                <a:shade val="65000"/>
                <a:satMod val="155000"/>
              </a:schemeClr>
            </a:gs>
            <a:gs pos="100000">
              <a:schemeClr val="accent3">
                <a:hueOff val="-1137357"/>
                <a:satOff val="-4689"/>
                <a:lumOff val="-98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37357"/>
              <a:satOff val="-4689"/>
              <a:lumOff val="-98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R" sz="900" kern="1200"/>
        </a:p>
      </dsp:txBody>
      <dsp:txXfrm rot="-5400000">
        <a:off x="7078437" y="2358564"/>
        <a:ext cx="236182" cy="236304"/>
      </dsp:txXfrm>
    </dsp:sp>
    <dsp:sp modelId="{82595969-E057-4CB1-9F18-A825CA67ABC7}">
      <dsp:nvSpPr>
        <dsp:cNvPr id="0" name=""/>
        <dsp:cNvSpPr/>
      </dsp:nvSpPr>
      <dsp:spPr>
        <a:xfrm>
          <a:off x="5382498" y="2854165"/>
          <a:ext cx="3433559" cy="1670823"/>
        </a:xfrm>
        <a:prstGeom prst="roundRect">
          <a:avLst>
            <a:gd name="adj" fmla="val 10000"/>
          </a:avLst>
        </a:prstGeom>
        <a:gradFill rotWithShape="0">
          <a:gsLst>
            <a:gs pos="0">
              <a:schemeClr val="accent3">
                <a:hueOff val="-1137357"/>
                <a:satOff val="-4689"/>
                <a:lumOff val="-983"/>
                <a:alphaOff val="0"/>
                <a:shade val="15000"/>
                <a:satMod val="180000"/>
              </a:schemeClr>
            </a:gs>
            <a:gs pos="50000">
              <a:schemeClr val="accent3">
                <a:hueOff val="-1137357"/>
                <a:satOff val="-4689"/>
                <a:lumOff val="-983"/>
                <a:alphaOff val="0"/>
                <a:shade val="45000"/>
                <a:satMod val="170000"/>
              </a:schemeClr>
            </a:gs>
            <a:gs pos="70000">
              <a:schemeClr val="accent3">
                <a:hueOff val="-1137357"/>
                <a:satOff val="-4689"/>
                <a:lumOff val="-983"/>
                <a:alphaOff val="0"/>
                <a:tint val="99000"/>
                <a:shade val="65000"/>
                <a:satMod val="155000"/>
              </a:schemeClr>
            </a:gs>
            <a:gs pos="100000">
              <a:schemeClr val="accent3">
                <a:hueOff val="-1137357"/>
                <a:satOff val="-4689"/>
                <a:lumOff val="-98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37357"/>
              <a:satOff val="-4689"/>
              <a:lumOff val="-98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GT" sz="1000" kern="1200" dirty="0">
              <a:latin typeface="Arial" pitchFamily="34" charset="0"/>
              <a:cs typeface="Arial" pitchFamily="34" charset="0"/>
            </a:rPr>
            <a:t>Sin perjuicio de las facultades que tiene el Servicio Aduanero para realizar la comprobación o  determinación  del valor en aduana a posteriori,  dentro del plazo establecido en el CAUCA.</a:t>
          </a:r>
          <a:endParaRPr lang="es-CR" sz="1000" kern="1200" dirty="0">
            <a:latin typeface="Arial" pitchFamily="34" charset="0"/>
            <a:cs typeface="Arial" pitchFamily="34" charset="0"/>
          </a:endParaRPr>
        </a:p>
      </dsp:txBody>
      <dsp:txXfrm>
        <a:off x="5431435" y="2903102"/>
        <a:ext cx="3335685" cy="1572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35198-DBB4-4F9E-883F-5EC2693DB277}">
      <dsp:nvSpPr>
        <dsp:cNvPr id="0" name=""/>
        <dsp:cNvSpPr/>
      </dsp:nvSpPr>
      <dsp:spPr>
        <a:xfrm>
          <a:off x="0" y="187131"/>
          <a:ext cx="8229600" cy="818999"/>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s-ES" sz="3500" kern="1200" dirty="0" smtClean="0">
              <a:latin typeface="Arial" pitchFamily="34" charset="0"/>
              <a:cs typeface="Arial" pitchFamily="34" charset="0"/>
            </a:rPr>
            <a:t>Proceso de Declaración ante la Aduana</a:t>
          </a:r>
          <a:endParaRPr lang="es-CR" sz="3500" kern="1200" dirty="0">
            <a:latin typeface="Arial" pitchFamily="34" charset="0"/>
            <a:cs typeface="Arial" pitchFamily="34" charset="0"/>
          </a:endParaRPr>
        </a:p>
      </dsp:txBody>
      <dsp:txXfrm>
        <a:off x="39980" y="227111"/>
        <a:ext cx="8149640" cy="739039"/>
      </dsp:txXfrm>
    </dsp:sp>
    <dsp:sp modelId="{23B19BE9-4A20-4F4A-844C-12A680A5D577}">
      <dsp:nvSpPr>
        <dsp:cNvPr id="0" name=""/>
        <dsp:cNvSpPr/>
      </dsp:nvSpPr>
      <dsp:spPr>
        <a:xfrm>
          <a:off x="0" y="1006131"/>
          <a:ext cx="8229600" cy="3332700"/>
        </a:xfrm>
        <a:prstGeom prst="rect">
          <a:avLst/>
        </a:prstGeom>
        <a:solidFill>
          <a:schemeClr val="lt1"/>
        </a:solidFill>
        <a:ln w="55000" cap="flat" cmpd="thickThin"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61290"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s-ES" sz="2700" kern="1200" dirty="0" smtClean="0">
              <a:latin typeface="Arial" pitchFamily="34" charset="0"/>
              <a:cs typeface="Arial" pitchFamily="34" charset="0"/>
            </a:rPr>
            <a:t>Conocimiento de la normativa</a:t>
          </a:r>
          <a:endParaRPr lang="es-CR" sz="2700" kern="1200" dirty="0">
            <a:latin typeface="Arial" pitchFamily="34" charset="0"/>
            <a:cs typeface="Arial" pitchFamily="34" charset="0"/>
          </a:endParaRPr>
        </a:p>
        <a:p>
          <a:pPr marL="228600" lvl="1" indent="-228600" algn="l" defTabSz="1200150" rtl="0">
            <a:lnSpc>
              <a:spcPct val="90000"/>
            </a:lnSpc>
            <a:spcBef>
              <a:spcPct val="0"/>
            </a:spcBef>
            <a:spcAft>
              <a:spcPct val="20000"/>
            </a:spcAft>
            <a:buChar char="••"/>
          </a:pPr>
          <a:r>
            <a:rPr lang="es-ES" sz="2700" kern="1200" dirty="0" smtClean="0">
              <a:latin typeface="Arial" pitchFamily="34" charset="0"/>
              <a:cs typeface="Arial" pitchFamily="34" charset="0"/>
            </a:rPr>
            <a:t>Conocimiento de la transacción y sus elementos</a:t>
          </a:r>
          <a:endParaRPr lang="es-CR" sz="2700" kern="1200" dirty="0">
            <a:latin typeface="Arial" pitchFamily="34" charset="0"/>
            <a:cs typeface="Arial" pitchFamily="34" charset="0"/>
          </a:endParaRPr>
        </a:p>
        <a:p>
          <a:pPr marL="228600" lvl="1" indent="-228600" algn="l" defTabSz="1200150" rtl="0">
            <a:lnSpc>
              <a:spcPct val="90000"/>
            </a:lnSpc>
            <a:spcBef>
              <a:spcPct val="0"/>
            </a:spcBef>
            <a:spcAft>
              <a:spcPct val="20000"/>
            </a:spcAft>
            <a:buChar char="••"/>
          </a:pPr>
          <a:r>
            <a:rPr lang="es-ES" sz="2700" kern="1200" dirty="0" smtClean="0">
              <a:latin typeface="Arial" pitchFamily="34" charset="0"/>
              <a:cs typeface="Arial" pitchFamily="34" charset="0"/>
            </a:rPr>
            <a:t>Conocimiento de la Declaración del Valor en Aduanas (llenado de la fórmula)</a:t>
          </a:r>
          <a:endParaRPr lang="es-CR" sz="2700" kern="1200" dirty="0">
            <a:latin typeface="Arial" pitchFamily="34" charset="0"/>
            <a:cs typeface="Arial" pitchFamily="34" charset="0"/>
          </a:endParaRPr>
        </a:p>
        <a:p>
          <a:pPr marL="228600" lvl="1" indent="-228600" algn="l" defTabSz="1200150" rtl="0">
            <a:lnSpc>
              <a:spcPct val="90000"/>
            </a:lnSpc>
            <a:spcBef>
              <a:spcPct val="0"/>
            </a:spcBef>
            <a:spcAft>
              <a:spcPct val="20000"/>
            </a:spcAft>
            <a:buChar char="••"/>
          </a:pPr>
          <a:r>
            <a:rPr lang="es-ES" sz="2700" kern="1200" dirty="0" smtClean="0">
              <a:latin typeface="Arial" pitchFamily="34" charset="0"/>
              <a:cs typeface="Arial" pitchFamily="34" charset="0"/>
            </a:rPr>
            <a:t>Asesoría del agente de aduanas</a:t>
          </a:r>
          <a:endParaRPr lang="es-CR" sz="2700" kern="1200" dirty="0">
            <a:latin typeface="Arial" pitchFamily="34" charset="0"/>
            <a:cs typeface="Arial" pitchFamily="34" charset="0"/>
          </a:endParaRPr>
        </a:p>
        <a:p>
          <a:pPr marL="228600" lvl="1" indent="-228600" algn="l" defTabSz="1200150" rtl="0">
            <a:lnSpc>
              <a:spcPct val="90000"/>
            </a:lnSpc>
            <a:spcBef>
              <a:spcPct val="0"/>
            </a:spcBef>
            <a:spcAft>
              <a:spcPct val="20000"/>
            </a:spcAft>
            <a:buChar char="••"/>
          </a:pPr>
          <a:r>
            <a:rPr lang="es-ES" sz="2700" kern="1200" dirty="0" smtClean="0">
              <a:latin typeface="Arial" pitchFamily="34" charset="0"/>
              <a:cs typeface="Arial" pitchFamily="34" charset="0"/>
            </a:rPr>
            <a:t>Consultas a la administración</a:t>
          </a:r>
          <a:endParaRPr lang="es-CR" sz="2700" kern="1200" dirty="0">
            <a:latin typeface="Arial" pitchFamily="34" charset="0"/>
            <a:cs typeface="Arial" pitchFamily="34" charset="0"/>
          </a:endParaRPr>
        </a:p>
        <a:p>
          <a:pPr marL="228600" lvl="1" indent="-228600" algn="l" defTabSz="1200150" rtl="0">
            <a:lnSpc>
              <a:spcPct val="90000"/>
            </a:lnSpc>
            <a:spcBef>
              <a:spcPct val="0"/>
            </a:spcBef>
            <a:spcAft>
              <a:spcPct val="20000"/>
            </a:spcAft>
            <a:buChar char="••"/>
          </a:pPr>
          <a:r>
            <a:rPr lang="es-ES" sz="2700" kern="1200" dirty="0" smtClean="0">
              <a:latin typeface="Arial" pitchFamily="34" charset="0"/>
              <a:cs typeface="Arial" pitchFamily="34" charset="0"/>
            </a:rPr>
            <a:t>Presentación a través del agente de aduanas, transmisión electrónica de datos.</a:t>
          </a:r>
          <a:endParaRPr lang="es-CR" sz="2700" kern="1200" dirty="0">
            <a:latin typeface="Arial" pitchFamily="34" charset="0"/>
            <a:cs typeface="Arial" pitchFamily="34" charset="0"/>
          </a:endParaRPr>
        </a:p>
      </dsp:txBody>
      <dsp:txXfrm>
        <a:off x="0" y="1006131"/>
        <a:ext cx="8229600" cy="3332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39F3D-3938-45CF-8F27-7ECC1F6D3BDB}">
      <dsp:nvSpPr>
        <dsp:cNvPr id="0" name=""/>
        <dsp:cNvSpPr/>
      </dsp:nvSpPr>
      <dsp:spPr>
        <a:xfrm>
          <a:off x="0" y="354621"/>
          <a:ext cx="8229600" cy="408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endParaRPr lang="es-CR" sz="1800" kern="1200" dirty="0">
            <a:latin typeface="Arial" pitchFamily="34" charset="0"/>
            <a:cs typeface="Arial" pitchFamily="34" charset="0"/>
          </a:endParaRPr>
        </a:p>
        <a:p>
          <a:pPr marL="171450" lvl="1"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Verificación inmediata</a:t>
          </a:r>
          <a:endParaRPr lang="es-CR" sz="1800" kern="1200" dirty="0">
            <a:latin typeface="Arial" pitchFamily="34" charset="0"/>
            <a:cs typeface="Arial" pitchFamily="34" charset="0"/>
          </a:endParaRPr>
        </a:p>
        <a:p>
          <a:pPr marL="342900" lvl="2"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Reconocimiento físico</a:t>
          </a:r>
          <a:endParaRPr lang="es-CR" sz="1800" kern="1200" dirty="0">
            <a:latin typeface="Arial" pitchFamily="34" charset="0"/>
            <a:cs typeface="Arial" pitchFamily="34" charset="0"/>
          </a:endParaRPr>
        </a:p>
        <a:p>
          <a:pPr marL="342900" lvl="2"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Verificación Documental</a:t>
          </a:r>
          <a:endParaRPr lang="es-CR" sz="1800" kern="1200" dirty="0">
            <a:latin typeface="Arial" pitchFamily="34" charset="0"/>
            <a:cs typeface="Arial" pitchFamily="34" charset="0"/>
          </a:endParaRPr>
        </a:p>
        <a:p>
          <a:pPr marL="171450" lvl="1"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Control a posteriori</a:t>
          </a:r>
          <a:endParaRPr lang="es-CR" sz="1800" kern="1200" dirty="0">
            <a:latin typeface="Arial" pitchFamily="34" charset="0"/>
            <a:cs typeface="Arial" pitchFamily="34" charset="0"/>
          </a:endParaRPr>
        </a:p>
        <a:p>
          <a:pPr marL="342900" lvl="2"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Fiscalización de un DUA</a:t>
          </a:r>
          <a:endParaRPr lang="es-CR" sz="1800" kern="1200" dirty="0">
            <a:latin typeface="Arial" pitchFamily="34" charset="0"/>
            <a:cs typeface="Arial" pitchFamily="34" charset="0"/>
          </a:endParaRPr>
        </a:p>
        <a:p>
          <a:pPr marL="342900" lvl="2"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Fiscalización de las operaciones de la empresa</a:t>
          </a:r>
          <a:endParaRPr lang="es-CR" sz="1800" kern="1200" dirty="0">
            <a:latin typeface="Arial" pitchFamily="34" charset="0"/>
            <a:cs typeface="Arial" pitchFamily="34" charset="0"/>
          </a:endParaRPr>
        </a:p>
        <a:p>
          <a:pPr marL="342900" lvl="2"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Intercambio de información Tributación-Aduanas</a:t>
          </a:r>
          <a:endParaRPr lang="es-CR" sz="1800" kern="1200" dirty="0">
            <a:latin typeface="Arial" pitchFamily="34" charset="0"/>
            <a:cs typeface="Arial" pitchFamily="34" charset="0"/>
          </a:endParaRPr>
        </a:p>
        <a:p>
          <a:pPr marL="342900" lvl="2"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Ajustes tributarios</a:t>
          </a:r>
          <a:endParaRPr lang="es-CR" sz="1800" kern="1200" dirty="0">
            <a:latin typeface="Arial" pitchFamily="34" charset="0"/>
            <a:cs typeface="Arial" pitchFamily="34" charset="0"/>
          </a:endParaRPr>
        </a:p>
        <a:p>
          <a:pPr marL="514350" lvl="3"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Importador-Agente de Aduanas.</a:t>
          </a:r>
          <a:endParaRPr lang="es-CR" sz="1800" kern="1200" dirty="0">
            <a:latin typeface="Arial" pitchFamily="34" charset="0"/>
            <a:cs typeface="Arial" pitchFamily="34" charset="0"/>
          </a:endParaRPr>
        </a:p>
        <a:p>
          <a:pPr marL="342900" lvl="2"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Sanciones</a:t>
          </a:r>
          <a:endParaRPr lang="es-CR" sz="1800" kern="1200" dirty="0">
            <a:latin typeface="Arial" pitchFamily="34" charset="0"/>
            <a:cs typeface="Arial" pitchFamily="34" charset="0"/>
          </a:endParaRPr>
        </a:p>
        <a:p>
          <a:pPr marL="514350" lvl="3"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Administrativas</a:t>
          </a:r>
          <a:endParaRPr lang="es-CR" sz="1800" kern="1200" dirty="0">
            <a:latin typeface="Arial" pitchFamily="34" charset="0"/>
            <a:cs typeface="Arial" pitchFamily="34" charset="0"/>
          </a:endParaRPr>
        </a:p>
        <a:p>
          <a:pPr marL="514350" lvl="3" indent="-171450" algn="l" defTabSz="800100" rtl="0">
            <a:lnSpc>
              <a:spcPct val="90000"/>
            </a:lnSpc>
            <a:spcBef>
              <a:spcPct val="0"/>
            </a:spcBef>
            <a:spcAft>
              <a:spcPct val="15000"/>
            </a:spcAft>
            <a:buChar char="••"/>
          </a:pPr>
          <a:r>
            <a:rPr lang="es-ES" sz="1800" kern="1200" dirty="0" smtClean="0">
              <a:latin typeface="Arial" pitchFamily="34" charset="0"/>
              <a:cs typeface="Arial" pitchFamily="34" charset="0"/>
            </a:rPr>
            <a:t>Penales</a:t>
          </a:r>
          <a:endParaRPr lang="es-ES" sz="1800" kern="1200" dirty="0">
            <a:latin typeface="Arial" pitchFamily="34" charset="0"/>
            <a:cs typeface="Arial" pitchFamily="34" charset="0"/>
          </a:endParaRPr>
        </a:p>
      </dsp:txBody>
      <dsp:txXfrm>
        <a:off x="0" y="354621"/>
        <a:ext cx="8229600" cy="4082400"/>
      </dsp:txXfrm>
    </dsp:sp>
    <dsp:sp modelId="{66E2CBF8-DAC1-49D7-B91A-9596270A47C4}">
      <dsp:nvSpPr>
        <dsp:cNvPr id="0" name=""/>
        <dsp:cNvSpPr/>
      </dsp:nvSpPr>
      <dsp:spPr>
        <a:xfrm>
          <a:off x="411480" y="88941"/>
          <a:ext cx="5760720" cy="53136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s-ES" sz="1800" b="1" kern="1200" dirty="0" smtClean="0">
              <a:latin typeface="Arial" pitchFamily="34" charset="0"/>
              <a:cs typeface="Arial" pitchFamily="34" charset="0"/>
            </a:rPr>
            <a:t>Proceso post-Declaración ante la Aduana</a:t>
          </a:r>
          <a:endParaRPr lang="es-CR" sz="1800" kern="1200" dirty="0">
            <a:latin typeface="Arial" pitchFamily="34" charset="0"/>
            <a:cs typeface="Arial" pitchFamily="34" charset="0"/>
          </a:endParaRPr>
        </a:p>
      </dsp:txBody>
      <dsp:txXfrm>
        <a:off x="437419" y="114880"/>
        <a:ext cx="5708842"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36EA5-9566-4C8C-9A9D-E5E70DE746E7}">
      <dsp:nvSpPr>
        <dsp:cNvPr id="0" name=""/>
        <dsp:cNvSpPr/>
      </dsp:nvSpPr>
      <dsp:spPr>
        <a:xfrm>
          <a:off x="41" y="427992"/>
          <a:ext cx="3939066" cy="1575626"/>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S_tradnl" sz="1400" b="1" kern="1200" smtClean="0">
              <a:latin typeface="Arial" pitchFamily="34" charset="0"/>
              <a:cs typeface="Arial" pitchFamily="34" charset="0"/>
            </a:rPr>
            <a:t>Noción Teórica</a:t>
          </a:r>
          <a:endParaRPr lang="es-ES_tradnl" sz="1400" b="1" kern="1200" dirty="0">
            <a:latin typeface="Arial" pitchFamily="34" charset="0"/>
            <a:cs typeface="Arial" pitchFamily="34" charset="0"/>
          </a:endParaRPr>
        </a:p>
      </dsp:txBody>
      <dsp:txXfrm>
        <a:off x="41" y="427992"/>
        <a:ext cx="3939066" cy="1575626"/>
      </dsp:txXfrm>
    </dsp:sp>
    <dsp:sp modelId="{CEABBA86-9408-4468-B9D7-2EA378210B47}">
      <dsp:nvSpPr>
        <dsp:cNvPr id="0" name=""/>
        <dsp:cNvSpPr/>
      </dsp:nvSpPr>
      <dsp:spPr>
        <a:xfrm>
          <a:off x="41" y="2003619"/>
          <a:ext cx="3939066" cy="28548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100000"/>
            </a:lnSpc>
            <a:spcBef>
              <a:spcPct val="0"/>
            </a:spcBef>
            <a:spcAft>
              <a:spcPts val="0"/>
            </a:spcAft>
            <a:buChar char="••"/>
          </a:pPr>
          <a:r>
            <a:rPr lang="es-ES" sz="1600" b="1" kern="1200" dirty="0" smtClean="0">
              <a:latin typeface="Arial" pitchFamily="34" charset="0"/>
              <a:cs typeface="Arial" pitchFamily="34" charset="0"/>
            </a:rPr>
            <a:t>Valor en aduana es el precio al que </a:t>
          </a:r>
          <a:r>
            <a:rPr lang="es-ES" sz="1600" b="1" u="sng" kern="1200" dirty="0" smtClean="0">
              <a:latin typeface="Arial" pitchFamily="34" charset="0"/>
              <a:cs typeface="Arial" pitchFamily="34" charset="0"/>
            </a:rPr>
            <a:t>se vendería</a:t>
          </a:r>
          <a:r>
            <a:rPr lang="es-ES" sz="1600" b="1" kern="1200" dirty="0" smtClean="0">
              <a:latin typeface="Arial" pitchFamily="34" charset="0"/>
              <a:cs typeface="Arial" pitchFamily="34" charset="0"/>
            </a:rPr>
            <a:t> la mercancía sometida a valoración, según ciertas condiciones.</a:t>
          </a:r>
          <a:endParaRPr lang="es-ES_tradnl" sz="1600" kern="1200" dirty="0">
            <a:latin typeface="Arial" pitchFamily="34" charset="0"/>
            <a:cs typeface="Arial" pitchFamily="34" charset="0"/>
          </a:endParaRPr>
        </a:p>
        <a:p>
          <a:pPr marL="171450" lvl="1" indent="-171450" algn="just" defTabSz="711200">
            <a:lnSpc>
              <a:spcPct val="100000"/>
            </a:lnSpc>
            <a:spcBef>
              <a:spcPct val="0"/>
            </a:spcBef>
            <a:spcAft>
              <a:spcPts val="0"/>
            </a:spcAft>
            <a:buChar char="••"/>
          </a:pPr>
          <a:endParaRPr lang="es-ES_tradnl" sz="1600" kern="1200" dirty="0">
            <a:latin typeface="Arial" pitchFamily="34" charset="0"/>
            <a:cs typeface="Arial" pitchFamily="34" charset="0"/>
          </a:endParaRPr>
        </a:p>
        <a:p>
          <a:pPr marL="171450" lvl="1" indent="-171450" algn="just" defTabSz="711200">
            <a:lnSpc>
              <a:spcPct val="100000"/>
            </a:lnSpc>
            <a:spcBef>
              <a:spcPct val="0"/>
            </a:spcBef>
            <a:spcAft>
              <a:spcPts val="0"/>
            </a:spcAft>
            <a:buChar char="••"/>
          </a:pPr>
          <a:r>
            <a:rPr lang="es-ES" sz="1600" b="1" kern="1200" dirty="0" smtClean="0">
              <a:latin typeface="Arial" pitchFamily="34" charset="0"/>
              <a:cs typeface="Arial" pitchFamily="34" charset="0"/>
            </a:rPr>
            <a:t>Implica que en un momento y lugar establecidos y en condiciones semejantes las mercancías a valorar alcanzarían un precio</a:t>
          </a:r>
          <a:endParaRPr lang="es-ES_tradnl" sz="1600" kern="1200" dirty="0">
            <a:latin typeface="Arial" pitchFamily="34" charset="0"/>
            <a:cs typeface="Arial" pitchFamily="34" charset="0"/>
          </a:endParaRPr>
        </a:p>
        <a:p>
          <a:pPr marL="171450" lvl="1" indent="-171450" algn="just" defTabSz="711200">
            <a:lnSpc>
              <a:spcPct val="100000"/>
            </a:lnSpc>
            <a:spcBef>
              <a:spcPct val="0"/>
            </a:spcBef>
            <a:spcAft>
              <a:spcPts val="0"/>
            </a:spcAft>
            <a:buChar char="••"/>
          </a:pPr>
          <a:r>
            <a:rPr lang="es-ES" sz="1600" b="1" kern="1200" dirty="0" smtClean="0">
              <a:latin typeface="Arial" pitchFamily="34" charset="0"/>
              <a:cs typeface="Arial" pitchFamily="34" charset="0"/>
            </a:rPr>
            <a:t>determinado.</a:t>
          </a:r>
          <a:endParaRPr lang="es-ES_tradnl" sz="1600" kern="1200" dirty="0">
            <a:latin typeface="Arial" pitchFamily="34" charset="0"/>
            <a:cs typeface="Arial" pitchFamily="34" charset="0"/>
          </a:endParaRPr>
        </a:p>
      </dsp:txBody>
      <dsp:txXfrm>
        <a:off x="41" y="2003619"/>
        <a:ext cx="3939066" cy="2854800"/>
      </dsp:txXfrm>
    </dsp:sp>
    <dsp:sp modelId="{DAAC47F8-5613-4BE8-9742-A9DDA8B421E6}">
      <dsp:nvSpPr>
        <dsp:cNvPr id="0" name=""/>
        <dsp:cNvSpPr/>
      </dsp:nvSpPr>
      <dsp:spPr>
        <a:xfrm>
          <a:off x="4490576" y="427992"/>
          <a:ext cx="3939066" cy="1575626"/>
        </a:xfrm>
        <a:prstGeom prst="rect">
          <a:avLst/>
        </a:prstGeom>
        <a:gradFill rotWithShape="0">
          <a:gsLst>
            <a:gs pos="0">
              <a:schemeClr val="accent2">
                <a:hueOff val="-838123"/>
                <a:satOff val="-9658"/>
                <a:lumOff val="2159"/>
                <a:alphaOff val="0"/>
                <a:shade val="15000"/>
                <a:satMod val="180000"/>
              </a:schemeClr>
            </a:gs>
            <a:gs pos="50000">
              <a:schemeClr val="accent2">
                <a:hueOff val="-838123"/>
                <a:satOff val="-9658"/>
                <a:lumOff val="2159"/>
                <a:alphaOff val="0"/>
                <a:shade val="45000"/>
                <a:satMod val="170000"/>
              </a:schemeClr>
            </a:gs>
            <a:gs pos="70000">
              <a:schemeClr val="accent2">
                <a:hueOff val="-838123"/>
                <a:satOff val="-9658"/>
                <a:lumOff val="2159"/>
                <a:alphaOff val="0"/>
                <a:tint val="99000"/>
                <a:shade val="65000"/>
                <a:satMod val="155000"/>
              </a:schemeClr>
            </a:gs>
            <a:gs pos="100000">
              <a:schemeClr val="accent2">
                <a:hueOff val="-838123"/>
                <a:satOff val="-9658"/>
                <a:lumOff val="2159"/>
                <a:alphaOff val="0"/>
                <a:tint val="95500"/>
                <a:shade val="100000"/>
                <a:satMod val="155000"/>
              </a:schemeClr>
            </a:gs>
          </a:gsLst>
          <a:lin ang="16200000" scaled="0"/>
        </a:gradFill>
        <a:ln w="9525" cap="flat" cmpd="sng" algn="ctr">
          <a:solidFill>
            <a:schemeClr val="accent2">
              <a:hueOff val="-838123"/>
              <a:satOff val="-9658"/>
              <a:lumOff val="2159"/>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5560" tIns="20320" rIns="35560" bIns="20320" numCol="1" spcCol="1270" anchor="ctr" anchorCtr="0">
          <a:noAutofit/>
        </a:bodyPr>
        <a:lstStyle/>
        <a:p>
          <a:pPr lvl="0" algn="ctr" defTabSz="222250">
            <a:lnSpc>
              <a:spcPct val="90000"/>
            </a:lnSpc>
            <a:spcBef>
              <a:spcPct val="0"/>
            </a:spcBef>
            <a:spcAft>
              <a:spcPct val="35000"/>
            </a:spcAft>
          </a:pPr>
          <a:r>
            <a:rPr lang="es-ES_tradnl" sz="500" b="1" kern="1200" dirty="0" smtClean="0">
              <a:latin typeface="Arial" pitchFamily="34" charset="0"/>
              <a:cs typeface="Arial" pitchFamily="34" charset="0"/>
            </a:rPr>
            <a:t>Noción Posit</a:t>
          </a:r>
          <a:r>
            <a:rPr lang="es-ES_tradnl" sz="800" b="1" kern="1200" dirty="0" smtClean="0">
              <a:latin typeface="Arial" pitchFamily="34" charset="0"/>
              <a:cs typeface="Arial" pitchFamily="34" charset="0"/>
            </a:rPr>
            <a:t>i</a:t>
          </a:r>
          <a:r>
            <a:rPr lang="es-ES_tradnl" sz="500" b="1" kern="1200" dirty="0" smtClean="0">
              <a:latin typeface="Arial" pitchFamily="34" charset="0"/>
              <a:cs typeface="Arial" pitchFamily="34" charset="0"/>
            </a:rPr>
            <a:t>va</a:t>
          </a:r>
          <a:endParaRPr lang="es-ES_tradnl" sz="500" b="1" kern="1200" dirty="0">
            <a:latin typeface="Arial" pitchFamily="34" charset="0"/>
            <a:cs typeface="Arial" pitchFamily="34" charset="0"/>
          </a:endParaRPr>
        </a:p>
      </dsp:txBody>
      <dsp:txXfrm>
        <a:off x="4490576" y="427992"/>
        <a:ext cx="3939066" cy="1575626"/>
      </dsp:txXfrm>
    </dsp:sp>
    <dsp:sp modelId="{9D79F7B6-2C1B-43A8-A7DE-991475577740}">
      <dsp:nvSpPr>
        <dsp:cNvPr id="0" name=""/>
        <dsp:cNvSpPr/>
      </dsp:nvSpPr>
      <dsp:spPr>
        <a:xfrm>
          <a:off x="4490576" y="2003619"/>
          <a:ext cx="3939066" cy="2854800"/>
        </a:xfrm>
        <a:prstGeom prst="rect">
          <a:avLst/>
        </a:prstGeom>
        <a:solidFill>
          <a:schemeClr val="accent2">
            <a:tint val="40000"/>
            <a:alpha val="90000"/>
            <a:hueOff val="-1452578"/>
            <a:satOff val="-133"/>
            <a:lumOff val="39"/>
            <a:alphaOff val="0"/>
          </a:schemeClr>
        </a:solidFill>
        <a:ln w="9525" cap="flat" cmpd="sng" algn="ctr">
          <a:solidFill>
            <a:schemeClr val="accent2">
              <a:tint val="40000"/>
              <a:alpha val="90000"/>
              <a:hueOff val="-1452578"/>
              <a:satOff val="-133"/>
              <a:lumOff val="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100000"/>
            </a:lnSpc>
            <a:spcBef>
              <a:spcPct val="0"/>
            </a:spcBef>
            <a:spcAft>
              <a:spcPts val="0"/>
            </a:spcAft>
            <a:buChar char="••"/>
          </a:pPr>
          <a:r>
            <a:rPr lang="es-ES" sz="1600" b="1" kern="1200" dirty="0" smtClean="0">
              <a:latin typeface="Arial" pitchFamily="34" charset="0"/>
              <a:cs typeface="Arial" pitchFamily="34" charset="0"/>
            </a:rPr>
            <a:t>Valor en aduana es el precio al que </a:t>
          </a:r>
          <a:r>
            <a:rPr lang="es-ES" sz="1600" b="1" u="sng" kern="1200" dirty="0" smtClean="0">
              <a:latin typeface="Arial" pitchFamily="34" charset="0"/>
              <a:cs typeface="Arial" pitchFamily="34" charset="0"/>
            </a:rPr>
            <a:t>se vende</a:t>
          </a:r>
          <a:r>
            <a:rPr lang="es-ES" sz="1600" b="1" kern="1200" dirty="0" smtClean="0">
              <a:latin typeface="Arial" pitchFamily="34" charset="0"/>
              <a:cs typeface="Arial" pitchFamily="34" charset="0"/>
            </a:rPr>
            <a:t> la mercancía sometida a valoración.</a:t>
          </a:r>
          <a:endParaRPr lang="es-ES_tradnl" sz="1600" kern="1200" dirty="0">
            <a:latin typeface="Arial" pitchFamily="34" charset="0"/>
            <a:cs typeface="Arial" pitchFamily="34" charset="0"/>
          </a:endParaRPr>
        </a:p>
        <a:p>
          <a:pPr marL="171450" lvl="1" indent="-171450" algn="just" defTabSz="711200">
            <a:lnSpc>
              <a:spcPct val="100000"/>
            </a:lnSpc>
            <a:spcBef>
              <a:spcPct val="0"/>
            </a:spcBef>
            <a:spcAft>
              <a:spcPts val="0"/>
            </a:spcAft>
            <a:buChar char="••"/>
          </a:pPr>
          <a:endParaRPr lang="es-ES_tradnl" sz="1600" kern="1200" dirty="0">
            <a:latin typeface="Arial" pitchFamily="34" charset="0"/>
            <a:cs typeface="Arial" pitchFamily="34" charset="0"/>
          </a:endParaRPr>
        </a:p>
        <a:p>
          <a:pPr marL="171450" lvl="1" indent="-171450" algn="just" defTabSz="711200">
            <a:lnSpc>
              <a:spcPct val="100000"/>
            </a:lnSpc>
            <a:spcBef>
              <a:spcPct val="0"/>
            </a:spcBef>
            <a:spcAft>
              <a:spcPts val="0"/>
            </a:spcAft>
            <a:buChar char="••"/>
          </a:pPr>
          <a:r>
            <a:rPr lang="es-ES" sz="1600" b="1" kern="1200" dirty="0" smtClean="0">
              <a:latin typeface="Arial" pitchFamily="34" charset="0"/>
              <a:cs typeface="Arial" pitchFamily="34" charset="0"/>
            </a:rPr>
            <a:t>Implica que, cumplidas determinadas pautas, el valor de la mercancía es el precio estipulado en el documento comercial; o, el que puede establecerse mediante la aplicación de alguno de los métodos alternativos previstos.</a:t>
          </a:r>
          <a:r>
            <a:rPr lang="es-ES" sz="1600" kern="1200" dirty="0" smtClean="0">
              <a:latin typeface="Arial" pitchFamily="34" charset="0"/>
              <a:cs typeface="Arial" pitchFamily="34" charset="0"/>
            </a:rPr>
            <a:t> </a:t>
          </a:r>
          <a:endParaRPr lang="es-ES_tradnl" sz="1600" kern="1200" dirty="0">
            <a:latin typeface="Arial" pitchFamily="34" charset="0"/>
            <a:cs typeface="Arial" pitchFamily="34" charset="0"/>
          </a:endParaRPr>
        </a:p>
      </dsp:txBody>
      <dsp:txXfrm>
        <a:off x="4490576" y="2003619"/>
        <a:ext cx="3939066"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36EA5-9566-4C8C-9A9D-E5E70DE746E7}">
      <dsp:nvSpPr>
        <dsp:cNvPr id="0" name=""/>
        <dsp:cNvSpPr/>
      </dsp:nvSpPr>
      <dsp:spPr>
        <a:xfrm>
          <a:off x="41" y="449952"/>
          <a:ext cx="3939066" cy="1575626"/>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_tradnl" sz="2400" b="1" kern="1200" smtClean="0">
              <a:latin typeface="Arial" pitchFamily="34" charset="0"/>
              <a:cs typeface="Arial" pitchFamily="34" charset="0"/>
            </a:rPr>
            <a:t>Noción Teórica</a:t>
          </a:r>
          <a:endParaRPr lang="es-ES_tradnl" sz="2400" b="1" kern="1200" dirty="0">
            <a:latin typeface="Arial" pitchFamily="34" charset="0"/>
            <a:cs typeface="Arial" pitchFamily="34" charset="0"/>
          </a:endParaRPr>
        </a:p>
      </dsp:txBody>
      <dsp:txXfrm>
        <a:off x="41" y="449952"/>
        <a:ext cx="3939066" cy="1575626"/>
      </dsp:txXfrm>
    </dsp:sp>
    <dsp:sp modelId="{CEABBA86-9408-4468-B9D7-2EA378210B47}">
      <dsp:nvSpPr>
        <dsp:cNvPr id="0" name=""/>
        <dsp:cNvSpPr/>
      </dsp:nvSpPr>
      <dsp:spPr>
        <a:xfrm>
          <a:off x="41" y="2025579"/>
          <a:ext cx="3939066" cy="281088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0"/>
            </a:spcAft>
            <a:buChar char="••"/>
          </a:pPr>
          <a:endParaRPr lang="es-ES_tradnl" sz="1400" b="0" kern="1200" dirty="0">
            <a:latin typeface="Arial" pitchFamily="34" charset="0"/>
            <a:cs typeface="Arial" pitchFamily="34" charset="0"/>
          </a:endParaRPr>
        </a:p>
        <a:p>
          <a:pPr marL="114300" lvl="1" indent="-114300" algn="l" defTabSz="622300">
            <a:lnSpc>
              <a:spcPct val="100000"/>
            </a:lnSpc>
            <a:spcBef>
              <a:spcPct val="0"/>
            </a:spcBef>
            <a:spcAft>
              <a:spcPts val="0"/>
            </a:spcAft>
            <a:buChar char="••"/>
          </a:pPr>
          <a:r>
            <a:rPr lang="es-ES" sz="1400" b="0" kern="1200" dirty="0" smtClean="0">
              <a:latin typeface="Arial" pitchFamily="34" charset="0"/>
              <a:cs typeface="Arial" pitchFamily="34" charset="0"/>
            </a:rPr>
            <a:t>La administración puede optar por sustituir o reemplazar los factores a su juicio faltantes o no conformes con la noción teórica y establecer los ajustes que corresponda.</a:t>
          </a:r>
          <a:endParaRPr lang="es-ES" sz="1400" b="0" kern="1200" dirty="0">
            <a:latin typeface="Arial" pitchFamily="34" charset="0"/>
            <a:cs typeface="Arial" pitchFamily="34" charset="0"/>
          </a:endParaRPr>
        </a:p>
        <a:p>
          <a:pPr marL="114300" lvl="1" indent="-114300" algn="l" defTabSz="622300">
            <a:lnSpc>
              <a:spcPct val="100000"/>
            </a:lnSpc>
            <a:spcBef>
              <a:spcPct val="0"/>
            </a:spcBef>
            <a:spcAft>
              <a:spcPts val="0"/>
            </a:spcAft>
            <a:buChar char="••"/>
          </a:pPr>
          <a:endParaRPr lang="es-ES_tradnl" sz="1400" b="0" kern="1200" dirty="0">
            <a:latin typeface="Arial" pitchFamily="34" charset="0"/>
            <a:cs typeface="Arial" pitchFamily="34" charset="0"/>
          </a:endParaRPr>
        </a:p>
        <a:p>
          <a:pPr marL="114300" lvl="1" indent="-114300" algn="l" defTabSz="622300">
            <a:lnSpc>
              <a:spcPct val="100000"/>
            </a:lnSpc>
            <a:spcBef>
              <a:spcPct val="0"/>
            </a:spcBef>
            <a:spcAft>
              <a:spcPts val="0"/>
            </a:spcAft>
            <a:buChar char="••"/>
          </a:pPr>
          <a:r>
            <a:rPr lang="es-ES" sz="1400" b="0" kern="1200" dirty="0" smtClean="0">
              <a:latin typeface="Arial" pitchFamily="34" charset="0"/>
              <a:cs typeface="Arial" pitchFamily="34" charset="0"/>
            </a:rPr>
            <a:t>Existe un solo criterio de valoración (precio normal).</a:t>
          </a:r>
          <a:endParaRPr lang="es-ES_tradnl" sz="1400" b="0" kern="1200" dirty="0">
            <a:latin typeface="Arial" pitchFamily="34" charset="0"/>
            <a:cs typeface="Arial" pitchFamily="34" charset="0"/>
          </a:endParaRPr>
        </a:p>
      </dsp:txBody>
      <dsp:txXfrm>
        <a:off x="41" y="2025579"/>
        <a:ext cx="3939066" cy="2810880"/>
      </dsp:txXfrm>
    </dsp:sp>
    <dsp:sp modelId="{DAAC47F8-5613-4BE8-9742-A9DDA8B421E6}">
      <dsp:nvSpPr>
        <dsp:cNvPr id="0" name=""/>
        <dsp:cNvSpPr/>
      </dsp:nvSpPr>
      <dsp:spPr>
        <a:xfrm>
          <a:off x="4392651" y="444080"/>
          <a:ext cx="3939066" cy="1575626"/>
        </a:xfrm>
        <a:prstGeom prst="rect">
          <a:avLst/>
        </a:prstGeom>
        <a:gradFill rotWithShape="0">
          <a:gsLst>
            <a:gs pos="0">
              <a:schemeClr val="accent4">
                <a:hueOff val="-3519944"/>
                <a:satOff val="-36129"/>
                <a:lumOff val="15099"/>
                <a:alphaOff val="0"/>
                <a:shade val="15000"/>
                <a:satMod val="180000"/>
              </a:schemeClr>
            </a:gs>
            <a:gs pos="50000">
              <a:schemeClr val="accent4">
                <a:hueOff val="-3519944"/>
                <a:satOff val="-36129"/>
                <a:lumOff val="15099"/>
                <a:alphaOff val="0"/>
                <a:shade val="45000"/>
                <a:satMod val="170000"/>
              </a:schemeClr>
            </a:gs>
            <a:gs pos="70000">
              <a:schemeClr val="accent4">
                <a:hueOff val="-3519944"/>
                <a:satOff val="-36129"/>
                <a:lumOff val="15099"/>
                <a:alphaOff val="0"/>
                <a:tint val="99000"/>
                <a:shade val="65000"/>
                <a:satMod val="155000"/>
              </a:schemeClr>
            </a:gs>
            <a:gs pos="100000">
              <a:schemeClr val="accent4">
                <a:hueOff val="-3519944"/>
                <a:satOff val="-36129"/>
                <a:lumOff val="15099"/>
                <a:alphaOff val="0"/>
                <a:tint val="95500"/>
                <a:shade val="100000"/>
                <a:satMod val="155000"/>
              </a:schemeClr>
            </a:gs>
          </a:gsLst>
          <a:lin ang="16200000" scaled="0"/>
        </a:gradFill>
        <a:ln w="9525" cap="flat" cmpd="sng" algn="ctr">
          <a:solidFill>
            <a:schemeClr val="accent4">
              <a:hueOff val="-3519944"/>
              <a:satOff val="-36129"/>
              <a:lumOff val="15099"/>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_tradnl" sz="2000" b="1" kern="1200" dirty="0" smtClean="0">
              <a:latin typeface="Arial" pitchFamily="34" charset="0"/>
              <a:cs typeface="Arial" pitchFamily="34" charset="0"/>
            </a:rPr>
            <a:t>Noción Positiva</a:t>
          </a:r>
          <a:endParaRPr lang="es-ES_tradnl" sz="2000" b="1" kern="1200" dirty="0">
            <a:latin typeface="Arial" pitchFamily="34" charset="0"/>
            <a:cs typeface="Arial" pitchFamily="34" charset="0"/>
          </a:endParaRPr>
        </a:p>
      </dsp:txBody>
      <dsp:txXfrm>
        <a:off x="4392651" y="444080"/>
        <a:ext cx="3939066" cy="1575626"/>
      </dsp:txXfrm>
    </dsp:sp>
    <dsp:sp modelId="{9D79F7B6-2C1B-43A8-A7DE-991475577740}">
      <dsp:nvSpPr>
        <dsp:cNvPr id="0" name=""/>
        <dsp:cNvSpPr/>
      </dsp:nvSpPr>
      <dsp:spPr>
        <a:xfrm>
          <a:off x="4392493" y="2024279"/>
          <a:ext cx="3939066" cy="3212582"/>
        </a:xfrm>
        <a:prstGeom prst="rect">
          <a:avLst/>
        </a:prstGeom>
        <a:solidFill>
          <a:schemeClr val="accent4">
            <a:tint val="40000"/>
            <a:alpha val="90000"/>
            <a:hueOff val="-2615671"/>
            <a:satOff val="-9408"/>
            <a:lumOff val="1029"/>
            <a:alphaOff val="0"/>
          </a:schemeClr>
        </a:solidFill>
        <a:ln w="9525" cap="flat" cmpd="sng" algn="ctr">
          <a:solidFill>
            <a:schemeClr val="accent4">
              <a:tint val="40000"/>
              <a:alpha val="90000"/>
              <a:hueOff val="-2615671"/>
              <a:satOff val="-9408"/>
              <a:lumOff val="10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0"/>
            </a:spcAft>
            <a:buChar char="••"/>
          </a:pPr>
          <a:r>
            <a:rPr lang="es-ES_tradnl" sz="1400" kern="1200" dirty="0" smtClean="0">
              <a:latin typeface="Arial" pitchFamily="34" charset="0"/>
              <a:cs typeface="Arial" pitchFamily="34" charset="0"/>
            </a:rPr>
            <a:t>La administración no puede establecer factores sustitutivos para conformar el valor en aduana, debiendo limitarse a rechazarlo en caso de no cumplir las estipulaciones y optar por un método alternativo</a:t>
          </a:r>
          <a:endParaRPr lang="es-ES_tradnl" sz="1400" kern="1200" dirty="0">
            <a:latin typeface="Arial" pitchFamily="34" charset="0"/>
            <a:cs typeface="Arial" pitchFamily="34" charset="0"/>
          </a:endParaRPr>
        </a:p>
        <a:p>
          <a:pPr marL="114300" lvl="1" indent="-114300" algn="l" defTabSz="622300">
            <a:lnSpc>
              <a:spcPct val="100000"/>
            </a:lnSpc>
            <a:spcBef>
              <a:spcPct val="0"/>
            </a:spcBef>
            <a:spcAft>
              <a:spcPts val="0"/>
            </a:spcAft>
            <a:buChar char="••"/>
          </a:pPr>
          <a:r>
            <a:rPr lang="es-ES_tradnl" sz="1400" kern="1200" dirty="0" smtClean="0">
              <a:latin typeface="Arial" pitchFamily="34" charset="0"/>
              <a:cs typeface="Arial" pitchFamily="34" charset="0"/>
            </a:rPr>
            <a:t>Existen varios métodos alternativos de valoración (métodos de aplicación sucesiva) </a:t>
          </a:r>
          <a:endParaRPr lang="es-ES_tradnl" sz="1400" kern="1200" dirty="0">
            <a:latin typeface="Arial" pitchFamily="34" charset="0"/>
            <a:cs typeface="Arial" pitchFamily="34" charset="0"/>
          </a:endParaRPr>
        </a:p>
      </dsp:txBody>
      <dsp:txXfrm>
        <a:off x="4392493" y="2024279"/>
        <a:ext cx="3939066" cy="32125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EDE0A-E423-4E69-8E80-FE007802742A}">
      <dsp:nvSpPr>
        <dsp:cNvPr id="0" name=""/>
        <dsp:cNvSpPr/>
      </dsp:nvSpPr>
      <dsp:spPr>
        <a:xfrm>
          <a:off x="0" y="12784"/>
          <a:ext cx="8363272" cy="121680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_tradnl" sz="1600" b="1" kern="1200" dirty="0" smtClean="0">
              <a:latin typeface="Arial" pitchFamily="34" charset="0"/>
              <a:cs typeface="Arial" pitchFamily="34" charset="0"/>
            </a:rPr>
            <a:t>Ventas. Art. 19. Base imponible en importaciones o internaciones.</a:t>
          </a:r>
          <a:endParaRPr lang="es-CR" sz="1600" kern="1200" dirty="0">
            <a:latin typeface="Arial" pitchFamily="34" charset="0"/>
            <a:cs typeface="Arial" pitchFamily="34" charset="0"/>
          </a:endParaRPr>
        </a:p>
      </dsp:txBody>
      <dsp:txXfrm>
        <a:off x="59399" y="72183"/>
        <a:ext cx="8244474" cy="1098002"/>
      </dsp:txXfrm>
    </dsp:sp>
    <dsp:sp modelId="{DB78FA0E-900A-4746-93AA-820FA25EC983}">
      <dsp:nvSpPr>
        <dsp:cNvPr id="0" name=""/>
        <dsp:cNvSpPr/>
      </dsp:nvSpPr>
      <dsp:spPr>
        <a:xfrm>
          <a:off x="0" y="1229584"/>
          <a:ext cx="836327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just" defTabSz="622300" rtl="0">
            <a:lnSpc>
              <a:spcPct val="90000"/>
            </a:lnSpc>
            <a:spcBef>
              <a:spcPct val="0"/>
            </a:spcBef>
            <a:spcAft>
              <a:spcPct val="20000"/>
            </a:spcAft>
            <a:buChar char="••"/>
          </a:pPr>
          <a:r>
            <a:rPr lang="es-ES_tradnl" sz="1400" kern="1200" dirty="0" smtClean="0">
              <a:latin typeface="Arial" pitchFamily="34" charset="0"/>
              <a:cs typeface="Arial" pitchFamily="34" charset="0"/>
            </a:rPr>
            <a:t>La base de imposición en el caso de importaciones o internaciones de mercancías, se determina adicionando al </a:t>
          </a:r>
          <a:r>
            <a:rPr lang="es-ES_tradnl" sz="1400" u="sng" kern="1200" dirty="0" smtClean="0">
              <a:latin typeface="Arial" pitchFamily="34" charset="0"/>
              <a:cs typeface="Arial" pitchFamily="34" charset="0"/>
            </a:rPr>
            <a:t>valor aduanero, Aduana de Costa Rica, calculado según las disposiciones legales vigentes en materia aduanera</a:t>
          </a:r>
          <a:r>
            <a:rPr lang="es-ES_tradnl" sz="1400" kern="1200" dirty="0" smtClean="0">
              <a:latin typeface="Arial" pitchFamily="34" charset="0"/>
              <a:cs typeface="Arial" pitchFamily="34" charset="0"/>
            </a:rPr>
            <a:t>, lo efectivamente pagado por el importador por concepto de . . .</a:t>
          </a:r>
          <a:endParaRPr lang="es-CR" sz="1400" kern="1200" dirty="0">
            <a:latin typeface="Arial" pitchFamily="34" charset="0"/>
            <a:cs typeface="Arial" pitchFamily="34" charset="0"/>
          </a:endParaRPr>
        </a:p>
      </dsp:txBody>
      <dsp:txXfrm>
        <a:off x="0" y="1229584"/>
        <a:ext cx="8363272" cy="1076400"/>
      </dsp:txXfrm>
    </dsp:sp>
    <dsp:sp modelId="{2FEF9282-C6FE-4007-A613-BB9B86B5778B}">
      <dsp:nvSpPr>
        <dsp:cNvPr id="0" name=""/>
        <dsp:cNvSpPr/>
      </dsp:nvSpPr>
      <dsp:spPr>
        <a:xfrm>
          <a:off x="0" y="2305984"/>
          <a:ext cx="8363272" cy="1216800"/>
        </a:xfrm>
        <a:prstGeom prst="roundRect">
          <a:avLst/>
        </a:prstGeom>
        <a:gradFill rotWithShape="0">
          <a:gsLst>
            <a:gs pos="0">
              <a:schemeClr val="accent2">
                <a:hueOff val="-838123"/>
                <a:satOff val="-9658"/>
                <a:lumOff val="2159"/>
                <a:alphaOff val="0"/>
                <a:shade val="15000"/>
                <a:satMod val="180000"/>
              </a:schemeClr>
            </a:gs>
            <a:gs pos="50000">
              <a:schemeClr val="accent2">
                <a:hueOff val="-838123"/>
                <a:satOff val="-9658"/>
                <a:lumOff val="2159"/>
                <a:alphaOff val="0"/>
                <a:shade val="45000"/>
                <a:satMod val="170000"/>
              </a:schemeClr>
            </a:gs>
            <a:gs pos="70000">
              <a:schemeClr val="accent2">
                <a:hueOff val="-838123"/>
                <a:satOff val="-9658"/>
                <a:lumOff val="2159"/>
                <a:alphaOff val="0"/>
                <a:tint val="99000"/>
                <a:shade val="65000"/>
                <a:satMod val="155000"/>
              </a:schemeClr>
            </a:gs>
            <a:gs pos="100000">
              <a:schemeClr val="accent2">
                <a:hueOff val="-838123"/>
                <a:satOff val="-9658"/>
                <a:lumOff val="215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_tradnl" sz="1600" b="1" kern="1200" dirty="0" smtClean="0">
              <a:latin typeface="Arial" pitchFamily="34" charset="0"/>
              <a:cs typeface="Arial" pitchFamily="34" charset="0"/>
            </a:rPr>
            <a:t>Selectivo de Consumo. Art. 13. Importaciones o internaciones.</a:t>
          </a:r>
          <a:endParaRPr lang="es-CR" sz="1600" kern="1200" dirty="0">
            <a:latin typeface="Arial" pitchFamily="34" charset="0"/>
            <a:cs typeface="Arial" pitchFamily="34" charset="0"/>
          </a:endParaRPr>
        </a:p>
      </dsp:txBody>
      <dsp:txXfrm>
        <a:off x="59399" y="2365383"/>
        <a:ext cx="8244474" cy="1098002"/>
      </dsp:txXfrm>
    </dsp:sp>
    <dsp:sp modelId="{96C8844F-6761-4769-B8D9-B8CA10913615}">
      <dsp:nvSpPr>
        <dsp:cNvPr id="0" name=""/>
        <dsp:cNvSpPr/>
      </dsp:nvSpPr>
      <dsp:spPr>
        <a:xfrm>
          <a:off x="0" y="3522784"/>
          <a:ext cx="836327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17780" rIns="99568" bIns="17780" numCol="1" spcCol="1270" anchor="t" anchorCtr="0">
          <a:noAutofit/>
        </a:bodyPr>
        <a:lstStyle/>
        <a:p>
          <a:pPr marL="114300" lvl="1" indent="-114300" algn="just" defTabSz="622300" rtl="0">
            <a:lnSpc>
              <a:spcPct val="90000"/>
            </a:lnSpc>
            <a:spcBef>
              <a:spcPct val="0"/>
            </a:spcBef>
            <a:spcAft>
              <a:spcPct val="20000"/>
            </a:spcAft>
            <a:buChar char="••"/>
          </a:pPr>
          <a:r>
            <a:rPr lang="es-ES_tradnl" sz="1400" kern="1200" dirty="0" smtClean="0">
              <a:latin typeface="Arial" pitchFamily="34" charset="0"/>
              <a:cs typeface="Arial" pitchFamily="34" charset="0"/>
            </a:rPr>
            <a:t>La base sobre la cual se calcula el impuesto en el caso de importaciones o internaciones de mercancías gravadas con impuestos </a:t>
          </a:r>
          <a:r>
            <a:rPr lang="es-ES_tradnl" sz="1400" b="1" kern="1200" dirty="0" smtClean="0">
              <a:solidFill>
                <a:srgbClr val="00B050"/>
              </a:solidFill>
              <a:effectLst/>
              <a:latin typeface="Arial" pitchFamily="34" charset="0"/>
              <a:cs typeface="Arial" pitchFamily="34" charset="0"/>
            </a:rPr>
            <a:t>selectivos de consumo</a:t>
          </a:r>
          <a:r>
            <a:rPr lang="es-ES_tradnl" sz="1400" kern="1200" dirty="0" smtClean="0">
              <a:latin typeface="Arial" pitchFamily="34" charset="0"/>
              <a:cs typeface="Arial" pitchFamily="34" charset="0"/>
            </a:rPr>
            <a:t>, se determina sumando al </a:t>
          </a:r>
          <a:r>
            <a:rPr lang="es-ES_tradnl" sz="1400" u="sng" kern="1200" dirty="0" smtClean="0">
              <a:latin typeface="Arial" pitchFamily="34" charset="0"/>
              <a:cs typeface="Arial" pitchFamily="34" charset="0"/>
            </a:rPr>
            <a:t>valor aduanero (Aduana de Costa Rica) de tales mercancías, calculado según las disposiciones legales vigentes en materia aduanera</a:t>
          </a:r>
          <a:r>
            <a:rPr lang="es-ES_tradnl" sz="1400" kern="1200" dirty="0" smtClean="0">
              <a:latin typeface="Arial" pitchFamily="34" charset="0"/>
              <a:cs typeface="Arial" pitchFamily="34" charset="0"/>
            </a:rPr>
            <a:t>, lo efectivamente pagado por derechos de importación... </a:t>
          </a:r>
          <a:endParaRPr lang="es-CR" sz="1400" kern="1200" dirty="0">
            <a:latin typeface="Arial" pitchFamily="34" charset="0"/>
            <a:cs typeface="Arial" pitchFamily="34" charset="0"/>
          </a:endParaRPr>
        </a:p>
      </dsp:txBody>
      <dsp:txXfrm>
        <a:off x="0" y="3522784"/>
        <a:ext cx="8363272" cy="1076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FE806-E34F-4E4B-9AF3-2C2CA48569B3}">
      <dsp:nvSpPr>
        <dsp:cNvPr id="0" name=""/>
        <dsp:cNvSpPr/>
      </dsp:nvSpPr>
      <dsp:spPr>
        <a:xfrm>
          <a:off x="0" y="217831"/>
          <a:ext cx="8568952" cy="41184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endParaRPr lang="es-CR" sz="2200" kern="1200" dirty="0">
            <a:latin typeface="Arial" pitchFamily="34" charset="0"/>
            <a:cs typeface="Arial" pitchFamily="34" charset="0"/>
          </a:endParaRPr>
        </a:p>
      </dsp:txBody>
      <dsp:txXfrm>
        <a:off x="20104" y="237935"/>
        <a:ext cx="8528744" cy="371632"/>
      </dsp:txXfrm>
    </dsp:sp>
    <dsp:sp modelId="{CAAF2C1B-F440-433E-B932-9E30CBF3C27E}">
      <dsp:nvSpPr>
        <dsp:cNvPr id="0" name=""/>
        <dsp:cNvSpPr/>
      </dsp:nvSpPr>
      <dsp:spPr>
        <a:xfrm>
          <a:off x="0" y="629671"/>
          <a:ext cx="8568952"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7940" rIns="156464" bIns="27940"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s-ES_tradnl" sz="1700" b="1" kern="1200" dirty="0" smtClean="0">
              <a:latin typeface="Arial" pitchFamily="34" charset="0"/>
              <a:cs typeface="Arial" pitchFamily="34" charset="0"/>
            </a:rPr>
            <a:t>El “valor de transacción”, tal y como se define en el artículo 1, </a:t>
          </a:r>
          <a:r>
            <a:rPr lang="es-ES_tradnl" sz="1700" b="1" u="sng" kern="1200" dirty="0" smtClean="0">
              <a:latin typeface="Arial" pitchFamily="34" charset="0"/>
              <a:cs typeface="Arial" pitchFamily="34" charset="0"/>
            </a:rPr>
            <a:t>es la primera base para la determinación del valor en aduana de conformidad con el presente Acuerdo</a:t>
          </a:r>
          <a:r>
            <a:rPr lang="es-ES_tradnl" sz="1700" b="1" kern="1200" dirty="0" smtClean="0">
              <a:latin typeface="Arial" pitchFamily="34" charset="0"/>
              <a:cs typeface="Arial" pitchFamily="34" charset="0"/>
            </a:rPr>
            <a:t>.  </a:t>
          </a:r>
          <a:endParaRPr lang="es-CR" sz="1700" kern="1200" dirty="0" smtClean="0">
            <a:latin typeface="Arial" pitchFamily="34" charset="0"/>
            <a:cs typeface="Arial" pitchFamily="34" charset="0"/>
          </a:endParaRPr>
        </a:p>
        <a:p>
          <a:pPr marL="114300" lvl="1" indent="0" algn="l" defTabSz="533400">
            <a:lnSpc>
              <a:spcPct val="90000"/>
            </a:lnSpc>
            <a:spcBef>
              <a:spcPct val="0"/>
            </a:spcBef>
            <a:spcAft>
              <a:spcPct val="15000"/>
            </a:spcAft>
            <a:buChar char="••"/>
          </a:pPr>
          <a:endParaRPr lang="es-CR" sz="1700" kern="1200" dirty="0">
            <a:latin typeface="Arial" pitchFamily="34" charset="0"/>
            <a:cs typeface="Arial" pitchFamily="34" charset="0"/>
          </a:endParaRPr>
        </a:p>
      </dsp:txBody>
      <dsp:txXfrm>
        <a:off x="0" y="629671"/>
        <a:ext cx="8568952" cy="1024650"/>
      </dsp:txXfrm>
    </dsp:sp>
    <dsp:sp modelId="{546E2387-9205-4A5E-8FD6-C66B946F9630}">
      <dsp:nvSpPr>
        <dsp:cNvPr id="0" name=""/>
        <dsp:cNvSpPr/>
      </dsp:nvSpPr>
      <dsp:spPr>
        <a:xfrm>
          <a:off x="0" y="1654321"/>
          <a:ext cx="8568952" cy="41184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endParaRPr lang="es-CR" sz="2200" kern="1200" dirty="0">
            <a:latin typeface="Arial" pitchFamily="34" charset="0"/>
            <a:cs typeface="Arial" pitchFamily="34" charset="0"/>
          </a:endParaRPr>
        </a:p>
      </dsp:txBody>
      <dsp:txXfrm>
        <a:off x="20104" y="1674425"/>
        <a:ext cx="8528744" cy="371632"/>
      </dsp:txXfrm>
    </dsp:sp>
    <dsp:sp modelId="{FD5558D3-0BF5-43DF-941D-7A7C42B10B05}">
      <dsp:nvSpPr>
        <dsp:cNvPr id="0" name=""/>
        <dsp:cNvSpPr/>
      </dsp:nvSpPr>
      <dsp:spPr>
        <a:xfrm>
          <a:off x="0" y="2066161"/>
          <a:ext cx="8568952"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_tradnl" sz="1700" b="1" kern="1200" dirty="0" smtClean="0">
              <a:latin typeface="Arial" pitchFamily="34" charset="0"/>
              <a:cs typeface="Arial" pitchFamily="34" charset="0"/>
            </a:rPr>
            <a:t>El artículo 1 debe considerarse en conjunción con el </a:t>
          </a:r>
          <a:r>
            <a:rPr lang="es-ES_tradnl" sz="1700" b="1" u="sng" kern="1200" dirty="0" smtClean="0">
              <a:latin typeface="Arial" pitchFamily="34" charset="0"/>
              <a:cs typeface="Arial" pitchFamily="34" charset="0"/>
            </a:rPr>
            <a:t>artículo 8</a:t>
          </a:r>
          <a:r>
            <a:rPr lang="es-ES_tradnl" sz="1700" b="1" kern="1200" dirty="0" smtClean="0">
              <a:latin typeface="Arial" pitchFamily="34" charset="0"/>
              <a:cs typeface="Arial" pitchFamily="34" charset="0"/>
            </a:rPr>
            <a:t>, que dispone, entre otras cosas, el ajuste del precio realmente pagado  o por pagar en los casos en que determinados elementos, que se considera forman parte del valoren aduana, corran a cargo del comprador y no estén incluidos en el precio realmente pagado o por pagar por las mercancías importadas.  </a:t>
          </a:r>
          <a:endParaRPr lang="es-CR" sz="1700" kern="1200" dirty="0">
            <a:latin typeface="Arial" pitchFamily="34" charset="0"/>
            <a:cs typeface="Arial" pitchFamily="34" charset="0"/>
          </a:endParaRPr>
        </a:p>
      </dsp:txBody>
      <dsp:txXfrm>
        <a:off x="0" y="2066161"/>
        <a:ext cx="8568952" cy="1184040"/>
      </dsp:txXfrm>
    </dsp:sp>
    <dsp:sp modelId="{009530A1-6023-4B2A-9043-291428696F82}">
      <dsp:nvSpPr>
        <dsp:cNvPr id="0" name=""/>
        <dsp:cNvSpPr/>
      </dsp:nvSpPr>
      <dsp:spPr>
        <a:xfrm>
          <a:off x="0" y="3250201"/>
          <a:ext cx="8568952" cy="41184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endParaRPr lang="es-CR" sz="2200" kern="1200" dirty="0">
            <a:latin typeface="Arial" pitchFamily="34" charset="0"/>
            <a:cs typeface="Arial" pitchFamily="34" charset="0"/>
          </a:endParaRPr>
        </a:p>
      </dsp:txBody>
      <dsp:txXfrm>
        <a:off x="20104" y="3270305"/>
        <a:ext cx="8528744" cy="371632"/>
      </dsp:txXfrm>
    </dsp:sp>
    <dsp:sp modelId="{8DC60598-0D56-4A05-9A5E-ADFFD0E17DD7}">
      <dsp:nvSpPr>
        <dsp:cNvPr id="0" name=""/>
        <dsp:cNvSpPr/>
      </dsp:nvSpPr>
      <dsp:spPr>
        <a:xfrm>
          <a:off x="0" y="3662041"/>
          <a:ext cx="8568952"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_tradnl" sz="1700" b="1" kern="1200" smtClean="0">
              <a:latin typeface="Arial" pitchFamily="34" charset="0"/>
              <a:cs typeface="Arial" pitchFamily="34" charset="0"/>
            </a:rPr>
            <a:t>El </a:t>
          </a:r>
          <a:r>
            <a:rPr lang="es-ES_tradnl" sz="1700" b="1" u="sng" kern="1200" smtClean="0">
              <a:latin typeface="Arial" pitchFamily="34" charset="0"/>
              <a:cs typeface="Arial" pitchFamily="34" charset="0"/>
            </a:rPr>
            <a:t>artículo 8</a:t>
          </a:r>
          <a:r>
            <a:rPr lang="es-ES_tradnl" sz="1700" b="1" kern="1200" smtClean="0">
              <a:latin typeface="Arial" pitchFamily="34" charset="0"/>
              <a:cs typeface="Arial" pitchFamily="34" charset="0"/>
            </a:rPr>
            <a:t> prevé también la inclusión en el valor de transacción de determinadas prestaciones del comprador a favor del vendedor, que revistan más bien la forma de bienes y servicios que de dinero.”</a:t>
          </a:r>
          <a:endParaRPr lang="es-CR" sz="1700" kern="1200">
            <a:latin typeface="Arial" pitchFamily="34" charset="0"/>
            <a:cs typeface="Arial" pitchFamily="34" charset="0"/>
          </a:endParaRPr>
        </a:p>
      </dsp:txBody>
      <dsp:txXfrm>
        <a:off x="0" y="3662041"/>
        <a:ext cx="8568952" cy="7286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230403"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230404"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230405"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E9B80C3-19E3-4CA5-9B58-33B12E09A1B9}" type="slidenum">
              <a:rPr lang="es-ES"/>
              <a:pPr>
                <a:defRPr/>
              </a:pPr>
              <a:t>‹Nº›</a:t>
            </a:fld>
            <a:endParaRPr lang="es-ES"/>
          </a:p>
        </p:txBody>
      </p:sp>
    </p:spTree>
    <p:extLst>
      <p:ext uri="{BB962C8B-B14F-4D97-AF65-F5344CB8AC3E}">
        <p14:creationId xmlns:p14="http://schemas.microsoft.com/office/powerpoint/2010/main" val="372857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7577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9933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75782"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75783"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3E32974-5786-4716-A9A9-550A486C96CF}" type="slidenum">
              <a:rPr lang="es-ES"/>
              <a:pPr>
                <a:defRPr/>
              </a:pPr>
              <a:t>‹Nº›</a:t>
            </a:fld>
            <a:endParaRPr lang="es-ES"/>
          </a:p>
        </p:txBody>
      </p:sp>
    </p:spTree>
    <p:extLst>
      <p:ext uri="{BB962C8B-B14F-4D97-AF65-F5344CB8AC3E}">
        <p14:creationId xmlns:p14="http://schemas.microsoft.com/office/powerpoint/2010/main" val="51488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pPr>
              <a:defRPr/>
            </a:pPr>
            <a:fld id="{F3E32974-5786-4716-A9A9-550A486C96CF}" type="slidenum">
              <a:rPr lang="es-ES" smtClean="0"/>
              <a:pPr>
                <a:defRPr/>
              </a:pPr>
              <a:t>1</a:t>
            </a:fld>
            <a:endParaRPr lang="es-ES"/>
          </a:p>
        </p:txBody>
      </p:sp>
    </p:spTree>
    <p:extLst>
      <p:ext uri="{BB962C8B-B14F-4D97-AF65-F5344CB8AC3E}">
        <p14:creationId xmlns:p14="http://schemas.microsoft.com/office/powerpoint/2010/main" val="399899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pPr>
              <a:defRPr/>
            </a:pPr>
            <a:fld id="{F3E32974-5786-4716-A9A9-550A486C96CF}" type="slidenum">
              <a:rPr lang="es-ES" smtClean="0"/>
              <a:pPr>
                <a:defRPr/>
              </a:pPr>
              <a:t>17</a:t>
            </a:fld>
            <a:endParaRPr lang="es-ES"/>
          </a:p>
        </p:txBody>
      </p:sp>
    </p:spTree>
    <p:extLst>
      <p:ext uri="{BB962C8B-B14F-4D97-AF65-F5344CB8AC3E}">
        <p14:creationId xmlns:p14="http://schemas.microsoft.com/office/powerpoint/2010/main" val="44451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algn="r"/>
            <a:fld id="{0FBA84A5-1819-46BF-95EA-BFF3F0CF58FC}" type="slidenum">
              <a:rPr lang="es-ES" sz="1200"/>
              <a:pPr algn="r"/>
              <a:t>61</a:t>
            </a:fld>
            <a:endParaRPr lang="es-ES" sz="1200"/>
          </a:p>
        </p:txBody>
      </p:sp>
      <p:sp>
        <p:nvSpPr>
          <p:cNvPr id="204803" name="Rectangle 2"/>
          <p:cNvSpPr>
            <a:spLocks noGrp="1" noRot="1" noChangeAspect="1" noChangeArrowheads="1" noTextEdit="1"/>
          </p:cNvSpPr>
          <p:nvPr>
            <p:ph type="sldImg"/>
          </p:nvPr>
        </p:nvSpPr>
        <p:spPr>
          <a:xfrm>
            <a:off x="854075" y="744538"/>
            <a:ext cx="4964113" cy="3722687"/>
          </a:xfrm>
          <a:ln/>
        </p:spPr>
      </p:sp>
      <p:sp>
        <p:nvSpPr>
          <p:cNvPr id="204804" name="Rectangle 3"/>
          <p:cNvSpPr>
            <a:spLocks noGrp="1" noChangeArrowheads="1"/>
          </p:cNvSpPr>
          <p:nvPr>
            <p:ph type="body" idx="1"/>
          </p:nvPr>
        </p:nvSpPr>
        <p:spPr>
          <a:xfrm>
            <a:off x="889000" y="4714875"/>
            <a:ext cx="4891088" cy="4467225"/>
          </a:xfrm>
          <a:noFill/>
          <a:ln/>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pPr>
              <a:defRPr/>
            </a:pPr>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D4A60BB8-F83A-4287-AFDB-1D0EF2E0C256}"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6AEEC883-7CA2-44BE-BC34-E87744A1AA3D}"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91ED9161-BB7D-42A5-A93B-9EADCA184E98}"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0D5E8A4F-3775-4A0C-B550-726C7E7EB05C}" type="slidenum">
              <a:rPr lang="es-ES" smtClean="0"/>
              <a:pPr>
                <a:defRPr/>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6281E073-092A-4C0B-A963-CB0D2BF6827B}" type="slidenum">
              <a:rPr lang="es-ES" smtClean="0"/>
              <a:pPr>
                <a:defRPr/>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endParaRPr lang="es-ES"/>
          </a:p>
        </p:txBody>
      </p:sp>
      <p:sp>
        <p:nvSpPr>
          <p:cNvPr id="7" name="6 Marcador de número de diapositiva"/>
          <p:cNvSpPr>
            <a:spLocks noGrp="1"/>
          </p:cNvSpPr>
          <p:nvPr>
            <p:ph type="sldNum" sz="quarter" idx="12"/>
          </p:nvPr>
        </p:nvSpPr>
        <p:spPr/>
        <p:txBody>
          <a:bodyPr/>
          <a:lstStyle>
            <a:extLst/>
          </a:lstStyle>
          <a:p>
            <a:pPr>
              <a:defRPr/>
            </a:pPr>
            <a:fld id="{4D76042D-FC53-4756-9B12-AD0807CF5272}" type="slidenum">
              <a:rPr lang="es-ES" smtClean="0"/>
              <a:pPr>
                <a:defRPr/>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endParaRPr lang="es-ES"/>
          </a:p>
        </p:txBody>
      </p:sp>
      <p:sp>
        <p:nvSpPr>
          <p:cNvPr id="8" name="7 Marcador de pie de página"/>
          <p:cNvSpPr>
            <a:spLocks noGrp="1"/>
          </p:cNvSpPr>
          <p:nvPr>
            <p:ph type="ftr" sz="quarter" idx="11"/>
          </p:nvPr>
        </p:nvSpPr>
        <p:spPr/>
        <p:txBody>
          <a:bodyPr/>
          <a:lstStyle>
            <a:extLst/>
          </a:lstStyle>
          <a:p>
            <a:pPr>
              <a:defRPr/>
            </a:pPr>
            <a:endParaRPr lang="es-ES"/>
          </a:p>
        </p:txBody>
      </p:sp>
      <p:sp>
        <p:nvSpPr>
          <p:cNvPr id="9" name="8 Marcador de número de diapositiva"/>
          <p:cNvSpPr>
            <a:spLocks noGrp="1"/>
          </p:cNvSpPr>
          <p:nvPr>
            <p:ph type="sldNum" sz="quarter" idx="12"/>
          </p:nvPr>
        </p:nvSpPr>
        <p:spPr/>
        <p:txBody>
          <a:bodyPr/>
          <a:lstStyle>
            <a:extLst/>
          </a:lstStyle>
          <a:p>
            <a:pPr>
              <a:defRPr/>
            </a:pPr>
            <a:fld id="{95A49995-23F2-4E1D-8E63-88CD360C0533}" type="slidenum">
              <a:rPr lang="es-ES" smtClean="0"/>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pPr>
              <a:defRPr/>
            </a:pPr>
            <a:endParaRPr lang="es-ES"/>
          </a:p>
        </p:txBody>
      </p:sp>
      <p:sp>
        <p:nvSpPr>
          <p:cNvPr id="4" name="3 Marcador de pie de página"/>
          <p:cNvSpPr>
            <a:spLocks noGrp="1"/>
          </p:cNvSpPr>
          <p:nvPr>
            <p:ph type="ftr" sz="quarter" idx="11"/>
          </p:nvPr>
        </p:nvSpPr>
        <p:spPr/>
        <p:txBody>
          <a:bodyPr/>
          <a:lstStyle>
            <a:extLst/>
          </a:lstStyle>
          <a:p>
            <a:pPr>
              <a:defRPr/>
            </a:pPr>
            <a:endParaRPr lang="es-ES"/>
          </a:p>
        </p:txBody>
      </p:sp>
      <p:sp>
        <p:nvSpPr>
          <p:cNvPr id="5" name="4 Marcador de número de diapositiva"/>
          <p:cNvSpPr>
            <a:spLocks noGrp="1"/>
          </p:cNvSpPr>
          <p:nvPr>
            <p:ph type="sldNum" sz="quarter" idx="12"/>
          </p:nvPr>
        </p:nvSpPr>
        <p:spPr/>
        <p:txBody>
          <a:bodyPr/>
          <a:lstStyle>
            <a:extLst/>
          </a:lstStyle>
          <a:p>
            <a:pPr>
              <a:defRPr/>
            </a:pPr>
            <a:fld id="{0AEF64BF-2BEA-486C-A587-D866E1DEEE60}" type="slidenum">
              <a:rPr lang="es-ES" smtClean="0"/>
              <a:pPr>
                <a:defRPr/>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a:defRPr/>
            </a:pPr>
            <a:endParaRPr lang="es-ES"/>
          </a:p>
        </p:txBody>
      </p:sp>
      <p:sp>
        <p:nvSpPr>
          <p:cNvPr id="3" name="2 Marcador de pie de página"/>
          <p:cNvSpPr>
            <a:spLocks noGrp="1"/>
          </p:cNvSpPr>
          <p:nvPr>
            <p:ph type="ftr" sz="quarter" idx="11"/>
          </p:nvPr>
        </p:nvSpPr>
        <p:spPr/>
        <p:txBody>
          <a:bodyPr/>
          <a:lstStyle>
            <a:extLst/>
          </a:lstStyle>
          <a:p>
            <a:pPr>
              <a:defRPr/>
            </a:pPr>
            <a:endParaRPr lang="es-ES"/>
          </a:p>
        </p:txBody>
      </p:sp>
      <p:sp>
        <p:nvSpPr>
          <p:cNvPr id="4" name="3 Marcador de número de diapositiva"/>
          <p:cNvSpPr>
            <a:spLocks noGrp="1"/>
          </p:cNvSpPr>
          <p:nvPr>
            <p:ph type="sldNum" sz="quarter" idx="12"/>
          </p:nvPr>
        </p:nvSpPr>
        <p:spPr/>
        <p:txBody>
          <a:bodyPr/>
          <a:lstStyle>
            <a:extLst/>
          </a:lstStyle>
          <a:p>
            <a:pPr>
              <a:defRPr/>
            </a:pPr>
            <a:fld id="{606CD3A2-0F00-4839-977F-902EF02D44FD}"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endParaRPr lang="es-ES"/>
          </a:p>
        </p:txBody>
      </p:sp>
      <p:sp>
        <p:nvSpPr>
          <p:cNvPr id="7" name="6 Marcador de número de diapositiva"/>
          <p:cNvSpPr>
            <a:spLocks noGrp="1"/>
          </p:cNvSpPr>
          <p:nvPr>
            <p:ph type="sldNum" sz="quarter" idx="12"/>
          </p:nvPr>
        </p:nvSpPr>
        <p:spPr/>
        <p:txBody>
          <a:bodyPr/>
          <a:lstStyle>
            <a:extLst/>
          </a:lstStyle>
          <a:p>
            <a:pPr>
              <a:defRPr/>
            </a:pPr>
            <a:fld id="{F8EBEC50-6AB6-47F2-92B5-86B39A0B11DA}" type="slidenum">
              <a:rPr lang="es-ES" smtClean="0"/>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pPr>
              <a:defRPr/>
            </a:pPr>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pPr>
              <a:defRPr/>
            </a:pPr>
            <a:fld id="{DD75442F-3E16-4B0F-BC9A-86614D7D7BB7}" type="slidenum">
              <a:rPr lang="es-ES" smtClean="0"/>
              <a:pPr>
                <a:defRPr/>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AF72D36-21C4-4E3F-B77B-6C782C27496C}"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rvicom@racsa.co.c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2.xml"/><Relationship Id="rId7" Type="http://schemas.openxmlformats.org/officeDocument/2006/relationships/image" Target="../media/image14.gif"/><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6.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2.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3.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4.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6.jpeg"/><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1.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9.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9.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9.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26.xml"/><Relationship Id="rId7" Type="http://schemas.openxmlformats.org/officeDocument/2006/relationships/image" Target="../media/image30.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2.gif"/><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5.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38.jpeg"/><Relationship Id="rId7" Type="http://schemas.openxmlformats.org/officeDocument/2006/relationships/diagramColors" Target="../diagrams/colors31.xml"/><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484784"/>
            <a:ext cx="7772400" cy="1829761"/>
          </a:xfrm>
        </p:spPr>
        <p:txBody>
          <a:bodyPr>
            <a:normAutofit fontScale="90000"/>
          </a:bodyPr>
          <a:lstStyle/>
          <a:p>
            <a:pPr algn="ctr"/>
            <a:r>
              <a:rPr lang="es-CR" dirty="0" smtClean="0"/>
              <a:t>Valoración en aduana de las mercancías de importación</a:t>
            </a:r>
            <a:endParaRPr lang="es-CR" dirty="0"/>
          </a:p>
        </p:txBody>
      </p:sp>
      <p:sp>
        <p:nvSpPr>
          <p:cNvPr id="3" name="2 Subtítulo"/>
          <p:cNvSpPr>
            <a:spLocks noGrp="1"/>
          </p:cNvSpPr>
          <p:nvPr>
            <p:ph type="subTitle" idx="1"/>
          </p:nvPr>
        </p:nvSpPr>
        <p:spPr>
          <a:xfrm>
            <a:off x="1371600" y="4005064"/>
            <a:ext cx="7772400" cy="1199704"/>
          </a:xfrm>
        </p:spPr>
        <p:txBody>
          <a:bodyPr/>
          <a:lstStyle/>
          <a:p>
            <a:r>
              <a:rPr lang="es-CR" dirty="0" smtClean="0"/>
              <a:t>U.C.I.</a:t>
            </a:r>
          </a:p>
          <a:p>
            <a:r>
              <a:rPr lang="es-CR" dirty="0" smtClean="0"/>
              <a:t>2014</a:t>
            </a:r>
            <a:endParaRPr lang="es-CR" dirty="0"/>
          </a:p>
        </p:txBody>
      </p:sp>
      <p:sp>
        <p:nvSpPr>
          <p:cNvPr id="7" name="Rectangle 6"/>
          <p:cNvSpPr>
            <a:spLocks noChangeArrowheads="1"/>
          </p:cNvSpPr>
          <p:nvPr/>
        </p:nvSpPr>
        <p:spPr bwMode="auto">
          <a:xfrm>
            <a:off x="0" y="6165850"/>
            <a:ext cx="3131840" cy="692150"/>
          </a:xfrm>
          <a:prstGeom prst="rect">
            <a:avLst/>
          </a:prstGeom>
          <a:noFill/>
          <a:ln w="9525">
            <a:noFill/>
            <a:miter lim="800000"/>
            <a:headEnd/>
            <a:tailEnd/>
          </a:ln>
          <a:effectLst/>
        </p:spPr>
        <p:txBody>
          <a:bodyPr lIns="92075" tIns="46038" rIns="92075" bIns="46038"/>
          <a:lstStyle/>
          <a:p>
            <a:pPr>
              <a:lnSpc>
                <a:spcPct val="80000"/>
              </a:lnSpc>
              <a:spcBef>
                <a:spcPct val="20000"/>
              </a:spcBef>
              <a:buFont typeface="Calibri" pitchFamily="34" charset="0"/>
              <a:buNone/>
            </a:pPr>
            <a:r>
              <a:rPr lang="en-US" sz="1600" b="1" dirty="0">
                <a:solidFill>
                  <a:schemeClr val="bg1"/>
                </a:solidFill>
                <a:latin typeface="Calibri" pitchFamily="34" charset="0"/>
                <a:ea typeface="方正粗倩简体" pitchFamily="1" charset="-122"/>
              </a:rPr>
              <a:t>Ronald Garita </a:t>
            </a:r>
            <a:r>
              <a:rPr lang="en-US" sz="1600" b="1" dirty="0" err="1">
                <a:solidFill>
                  <a:schemeClr val="bg1"/>
                </a:solidFill>
                <a:latin typeface="Calibri" pitchFamily="34" charset="0"/>
                <a:ea typeface="方正粗倩简体" pitchFamily="1" charset="-122"/>
              </a:rPr>
              <a:t>López</a:t>
            </a:r>
            <a:endParaRPr lang="en-US" sz="1600" b="1" dirty="0">
              <a:solidFill>
                <a:schemeClr val="bg1"/>
              </a:solidFill>
              <a:latin typeface="Calibri" pitchFamily="34" charset="0"/>
              <a:ea typeface="方正粗倩简体" pitchFamily="1" charset="-122"/>
            </a:endParaRPr>
          </a:p>
          <a:p>
            <a:pPr>
              <a:lnSpc>
                <a:spcPct val="80000"/>
              </a:lnSpc>
              <a:spcBef>
                <a:spcPct val="20000"/>
              </a:spcBef>
              <a:buFont typeface="Calibri" pitchFamily="34" charset="0"/>
              <a:buNone/>
            </a:pPr>
            <a:r>
              <a:rPr lang="en-US" sz="1600" b="1" dirty="0" smtClean="0">
                <a:solidFill>
                  <a:schemeClr val="bg1"/>
                </a:solidFill>
                <a:latin typeface="Calibri" pitchFamily="34" charset="0"/>
                <a:ea typeface="方正粗倩简体" pitchFamily="1" charset="-122"/>
                <a:hlinkClick r:id="rId3"/>
              </a:rPr>
              <a:t>servicom@racsa.co.cr</a:t>
            </a:r>
            <a:endParaRPr lang="en-US" sz="1600" b="1" dirty="0" smtClean="0">
              <a:solidFill>
                <a:schemeClr val="bg1"/>
              </a:solidFill>
              <a:latin typeface="Calibri" pitchFamily="34" charset="0"/>
              <a:ea typeface="方正粗倩简体" pitchFamily="1" charset="-122"/>
            </a:endParaRPr>
          </a:p>
          <a:p>
            <a:pPr>
              <a:lnSpc>
                <a:spcPct val="80000"/>
              </a:lnSpc>
              <a:spcBef>
                <a:spcPct val="20000"/>
              </a:spcBef>
              <a:buFont typeface="Calibri" pitchFamily="34" charset="0"/>
              <a:buNone/>
            </a:pPr>
            <a:endParaRPr lang="en-US" sz="1600" b="1" dirty="0" smtClean="0">
              <a:solidFill>
                <a:schemeClr val="bg1"/>
              </a:solidFill>
              <a:latin typeface="Calibri" pitchFamily="34" charset="0"/>
              <a:ea typeface="方正粗倩简体" pitchFamily="1" charset="-122"/>
            </a:endParaRPr>
          </a:p>
          <a:p>
            <a:pPr>
              <a:lnSpc>
                <a:spcPct val="80000"/>
              </a:lnSpc>
              <a:spcBef>
                <a:spcPct val="20000"/>
              </a:spcBef>
              <a:buFont typeface="Calibri" pitchFamily="34" charset="0"/>
              <a:buNone/>
            </a:pPr>
            <a:endParaRPr lang="en-US" sz="1600" b="1" dirty="0">
              <a:solidFill>
                <a:schemeClr val="bg1"/>
              </a:solidFill>
              <a:latin typeface="Calibri" pitchFamily="34" charset="0"/>
              <a:ea typeface="方正粗倩简体" pitchFamily="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556792"/>
            <a:ext cx="8229600" cy="4525963"/>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s-CR" sz="2100" b="1" dirty="0">
                <a:latin typeface="Arial" pitchFamily="34" charset="0"/>
                <a:cs typeface="Arial" pitchFamily="34" charset="0"/>
              </a:rPr>
              <a:t>Artículo 57.- Base imponible</a:t>
            </a:r>
          </a:p>
          <a:p>
            <a:endParaRPr lang="es-ES_tradnl" sz="2100" b="1" dirty="0">
              <a:latin typeface="Arial" pitchFamily="34" charset="0"/>
              <a:cs typeface="Arial" pitchFamily="34" charset="0"/>
            </a:endParaRPr>
          </a:p>
          <a:p>
            <a:pPr algn="just"/>
            <a:r>
              <a:rPr lang="es-ES_tradnl" sz="2100" dirty="0">
                <a:latin typeface="Arial" pitchFamily="34" charset="0"/>
                <a:cs typeface="Arial" pitchFamily="34" charset="0"/>
              </a:rPr>
              <a:t>La </a:t>
            </a:r>
            <a:r>
              <a:rPr lang="es-ES_tradnl" sz="2100" b="1" dirty="0">
                <a:solidFill>
                  <a:srgbClr val="FFC000"/>
                </a:solidFill>
                <a:effectLst>
                  <a:outerShdw blurRad="38100" dist="38100" dir="2700000" algn="tl">
                    <a:srgbClr val="000000">
                      <a:alpha val="43137"/>
                    </a:srgbClr>
                  </a:outerShdw>
                </a:effectLst>
                <a:latin typeface="Arial" pitchFamily="34" charset="0"/>
                <a:cs typeface="Arial" pitchFamily="34" charset="0"/>
              </a:rPr>
              <a:t>base imponible </a:t>
            </a:r>
            <a:r>
              <a:rPr lang="es-ES_tradnl" sz="2100" dirty="0">
                <a:latin typeface="Arial" pitchFamily="34" charset="0"/>
                <a:cs typeface="Arial" pitchFamily="34" charset="0"/>
              </a:rPr>
              <a:t>de la obligación tributaria aduanera de los derechos arancelarios a la importación está constituida por el </a:t>
            </a:r>
            <a:r>
              <a:rPr lang="es-ES_tradnl" sz="2100" b="1" dirty="0">
                <a:solidFill>
                  <a:srgbClr val="FFC000"/>
                </a:solidFill>
                <a:effectLst>
                  <a:outerShdw blurRad="38100" dist="38100" dir="2700000" algn="tl">
                    <a:srgbClr val="000000">
                      <a:alpha val="43137"/>
                    </a:srgbClr>
                  </a:outerShdw>
                </a:effectLst>
                <a:latin typeface="Arial" pitchFamily="34" charset="0"/>
                <a:cs typeface="Arial" pitchFamily="34" charset="0"/>
              </a:rPr>
              <a:t>valor en aduanas </a:t>
            </a:r>
            <a:r>
              <a:rPr lang="es-ES_tradnl" sz="2100" dirty="0">
                <a:latin typeface="Arial" pitchFamily="34" charset="0"/>
                <a:cs typeface="Arial" pitchFamily="34" charset="0"/>
              </a:rPr>
              <a:t>de las mercancías según lo define el acuerdo relativo a la aplicación del artículo VII del Acuerdo General sobre Aranceles Aduaneros y Comercio de 1994, esta Ley y demás normativa nacional e internacional aplicable.</a:t>
            </a:r>
          </a:p>
          <a:p>
            <a:pPr algn="just"/>
            <a:endParaRPr lang="es-ES_tradnl" sz="2100" dirty="0">
              <a:latin typeface="Arial" pitchFamily="34" charset="0"/>
              <a:cs typeface="Arial" pitchFamily="34" charset="0"/>
            </a:endParaRPr>
          </a:p>
          <a:p>
            <a:pPr algn="just"/>
            <a:r>
              <a:rPr lang="es-ES_tradnl" sz="2100" dirty="0">
                <a:latin typeface="Arial" pitchFamily="34" charset="0"/>
                <a:cs typeface="Arial" pitchFamily="34" charset="0"/>
              </a:rPr>
              <a:t>La base imponible de la obligación tributaria aduanera de los demás tributos de importación o exportación, será la que define la respectiva ley de creación de cada tributo.</a:t>
            </a:r>
            <a:endParaRPr lang="es-ES" sz="2100" dirty="0">
              <a:latin typeface="Arial" pitchFamily="34" charset="0"/>
              <a:cs typeface="Arial" pitchFamily="34" charset="0"/>
            </a:endParaRPr>
          </a:p>
        </p:txBody>
      </p:sp>
      <p:sp>
        <p:nvSpPr>
          <p:cNvPr id="3" name="2 Título"/>
          <p:cNvSpPr>
            <a:spLocks noGrp="1"/>
          </p:cNvSpPr>
          <p:nvPr>
            <p:ph type="title"/>
          </p:nvPr>
        </p:nvSpPr>
        <p:spPr/>
        <p:txBody>
          <a:bodyPr>
            <a:normAutofit/>
          </a:bodyPr>
          <a:lstStyle/>
          <a:p>
            <a:r>
              <a:rPr lang="es-CR" dirty="0" smtClean="0"/>
              <a:t>Ley General de Aduanas</a:t>
            </a:r>
            <a:endParaRPr lang="es-CR" dirty="0"/>
          </a:p>
        </p:txBody>
      </p:sp>
    </p:spTree>
    <p:extLst>
      <p:ext uri="{BB962C8B-B14F-4D97-AF65-F5344CB8AC3E}">
        <p14:creationId xmlns:p14="http://schemas.microsoft.com/office/powerpoint/2010/main" val="1143624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style>
          <a:lnRef idx="3">
            <a:schemeClr val="lt1"/>
          </a:lnRef>
          <a:fillRef idx="1">
            <a:schemeClr val="accent2"/>
          </a:fillRef>
          <a:effectRef idx="1">
            <a:schemeClr val="accent2"/>
          </a:effectRef>
          <a:fontRef idx="minor">
            <a:schemeClr val="lt1"/>
          </a:fontRef>
        </p:style>
        <p:txBody>
          <a:bodyPr>
            <a:normAutofit fontScale="92500" lnSpcReduction="10000"/>
          </a:bodyPr>
          <a:lstStyle/>
          <a:p>
            <a:pPr defTabSz="762000" eaLnBrk="0" hangingPunct="0"/>
            <a:endParaRPr lang="es-ES_tradnl" sz="2800" dirty="0" smtClean="0">
              <a:latin typeface="Arial" pitchFamily="34" charset="0"/>
              <a:cs typeface="Arial" pitchFamily="34" charset="0"/>
            </a:endParaRPr>
          </a:p>
          <a:p>
            <a:pPr defTabSz="762000" eaLnBrk="0" hangingPunct="0"/>
            <a:r>
              <a:rPr lang="es-ES_tradnl" sz="2800" dirty="0" smtClean="0">
                <a:latin typeface="Arial" pitchFamily="34" charset="0"/>
                <a:cs typeface="Arial" pitchFamily="34" charset="0"/>
              </a:rPr>
              <a:t>Art</a:t>
            </a:r>
            <a:r>
              <a:rPr lang="es-ES_tradnl" sz="2800" dirty="0">
                <a:latin typeface="Arial" pitchFamily="34" charset="0"/>
                <a:cs typeface="Arial" pitchFamily="34" charset="0"/>
              </a:rPr>
              <a:t>. 13 Base imponible en importaciones. </a:t>
            </a:r>
          </a:p>
          <a:p>
            <a:pPr defTabSz="762000" eaLnBrk="0" hangingPunct="0"/>
            <a:endParaRPr lang="es-ES_tradnl" sz="2800" dirty="0">
              <a:latin typeface="Arial" pitchFamily="34" charset="0"/>
              <a:cs typeface="Arial" pitchFamily="34" charset="0"/>
            </a:endParaRPr>
          </a:p>
          <a:p>
            <a:pPr algn="just" defTabSz="762000" eaLnBrk="0" hangingPunct="0"/>
            <a:r>
              <a:rPr lang="es-ES_tradnl" sz="2800" dirty="0">
                <a:latin typeface="Arial" pitchFamily="34" charset="0"/>
                <a:cs typeface="Arial" pitchFamily="34" charset="0"/>
              </a:rPr>
              <a:t>En el caso de </a:t>
            </a:r>
            <a:r>
              <a:rPr lang="es-ES_tradnl" sz="2800" b="1" dirty="0">
                <a:solidFill>
                  <a:srgbClr val="FFC000"/>
                </a:solidFill>
                <a:effectLst>
                  <a:outerShdw blurRad="38100" dist="38100" dir="2700000" algn="tl">
                    <a:srgbClr val="000000">
                      <a:alpha val="43137"/>
                    </a:srgbClr>
                  </a:outerShdw>
                </a:effectLst>
                <a:latin typeface="Arial" pitchFamily="34" charset="0"/>
                <a:cs typeface="Arial" pitchFamily="34" charset="0"/>
              </a:rPr>
              <a:t>importación</a:t>
            </a:r>
            <a:r>
              <a:rPr lang="es-ES_tradnl" sz="2800" dirty="0">
                <a:latin typeface="Arial" pitchFamily="34" charset="0"/>
                <a:cs typeface="Arial" pitchFamily="34" charset="0"/>
              </a:rPr>
              <a:t> o internación de mercancías, el valor sobre el cual  se determina el impuesto se establece adicionando </a:t>
            </a:r>
            <a:r>
              <a:rPr lang="es-ES_tradnl" sz="2800" b="1" dirty="0">
                <a:solidFill>
                  <a:srgbClr val="FFC000"/>
                </a:solidFill>
                <a:effectLst>
                  <a:outerShdw blurRad="38100" dist="38100" dir="2700000" algn="tl">
                    <a:srgbClr val="000000">
                      <a:alpha val="43137"/>
                    </a:srgbClr>
                  </a:outerShdw>
                </a:effectLst>
                <a:latin typeface="Arial" pitchFamily="34" charset="0"/>
                <a:cs typeface="Arial" pitchFamily="34" charset="0"/>
              </a:rPr>
              <a:t>al </a:t>
            </a:r>
            <a:r>
              <a:rPr lang="es-ES_tradnl" sz="2800" b="1" u="sng" dirty="0">
                <a:solidFill>
                  <a:srgbClr val="FFC000"/>
                </a:solidFill>
                <a:effectLst>
                  <a:outerShdw blurRad="38100" dist="38100" dir="2700000" algn="tl">
                    <a:srgbClr val="000000">
                      <a:alpha val="43137"/>
                    </a:srgbClr>
                  </a:outerShdw>
                </a:effectLst>
                <a:latin typeface="Arial" pitchFamily="34" charset="0"/>
                <a:cs typeface="Arial" pitchFamily="34" charset="0"/>
              </a:rPr>
              <a:t>valor CIF, aduana de Costa Rica</a:t>
            </a:r>
            <a:r>
              <a:rPr lang="es-ES_tradnl" sz="2800" dirty="0">
                <a:latin typeface="Arial" pitchFamily="34" charset="0"/>
                <a:cs typeface="Arial" pitchFamily="34" charset="0"/>
              </a:rPr>
              <a:t>, lo efectivamente pagado por concepto de derechos de importación, impuesto selectivo de consumo o específicos y cualquier otro tributo que incida sobre la importación o internación así como los demás cargos que figuren en la póliza o en el formulario aduanero, según corresponda...  </a:t>
            </a:r>
          </a:p>
          <a:p>
            <a:endParaRPr lang="es-CR" dirty="0">
              <a:latin typeface="Arial" pitchFamily="34" charset="0"/>
              <a:cs typeface="Arial" pitchFamily="34" charset="0"/>
            </a:endParaRPr>
          </a:p>
        </p:txBody>
      </p:sp>
      <p:sp>
        <p:nvSpPr>
          <p:cNvPr id="3" name="2 Título"/>
          <p:cNvSpPr>
            <a:spLocks noGrp="1"/>
          </p:cNvSpPr>
          <p:nvPr>
            <p:ph type="title"/>
          </p:nvPr>
        </p:nvSpPr>
        <p:spPr/>
        <p:txBody>
          <a:bodyPr>
            <a:normAutofit/>
          </a:bodyPr>
          <a:lstStyle/>
          <a:p>
            <a:pPr algn="ctr"/>
            <a:r>
              <a:rPr lang="es-CR" dirty="0" smtClean="0"/>
              <a:t>Base imponible de las ventas</a:t>
            </a:r>
            <a:endParaRPr lang="es-CR" dirty="0"/>
          </a:p>
        </p:txBody>
      </p:sp>
    </p:spTree>
    <p:extLst>
      <p:ext uri="{BB962C8B-B14F-4D97-AF65-F5344CB8AC3E}">
        <p14:creationId xmlns:p14="http://schemas.microsoft.com/office/powerpoint/2010/main" val="3453366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nnexpansion.com/media/2009/08/31/impuesto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5589240"/>
            <a:ext cx="1504528" cy="1055005"/>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395536" y="1556792"/>
            <a:ext cx="8229600" cy="4525963"/>
          </a:xfrm>
        </p:spPr>
        <p:txBody>
          <a:bodyPr>
            <a:normAutofit/>
          </a:bodyPr>
          <a:lstStyle/>
          <a:p>
            <a:pPr defTabSz="762000" eaLnBrk="0" hangingPunct="0"/>
            <a:r>
              <a:rPr lang="es-ES_tradnl" sz="2400" dirty="0">
                <a:latin typeface="Arial" pitchFamily="34" charset="0"/>
                <a:cs typeface="Arial" pitchFamily="34" charset="0"/>
              </a:rPr>
              <a:t>Art. 10. Norma general. La </a:t>
            </a:r>
            <a:r>
              <a:rPr lang="es-ES_tradnl" sz="2400" b="1" dirty="0">
                <a:solidFill>
                  <a:srgbClr val="00B050"/>
                </a:solidFill>
                <a:latin typeface="Arial" pitchFamily="34" charset="0"/>
                <a:cs typeface="Arial" pitchFamily="34" charset="0"/>
              </a:rPr>
              <a:t>base</a:t>
            </a:r>
            <a:r>
              <a:rPr lang="es-ES_tradnl" sz="2400" dirty="0">
                <a:latin typeface="Arial" pitchFamily="34" charset="0"/>
                <a:cs typeface="Arial" pitchFamily="34" charset="0"/>
              </a:rPr>
              <a:t> sobre la cual se debe aplicar la </a:t>
            </a:r>
            <a:r>
              <a:rPr lang="es-ES_tradnl" sz="2400" dirty="0" smtClean="0">
                <a:latin typeface="Arial" pitchFamily="34" charset="0"/>
                <a:cs typeface="Arial" pitchFamily="34" charset="0"/>
              </a:rPr>
              <a:t> </a:t>
            </a:r>
            <a:r>
              <a:rPr lang="es-ES_tradnl" sz="2400" b="1" dirty="0" smtClean="0">
                <a:solidFill>
                  <a:srgbClr val="00B050"/>
                </a:solidFill>
                <a:latin typeface="Arial" pitchFamily="34" charset="0"/>
                <a:cs typeface="Arial" pitchFamily="34" charset="0"/>
              </a:rPr>
              <a:t>tasa </a:t>
            </a:r>
            <a:r>
              <a:rPr lang="es-ES_tradnl" sz="2400" b="1" dirty="0">
                <a:solidFill>
                  <a:srgbClr val="00B050"/>
                </a:solidFill>
                <a:latin typeface="Arial" pitchFamily="34" charset="0"/>
                <a:cs typeface="Arial" pitchFamily="34" charset="0"/>
              </a:rPr>
              <a:t>del impuesto </a:t>
            </a:r>
            <a:r>
              <a:rPr lang="es-ES_tradnl" sz="2400" dirty="0">
                <a:latin typeface="Arial" pitchFamily="34" charset="0"/>
                <a:cs typeface="Arial" pitchFamily="34" charset="0"/>
              </a:rPr>
              <a:t>que corresponda, de conformidad con la </a:t>
            </a:r>
            <a:r>
              <a:rPr lang="es-ES_tradnl" sz="2400" dirty="0" smtClean="0">
                <a:latin typeface="Arial" pitchFamily="34" charset="0"/>
                <a:cs typeface="Arial" pitchFamily="34" charset="0"/>
              </a:rPr>
              <a:t> presente </a:t>
            </a:r>
            <a:r>
              <a:rPr lang="es-ES_tradnl" sz="2400" dirty="0">
                <a:latin typeface="Arial" pitchFamily="34" charset="0"/>
                <a:cs typeface="Arial" pitchFamily="34" charset="0"/>
              </a:rPr>
              <a:t>ley, se determina de la siguiente manera:</a:t>
            </a:r>
          </a:p>
          <a:p>
            <a:pPr defTabSz="762000" eaLnBrk="0" hangingPunct="0"/>
            <a:endParaRPr lang="es-ES_tradnl" sz="2400" dirty="0">
              <a:latin typeface="Arial" pitchFamily="34" charset="0"/>
              <a:cs typeface="Arial" pitchFamily="34" charset="0"/>
            </a:endParaRPr>
          </a:p>
          <a:p>
            <a:pPr defTabSz="762000" eaLnBrk="0" hangingPunct="0"/>
            <a:r>
              <a:rPr lang="es-ES_tradnl" sz="2400" dirty="0">
                <a:latin typeface="Arial" pitchFamily="34" charset="0"/>
                <a:cs typeface="Arial" pitchFamily="34" charset="0"/>
              </a:rPr>
              <a:t>a) En la importación o internación de mercancías, adicionando </a:t>
            </a:r>
            <a:r>
              <a:rPr lang="es-ES_tradnl" sz="2400" dirty="0" smtClean="0">
                <a:latin typeface="Arial" pitchFamily="34" charset="0"/>
                <a:cs typeface="Arial" pitchFamily="34" charset="0"/>
              </a:rPr>
              <a:t>al valor </a:t>
            </a:r>
            <a:r>
              <a:rPr lang="es-ES_tradnl" sz="2400" b="1" u="sng" dirty="0">
                <a:solidFill>
                  <a:srgbClr val="00B050"/>
                </a:solidFill>
                <a:latin typeface="Arial" pitchFamily="34" charset="0"/>
                <a:cs typeface="Arial" pitchFamily="34" charset="0"/>
              </a:rPr>
              <a:t>CIF aduana de ingreso</a:t>
            </a:r>
            <a:r>
              <a:rPr lang="es-ES_tradnl" sz="2400" dirty="0">
                <a:latin typeface="Arial" pitchFamily="34" charset="0"/>
                <a:cs typeface="Arial" pitchFamily="34" charset="0"/>
              </a:rPr>
              <a:t>, los derechos de importación </a:t>
            </a:r>
            <a:r>
              <a:rPr lang="es-ES_tradnl" sz="2400" b="1" dirty="0">
                <a:solidFill>
                  <a:srgbClr val="00B050"/>
                </a:solidFill>
                <a:latin typeface="Arial" pitchFamily="34" charset="0"/>
                <a:cs typeface="Arial" pitchFamily="34" charset="0"/>
              </a:rPr>
              <a:t>y . . .</a:t>
            </a:r>
          </a:p>
          <a:p>
            <a:endParaRPr lang="es-CR" sz="2400" dirty="0">
              <a:latin typeface="Arial" pitchFamily="34" charset="0"/>
              <a:cs typeface="Arial" pitchFamily="34" charset="0"/>
            </a:endParaRPr>
          </a:p>
        </p:txBody>
      </p:sp>
      <p:sp>
        <p:nvSpPr>
          <p:cNvPr id="3" name="2 Título"/>
          <p:cNvSpPr>
            <a:spLocks noGrp="1"/>
          </p:cNvSpPr>
          <p:nvPr>
            <p:ph type="title"/>
          </p:nvPr>
        </p:nvSpPr>
        <p:spPr/>
        <p:txBody>
          <a:bodyPr>
            <a:noAutofit/>
          </a:bodyPr>
          <a:lstStyle/>
          <a:p>
            <a:pPr algn="ctr"/>
            <a:r>
              <a:rPr lang="es-CR" sz="2800" dirty="0" smtClean="0"/>
              <a:t>Base imponible, ley impuesto selectivo de consumo</a:t>
            </a:r>
            <a:endParaRPr lang="es-CR" sz="2800" dirty="0"/>
          </a:p>
        </p:txBody>
      </p:sp>
    </p:spTree>
    <p:extLst>
      <p:ext uri="{BB962C8B-B14F-4D97-AF65-F5344CB8AC3E}">
        <p14:creationId xmlns:p14="http://schemas.microsoft.com/office/powerpoint/2010/main" val="264330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85443655"/>
              </p:ext>
            </p:extLst>
          </p:nvPr>
        </p:nvGraphicFramePr>
        <p:xfrm>
          <a:off x="457200" y="1481328"/>
          <a:ext cx="8363272" cy="4611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Autofit/>
          </a:bodyPr>
          <a:lstStyle/>
          <a:p>
            <a:pPr algn="ctr"/>
            <a:r>
              <a:rPr lang="es-CR" sz="2400" dirty="0" smtClean="0"/>
              <a:t>Impuesto general sobre las ventas e impuesto selectivo de consumo</a:t>
            </a:r>
            <a:endParaRPr lang="es-CR" sz="2400" dirty="0"/>
          </a:p>
        </p:txBody>
      </p:sp>
    </p:spTree>
    <p:extLst>
      <p:ext uri="{BB962C8B-B14F-4D97-AF65-F5344CB8AC3E}">
        <p14:creationId xmlns:p14="http://schemas.microsoft.com/office/powerpoint/2010/main" val="4105701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CR" sz="3600" dirty="0" smtClean="0"/>
              <a:t>Acuerdo sobre valoración aduanera de la OMC</a:t>
            </a:r>
            <a:endParaRPr lang="es-CR" sz="3600" dirty="0"/>
          </a:p>
        </p:txBody>
      </p:sp>
      <p:sp>
        <p:nvSpPr>
          <p:cNvPr id="2" name="1 Marcador de contenido"/>
          <p:cNvSpPr>
            <a:spLocks noGrp="1"/>
          </p:cNvSpPr>
          <p:nvPr>
            <p:ph sz="quarter" idx="2"/>
          </p:nvPr>
        </p:nvSpPr>
        <p:spPr>
          <a:xfrm>
            <a:off x="467544" y="1988840"/>
            <a:ext cx="4040188" cy="3941763"/>
          </a:xfrm>
        </p:spPr>
        <p:txBody>
          <a:bodyPr>
            <a:normAutofit fontScale="70000" lnSpcReduction="20000"/>
          </a:bodyPr>
          <a:lstStyle/>
          <a:p>
            <a:pPr algn="just" defTabSz="762000" eaLnBrk="0" hangingPunct="0"/>
            <a:r>
              <a:rPr lang="es-ES_tradnl" sz="2800" dirty="0">
                <a:latin typeface="Arial" pitchFamily="34" charset="0"/>
                <a:cs typeface="Arial" pitchFamily="34" charset="0"/>
              </a:rPr>
              <a:t>A. Dar una mayor uniformidad a la aplicación del artículo VII</a:t>
            </a:r>
            <a:r>
              <a:rPr lang="es-ES_tradnl" sz="2800" dirty="0" smtClean="0">
                <a:latin typeface="Arial" pitchFamily="34" charset="0"/>
                <a:cs typeface="Arial" pitchFamily="34" charset="0"/>
              </a:rPr>
              <a:t>.</a:t>
            </a:r>
          </a:p>
          <a:p>
            <a:pPr algn="just" defTabSz="762000" eaLnBrk="0" hangingPunct="0"/>
            <a:endParaRPr lang="es-ES_tradnl" sz="2800" dirty="0">
              <a:latin typeface="Arial" pitchFamily="34" charset="0"/>
              <a:cs typeface="Arial" pitchFamily="34" charset="0"/>
            </a:endParaRPr>
          </a:p>
          <a:p>
            <a:pPr algn="just" defTabSz="762000" eaLnBrk="0" hangingPunct="0"/>
            <a:r>
              <a:rPr lang="es-ES_tradnl" sz="2800" dirty="0">
                <a:latin typeface="Arial" pitchFamily="34" charset="0"/>
                <a:cs typeface="Arial" pitchFamily="34" charset="0"/>
              </a:rPr>
              <a:t>B. Necesidad de un sistema equitativo, uniforme y neutro </a:t>
            </a:r>
            <a:r>
              <a:rPr lang="es-ES_tradnl" sz="2800" dirty="0" smtClean="0">
                <a:latin typeface="Arial" pitchFamily="34" charset="0"/>
                <a:cs typeface="Arial" pitchFamily="34" charset="0"/>
              </a:rPr>
              <a:t>de valoración</a:t>
            </a:r>
            <a:r>
              <a:rPr lang="es-ES_tradnl" sz="2800" dirty="0">
                <a:latin typeface="Arial" pitchFamily="34" charset="0"/>
                <a:cs typeface="Arial" pitchFamily="34" charset="0"/>
              </a:rPr>
              <a:t>, que excluya la utilización de valores arbitrarios o ficticios.</a:t>
            </a:r>
          </a:p>
          <a:p>
            <a:pPr algn="just" defTabSz="762000" eaLnBrk="0" hangingPunct="0"/>
            <a:endParaRPr lang="es-ES_tradnl" sz="2800" dirty="0">
              <a:latin typeface="Arial" pitchFamily="34" charset="0"/>
              <a:cs typeface="Arial" pitchFamily="34" charset="0"/>
            </a:endParaRPr>
          </a:p>
          <a:p>
            <a:pPr algn="just" defTabSz="762000" eaLnBrk="0" hangingPunct="0"/>
            <a:r>
              <a:rPr lang="es-ES_tradnl" sz="2800" dirty="0">
                <a:latin typeface="Arial" pitchFamily="34" charset="0"/>
                <a:cs typeface="Arial" pitchFamily="34" charset="0"/>
              </a:rPr>
              <a:t>C. Siempre que sea posible, se debe utilizar como base de </a:t>
            </a:r>
            <a:r>
              <a:rPr lang="es-ES_tradnl" sz="2800" dirty="0" smtClean="0">
                <a:latin typeface="Arial" pitchFamily="34" charset="0"/>
                <a:cs typeface="Arial" pitchFamily="34" charset="0"/>
              </a:rPr>
              <a:t>valoración el </a:t>
            </a:r>
            <a:r>
              <a:rPr lang="es-ES_tradnl" sz="2800" dirty="0">
                <a:latin typeface="Arial" pitchFamily="34" charset="0"/>
                <a:cs typeface="Arial" pitchFamily="34" charset="0"/>
              </a:rPr>
              <a:t>valor de transacción de las mercancías que se importan.</a:t>
            </a:r>
          </a:p>
          <a:p>
            <a:pPr algn="just" defTabSz="762000" eaLnBrk="0" hangingPunct="0"/>
            <a:endParaRPr lang="es-ES_tradnl" sz="2800" dirty="0">
              <a:latin typeface="Arial" pitchFamily="34" charset="0"/>
              <a:cs typeface="Arial" pitchFamily="34" charset="0"/>
            </a:endParaRPr>
          </a:p>
        </p:txBody>
      </p:sp>
      <p:pic>
        <p:nvPicPr>
          <p:cNvPr id="2052" name="Picture 4" descr="http://www.cibaoaldia.com/wp-content/uploads/2011/07/juez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916832"/>
            <a:ext cx="4184483"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380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smtClean="0"/>
              <a:t>Acuerdo sobre valoración aduanera de la OMC</a:t>
            </a:r>
            <a:endParaRPr lang="es-CR" dirty="0"/>
          </a:p>
        </p:txBody>
      </p:sp>
      <p:sp>
        <p:nvSpPr>
          <p:cNvPr id="2" name="1 Marcador de contenido"/>
          <p:cNvSpPr>
            <a:spLocks noGrp="1"/>
          </p:cNvSpPr>
          <p:nvPr>
            <p:ph sz="quarter" idx="2"/>
          </p:nvPr>
        </p:nvSpPr>
        <p:spPr>
          <a:xfrm>
            <a:off x="467544" y="2276872"/>
            <a:ext cx="4040188" cy="3941763"/>
          </a:xfrm>
        </p:spPr>
        <p:txBody>
          <a:bodyPr>
            <a:normAutofit fontScale="62500" lnSpcReduction="20000"/>
          </a:bodyPr>
          <a:lstStyle/>
          <a:p>
            <a:pPr marL="109728" indent="0" algn="just" defTabSz="762000" eaLnBrk="0" hangingPunct="0">
              <a:buNone/>
            </a:pPr>
            <a:endParaRPr lang="es-ES_tradnl" sz="2800" dirty="0">
              <a:cs typeface="Arial" charset="0"/>
            </a:endParaRPr>
          </a:p>
          <a:p>
            <a:pPr algn="just" defTabSz="762000" eaLnBrk="0" hangingPunct="0"/>
            <a:r>
              <a:rPr lang="es-ES_tradnl" sz="2800" dirty="0">
                <a:cs typeface="Arial" charset="0"/>
              </a:rPr>
              <a:t>D. La determinación del valor en aduana debe basarse en </a:t>
            </a:r>
            <a:r>
              <a:rPr lang="es-ES_tradnl" sz="2800" dirty="0" smtClean="0">
                <a:cs typeface="Arial" charset="0"/>
              </a:rPr>
              <a:t>criterios sencillos </a:t>
            </a:r>
            <a:r>
              <a:rPr lang="es-ES_tradnl" sz="2800" dirty="0">
                <a:cs typeface="Arial" charset="0"/>
              </a:rPr>
              <a:t>y equitativos, que estén de acuerdo con los usos </a:t>
            </a:r>
            <a:r>
              <a:rPr lang="es-ES_tradnl" sz="2800" dirty="0" smtClean="0">
                <a:cs typeface="Arial" charset="0"/>
              </a:rPr>
              <a:t>comerciales, y </a:t>
            </a:r>
            <a:r>
              <a:rPr lang="es-ES_tradnl" sz="2800" dirty="0">
                <a:cs typeface="Arial" charset="0"/>
              </a:rPr>
              <a:t>los procedimientos de valoración tienen que ser de aplicación </a:t>
            </a:r>
            <a:r>
              <a:rPr lang="es-ES_tradnl" sz="2800" dirty="0" smtClean="0">
                <a:cs typeface="Arial" charset="0"/>
              </a:rPr>
              <a:t>general</a:t>
            </a:r>
            <a:r>
              <a:rPr lang="es-ES_tradnl" sz="2800" dirty="0">
                <a:cs typeface="Arial" charset="0"/>
              </a:rPr>
              <a:t>, sin discriminaciones, según la procedencia u orígenes de </a:t>
            </a:r>
            <a:r>
              <a:rPr lang="es-ES_tradnl" sz="2800" dirty="0" smtClean="0">
                <a:cs typeface="Arial" charset="0"/>
              </a:rPr>
              <a:t>las </a:t>
            </a:r>
            <a:r>
              <a:rPr lang="es-ES_tradnl" sz="2800" dirty="0">
                <a:cs typeface="Arial" charset="0"/>
              </a:rPr>
              <a:t>mercancías.</a:t>
            </a:r>
          </a:p>
          <a:p>
            <a:pPr algn="just" defTabSz="762000" eaLnBrk="0" hangingPunct="0"/>
            <a:endParaRPr lang="es-ES_tradnl" sz="2800" dirty="0">
              <a:cs typeface="Arial" charset="0"/>
            </a:endParaRPr>
          </a:p>
          <a:p>
            <a:pPr algn="just" defTabSz="762000" eaLnBrk="0" hangingPunct="0"/>
            <a:r>
              <a:rPr lang="es-ES_tradnl" sz="2800" dirty="0">
                <a:cs typeface="Arial" charset="0"/>
              </a:rPr>
              <a:t>E. El sistema de valoración no deben utilizarse para combatir </a:t>
            </a:r>
            <a:r>
              <a:rPr lang="es-ES_tradnl" sz="2800" dirty="0" smtClean="0">
                <a:cs typeface="Arial" charset="0"/>
              </a:rPr>
              <a:t>el dumping</a:t>
            </a:r>
            <a:r>
              <a:rPr lang="es-ES_tradnl" sz="2800" dirty="0">
                <a:cs typeface="Arial" charset="0"/>
              </a:rPr>
              <a:t>.</a:t>
            </a:r>
          </a:p>
          <a:p>
            <a:pPr algn="just"/>
            <a:endParaRPr lang="es-CR" dirty="0"/>
          </a:p>
        </p:txBody>
      </p:sp>
      <p:pic>
        <p:nvPicPr>
          <p:cNvPr id="3074" name="Picture 2" descr="http://www.sondeoeconomico.com/wp-content/uploads/2010/09/1147-08-15-08-profesionale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2060848"/>
            <a:ext cx="3810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557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20800489"/>
              </p:ext>
            </p:extLst>
          </p:nvPr>
        </p:nvGraphicFramePr>
        <p:xfrm>
          <a:off x="251520" y="1268760"/>
          <a:ext cx="856895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pPr algn="ctr"/>
            <a:r>
              <a:rPr lang="es-CR" dirty="0" smtClean="0"/>
              <a:t>Principal método de valoración</a:t>
            </a:r>
            <a:endParaRPr lang="es-CR" dirty="0"/>
          </a:p>
        </p:txBody>
      </p:sp>
    </p:spTree>
    <p:extLst>
      <p:ext uri="{BB962C8B-B14F-4D97-AF65-F5344CB8AC3E}">
        <p14:creationId xmlns:p14="http://schemas.microsoft.com/office/powerpoint/2010/main" val="1936185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pPr algn="just" defTabSz="762000" eaLnBrk="0" hangingPunct="0"/>
            <a:r>
              <a:rPr lang="es-ES_tradnl" b="1" dirty="0"/>
              <a:t>1. </a:t>
            </a:r>
            <a:r>
              <a:rPr lang="es-ES_tradnl" b="1" dirty="0">
                <a:cs typeface="Arial" charset="0"/>
              </a:rPr>
              <a:t>Valor de transacción establecido en el mismo momento o en </a:t>
            </a:r>
            <a:r>
              <a:rPr lang="es-ES_tradnl" b="1" dirty="0" smtClean="0">
                <a:cs typeface="Arial" charset="0"/>
              </a:rPr>
              <a:t>uno aproximado </a:t>
            </a:r>
            <a:r>
              <a:rPr lang="es-ES_tradnl" b="1" dirty="0">
                <a:cs typeface="Arial" charset="0"/>
              </a:rPr>
              <a:t>para </a:t>
            </a:r>
            <a:r>
              <a:rPr lang="es-ES_tradnl" b="1" u="sng" dirty="0">
                <a:cs typeface="Arial" charset="0"/>
              </a:rPr>
              <a:t>mercancías idénticas</a:t>
            </a:r>
            <a:r>
              <a:rPr lang="es-ES_tradnl" b="1" dirty="0">
                <a:cs typeface="Arial" charset="0"/>
              </a:rPr>
              <a:t>.</a:t>
            </a:r>
          </a:p>
          <a:p>
            <a:pPr algn="just" defTabSz="762000" eaLnBrk="0" hangingPunct="0"/>
            <a:endParaRPr lang="es-ES_tradnl" b="1" dirty="0">
              <a:cs typeface="Arial" charset="0"/>
            </a:endParaRPr>
          </a:p>
          <a:p>
            <a:pPr algn="just" defTabSz="762000" eaLnBrk="0" hangingPunct="0"/>
            <a:r>
              <a:rPr lang="es-ES_tradnl" b="1" dirty="0">
                <a:cs typeface="Arial" charset="0"/>
              </a:rPr>
              <a:t>3. Valor de transacción establecido en el  mismo momento o en </a:t>
            </a:r>
            <a:r>
              <a:rPr lang="es-ES_tradnl" b="1" dirty="0" smtClean="0">
                <a:cs typeface="Arial" charset="0"/>
              </a:rPr>
              <a:t>uno aproximado </a:t>
            </a:r>
            <a:r>
              <a:rPr lang="es-ES_tradnl" b="1" dirty="0">
                <a:cs typeface="Arial" charset="0"/>
              </a:rPr>
              <a:t>para </a:t>
            </a:r>
            <a:r>
              <a:rPr lang="es-ES_tradnl" b="1" u="sng" dirty="0">
                <a:cs typeface="Arial" charset="0"/>
              </a:rPr>
              <a:t>mercancías similares</a:t>
            </a:r>
            <a:r>
              <a:rPr lang="es-ES_tradnl" b="1" dirty="0">
                <a:cs typeface="Arial" charset="0"/>
              </a:rPr>
              <a:t>.</a:t>
            </a:r>
          </a:p>
          <a:p>
            <a:pPr algn="just" defTabSz="762000" eaLnBrk="0" hangingPunct="0"/>
            <a:endParaRPr lang="es-ES_tradnl" b="1" dirty="0">
              <a:cs typeface="Arial" charset="0"/>
            </a:endParaRPr>
          </a:p>
          <a:p>
            <a:pPr algn="just" defTabSz="762000" eaLnBrk="0" hangingPunct="0"/>
            <a:r>
              <a:rPr lang="es-ES_tradnl" b="1" dirty="0">
                <a:cs typeface="Arial" charset="0"/>
              </a:rPr>
              <a:t>4. El precio unitario de venta en el país de importación de las </a:t>
            </a:r>
            <a:r>
              <a:rPr lang="es-ES_tradnl" b="1" dirty="0" smtClean="0">
                <a:cs typeface="Arial" charset="0"/>
              </a:rPr>
              <a:t>mercancías importadas </a:t>
            </a:r>
            <a:r>
              <a:rPr lang="es-ES_tradnl" b="1" dirty="0">
                <a:cs typeface="Arial" charset="0"/>
              </a:rPr>
              <a:t>o de mercancías idénticas o similares </a:t>
            </a:r>
            <a:r>
              <a:rPr lang="es-ES_tradnl" b="1" dirty="0" smtClean="0">
                <a:cs typeface="Arial" charset="0"/>
              </a:rPr>
              <a:t>menos </a:t>
            </a:r>
            <a:r>
              <a:rPr lang="es-ES_tradnl" b="1" dirty="0">
                <a:cs typeface="Arial" charset="0"/>
              </a:rPr>
              <a:t>determinadas deducciones. (</a:t>
            </a:r>
            <a:r>
              <a:rPr lang="es-ES_tradnl" b="1" u="sng" dirty="0">
                <a:cs typeface="Arial" charset="0"/>
              </a:rPr>
              <a:t>método deductivo o sustractivo</a:t>
            </a:r>
            <a:r>
              <a:rPr lang="es-ES_tradnl" b="1" dirty="0">
                <a:cs typeface="Arial" charset="0"/>
              </a:rPr>
              <a:t>)</a:t>
            </a:r>
          </a:p>
          <a:p>
            <a:pPr algn="just" defTabSz="762000" eaLnBrk="0" hangingPunct="0"/>
            <a:endParaRPr lang="es-ES_tradnl" b="1" dirty="0">
              <a:cs typeface="Arial" charset="0"/>
            </a:endParaRPr>
          </a:p>
          <a:p>
            <a:pPr algn="just" defTabSz="762000" eaLnBrk="0" hangingPunct="0"/>
            <a:r>
              <a:rPr lang="es-ES_tradnl" b="1" dirty="0">
                <a:cs typeface="Arial" charset="0"/>
              </a:rPr>
              <a:t>5. El precio reconstruido a partir del costo de materiales y de </a:t>
            </a:r>
            <a:r>
              <a:rPr lang="es-ES_tradnl" b="1" dirty="0" smtClean="0">
                <a:cs typeface="Arial" charset="0"/>
              </a:rPr>
              <a:t>fabricación</a:t>
            </a:r>
            <a:r>
              <a:rPr lang="es-ES_tradnl" b="1" dirty="0">
                <a:cs typeface="Arial" charset="0"/>
              </a:rPr>
              <a:t>, de los beneficios y gastos generales, y de los costos </a:t>
            </a:r>
            <a:r>
              <a:rPr lang="es-ES_tradnl" b="1" dirty="0" smtClean="0">
                <a:cs typeface="Arial" charset="0"/>
              </a:rPr>
              <a:t>de transporte</a:t>
            </a:r>
            <a:r>
              <a:rPr lang="es-ES_tradnl" b="1" dirty="0">
                <a:cs typeface="Arial" charset="0"/>
              </a:rPr>
              <a:t>. (</a:t>
            </a:r>
            <a:r>
              <a:rPr lang="es-ES_tradnl" b="1" u="sng" dirty="0">
                <a:cs typeface="Arial" charset="0"/>
              </a:rPr>
              <a:t>Método basado en el costo de producción o del valor </a:t>
            </a:r>
            <a:r>
              <a:rPr lang="es-ES_tradnl" b="1" u="sng" dirty="0" smtClean="0">
                <a:cs typeface="Arial" charset="0"/>
              </a:rPr>
              <a:t>reconstruido</a:t>
            </a:r>
            <a:r>
              <a:rPr lang="es-ES_tradnl" b="1" dirty="0">
                <a:cs typeface="Arial" charset="0"/>
              </a:rPr>
              <a:t>)</a:t>
            </a:r>
          </a:p>
          <a:p>
            <a:pPr algn="just" defTabSz="762000" eaLnBrk="0" hangingPunct="0"/>
            <a:endParaRPr lang="es-ES_tradnl" b="1" dirty="0">
              <a:cs typeface="Arial" charset="0"/>
            </a:endParaRPr>
          </a:p>
          <a:p>
            <a:pPr algn="just" defTabSz="762000" eaLnBrk="0" hangingPunct="0"/>
            <a:r>
              <a:rPr lang="es-ES_tradnl" b="1" dirty="0">
                <a:cs typeface="Arial" charset="0"/>
              </a:rPr>
              <a:t>6. Método llamado del </a:t>
            </a:r>
            <a:r>
              <a:rPr lang="es-ES_tradnl" b="1" u="sng" dirty="0">
                <a:cs typeface="Arial" charset="0"/>
              </a:rPr>
              <a:t>último recurso</a:t>
            </a:r>
            <a:r>
              <a:rPr lang="es-ES_tradnl" b="1" dirty="0">
                <a:cs typeface="Arial" charset="0"/>
              </a:rPr>
              <a:t>. </a:t>
            </a:r>
            <a:endParaRPr lang="es-ES_tradnl" dirty="0">
              <a:cs typeface="Arial" charset="0"/>
            </a:endParaRPr>
          </a:p>
          <a:p>
            <a:pPr algn="just"/>
            <a:endParaRPr lang="es-CR" dirty="0"/>
          </a:p>
        </p:txBody>
      </p:sp>
      <p:sp>
        <p:nvSpPr>
          <p:cNvPr id="3" name="2 Título"/>
          <p:cNvSpPr>
            <a:spLocks noGrp="1"/>
          </p:cNvSpPr>
          <p:nvPr>
            <p:ph type="title"/>
          </p:nvPr>
        </p:nvSpPr>
        <p:spPr/>
        <p:txBody>
          <a:bodyPr>
            <a:normAutofit fontScale="90000"/>
          </a:bodyPr>
          <a:lstStyle/>
          <a:p>
            <a:r>
              <a:rPr lang="es-CR" dirty="0" smtClean="0"/>
              <a:t>Métodos secundarios de valoración</a:t>
            </a:r>
            <a:endParaRPr lang="es-CR" dirty="0"/>
          </a:p>
        </p:txBody>
      </p:sp>
      <p:pic>
        <p:nvPicPr>
          <p:cNvPr id="4098" name="Picture 2" descr="http://1.bp.blogspot.com/_tEVf3XMLQtA/SbLxnGxQVFI/AAAAAAAAFcY/GbChy1s1imk/s400/monedas+de+or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4806280"/>
            <a:ext cx="2051720" cy="205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572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83888173"/>
              </p:ext>
            </p:extLst>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r>
              <a:rPr lang="es-CR" dirty="0" smtClean="0"/>
              <a:t>Valor de transacción</a:t>
            </a:r>
            <a:endParaRPr lang="es-CR" dirty="0"/>
          </a:p>
        </p:txBody>
      </p:sp>
      <p:pic>
        <p:nvPicPr>
          <p:cNvPr id="5122" name="Picture 2" descr="http://t3.gstatic.com/images?q=tbn:ANd9GcTL2tneqh5yCFeGfsSjmWAFjrpcorpTZDdOWo64QEQXjpKHYCwaL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52" y="5561606"/>
            <a:ext cx="2285948" cy="129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15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1.bp.blogspot.com/_tEVf3XMLQtA/SbLxnGxQVFI/AAAAAAAAFcY/GbChy1s1imk/s400/monedas+de+or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4806280"/>
            <a:ext cx="2051720" cy="205172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0" y="1700808"/>
            <a:ext cx="8229600" cy="4525963"/>
          </a:xfrm>
        </p:spPr>
        <p:txBody>
          <a:bodyPr>
            <a:noAutofit/>
          </a:bodyPr>
          <a:lstStyle/>
          <a:p>
            <a:pPr defTabSz="762000" eaLnBrk="0" hangingPunct="0"/>
            <a:r>
              <a:rPr lang="es-ES_tradnl" sz="1600" dirty="0">
                <a:latin typeface="Arial" pitchFamily="34" charset="0"/>
                <a:cs typeface="Arial" pitchFamily="34" charset="0"/>
              </a:rPr>
              <a:t>1. Valor de transacción = </a:t>
            </a:r>
            <a:r>
              <a:rPr lang="es-ES_tradnl" sz="1600" b="1" dirty="0">
                <a:solidFill>
                  <a:srgbClr val="FFC000"/>
                </a:solidFill>
                <a:effectLst>
                  <a:outerShdw blurRad="38100" dist="38100" dir="2700000" algn="tl">
                    <a:srgbClr val="000000">
                      <a:alpha val="43137"/>
                    </a:srgbClr>
                  </a:outerShdw>
                </a:effectLst>
                <a:latin typeface="Arial" pitchFamily="34" charset="0"/>
                <a:cs typeface="Arial" pitchFamily="34" charset="0"/>
              </a:rPr>
              <a:t>Precio efectivamente pagado o por </a:t>
            </a:r>
            <a:r>
              <a:rPr lang="es-ES_tradnl" sz="16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pagar </a:t>
            </a:r>
            <a:r>
              <a:rPr lang="es-ES_tradnl" sz="1600" dirty="0" smtClean="0">
                <a:latin typeface="Arial" pitchFamily="34" charset="0"/>
                <a:cs typeface="Arial" pitchFamily="34" charset="0"/>
              </a:rPr>
              <a:t>más </a:t>
            </a:r>
            <a:r>
              <a:rPr lang="es-ES_tradnl" sz="1600" dirty="0">
                <a:latin typeface="Arial" pitchFamily="34" charset="0"/>
                <a:cs typeface="Arial" pitchFamily="34" charset="0"/>
              </a:rPr>
              <a:t>ajustes + o -</a:t>
            </a:r>
          </a:p>
          <a:p>
            <a:pPr defTabSz="762000" eaLnBrk="0" hangingPunct="0"/>
            <a:endParaRPr lang="es-ES_tradnl" sz="1600" dirty="0">
              <a:latin typeface="Arial" pitchFamily="34" charset="0"/>
              <a:cs typeface="Arial" pitchFamily="34" charset="0"/>
            </a:endParaRPr>
          </a:p>
          <a:p>
            <a:pPr defTabSz="762000" eaLnBrk="0" hangingPunct="0"/>
            <a:r>
              <a:rPr lang="es-ES_tradnl" sz="1600" dirty="0">
                <a:latin typeface="Arial" pitchFamily="34" charset="0"/>
                <a:cs typeface="Arial" pitchFamily="34" charset="0"/>
              </a:rPr>
              <a:t>2. </a:t>
            </a:r>
            <a:r>
              <a:rPr lang="es-ES_tradnl" sz="1600" b="1" dirty="0">
                <a:solidFill>
                  <a:srgbClr val="FFC000"/>
                </a:solidFill>
                <a:effectLst>
                  <a:outerShdw blurRad="38100" dist="38100" dir="2700000" algn="tl">
                    <a:srgbClr val="000000">
                      <a:alpha val="43137"/>
                    </a:srgbClr>
                  </a:outerShdw>
                </a:effectLst>
                <a:latin typeface="Arial" pitchFamily="34" charset="0"/>
                <a:cs typeface="Arial" pitchFamily="34" charset="0"/>
              </a:rPr>
              <a:t>“se </a:t>
            </a:r>
            <a:r>
              <a:rPr lang="es-ES_tradnl" sz="16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venden”</a:t>
            </a:r>
          </a:p>
          <a:p>
            <a:pPr lvl="1" defTabSz="762000" eaLnBrk="0" hangingPunct="0"/>
            <a:r>
              <a:rPr lang="es-ES_tradnl" sz="1600" dirty="0" smtClean="0">
                <a:latin typeface="Arial" pitchFamily="34" charset="0"/>
                <a:cs typeface="Arial" pitchFamily="34" charset="0"/>
              </a:rPr>
              <a:t>Es </a:t>
            </a:r>
            <a:r>
              <a:rPr lang="es-ES_tradnl" sz="1600" b="1" dirty="0">
                <a:solidFill>
                  <a:srgbClr val="FFC000"/>
                </a:solidFill>
                <a:effectLst>
                  <a:outerShdw blurRad="38100" dist="38100" dir="2700000" algn="tl">
                    <a:srgbClr val="000000">
                      <a:alpha val="43137"/>
                    </a:srgbClr>
                  </a:outerShdw>
                </a:effectLst>
                <a:latin typeface="Arial" pitchFamily="34" charset="0"/>
                <a:cs typeface="Arial" pitchFamily="34" charset="0"/>
              </a:rPr>
              <a:t>imprescindible </a:t>
            </a:r>
            <a:r>
              <a:rPr lang="es-ES_tradnl" sz="1600" dirty="0">
                <a:latin typeface="Arial" pitchFamily="34" charset="0"/>
                <a:cs typeface="Arial" pitchFamily="34" charset="0"/>
              </a:rPr>
              <a:t>que las mercancías hayan sido objeto de una </a:t>
            </a:r>
            <a:r>
              <a:rPr lang="es-ES_tradnl" sz="1600" dirty="0" smtClean="0">
                <a:latin typeface="Arial" pitchFamily="34" charset="0"/>
                <a:cs typeface="Arial" pitchFamily="34" charset="0"/>
              </a:rPr>
              <a:t>  </a:t>
            </a:r>
            <a:r>
              <a:rPr lang="es-ES_tradnl" sz="1600" dirty="0">
                <a:latin typeface="Arial" pitchFamily="34" charset="0"/>
                <a:cs typeface="Arial" pitchFamily="34" charset="0"/>
              </a:rPr>
              <a:t>venta.  Ej. Se excluyen de este método los casos de consignación </a:t>
            </a:r>
            <a:r>
              <a:rPr lang="es-ES_tradnl" sz="1600" dirty="0" smtClean="0">
                <a:latin typeface="Arial" pitchFamily="34" charset="0"/>
                <a:cs typeface="Arial" pitchFamily="34" charset="0"/>
              </a:rPr>
              <a:t> o </a:t>
            </a:r>
            <a:r>
              <a:rPr lang="es-ES_tradnl" sz="1600" dirty="0">
                <a:latin typeface="Arial" pitchFamily="34" charset="0"/>
                <a:cs typeface="Arial" pitchFamily="34" charset="0"/>
              </a:rPr>
              <a:t>alquiler</a:t>
            </a:r>
          </a:p>
          <a:p>
            <a:pPr defTabSz="762000" eaLnBrk="0" hangingPunct="0"/>
            <a:endParaRPr lang="es-ES_tradnl" sz="1600" dirty="0">
              <a:latin typeface="Arial" pitchFamily="34" charset="0"/>
              <a:cs typeface="Arial" pitchFamily="34" charset="0"/>
            </a:endParaRPr>
          </a:p>
          <a:p>
            <a:pPr defTabSz="762000" eaLnBrk="0" hangingPunct="0"/>
            <a:r>
              <a:rPr lang="es-ES_tradnl" sz="1600" dirty="0">
                <a:latin typeface="Arial" pitchFamily="34" charset="0"/>
                <a:cs typeface="Arial" pitchFamily="34" charset="0"/>
              </a:rPr>
              <a:t>3. </a:t>
            </a:r>
            <a:r>
              <a:rPr lang="es-ES_tradnl" sz="1600" dirty="0">
                <a:solidFill>
                  <a:srgbClr val="FFC000"/>
                </a:solidFill>
                <a:effectLst>
                  <a:outerShdw blurRad="38100" dist="38100" dir="2700000" algn="tl">
                    <a:srgbClr val="000000">
                      <a:alpha val="43137"/>
                    </a:srgbClr>
                  </a:outerShdw>
                </a:effectLst>
                <a:latin typeface="Arial" pitchFamily="34" charset="0"/>
                <a:cs typeface="Arial" pitchFamily="34" charset="0"/>
              </a:rPr>
              <a:t>Exportación</a:t>
            </a:r>
            <a:r>
              <a:rPr lang="es-ES_tradnl" sz="1600" dirty="0">
                <a:latin typeface="Arial" pitchFamily="34" charset="0"/>
                <a:cs typeface="Arial" pitchFamily="34" charset="0"/>
              </a:rPr>
              <a:t> con destino al país de </a:t>
            </a:r>
            <a:r>
              <a:rPr lang="es-ES_tradnl" sz="1600" dirty="0" smtClean="0">
                <a:latin typeface="Arial" pitchFamily="34" charset="0"/>
                <a:cs typeface="Arial" pitchFamily="34" charset="0"/>
              </a:rPr>
              <a:t>importación.</a:t>
            </a:r>
          </a:p>
          <a:p>
            <a:pPr lvl="1" defTabSz="762000" eaLnBrk="0" hangingPunct="0"/>
            <a:r>
              <a:rPr lang="es-ES_tradnl" sz="1600" dirty="0" smtClean="0">
                <a:latin typeface="Arial" pitchFamily="34" charset="0"/>
                <a:cs typeface="Arial" pitchFamily="34" charset="0"/>
              </a:rPr>
              <a:t>Si </a:t>
            </a:r>
            <a:r>
              <a:rPr lang="es-ES_tradnl" sz="1600" dirty="0">
                <a:latin typeface="Arial" pitchFamily="34" charset="0"/>
                <a:cs typeface="Arial" pitchFamily="34" charset="0"/>
              </a:rPr>
              <a:t>se hubieran vendido para el mercado interno del país </a:t>
            </a:r>
            <a:r>
              <a:rPr lang="es-ES_tradnl" sz="1600" dirty="0" smtClean="0">
                <a:latin typeface="Arial" pitchFamily="34" charset="0"/>
                <a:cs typeface="Arial" pitchFamily="34" charset="0"/>
              </a:rPr>
              <a:t>de exportación</a:t>
            </a:r>
            <a:r>
              <a:rPr lang="es-ES_tradnl" sz="1600" dirty="0">
                <a:latin typeface="Arial" pitchFamily="34" charset="0"/>
                <a:cs typeface="Arial" pitchFamily="34" charset="0"/>
              </a:rPr>
              <a:t>, o para la exportación con destino </a:t>
            </a:r>
            <a:r>
              <a:rPr lang="es-ES_tradnl" sz="1600" dirty="0" smtClean="0">
                <a:latin typeface="Arial" pitchFamily="34" charset="0"/>
                <a:cs typeface="Arial" pitchFamily="34" charset="0"/>
              </a:rPr>
              <a:t>a un </a:t>
            </a:r>
            <a:r>
              <a:rPr lang="es-ES_tradnl" sz="1600" dirty="0">
                <a:latin typeface="Arial" pitchFamily="34" charset="0"/>
                <a:cs typeface="Arial" pitchFamily="34" charset="0"/>
              </a:rPr>
              <a:t>tercer país</a:t>
            </a:r>
            <a:r>
              <a:rPr lang="es-ES_tradnl" sz="1600" dirty="0" smtClean="0">
                <a:latin typeface="Arial" pitchFamily="34" charset="0"/>
                <a:cs typeface="Arial" pitchFamily="34" charset="0"/>
              </a:rPr>
              <a:t>, </a:t>
            </a:r>
            <a:r>
              <a:rPr lang="es-ES_tradnl" sz="1600" dirty="0">
                <a:latin typeface="Arial" pitchFamily="34" charset="0"/>
                <a:cs typeface="Arial" pitchFamily="34" charset="0"/>
              </a:rPr>
              <a:t>tal  venta no podría aceptarse para determinar el v. de t.</a:t>
            </a:r>
          </a:p>
          <a:p>
            <a:endParaRPr lang="es-CR" sz="1600" dirty="0">
              <a:latin typeface="Arial" pitchFamily="34" charset="0"/>
              <a:cs typeface="Arial" pitchFamily="34" charset="0"/>
            </a:endParaRPr>
          </a:p>
        </p:txBody>
      </p:sp>
      <p:sp>
        <p:nvSpPr>
          <p:cNvPr id="3" name="2 Título"/>
          <p:cNvSpPr>
            <a:spLocks noGrp="1"/>
          </p:cNvSpPr>
          <p:nvPr>
            <p:ph type="title"/>
          </p:nvPr>
        </p:nvSpPr>
        <p:spPr/>
        <p:txBody>
          <a:bodyPr>
            <a:noAutofit/>
          </a:bodyPr>
          <a:lstStyle/>
          <a:p>
            <a:r>
              <a:rPr lang="es-CR" sz="3200" dirty="0" smtClean="0"/>
              <a:t>Factores a considerar en el valor de </a:t>
            </a:r>
            <a:r>
              <a:rPr lang="es-CR" sz="2800" dirty="0" smtClean="0"/>
              <a:t>transacción</a:t>
            </a:r>
            <a:endParaRPr lang="es-CR" sz="3200" dirty="0"/>
          </a:p>
        </p:txBody>
      </p:sp>
      <p:pic>
        <p:nvPicPr>
          <p:cNvPr id="7170" name="Picture 2" descr="http://www.muylinux.com/wp-content/uploads/2011/01/venta.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888212" y="5157192"/>
            <a:ext cx="2195736" cy="156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89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CR" sz="3200" dirty="0" smtClean="0"/>
              <a:t>Sistemas de imposición arancelaria</a:t>
            </a:r>
            <a:endParaRPr lang="es-CR" sz="3200" dirty="0"/>
          </a:p>
        </p:txBody>
      </p:sp>
      <p:graphicFrame>
        <p:nvGraphicFramePr>
          <p:cNvPr id="4" name="3 Diagrama"/>
          <p:cNvGraphicFramePr/>
          <p:nvPr/>
        </p:nvGraphicFramePr>
        <p:xfrm>
          <a:off x="571472" y="1714488"/>
          <a:ext cx="80724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puromarketinggermanvelasquez.files.wordpress.com/2011/08/ventaperso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863554"/>
            <a:ext cx="2225824" cy="1669368"/>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normAutofit fontScale="92500" lnSpcReduction="10000"/>
          </a:bodyPr>
          <a:lstStyle/>
          <a:p>
            <a:pPr algn="just" defTabSz="762000" eaLnBrk="0" hangingPunct="0"/>
            <a:r>
              <a:rPr lang="es-ES_tradnl" sz="2800" b="1" dirty="0" smtClean="0">
                <a:solidFill>
                  <a:srgbClr val="C00000"/>
                </a:solidFill>
                <a:latin typeface="Arial" pitchFamily="34" charset="0"/>
                <a:cs typeface="Arial" pitchFamily="34" charset="0"/>
              </a:rPr>
              <a:t>No </a:t>
            </a:r>
            <a:r>
              <a:rPr lang="es-ES_tradnl" sz="2800" b="1" dirty="0">
                <a:solidFill>
                  <a:srgbClr val="C00000"/>
                </a:solidFill>
                <a:latin typeface="Arial" pitchFamily="34" charset="0"/>
                <a:cs typeface="Arial" pitchFamily="34" charset="0"/>
              </a:rPr>
              <a:t>está definida.</a:t>
            </a:r>
          </a:p>
          <a:p>
            <a:pPr algn="just" defTabSz="762000" eaLnBrk="0" hangingPunct="0"/>
            <a:endParaRPr lang="es-ES_tradnl" sz="2800" dirty="0">
              <a:latin typeface="Arial" pitchFamily="34" charset="0"/>
              <a:cs typeface="Arial" pitchFamily="34" charset="0"/>
            </a:endParaRPr>
          </a:p>
          <a:p>
            <a:pPr algn="just" defTabSz="762000" eaLnBrk="0" hangingPunct="0"/>
            <a:r>
              <a:rPr lang="es-ES_tradnl" sz="2800" dirty="0" smtClean="0">
                <a:latin typeface="Arial" pitchFamily="34" charset="0"/>
                <a:cs typeface="Arial" pitchFamily="34" charset="0"/>
              </a:rPr>
              <a:t>Comité </a:t>
            </a:r>
            <a:r>
              <a:rPr lang="es-ES_tradnl" sz="2800" dirty="0">
                <a:latin typeface="Arial" pitchFamily="34" charset="0"/>
                <a:cs typeface="Arial" pitchFamily="34" charset="0"/>
              </a:rPr>
              <a:t>Técnico estableció casos, no limitativos, en </a:t>
            </a:r>
            <a:r>
              <a:rPr lang="es-ES_tradnl" sz="2800" dirty="0" smtClean="0">
                <a:latin typeface="Arial" pitchFamily="34" charset="0"/>
                <a:cs typeface="Arial" pitchFamily="34" charset="0"/>
              </a:rPr>
              <a:t>que no </a:t>
            </a:r>
            <a:r>
              <a:rPr lang="es-ES_tradnl" sz="2800" dirty="0">
                <a:latin typeface="Arial" pitchFamily="34" charset="0"/>
                <a:cs typeface="Arial" pitchFamily="34" charset="0"/>
              </a:rPr>
              <a:t>se </a:t>
            </a:r>
            <a:r>
              <a:rPr lang="es-ES_tradnl" sz="2800" dirty="0" smtClean="0">
                <a:latin typeface="Arial" pitchFamily="34" charset="0"/>
                <a:cs typeface="Arial" pitchFamily="34" charset="0"/>
              </a:rPr>
              <a:t>considera </a:t>
            </a:r>
            <a:r>
              <a:rPr lang="es-ES_tradnl" sz="2800" dirty="0">
                <a:latin typeface="Arial" pitchFamily="34" charset="0"/>
                <a:cs typeface="Arial" pitchFamily="34" charset="0"/>
              </a:rPr>
              <a:t>que existe una venta. </a:t>
            </a:r>
            <a:r>
              <a:rPr lang="es-ES_tradnl" sz="2800" b="1" dirty="0">
                <a:solidFill>
                  <a:srgbClr val="FFC000"/>
                </a:solidFill>
                <a:latin typeface="Arial" pitchFamily="34" charset="0"/>
                <a:cs typeface="Arial" pitchFamily="34" charset="0"/>
              </a:rPr>
              <a:t>Opinión consultiva 1.1</a:t>
            </a:r>
          </a:p>
          <a:p>
            <a:pPr algn="just" defTabSz="762000" eaLnBrk="0" hangingPunct="0"/>
            <a:endParaRPr lang="es-ES_tradnl" sz="2800" dirty="0">
              <a:latin typeface="Arial" pitchFamily="34" charset="0"/>
              <a:cs typeface="Arial" pitchFamily="34" charset="0"/>
            </a:endParaRPr>
          </a:p>
          <a:p>
            <a:pPr algn="just" defTabSz="762000" eaLnBrk="0" hangingPunct="0"/>
            <a:r>
              <a:rPr lang="es-ES_tradnl" sz="2800" dirty="0" smtClean="0">
                <a:latin typeface="Arial" pitchFamily="34" charset="0"/>
                <a:cs typeface="Arial" pitchFamily="34" charset="0"/>
              </a:rPr>
              <a:t>La </a:t>
            </a:r>
            <a:r>
              <a:rPr lang="es-ES_tradnl" sz="2800" dirty="0">
                <a:latin typeface="Arial" pitchFamily="34" charset="0"/>
                <a:cs typeface="Arial" pitchFamily="34" charset="0"/>
              </a:rPr>
              <a:t>existencia de la venta es necesaria a efectos </a:t>
            </a:r>
            <a:r>
              <a:rPr lang="es-ES_tradnl" sz="2800" dirty="0" smtClean="0">
                <a:latin typeface="Arial" pitchFamily="34" charset="0"/>
                <a:cs typeface="Arial" pitchFamily="34" charset="0"/>
              </a:rPr>
              <a:t>de aplicar </a:t>
            </a:r>
            <a:r>
              <a:rPr lang="es-ES_tradnl" sz="2800" dirty="0">
                <a:latin typeface="Arial" pitchFamily="34" charset="0"/>
                <a:cs typeface="Arial" pitchFamily="34" charset="0"/>
              </a:rPr>
              <a:t>el </a:t>
            </a:r>
            <a:r>
              <a:rPr lang="es-ES_tradnl" sz="2800" dirty="0" smtClean="0">
                <a:latin typeface="Arial" pitchFamily="34" charset="0"/>
                <a:cs typeface="Arial" pitchFamily="34" charset="0"/>
              </a:rPr>
              <a:t>artículo 1 </a:t>
            </a:r>
            <a:r>
              <a:rPr lang="es-ES_tradnl" sz="2800" dirty="0">
                <a:latin typeface="Arial" pitchFamily="34" charset="0"/>
                <a:cs typeface="Arial" pitchFamily="34" charset="0"/>
              </a:rPr>
              <a:t>del Acuerdo, que cumpla los siguientes </a:t>
            </a:r>
            <a:r>
              <a:rPr lang="es-ES_tradnl" sz="2800" dirty="0" smtClean="0">
                <a:latin typeface="Arial" pitchFamily="34" charset="0"/>
                <a:cs typeface="Arial" pitchFamily="34" charset="0"/>
              </a:rPr>
              <a:t>requisitos:</a:t>
            </a:r>
          </a:p>
          <a:p>
            <a:pPr lvl="1" algn="just" defTabSz="762000" eaLnBrk="0" hangingPunct="0"/>
            <a:r>
              <a:rPr lang="es-ES_tradnl" sz="2400" dirty="0" smtClean="0">
                <a:latin typeface="Arial" pitchFamily="34" charset="0"/>
                <a:cs typeface="Arial" pitchFamily="34" charset="0"/>
              </a:rPr>
              <a:t>debe </a:t>
            </a:r>
            <a:r>
              <a:rPr lang="es-ES_tradnl" sz="2400" dirty="0">
                <a:latin typeface="Arial" pitchFamily="34" charset="0"/>
                <a:cs typeface="Arial" pitchFamily="34" charset="0"/>
              </a:rPr>
              <a:t>ser para la </a:t>
            </a:r>
            <a:r>
              <a:rPr lang="es-ES_tradnl" sz="2400" b="1" dirty="0">
                <a:solidFill>
                  <a:srgbClr val="FFC000"/>
                </a:solidFill>
                <a:latin typeface="Arial" pitchFamily="34" charset="0"/>
                <a:cs typeface="Arial" pitchFamily="34" charset="0"/>
              </a:rPr>
              <a:t>exportación</a:t>
            </a:r>
            <a:r>
              <a:rPr lang="es-ES_tradnl" sz="2400" dirty="0">
                <a:latin typeface="Arial" pitchFamily="34" charset="0"/>
                <a:cs typeface="Arial" pitchFamily="34" charset="0"/>
              </a:rPr>
              <a:t> </a:t>
            </a:r>
            <a:r>
              <a:rPr lang="es-ES_tradnl" sz="2400" dirty="0" smtClean="0">
                <a:latin typeface="Arial" pitchFamily="34" charset="0"/>
                <a:cs typeface="Arial" pitchFamily="34" charset="0"/>
              </a:rPr>
              <a:t>y</a:t>
            </a:r>
          </a:p>
          <a:p>
            <a:pPr lvl="1" algn="just" defTabSz="762000" eaLnBrk="0" hangingPunct="0"/>
            <a:r>
              <a:rPr lang="es-ES_tradnl" sz="2400" dirty="0" smtClean="0">
                <a:latin typeface="Arial" pitchFamily="34" charset="0"/>
                <a:cs typeface="Arial" pitchFamily="34" charset="0"/>
              </a:rPr>
              <a:t>destinada </a:t>
            </a:r>
            <a:r>
              <a:rPr lang="es-ES_tradnl" sz="2400" dirty="0">
                <a:latin typeface="Arial" pitchFamily="34" charset="0"/>
                <a:cs typeface="Arial" pitchFamily="34" charset="0"/>
              </a:rPr>
              <a:t>al país de</a:t>
            </a:r>
            <a:r>
              <a:rPr lang="es-ES_tradnl" sz="2400" b="1" dirty="0">
                <a:solidFill>
                  <a:srgbClr val="FFC000"/>
                </a:solidFill>
                <a:latin typeface="Arial" pitchFamily="34" charset="0"/>
                <a:cs typeface="Arial" pitchFamily="34" charset="0"/>
              </a:rPr>
              <a:t> importación</a:t>
            </a:r>
            <a:r>
              <a:rPr lang="es-ES_tradnl" sz="2400" dirty="0">
                <a:latin typeface="Arial" pitchFamily="34" charset="0"/>
                <a:cs typeface="Arial" pitchFamily="34" charset="0"/>
              </a:rPr>
              <a:t>.</a:t>
            </a:r>
          </a:p>
          <a:p>
            <a:pPr algn="just"/>
            <a:endParaRPr lang="es-CR" dirty="0">
              <a:latin typeface="Arial" pitchFamily="34" charset="0"/>
              <a:cs typeface="Arial" pitchFamily="34" charset="0"/>
            </a:endParaRPr>
          </a:p>
        </p:txBody>
      </p:sp>
      <p:sp>
        <p:nvSpPr>
          <p:cNvPr id="3" name="2 Título"/>
          <p:cNvSpPr>
            <a:spLocks noGrp="1"/>
          </p:cNvSpPr>
          <p:nvPr>
            <p:ph type="title"/>
          </p:nvPr>
        </p:nvSpPr>
        <p:spPr/>
        <p:txBody>
          <a:bodyPr>
            <a:normAutofit fontScale="90000"/>
          </a:bodyPr>
          <a:lstStyle/>
          <a:p>
            <a:pPr algn="ctr"/>
            <a:r>
              <a:rPr lang="es-CR" dirty="0" smtClean="0">
                <a:latin typeface="Arial" pitchFamily="34" charset="0"/>
                <a:cs typeface="Arial" pitchFamily="34" charset="0"/>
              </a:rPr>
              <a:t>Concepto de venta en el acuerdo GATT</a:t>
            </a:r>
            <a:endParaRPr lang="es-CR" dirty="0">
              <a:latin typeface="Arial" pitchFamily="34" charset="0"/>
              <a:cs typeface="Arial" pitchFamily="34" charset="0"/>
            </a:endParaRPr>
          </a:p>
        </p:txBody>
      </p:sp>
      <p:pic>
        <p:nvPicPr>
          <p:cNvPr id="8194" name="Picture 2" descr="http://www.bandolitis.com/blog/images/stories/2011/20concursobambuco/pregunta.jpg"/>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6336" y="4727119"/>
            <a:ext cx="1288928" cy="194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725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484784"/>
            <a:ext cx="5760640" cy="4817182"/>
          </a:xfrm>
        </p:spPr>
        <p:txBody>
          <a:bodyPr>
            <a:normAutofit/>
          </a:bodyPr>
          <a:lstStyle/>
          <a:p>
            <a:pPr algn="just" defTabSz="762000" eaLnBrk="0" hangingPunct="0"/>
            <a:r>
              <a:rPr lang="es-ES_tradnl" sz="1800" dirty="0">
                <a:latin typeface="Arial" pitchFamily="34" charset="0"/>
                <a:cs typeface="Arial" pitchFamily="34" charset="0"/>
              </a:rPr>
              <a:t>Nota interpretativa al art. 1.</a:t>
            </a:r>
          </a:p>
          <a:p>
            <a:pPr lvl="1" algn="just" defTabSz="762000" eaLnBrk="0" hangingPunct="0"/>
            <a:r>
              <a:rPr lang="es-ES_tradnl" sz="1800" dirty="0" smtClean="0">
                <a:latin typeface="Arial" pitchFamily="34" charset="0"/>
                <a:cs typeface="Arial" pitchFamily="34" charset="0"/>
              </a:rPr>
              <a:t>Es </a:t>
            </a:r>
            <a:r>
              <a:rPr lang="es-ES_tradnl" sz="1800" dirty="0">
                <a:latin typeface="Arial" pitchFamily="34" charset="0"/>
                <a:cs typeface="Arial" pitchFamily="34" charset="0"/>
              </a:rPr>
              <a:t>el </a:t>
            </a:r>
            <a:r>
              <a:rPr lang="es-ES_tradnl" sz="1800" b="1" dirty="0">
                <a:solidFill>
                  <a:srgbClr val="00B050"/>
                </a:solidFill>
                <a:effectLst>
                  <a:outerShdw blurRad="38100" dist="38100" dir="2700000" algn="tl">
                    <a:srgbClr val="000000">
                      <a:alpha val="43137"/>
                    </a:srgbClr>
                  </a:outerShdw>
                </a:effectLst>
                <a:latin typeface="Arial" pitchFamily="34" charset="0"/>
                <a:cs typeface="Arial" pitchFamily="34" charset="0"/>
              </a:rPr>
              <a:t>pago total </a:t>
            </a:r>
            <a:r>
              <a:rPr lang="es-ES_tradnl" sz="1800" dirty="0">
                <a:latin typeface="Arial" pitchFamily="34" charset="0"/>
                <a:cs typeface="Arial" pitchFamily="34" charset="0"/>
              </a:rPr>
              <a:t>que por las mercancías importadas haya </a:t>
            </a:r>
            <a:r>
              <a:rPr lang="es-ES_tradnl" sz="1800" dirty="0" smtClean="0">
                <a:latin typeface="Arial" pitchFamily="34" charset="0"/>
                <a:cs typeface="Arial" pitchFamily="34" charset="0"/>
              </a:rPr>
              <a:t> hecho </a:t>
            </a:r>
            <a:r>
              <a:rPr lang="es-ES_tradnl" sz="1800" dirty="0">
                <a:latin typeface="Arial" pitchFamily="34" charset="0"/>
                <a:cs typeface="Arial" pitchFamily="34" charset="0"/>
              </a:rPr>
              <a:t>o vaya a hacer el comprador al vendedor o </a:t>
            </a:r>
            <a:r>
              <a:rPr lang="es-ES_tradnl" sz="1800" dirty="0" smtClean="0">
                <a:latin typeface="Arial" pitchFamily="34" charset="0"/>
                <a:cs typeface="Arial" pitchFamily="34" charset="0"/>
              </a:rPr>
              <a:t>en beneficio de éste</a:t>
            </a:r>
            <a:r>
              <a:rPr lang="es-ES_tradnl" sz="1800" dirty="0">
                <a:latin typeface="Arial" pitchFamily="34" charset="0"/>
                <a:cs typeface="Arial" pitchFamily="34" charset="0"/>
              </a:rPr>
              <a:t>.</a:t>
            </a:r>
          </a:p>
          <a:p>
            <a:pPr algn="just" defTabSz="762000" eaLnBrk="0" hangingPunct="0"/>
            <a:endParaRPr lang="es-ES_tradnl" sz="1800" dirty="0">
              <a:latin typeface="Arial" pitchFamily="34" charset="0"/>
              <a:cs typeface="Arial" pitchFamily="34" charset="0"/>
            </a:endParaRPr>
          </a:p>
          <a:p>
            <a:pPr algn="just" defTabSz="762000" eaLnBrk="0" hangingPunct="0"/>
            <a:r>
              <a:rPr lang="es-ES_tradnl" sz="1800" dirty="0">
                <a:latin typeface="Arial" pitchFamily="34" charset="0"/>
                <a:cs typeface="Arial" pitchFamily="34" charset="0"/>
              </a:rPr>
              <a:t>	Pago= no necesariamente transferencia de dinero</a:t>
            </a:r>
            <a:r>
              <a:rPr lang="es-ES_tradnl" sz="1800" dirty="0" smtClean="0">
                <a:latin typeface="Arial" pitchFamily="34" charset="0"/>
                <a:cs typeface="Arial" pitchFamily="34" charset="0"/>
              </a:rPr>
              <a:t>.</a:t>
            </a:r>
          </a:p>
          <a:p>
            <a:pPr lvl="1" algn="just" defTabSz="762000" eaLnBrk="0" hangingPunct="0"/>
            <a:r>
              <a:rPr lang="es-ES_tradnl" sz="1800" dirty="0" smtClean="0">
                <a:latin typeface="Arial" pitchFamily="34" charset="0"/>
                <a:cs typeface="Arial" pitchFamily="34" charset="0"/>
              </a:rPr>
              <a:t>(</a:t>
            </a:r>
            <a:r>
              <a:rPr lang="es-ES_tradnl" sz="1800" dirty="0">
                <a:latin typeface="Arial" pitchFamily="34" charset="0"/>
                <a:cs typeface="Arial" pitchFamily="34" charset="0"/>
              </a:rPr>
              <a:t>cartas de crédito, instrumentos negociables)</a:t>
            </a:r>
          </a:p>
          <a:p>
            <a:pPr algn="just" defTabSz="762000" eaLnBrk="0" hangingPunct="0"/>
            <a:endParaRPr lang="es-ES_tradnl" sz="1800" dirty="0">
              <a:latin typeface="Arial" pitchFamily="34" charset="0"/>
              <a:cs typeface="Arial" pitchFamily="34" charset="0"/>
            </a:endParaRPr>
          </a:p>
          <a:p>
            <a:pPr algn="just" defTabSz="762000" eaLnBrk="0" hangingPunct="0"/>
            <a:r>
              <a:rPr lang="es-ES_tradnl" sz="1800" dirty="0" smtClean="0">
                <a:latin typeface="Arial" pitchFamily="34" charset="0"/>
                <a:cs typeface="Arial" pitchFamily="34" charset="0"/>
              </a:rPr>
              <a:t>Excluye </a:t>
            </a:r>
            <a:r>
              <a:rPr lang="es-ES_tradnl" sz="1800" dirty="0">
                <a:latin typeface="Arial" pitchFamily="34" charset="0"/>
                <a:cs typeface="Arial" pitchFamily="34" charset="0"/>
              </a:rPr>
              <a:t>pago en especie, mercancías </a:t>
            </a:r>
            <a:r>
              <a:rPr lang="es-ES_tradnl" sz="1800" dirty="0" smtClean="0">
                <a:latin typeface="Arial" pitchFamily="34" charset="0"/>
                <a:cs typeface="Arial" pitchFamily="34" charset="0"/>
              </a:rPr>
              <a:t>por mercancías</a:t>
            </a:r>
            <a:r>
              <a:rPr lang="es-ES_tradnl" sz="1800" b="1" dirty="0">
                <a:solidFill>
                  <a:srgbClr val="00B050"/>
                </a:solidFill>
                <a:effectLst>
                  <a:outerShdw blurRad="38100" dist="38100" dir="2700000" algn="tl">
                    <a:srgbClr val="000000">
                      <a:alpha val="43137"/>
                    </a:srgbClr>
                  </a:outerShdw>
                </a:effectLst>
                <a:latin typeface="Arial" pitchFamily="34" charset="0"/>
                <a:cs typeface="Arial" pitchFamily="34" charset="0"/>
              </a:rPr>
              <a:t>= trueque</a:t>
            </a:r>
          </a:p>
          <a:p>
            <a:pPr algn="just" defTabSz="762000" eaLnBrk="0" hangingPunct="0"/>
            <a:endParaRPr lang="es-ES_tradnl" sz="1800" dirty="0">
              <a:latin typeface="Arial" pitchFamily="34" charset="0"/>
              <a:cs typeface="Arial" pitchFamily="34" charset="0"/>
            </a:endParaRPr>
          </a:p>
          <a:p>
            <a:pPr algn="just" defTabSz="762000" eaLnBrk="0" hangingPunct="0"/>
            <a:r>
              <a:rPr lang="es-ES_tradnl" sz="1800" dirty="0" smtClean="0">
                <a:latin typeface="Arial" pitchFamily="34" charset="0"/>
                <a:cs typeface="Arial" pitchFamily="34" charset="0"/>
              </a:rPr>
              <a:t>Pago </a:t>
            </a:r>
            <a:r>
              <a:rPr lang="es-ES_tradnl" sz="1800" dirty="0">
                <a:latin typeface="Arial" pitchFamily="34" charset="0"/>
                <a:cs typeface="Arial" pitchFamily="34" charset="0"/>
              </a:rPr>
              <a:t>puede ser directo o indirecto (un tercero)</a:t>
            </a:r>
          </a:p>
          <a:p>
            <a:pPr algn="just"/>
            <a:endParaRPr lang="es-CR" sz="1800" dirty="0">
              <a:latin typeface="Arial" pitchFamily="34" charset="0"/>
              <a:cs typeface="Arial" pitchFamily="34" charset="0"/>
            </a:endParaRPr>
          </a:p>
        </p:txBody>
      </p:sp>
      <p:sp>
        <p:nvSpPr>
          <p:cNvPr id="3" name="2 Título"/>
          <p:cNvSpPr>
            <a:spLocks noGrp="1"/>
          </p:cNvSpPr>
          <p:nvPr>
            <p:ph type="title"/>
          </p:nvPr>
        </p:nvSpPr>
        <p:spPr/>
        <p:txBody>
          <a:bodyPr>
            <a:normAutofit fontScale="90000"/>
          </a:bodyPr>
          <a:lstStyle/>
          <a:p>
            <a:pPr algn="ctr"/>
            <a:r>
              <a:rPr lang="es-CR" dirty="0" smtClean="0"/>
              <a:t>Definición de precio pagado o por pagar</a:t>
            </a:r>
            <a:endParaRPr lang="es-CR" dirty="0"/>
          </a:p>
        </p:txBody>
      </p:sp>
      <p:pic>
        <p:nvPicPr>
          <p:cNvPr id="9218" name="Picture 2" descr="http://www.youcoop.org/media_images/800/truequ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536" y="1772816"/>
            <a:ext cx="2795464" cy="163884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2.gstatic.com/images?q=tbn:ANd9GcTuUVkG--CNQOBHHACMduApPa2vf1WMsUtQoT8_HiuuRRdtppMV"/>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71550" y="3140968"/>
            <a:ext cx="1272450" cy="1617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2.gstatic.com/images?q=tbn:ANd9GcTuUVkG--CNQOBHHACMduApPa2vf1WMsUtQoT8_HiuuRRdtppMV"/>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10043" y="3573016"/>
            <a:ext cx="1272450" cy="1617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t2.gstatic.com/images?q=tbn:ANd9GcTuUVkG--CNQOBHHACMduApPa2vf1WMsUtQoT8_HiuuRRdtppMV"/>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46268" y="4293096"/>
            <a:ext cx="1272450" cy="161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11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14107307"/>
              </p:ext>
            </p:extLst>
          </p:nvPr>
        </p:nvGraphicFramePr>
        <p:xfrm>
          <a:off x="956936" y="1772817"/>
          <a:ext cx="4839199" cy="4627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Autofit/>
          </a:bodyPr>
          <a:lstStyle/>
          <a:p>
            <a:pPr algn="ctr"/>
            <a:r>
              <a:rPr lang="es-CR" sz="2800" dirty="0" smtClean="0"/>
              <a:t>Precio realmente pagado o por pagar es el precio de las mercancías importadas</a:t>
            </a:r>
            <a:endParaRPr lang="es-CR" sz="2800" dirty="0"/>
          </a:p>
        </p:txBody>
      </p:sp>
      <p:pic>
        <p:nvPicPr>
          <p:cNvPr id="14338" name="Picture 2" descr="http://www.lobodelabolsa.com/wp-content/uploads/2008/11/dividendos-increibl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1844824"/>
            <a:ext cx="2301358" cy="3447972"/>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abajo"/>
          <p:cNvSpPr/>
          <p:nvPr/>
        </p:nvSpPr>
        <p:spPr>
          <a:xfrm>
            <a:off x="5800319" y="3429000"/>
            <a:ext cx="1126554" cy="226044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904451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5482952" cy="4900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defTabSz="762000" eaLnBrk="0" hangingPunct="0"/>
            <a:r>
              <a:rPr lang="es-ES_tradnl" sz="2400" dirty="0">
                <a:latin typeface="Arial" pitchFamily="34" charset="0"/>
                <a:cs typeface="Arial" pitchFamily="34" charset="0"/>
              </a:rPr>
              <a:t>Comité Técnico. Opinión consultiva 2.1</a:t>
            </a:r>
          </a:p>
          <a:p>
            <a:pPr algn="just" defTabSz="762000" eaLnBrk="0" hangingPunct="0"/>
            <a:endParaRPr lang="es-ES_tradnl" sz="2400" dirty="0">
              <a:latin typeface="Arial" pitchFamily="34" charset="0"/>
              <a:cs typeface="Arial" pitchFamily="34" charset="0"/>
            </a:endParaRPr>
          </a:p>
          <a:p>
            <a:pPr algn="just" defTabSz="762000" eaLnBrk="0" hangingPunct="0"/>
            <a:r>
              <a:rPr lang="es-ES_tradnl" sz="2400" dirty="0">
                <a:latin typeface="Arial" pitchFamily="34" charset="0"/>
                <a:cs typeface="Arial" pitchFamily="34" charset="0"/>
              </a:rPr>
              <a:t>“el mero hecho de que un </a:t>
            </a:r>
            <a:r>
              <a:rPr lang="es-ES_tradnl" sz="2400" b="1" dirty="0">
                <a:solidFill>
                  <a:srgbClr val="FFC000"/>
                </a:solidFill>
                <a:effectLst>
                  <a:outerShdw blurRad="38100" dist="38100" dir="2700000" algn="tl">
                    <a:srgbClr val="000000">
                      <a:alpha val="43137"/>
                    </a:srgbClr>
                  </a:outerShdw>
                </a:effectLst>
                <a:latin typeface="Arial" pitchFamily="34" charset="0"/>
                <a:cs typeface="Arial" pitchFamily="34" charset="0"/>
              </a:rPr>
              <a:t>precio sea inferior</a:t>
            </a:r>
            <a:r>
              <a:rPr lang="es-ES_tradnl" sz="2400" dirty="0">
                <a:latin typeface="Arial" pitchFamily="34" charset="0"/>
                <a:cs typeface="Arial" pitchFamily="34" charset="0"/>
              </a:rPr>
              <a:t> a los precios corrientes de </a:t>
            </a:r>
            <a:r>
              <a:rPr lang="es-ES_tradnl" sz="2400" b="1" dirty="0">
                <a:solidFill>
                  <a:srgbClr val="FFC000"/>
                </a:solidFill>
                <a:effectLst>
                  <a:outerShdw blurRad="38100" dist="38100" dir="2700000" algn="tl">
                    <a:srgbClr val="000000">
                      <a:alpha val="43137"/>
                    </a:srgbClr>
                  </a:outerShdw>
                </a:effectLst>
                <a:latin typeface="Arial" pitchFamily="34" charset="0"/>
                <a:cs typeface="Arial" pitchFamily="34" charset="0"/>
              </a:rPr>
              <a:t>mercado</a:t>
            </a:r>
            <a:r>
              <a:rPr lang="es-ES_tradnl" sz="2400" dirty="0">
                <a:effectLst>
                  <a:outerShdw blurRad="38100" dist="38100" dir="2700000" algn="tl">
                    <a:srgbClr val="000000">
                      <a:alpha val="43137"/>
                    </a:srgbClr>
                  </a:outerShdw>
                </a:effectLst>
                <a:latin typeface="Arial" pitchFamily="34" charset="0"/>
                <a:cs typeface="Arial" pitchFamily="34" charset="0"/>
              </a:rPr>
              <a:t> </a:t>
            </a:r>
            <a:r>
              <a:rPr lang="es-ES_tradnl" sz="2400" dirty="0">
                <a:latin typeface="Arial" pitchFamily="34" charset="0"/>
                <a:cs typeface="Arial" pitchFamily="34" charset="0"/>
              </a:rPr>
              <a:t>de productos idénticos, no es razón suficiente para </a:t>
            </a:r>
            <a:r>
              <a:rPr lang="es-ES_tradnl" sz="2400" b="1" u="sng" dirty="0">
                <a:solidFill>
                  <a:srgbClr val="FFC000"/>
                </a:solidFill>
                <a:effectLst>
                  <a:outerShdw blurRad="38100" dist="38100" dir="2700000" algn="tl">
                    <a:srgbClr val="000000">
                      <a:alpha val="43137"/>
                    </a:srgbClr>
                  </a:outerShdw>
                </a:effectLst>
                <a:latin typeface="Arial" pitchFamily="34" charset="0"/>
                <a:cs typeface="Arial" pitchFamily="34" charset="0"/>
              </a:rPr>
              <a:t>rechazarlo</a:t>
            </a:r>
            <a:r>
              <a:rPr lang="es-ES_tradnl" sz="2400" dirty="0">
                <a:latin typeface="Arial" pitchFamily="34" charset="0"/>
                <a:cs typeface="Arial" pitchFamily="34" charset="0"/>
              </a:rPr>
              <a:t>, a efectos del artículo 1, sin perjuicio de la facultad de la Aduana para investigar la veracidad o exactitud de cualquier información, documento o declaración.” </a:t>
            </a:r>
          </a:p>
          <a:p>
            <a:endParaRPr lang="es-CR" dirty="0">
              <a:latin typeface="Arial" pitchFamily="34" charset="0"/>
              <a:cs typeface="Arial" pitchFamily="34" charset="0"/>
            </a:endParaRPr>
          </a:p>
        </p:txBody>
      </p:sp>
      <p:sp>
        <p:nvSpPr>
          <p:cNvPr id="3" name="2 Título"/>
          <p:cNvSpPr>
            <a:spLocks noGrp="1"/>
          </p:cNvSpPr>
          <p:nvPr>
            <p:ph type="title"/>
          </p:nvPr>
        </p:nvSpPr>
        <p:spPr/>
        <p:txBody>
          <a:bodyPr>
            <a:noAutofit/>
          </a:bodyPr>
          <a:lstStyle/>
          <a:p>
            <a:pPr algn="ctr"/>
            <a:r>
              <a:rPr lang="es-CR" sz="3200" dirty="0" smtClean="0"/>
              <a:t>Precios inferiores a los corrientes de mercado</a:t>
            </a:r>
            <a:endParaRPr lang="es-CR" sz="3200" dirty="0"/>
          </a:p>
        </p:txBody>
      </p:sp>
      <p:pic>
        <p:nvPicPr>
          <p:cNvPr id="15362" name="Picture 2" descr="http://1.bp.blogspot.com/-gABoQmSSfJs/T5HB2A4wLHI/AAAAAAAAATk/JLhoadv8D9k/s1600/precio-del-oro-en-onza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3098" y="1628799"/>
            <a:ext cx="3448050" cy="3152775"/>
          </a:xfrm>
          <a:prstGeom prst="rect">
            <a:avLst/>
          </a:prstGeom>
          <a:noFill/>
          <a:extLst>
            <a:ext uri="{909E8E84-426E-40DD-AFC4-6F175D3DCCD1}">
              <a14:hiddenFill xmlns:a14="http://schemas.microsoft.com/office/drawing/2010/main">
                <a:solidFill>
                  <a:srgbClr val="FFFFFF"/>
                </a:solidFill>
              </a14:hiddenFill>
            </a:ext>
          </a:extLst>
        </p:spPr>
      </p:pic>
      <p:sp>
        <p:nvSpPr>
          <p:cNvPr id="4" name="3 Señal de prohibido"/>
          <p:cNvSpPr/>
          <p:nvPr/>
        </p:nvSpPr>
        <p:spPr>
          <a:xfrm>
            <a:off x="7600499" y="3429000"/>
            <a:ext cx="1512168" cy="1512168"/>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3020802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R" dirty="0"/>
              <a:t>D</a:t>
            </a:r>
            <a:r>
              <a:rPr lang="es-CR" dirty="0" smtClean="0"/>
              <a:t>escuentos</a:t>
            </a:r>
            <a:endParaRPr lang="es-CR" dirty="0"/>
          </a:p>
        </p:txBody>
      </p:sp>
      <p:graphicFrame>
        <p:nvGraphicFramePr>
          <p:cNvPr id="7" name="6 Marcador de contenido"/>
          <p:cNvGraphicFramePr>
            <a:graphicFrameLocks noGrp="1"/>
          </p:cNvGraphicFramePr>
          <p:nvPr>
            <p:ph sz="quarter" idx="2"/>
            <p:extLst>
              <p:ext uri="{D42A27DB-BD31-4B8C-83A1-F6EECF244321}">
                <p14:modId xmlns:p14="http://schemas.microsoft.com/office/powerpoint/2010/main" val="4243992974"/>
              </p:ext>
            </p:extLst>
          </p:nvPr>
        </p:nvGraphicFramePr>
        <p:xfrm>
          <a:off x="457200" y="1444294"/>
          <a:ext cx="4040188"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descr="http://www.multiformato.com/wp-content/uploads/2012/06/descuentos.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692696"/>
            <a:ext cx="428625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blog.iedge.eu/wp-content/uploads/2011/03/IEDGE-precio7.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3918" y="3284984"/>
            <a:ext cx="393382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26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27488009"/>
              </p:ext>
            </p:extLst>
          </p:nvPr>
        </p:nvGraphicFramePr>
        <p:xfrm>
          <a:off x="323528" y="2204864"/>
          <a:ext cx="7571184" cy="425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smtClean="0"/>
              <a:t>Descuentos</a:t>
            </a:r>
            <a:endParaRPr lang="es-CR" dirty="0"/>
          </a:p>
        </p:txBody>
      </p:sp>
      <p:pic>
        <p:nvPicPr>
          <p:cNvPr id="20482" name="Picture 2" descr="http://blog.cristianquezada.com/wp-content/uploads/2012/07/dinero-por-internet.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2796"/>
            <a:ext cx="2843808" cy="1871226"/>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abajo"/>
          <p:cNvSpPr/>
          <p:nvPr/>
        </p:nvSpPr>
        <p:spPr>
          <a:xfrm>
            <a:off x="6156176" y="620688"/>
            <a:ext cx="720080" cy="146935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R"/>
          </a:p>
        </p:txBody>
      </p:sp>
    </p:spTree>
    <p:extLst>
      <p:ext uri="{BB962C8B-B14F-4D97-AF65-F5344CB8AC3E}">
        <p14:creationId xmlns:p14="http://schemas.microsoft.com/office/powerpoint/2010/main" val="3306925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smtClean="0"/>
              <a:t>Tratamiento de los intereses – </a:t>
            </a:r>
            <a:r>
              <a:rPr lang="es-CR" dirty="0" err="1" smtClean="0"/>
              <a:t>Regt</a:t>
            </a:r>
            <a:r>
              <a:rPr lang="es-CR" dirty="0" smtClean="0"/>
              <a:t>. CA.</a:t>
            </a:r>
            <a:endParaRPr lang="es-CR" dirty="0"/>
          </a:p>
        </p:txBody>
      </p:sp>
      <p:sp>
        <p:nvSpPr>
          <p:cNvPr id="2" name="1 Marcador de contenido"/>
          <p:cNvSpPr>
            <a:spLocks noGrp="1"/>
          </p:cNvSpPr>
          <p:nvPr>
            <p:ph sz="quarter" idx="2"/>
          </p:nvPr>
        </p:nvSpPr>
        <p:spPr>
          <a:xfrm>
            <a:off x="457200" y="1444294"/>
            <a:ext cx="4040188" cy="5225066"/>
          </a:xfrm>
        </p:spPr>
        <p:txBody>
          <a:bodyPr>
            <a:normAutofit/>
          </a:bodyPr>
          <a:lstStyle/>
          <a:p>
            <a:pPr algn="just" defTabSz="762000"/>
            <a:r>
              <a:rPr lang="es-GT" sz="1600" b="1" dirty="0">
                <a:cs typeface="Arial" charset="0"/>
              </a:rPr>
              <a:t>Artículo 7.  Los intereses devengados en virtud de un acuerdo de financiación </a:t>
            </a:r>
            <a:r>
              <a:rPr lang="es-GT" sz="1600" b="1" dirty="0" smtClean="0">
                <a:cs typeface="Arial" charset="0"/>
              </a:rPr>
              <a:t>concertado </a:t>
            </a:r>
            <a:r>
              <a:rPr lang="es-GT" sz="1600" b="1" dirty="0">
                <a:cs typeface="Arial" charset="0"/>
              </a:rPr>
              <a:t>por el comprador y relativo a la compra de las mercancías importadas no se considerarán parte del valor en aduana, siempre que:</a:t>
            </a:r>
          </a:p>
          <a:p>
            <a:pPr algn="just" defTabSz="762000"/>
            <a:endParaRPr lang="es-GT" sz="1600" b="1" dirty="0">
              <a:cs typeface="Arial" charset="0"/>
            </a:endParaRPr>
          </a:p>
          <a:p>
            <a:pPr algn="just" defTabSz="762000"/>
            <a:r>
              <a:rPr lang="es-GT" sz="1600" b="1" dirty="0">
                <a:cs typeface="Arial" charset="0"/>
              </a:rPr>
              <a:t>a)	Los intereses se distingan del precio realmente pagado o por pagar 	por 	dichas mercancías</a:t>
            </a:r>
            <a:r>
              <a:rPr lang="es-GT" sz="1600" b="1" dirty="0" smtClean="0">
                <a:cs typeface="Arial" charset="0"/>
              </a:rPr>
              <a:t>;</a:t>
            </a:r>
            <a:r>
              <a:rPr lang="es-GT" sz="1600" b="1" dirty="0">
                <a:cs typeface="Arial" charset="0"/>
              </a:rPr>
              <a:t> </a:t>
            </a:r>
          </a:p>
          <a:p>
            <a:pPr algn="just" defTabSz="762000"/>
            <a:r>
              <a:rPr lang="es-GT" sz="1600" b="1" dirty="0">
                <a:cs typeface="Arial" charset="0"/>
              </a:rPr>
              <a:t>b)	El acuerdo de financiación se haya concertado por escrito</a:t>
            </a:r>
            <a:r>
              <a:rPr lang="es-GT" sz="1600" b="1" dirty="0" smtClean="0">
                <a:cs typeface="Arial" charset="0"/>
              </a:rPr>
              <a:t>;</a:t>
            </a:r>
            <a:r>
              <a:rPr lang="es-GT" sz="1600" b="1" dirty="0">
                <a:cs typeface="Arial" charset="0"/>
              </a:rPr>
              <a:t>     </a:t>
            </a:r>
            <a:r>
              <a:rPr lang="es-GT" sz="1600" dirty="0">
                <a:cs typeface="Arial" charset="0"/>
              </a:rPr>
              <a:t> </a:t>
            </a:r>
            <a:endParaRPr lang="es-ES_tradnl" sz="1600" dirty="0">
              <a:cs typeface="Arial" charset="0"/>
            </a:endParaRPr>
          </a:p>
          <a:p>
            <a:endParaRPr lang="es-CR" sz="1600" dirty="0"/>
          </a:p>
        </p:txBody>
      </p:sp>
      <p:pic>
        <p:nvPicPr>
          <p:cNvPr id="22530" name="Picture 2" descr="http://images.wikia.com/inciclopedia/images/9/94/Dinero.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2686" y="1412776"/>
            <a:ext cx="3714750" cy="335280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www.unavidasencilla.com/es/wp-content/uploads/diner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0232" y="3645024"/>
            <a:ext cx="188953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71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smtClean="0"/>
              <a:t>Tratamiento de los intereses – </a:t>
            </a:r>
            <a:r>
              <a:rPr lang="es-CR" dirty="0" err="1" smtClean="0"/>
              <a:t>Regt</a:t>
            </a:r>
            <a:r>
              <a:rPr lang="es-CR" dirty="0" smtClean="0"/>
              <a:t>. CA.</a:t>
            </a:r>
            <a:endParaRPr lang="es-CR" dirty="0"/>
          </a:p>
        </p:txBody>
      </p:sp>
      <p:sp>
        <p:nvSpPr>
          <p:cNvPr id="2" name="1 Marcador de contenido"/>
          <p:cNvSpPr>
            <a:spLocks noGrp="1"/>
          </p:cNvSpPr>
          <p:nvPr>
            <p:ph sz="quarter" idx="2"/>
          </p:nvPr>
        </p:nvSpPr>
        <p:spPr>
          <a:xfrm>
            <a:off x="457200" y="1444294"/>
            <a:ext cx="4040188" cy="5153058"/>
          </a:xfrm>
        </p:spPr>
        <p:txBody>
          <a:bodyPr>
            <a:normAutofit/>
          </a:bodyPr>
          <a:lstStyle/>
          <a:p>
            <a:pPr algn="just" defTabSz="762000"/>
            <a:r>
              <a:rPr lang="es-GT" sz="1500" b="1" dirty="0" smtClean="0">
                <a:cs typeface="Arial" charset="0"/>
              </a:rPr>
              <a:t>c</a:t>
            </a:r>
            <a:r>
              <a:rPr lang="es-GT" sz="1500" b="1" dirty="0">
                <a:cs typeface="Arial" charset="0"/>
              </a:rPr>
              <a:t>)	Cuando se le requiera el comprador pueda </a:t>
            </a:r>
            <a:r>
              <a:rPr lang="es-GT" sz="1500" b="1" dirty="0" smtClean="0">
                <a:cs typeface="Arial" charset="0"/>
              </a:rPr>
              <a:t>demostrar</a:t>
            </a:r>
            <a:r>
              <a:rPr lang="es-GT" sz="1500" b="1" dirty="0">
                <a:cs typeface="Arial" charset="0"/>
              </a:rPr>
              <a:t>:</a:t>
            </a:r>
            <a:endParaRPr lang="es-GT" sz="1500" b="1" dirty="0" smtClean="0">
              <a:cs typeface="Arial" charset="0"/>
            </a:endParaRPr>
          </a:p>
          <a:p>
            <a:pPr lvl="1" algn="just" defTabSz="762000"/>
            <a:r>
              <a:rPr lang="es-GT" sz="1500" b="1" dirty="0" smtClean="0">
                <a:cs typeface="Arial" charset="0"/>
              </a:rPr>
              <a:t>i</a:t>
            </a:r>
            <a:r>
              <a:rPr lang="es-GT" sz="1500" b="1" dirty="0">
                <a:cs typeface="Arial" charset="0"/>
              </a:rPr>
              <a:t>) Que tales mercancías se venden al precio declarado como precio 	</a:t>
            </a:r>
            <a:r>
              <a:rPr lang="es-GT" sz="1500" b="1" dirty="0">
                <a:latin typeface="Arial" pitchFamily="34" charset="0"/>
                <a:cs typeface="Arial" pitchFamily="34" charset="0"/>
              </a:rPr>
              <a:t>realmente</a:t>
            </a:r>
            <a:r>
              <a:rPr lang="es-GT" sz="1500" b="1" dirty="0">
                <a:cs typeface="Arial" charset="0"/>
              </a:rPr>
              <a:t> pagado o por pagar; y </a:t>
            </a:r>
            <a:endParaRPr lang="es-GT" sz="1500" b="1" dirty="0" smtClean="0">
              <a:cs typeface="Arial" charset="0"/>
            </a:endParaRPr>
          </a:p>
          <a:p>
            <a:pPr lvl="1" algn="just" defTabSz="762000"/>
            <a:r>
              <a:rPr lang="es-GT" sz="1500" b="1" dirty="0" smtClean="0">
                <a:cs typeface="Arial" charset="0"/>
              </a:rPr>
              <a:t>ii</a:t>
            </a:r>
            <a:r>
              <a:rPr lang="es-GT" sz="1500" b="1" dirty="0">
                <a:cs typeface="Arial" charset="0"/>
              </a:rPr>
              <a:t>) Que el tipo de interés reclamado, no exceda del nivel aplicado a 	este tipo 	de transacciones en el país y en el momento en que se 	haya facilitado la 	financiación.</a:t>
            </a:r>
          </a:p>
          <a:p>
            <a:pPr algn="just" defTabSz="762000"/>
            <a:r>
              <a:rPr lang="es-GT" sz="1500" b="1" dirty="0">
                <a:cs typeface="Arial" charset="0"/>
              </a:rPr>
              <a:t> </a:t>
            </a:r>
            <a:r>
              <a:rPr lang="es-GT" sz="1500" b="1" dirty="0" smtClean="0">
                <a:cs typeface="Arial" charset="0"/>
              </a:rPr>
              <a:t>Esta </a:t>
            </a:r>
            <a:r>
              <a:rPr lang="es-GT" sz="1500" b="1" dirty="0">
                <a:cs typeface="Arial" charset="0"/>
              </a:rPr>
              <a:t>decisión se aplicará tanto si facilita la financiación el vendedor como si lo hace una entidad bancaria u otra persona física o jurídica. Se aplicará también, si procede, en los casos en que las mercancías se valoren con un método distinto del basado  en el valor de transacción.       </a:t>
            </a:r>
            <a:r>
              <a:rPr lang="es-GT" sz="1500" dirty="0">
                <a:cs typeface="Arial" charset="0"/>
              </a:rPr>
              <a:t> </a:t>
            </a:r>
            <a:endParaRPr lang="es-ES_tradnl" sz="1500" dirty="0">
              <a:cs typeface="Arial" charset="0"/>
            </a:endParaRPr>
          </a:p>
          <a:p>
            <a:endParaRPr lang="es-CR" sz="1500" dirty="0"/>
          </a:p>
        </p:txBody>
      </p:sp>
      <p:pic>
        <p:nvPicPr>
          <p:cNvPr id="7" name="Picture 2" descr="http://images.wikia.com/inciclopedia/images/9/94/Dinero.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2686" y="1412776"/>
            <a:ext cx="3714750" cy="3352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unavidasencilla.com/es/wp-content/uploads/diner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0232" y="3645024"/>
            <a:ext cx="188953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927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t3.gstatic.com/images?q=tbn:ANd9GcRVgZ4Y6a4lVLgXOm8TE8YcnWrew52DXo6tCHnG9uariZHJSKP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9038" y="1988839"/>
            <a:ext cx="3184036" cy="2384955"/>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p:txBody>
          <a:bodyPr>
            <a:noAutofit/>
          </a:bodyPr>
          <a:lstStyle/>
          <a:p>
            <a:pPr algn="ctr"/>
            <a:r>
              <a:rPr lang="es-CR" sz="2800" dirty="0" smtClean="0"/>
              <a:t>Condiciones</a:t>
            </a:r>
            <a:r>
              <a:rPr lang="es-CR" sz="3200" dirty="0" smtClean="0"/>
              <a:t> de no aceptación del valor de transacción</a:t>
            </a:r>
            <a:endParaRPr lang="es-CR" sz="3200" dirty="0"/>
          </a:p>
        </p:txBody>
      </p:sp>
      <p:sp>
        <p:nvSpPr>
          <p:cNvPr id="2" name="1 Marcador de contenido"/>
          <p:cNvSpPr>
            <a:spLocks noGrp="1"/>
          </p:cNvSpPr>
          <p:nvPr>
            <p:ph sz="quarter" idx="2"/>
          </p:nvPr>
        </p:nvSpPr>
        <p:spPr>
          <a:xfrm>
            <a:off x="107504" y="1340768"/>
            <a:ext cx="5184576" cy="5801130"/>
          </a:xfrm>
        </p:spPr>
        <p:txBody>
          <a:bodyPr>
            <a:normAutofit fontScale="85000" lnSpcReduction="10000"/>
          </a:bodyPr>
          <a:lstStyle/>
          <a:p>
            <a:pPr algn="just" defTabSz="762000" eaLnBrk="0" hangingPunct="0"/>
            <a:r>
              <a:rPr lang="es-ES_tradnl" sz="2800" dirty="0" smtClean="0">
                <a:cs typeface="Arial" charset="0"/>
              </a:rPr>
              <a:t>Restricciones </a:t>
            </a:r>
            <a:r>
              <a:rPr lang="es-ES_tradnl" sz="2800" dirty="0">
                <a:cs typeface="Arial" charset="0"/>
              </a:rPr>
              <a:t>para la cesión o utilización de las </a:t>
            </a:r>
            <a:r>
              <a:rPr lang="es-ES_tradnl" sz="2800" dirty="0" smtClean="0">
                <a:cs typeface="Arial" charset="0"/>
              </a:rPr>
              <a:t>mercancías </a:t>
            </a:r>
            <a:r>
              <a:rPr lang="es-ES_tradnl" sz="2800" dirty="0">
                <a:cs typeface="Arial" charset="0"/>
              </a:rPr>
              <a:t>por el </a:t>
            </a:r>
            <a:r>
              <a:rPr lang="es-ES_tradnl" sz="2800" dirty="0" smtClean="0">
                <a:cs typeface="Arial" charset="0"/>
              </a:rPr>
              <a:t>comprador</a:t>
            </a:r>
            <a:endParaRPr lang="es-ES_tradnl" sz="2800" dirty="0">
              <a:cs typeface="Arial" charset="0"/>
            </a:endParaRPr>
          </a:p>
          <a:p>
            <a:pPr marL="109728" indent="0" algn="just" defTabSz="762000" eaLnBrk="0" hangingPunct="0">
              <a:buNone/>
            </a:pPr>
            <a:endParaRPr lang="es-ES_tradnl" sz="2800" dirty="0">
              <a:cs typeface="Arial" charset="0"/>
            </a:endParaRPr>
          </a:p>
          <a:p>
            <a:pPr algn="just" defTabSz="762000" eaLnBrk="0" hangingPunct="0"/>
            <a:r>
              <a:rPr lang="es-ES_tradnl" sz="2800" dirty="0" smtClean="0">
                <a:cs typeface="Arial" charset="0"/>
              </a:rPr>
              <a:t>Condiciones </a:t>
            </a:r>
            <a:r>
              <a:rPr lang="es-ES_tradnl" sz="2800" dirty="0">
                <a:cs typeface="Arial" charset="0"/>
              </a:rPr>
              <a:t>o prestaciones no cuantificables en </a:t>
            </a:r>
            <a:r>
              <a:rPr lang="es-ES_tradnl" sz="2800" dirty="0" smtClean="0">
                <a:cs typeface="Arial" charset="0"/>
              </a:rPr>
              <a:t>relación con las </a:t>
            </a:r>
            <a:r>
              <a:rPr lang="es-ES_tradnl" sz="2800" dirty="0">
                <a:cs typeface="Arial" charset="0"/>
              </a:rPr>
              <a:t>mercancías </a:t>
            </a:r>
            <a:r>
              <a:rPr lang="es-ES_tradnl" sz="2800" dirty="0" smtClean="0">
                <a:cs typeface="Arial" charset="0"/>
              </a:rPr>
              <a:t>importadas</a:t>
            </a:r>
            <a:endParaRPr lang="es-ES_tradnl" sz="2800" dirty="0">
              <a:cs typeface="Arial" charset="0"/>
            </a:endParaRPr>
          </a:p>
          <a:p>
            <a:pPr marL="109728" indent="0" algn="just" defTabSz="762000" eaLnBrk="0" hangingPunct="0">
              <a:buNone/>
            </a:pPr>
            <a:endParaRPr lang="es-ES_tradnl" sz="2800" dirty="0">
              <a:cs typeface="Arial" charset="0"/>
            </a:endParaRPr>
          </a:p>
          <a:p>
            <a:pPr algn="just" defTabSz="762000" eaLnBrk="0" hangingPunct="0"/>
            <a:r>
              <a:rPr lang="es-ES_tradnl" sz="2800" dirty="0" smtClean="0">
                <a:cs typeface="Arial" charset="0"/>
              </a:rPr>
              <a:t>Reversión </a:t>
            </a:r>
            <a:r>
              <a:rPr lang="es-ES_tradnl" sz="2800" dirty="0">
                <a:cs typeface="Arial" charset="0"/>
              </a:rPr>
              <a:t>al vendedor del producto de la reventa, </a:t>
            </a:r>
            <a:r>
              <a:rPr lang="es-ES_tradnl" sz="2800" dirty="0" smtClean="0">
                <a:cs typeface="Arial" charset="0"/>
              </a:rPr>
              <a:t>cesión </a:t>
            </a:r>
            <a:r>
              <a:rPr lang="es-ES_tradnl" sz="2800" dirty="0">
                <a:cs typeface="Arial" charset="0"/>
              </a:rPr>
              <a:t>o utilización de las mercancías </a:t>
            </a:r>
            <a:r>
              <a:rPr lang="es-ES_tradnl" sz="2800" dirty="0" smtClean="0">
                <a:cs typeface="Arial" charset="0"/>
              </a:rPr>
              <a:t>importadas</a:t>
            </a:r>
            <a:endParaRPr lang="es-ES_tradnl" sz="2800" dirty="0">
              <a:cs typeface="Arial" charset="0"/>
            </a:endParaRPr>
          </a:p>
          <a:p>
            <a:pPr algn="just" defTabSz="762000" eaLnBrk="0" hangingPunct="0"/>
            <a:endParaRPr lang="es-ES_tradnl" sz="2800" dirty="0">
              <a:cs typeface="Arial" charset="0"/>
            </a:endParaRPr>
          </a:p>
          <a:p>
            <a:pPr algn="just" defTabSz="762000" eaLnBrk="0" hangingPunct="0"/>
            <a:r>
              <a:rPr lang="es-ES_tradnl" sz="2800" dirty="0" smtClean="0">
                <a:cs typeface="Arial" charset="0"/>
              </a:rPr>
              <a:t>Transacciones entre </a:t>
            </a:r>
            <a:r>
              <a:rPr lang="es-ES_tradnl" sz="2800" dirty="0">
                <a:cs typeface="Arial" charset="0"/>
              </a:rPr>
              <a:t>vendedor y comprador </a:t>
            </a:r>
            <a:r>
              <a:rPr lang="es-ES_tradnl" sz="2800" dirty="0" smtClean="0">
                <a:cs typeface="Arial" charset="0"/>
              </a:rPr>
              <a:t>vinculados</a:t>
            </a:r>
            <a:endParaRPr lang="es-ES_tradnl" sz="2800" dirty="0">
              <a:cs typeface="Arial" charset="0"/>
            </a:endParaRPr>
          </a:p>
          <a:p>
            <a:pPr algn="just"/>
            <a:endParaRPr lang="es-CR" dirty="0"/>
          </a:p>
        </p:txBody>
      </p:sp>
      <p:pic>
        <p:nvPicPr>
          <p:cNvPr id="23554" name="Picture 2" descr="http://www.gurusblog.com/jordi/wp/wp-content/uploads/2010/07/aproved_rejected.jpg"/>
          <p:cNvPicPr>
            <a:picLocks noChangeAspect="1" noChangeArrowheads="1"/>
          </p:cNvPicPr>
          <p:nvPr/>
        </p:nvPicPr>
        <p:blipFill>
          <a:blip r:embed="rId3" cstate="print">
            <a:clrChange>
              <a:clrFrom>
                <a:srgbClr val="FAFBF7"/>
              </a:clrFrom>
              <a:clrTo>
                <a:srgbClr val="FAFBF7">
                  <a:alpha val="0"/>
                </a:srgbClr>
              </a:clrTo>
            </a:clrChange>
            <a:extLst>
              <a:ext uri="{28A0092B-C50C-407E-A947-70E740481C1C}">
                <a14:useLocalDpi xmlns:a14="http://schemas.microsoft.com/office/drawing/2010/main" val="0"/>
              </a:ext>
            </a:extLst>
          </a:blip>
          <a:srcRect/>
          <a:stretch>
            <a:fillRect/>
          </a:stretch>
        </p:blipFill>
        <p:spPr bwMode="auto">
          <a:xfrm>
            <a:off x="5076056" y="3717032"/>
            <a:ext cx="3810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15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312139059"/>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Autofit/>
          </a:bodyPr>
          <a:lstStyle/>
          <a:p>
            <a:pPr algn="ctr"/>
            <a:r>
              <a:rPr lang="es-CR" sz="3200" dirty="0" smtClean="0"/>
              <a:t>Restricciones </a:t>
            </a:r>
            <a:r>
              <a:rPr lang="es-CR" sz="3200" dirty="0" smtClean="0"/>
              <a:t>de utilización de las mercancías</a:t>
            </a:r>
            <a:endParaRPr lang="es-CR" sz="3200" dirty="0"/>
          </a:p>
        </p:txBody>
      </p:sp>
      <p:pic>
        <p:nvPicPr>
          <p:cNvPr id="25602" name="Picture 2" descr="http://www.embalen.com/images/productos/CAJAS%20DE%20CARTON%20MARRON%20B1.jpg"/>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98780" y="5014827"/>
            <a:ext cx="2320119" cy="1771083"/>
          </a:xfrm>
          <a:prstGeom prst="rect">
            <a:avLst/>
          </a:prstGeom>
          <a:noFill/>
          <a:extLst>
            <a:ext uri="{909E8E84-426E-40DD-AFC4-6F175D3DCCD1}">
              <a14:hiddenFill xmlns:a14="http://schemas.microsoft.com/office/drawing/2010/main">
                <a:solidFill>
                  <a:srgbClr val="FFFFFF"/>
                </a:solidFill>
              </a14:hiddenFill>
            </a:ext>
          </a:extLst>
        </p:spPr>
      </p:pic>
      <p:sp>
        <p:nvSpPr>
          <p:cNvPr id="5" name="4 Señal de prohibido"/>
          <p:cNvSpPr/>
          <p:nvPr/>
        </p:nvSpPr>
        <p:spPr>
          <a:xfrm>
            <a:off x="6804247" y="5849806"/>
            <a:ext cx="936104" cy="936104"/>
          </a:xfrm>
          <a:prstGeom prst="noSmoking">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3605019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R" dirty="0" smtClean="0"/>
              <a:t>Ejemplos</a:t>
            </a:r>
            <a:endParaRPr lang="es-CR" dirty="0"/>
          </a:p>
        </p:txBody>
      </p:sp>
      <p:graphicFrame>
        <p:nvGraphicFramePr>
          <p:cNvPr id="4" name="3 Diagrama"/>
          <p:cNvGraphicFramePr/>
          <p:nvPr/>
        </p:nvGraphicFramePr>
        <p:xfrm>
          <a:off x="785786" y="1357298"/>
          <a:ext cx="76438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01373056"/>
              </p:ext>
            </p:extLst>
          </p:nvPr>
        </p:nvGraphicFramePr>
        <p:xfrm>
          <a:off x="323528" y="620688"/>
          <a:ext cx="577098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Autofit/>
          </a:bodyPr>
          <a:lstStyle/>
          <a:p>
            <a:pPr algn="ctr"/>
            <a:r>
              <a:rPr lang="es-CR" sz="2400" dirty="0" smtClean="0"/>
              <a:t>Prestaciones </a:t>
            </a:r>
            <a:r>
              <a:rPr lang="es-CR" sz="2400" dirty="0" smtClean="0"/>
              <a:t>o condiciones no cuantificables.</a:t>
            </a:r>
            <a:endParaRPr lang="es-CR" sz="2400" dirty="0"/>
          </a:p>
        </p:txBody>
      </p:sp>
      <p:pic>
        <p:nvPicPr>
          <p:cNvPr id="26626" name="Picture 2" descr="http://bo.all.biz/img/bo/catalog/13143.jpe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8408" y="1988840"/>
            <a:ext cx="3185340"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4 Multiplicar"/>
          <p:cNvSpPr/>
          <p:nvPr/>
        </p:nvSpPr>
        <p:spPr>
          <a:xfrm>
            <a:off x="6247672" y="3356992"/>
            <a:ext cx="2016224" cy="1584176"/>
          </a:xfrm>
          <a:prstGeom prst="mathMultiply">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760447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185689694"/>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pPr algn="ctr"/>
            <a:r>
              <a:rPr lang="es-CR" dirty="0" smtClean="0"/>
              <a:t>Ejemplos, nota interpretativa Art. 1</a:t>
            </a:r>
            <a:endParaRPr lang="es-CR" dirty="0"/>
          </a:p>
        </p:txBody>
      </p:sp>
      <p:pic>
        <p:nvPicPr>
          <p:cNvPr id="27650" name="Picture 2" descr="http://t0.gstatic.com/images?q=tbn:ANd9GcR3ZSA77D1Lm4n4Z2JKnKrRg7A8SErH75nEoYlKlpmZNtWlE9fc"/>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7025" y="5024993"/>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00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34940772"/>
              </p:ext>
            </p:extLst>
          </p:nvPr>
        </p:nvGraphicFramePr>
        <p:xfrm>
          <a:off x="457200" y="1484784"/>
          <a:ext cx="6923112" cy="4522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4" name="Picture 2" descr="http://2.bp.blogspot.com/-VDRWMMq5tIQ/T1z19j3NBPI/AAAAAAAAFro/1xfKdpGODZU/s1600/monedas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6744" y="3384003"/>
            <a:ext cx="2638425" cy="2781300"/>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p:txBody>
          <a:bodyPr>
            <a:normAutofit/>
          </a:bodyPr>
          <a:lstStyle/>
          <a:p>
            <a:r>
              <a:rPr lang="es-CR" dirty="0" smtClean="0"/>
              <a:t>Reversiones </a:t>
            </a:r>
            <a:r>
              <a:rPr lang="es-CR" dirty="0" smtClean="0"/>
              <a:t>al vendedor</a:t>
            </a:r>
            <a:endParaRPr lang="es-CR" dirty="0"/>
          </a:p>
        </p:txBody>
      </p:sp>
      <p:sp>
        <p:nvSpPr>
          <p:cNvPr id="5" name="4 Flecha abajo"/>
          <p:cNvSpPr/>
          <p:nvPr/>
        </p:nvSpPr>
        <p:spPr>
          <a:xfrm rot="5400000">
            <a:off x="7487925" y="5192797"/>
            <a:ext cx="576064" cy="122493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R"/>
          </a:p>
        </p:txBody>
      </p:sp>
      <p:sp>
        <p:nvSpPr>
          <p:cNvPr id="7" name="6 Flecha abajo"/>
          <p:cNvSpPr/>
          <p:nvPr/>
        </p:nvSpPr>
        <p:spPr>
          <a:xfrm rot="5400000">
            <a:off x="7792715" y="5552837"/>
            <a:ext cx="576064" cy="122493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R"/>
          </a:p>
        </p:txBody>
      </p:sp>
    </p:spTree>
    <p:extLst>
      <p:ext uri="{BB962C8B-B14F-4D97-AF65-F5344CB8AC3E}">
        <p14:creationId xmlns:p14="http://schemas.microsoft.com/office/powerpoint/2010/main" val="1935840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marketing-intelligence.axesor.es/userfiles/image/vinculacion_1.jpg?123909320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18"/>
          <a:stretch/>
        </p:blipFill>
        <p:spPr bwMode="auto">
          <a:xfrm>
            <a:off x="7380312" y="5466716"/>
            <a:ext cx="1780836" cy="1391283"/>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0" y="1700808"/>
            <a:ext cx="7715200" cy="4306483"/>
          </a:xfrm>
        </p:spPr>
        <p:txBody>
          <a:bodyPr>
            <a:normAutofit/>
          </a:bodyPr>
          <a:lstStyle/>
          <a:p>
            <a:pPr algn="just" defTabSz="762000" eaLnBrk="0" hangingPunct="0"/>
            <a:r>
              <a:rPr lang="es-ES_tradnl" sz="2200" dirty="0">
                <a:latin typeface="Arial" pitchFamily="34" charset="0"/>
                <a:cs typeface="Arial" pitchFamily="34" charset="0"/>
              </a:rPr>
              <a:t>Condiciones para rechazar el precio pagado o por </a:t>
            </a:r>
            <a:r>
              <a:rPr lang="es-ES_tradnl" sz="2200" dirty="0" smtClean="0">
                <a:latin typeface="Arial" pitchFamily="34" charset="0"/>
                <a:cs typeface="Arial" pitchFamily="34" charset="0"/>
              </a:rPr>
              <a:t>pagar:</a:t>
            </a:r>
          </a:p>
          <a:p>
            <a:pPr lvl="1" algn="just" defTabSz="762000" eaLnBrk="0" hangingPunct="0"/>
            <a:r>
              <a:rPr lang="es-ES_tradnl" sz="2200" dirty="0" smtClean="0">
                <a:latin typeface="Arial" pitchFamily="34" charset="0"/>
                <a:cs typeface="Arial" pitchFamily="34" charset="0"/>
              </a:rPr>
              <a:t>i</a:t>
            </a:r>
            <a:r>
              <a:rPr lang="es-ES_tradnl" sz="2200" dirty="0">
                <a:latin typeface="Arial" pitchFamily="34" charset="0"/>
                <a:cs typeface="Arial" pitchFamily="34" charset="0"/>
              </a:rPr>
              <a:t>. existencia de la </a:t>
            </a:r>
            <a:r>
              <a:rPr lang="es-ES_tradnl" sz="2200" dirty="0" smtClean="0">
                <a:latin typeface="Arial" pitchFamily="34" charset="0"/>
                <a:cs typeface="Arial" pitchFamily="34" charset="0"/>
              </a:rPr>
              <a:t>vinculación</a:t>
            </a:r>
          </a:p>
          <a:p>
            <a:pPr lvl="1" algn="just" defTabSz="762000" eaLnBrk="0" hangingPunct="0"/>
            <a:r>
              <a:rPr lang="es-ES_tradnl" sz="2200" dirty="0" smtClean="0">
                <a:latin typeface="Arial" pitchFamily="34" charset="0"/>
                <a:cs typeface="Arial" pitchFamily="34" charset="0"/>
              </a:rPr>
              <a:t>ii</a:t>
            </a:r>
            <a:r>
              <a:rPr lang="es-ES_tradnl" sz="2200" dirty="0">
                <a:latin typeface="Arial" pitchFamily="34" charset="0"/>
                <a:cs typeface="Arial" pitchFamily="34" charset="0"/>
              </a:rPr>
              <a:t>. que la vinculación haya influido en el precio</a:t>
            </a:r>
          </a:p>
          <a:p>
            <a:pPr algn="just" defTabSz="762000" eaLnBrk="0" hangingPunct="0"/>
            <a:endParaRPr lang="es-ES_tradnl" sz="2200" dirty="0">
              <a:latin typeface="Arial" pitchFamily="34" charset="0"/>
              <a:cs typeface="Arial" pitchFamily="34" charset="0"/>
            </a:endParaRPr>
          </a:p>
          <a:p>
            <a:pPr algn="just" defTabSz="762000" eaLnBrk="0" hangingPunct="0"/>
            <a:r>
              <a:rPr lang="es-ES_tradnl" sz="2200" dirty="0">
                <a:latin typeface="Arial" pitchFamily="34" charset="0"/>
                <a:cs typeface="Arial" pitchFamily="34" charset="0"/>
              </a:rPr>
              <a:t>Acuerdo GATT: establece una lista limitativa de </a:t>
            </a:r>
            <a:r>
              <a:rPr lang="es-ES_tradnl" sz="2200" dirty="0" smtClean="0">
                <a:latin typeface="Arial" pitchFamily="34" charset="0"/>
                <a:cs typeface="Arial" pitchFamily="34" charset="0"/>
              </a:rPr>
              <a:t>supuestos art</a:t>
            </a:r>
            <a:r>
              <a:rPr lang="es-ES_tradnl" sz="2200" dirty="0">
                <a:latin typeface="Arial" pitchFamily="34" charset="0"/>
                <a:cs typeface="Arial" pitchFamily="34" charset="0"/>
              </a:rPr>
              <a:t>. </a:t>
            </a:r>
            <a:r>
              <a:rPr lang="es-ES_tradnl" sz="2200" dirty="0" smtClean="0">
                <a:latin typeface="Arial" pitchFamily="34" charset="0"/>
                <a:cs typeface="Arial" pitchFamily="34" charset="0"/>
              </a:rPr>
              <a:t>15.4 Misma </a:t>
            </a:r>
            <a:r>
              <a:rPr lang="es-ES_tradnl" sz="2200" dirty="0">
                <a:latin typeface="Arial" pitchFamily="34" charset="0"/>
                <a:cs typeface="Arial" pitchFamily="34" charset="0"/>
              </a:rPr>
              <a:t>familia: </a:t>
            </a:r>
            <a:r>
              <a:rPr lang="es-ES_tradnl" sz="2200" dirty="0" err="1">
                <a:latin typeface="Arial" pitchFamily="34" charset="0"/>
                <a:cs typeface="Arial" pitchFamily="34" charset="0"/>
              </a:rPr>
              <a:t>Reglto</a:t>
            </a:r>
            <a:r>
              <a:rPr lang="es-ES_tradnl" sz="2200" dirty="0">
                <a:latin typeface="Arial" pitchFamily="34" charset="0"/>
                <a:cs typeface="Arial" pitchFamily="34" charset="0"/>
              </a:rPr>
              <a:t>. Centroamericano: </a:t>
            </a:r>
            <a:r>
              <a:rPr lang="es-GT" sz="2200" dirty="0">
                <a:latin typeface="Arial" pitchFamily="34" charset="0"/>
                <a:cs typeface="Arial" pitchFamily="34" charset="0"/>
              </a:rPr>
              <a:t>Art . 17. A </a:t>
            </a:r>
            <a:r>
              <a:rPr lang="es-GT" sz="2200" dirty="0" smtClean="0">
                <a:latin typeface="Arial" pitchFamily="34" charset="0"/>
                <a:cs typeface="Arial" pitchFamily="34" charset="0"/>
              </a:rPr>
              <a:t>los efectos del inciso h), párrafo 4, artículo 15 del Acuerdo, las personas se considerarán “de la misma familia”, cuando éstas sean cónyuges o parientes dentro del cuarto grado de consanguinidad o segundo de afinidad.</a:t>
            </a:r>
          </a:p>
          <a:p>
            <a:endParaRPr lang="es-CR" sz="2200" dirty="0">
              <a:latin typeface="Arial" pitchFamily="34" charset="0"/>
              <a:cs typeface="Arial" pitchFamily="34" charset="0"/>
            </a:endParaRPr>
          </a:p>
        </p:txBody>
      </p:sp>
      <p:sp>
        <p:nvSpPr>
          <p:cNvPr id="3" name="2 Título"/>
          <p:cNvSpPr>
            <a:spLocks noGrp="1"/>
          </p:cNvSpPr>
          <p:nvPr>
            <p:ph type="title"/>
          </p:nvPr>
        </p:nvSpPr>
        <p:spPr/>
        <p:txBody>
          <a:bodyPr>
            <a:noAutofit/>
          </a:bodyPr>
          <a:lstStyle/>
          <a:p>
            <a:pPr algn="ctr"/>
            <a:r>
              <a:rPr lang="es-CR" sz="2400" dirty="0" smtClean="0"/>
              <a:t>Vinculación </a:t>
            </a:r>
            <a:r>
              <a:rPr lang="es-CR" sz="2400" dirty="0" smtClean="0"/>
              <a:t>entre comprador y vendedor; existencia de la vinculación</a:t>
            </a:r>
            <a:endParaRPr lang="es-CR" sz="2400" dirty="0"/>
          </a:p>
        </p:txBody>
      </p:sp>
    </p:spTree>
    <p:extLst>
      <p:ext uri="{BB962C8B-B14F-4D97-AF65-F5344CB8AC3E}">
        <p14:creationId xmlns:p14="http://schemas.microsoft.com/office/powerpoint/2010/main" val="960886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CR" sz="2800" dirty="0" smtClean="0"/>
              <a:t>Influencia de la vinculación</a:t>
            </a:r>
            <a:endParaRPr lang="es-CR" sz="2800" dirty="0"/>
          </a:p>
        </p:txBody>
      </p:sp>
      <p:graphicFrame>
        <p:nvGraphicFramePr>
          <p:cNvPr id="7" name="6 Marcador de contenido"/>
          <p:cNvGraphicFramePr>
            <a:graphicFrameLocks noGrp="1"/>
          </p:cNvGraphicFramePr>
          <p:nvPr>
            <p:ph sz="quarter" idx="2"/>
            <p:extLst>
              <p:ext uri="{D42A27DB-BD31-4B8C-83A1-F6EECF244321}">
                <p14:modId xmlns:p14="http://schemas.microsoft.com/office/powerpoint/2010/main" val="3828161244"/>
              </p:ext>
            </p:extLst>
          </p:nvPr>
        </p:nvGraphicFramePr>
        <p:xfrm>
          <a:off x="251520" y="1196752"/>
          <a:ext cx="4040188" cy="515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contenido"/>
          <p:cNvSpPr>
            <a:spLocks noGrp="1"/>
          </p:cNvSpPr>
          <p:nvPr>
            <p:ph sz="quarter" idx="4"/>
          </p:nvPr>
        </p:nvSpPr>
        <p:spPr/>
        <p:txBody>
          <a:bodyPr/>
          <a:lstStyle/>
          <a:p>
            <a:endParaRPr lang="es-CR"/>
          </a:p>
        </p:txBody>
      </p:sp>
      <p:pic>
        <p:nvPicPr>
          <p:cNvPr id="32770" name="Picture 2" descr="http://oscarimorales.com/wp-content/uploads/2011/02/influenci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5226" y="1484784"/>
            <a:ext cx="378041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319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Autofit/>
          </a:bodyPr>
          <a:lstStyle/>
          <a:p>
            <a:pPr marL="109728" indent="0" algn="ctr" defTabSz="762000" eaLnBrk="0" hangingPunct="0">
              <a:buNone/>
            </a:pPr>
            <a:r>
              <a:rPr lang="es-ES_tradnl" sz="1800" b="1" dirty="0" smtClean="0">
                <a:latin typeface="Arial" pitchFamily="34" charset="0"/>
                <a:cs typeface="Arial" pitchFamily="34" charset="0"/>
              </a:rPr>
              <a:t>Nota </a:t>
            </a:r>
            <a:r>
              <a:rPr lang="es-ES_tradnl" sz="1800" b="1" dirty="0">
                <a:latin typeface="Arial" pitchFamily="34" charset="0"/>
                <a:cs typeface="Arial" pitchFamily="34" charset="0"/>
              </a:rPr>
              <a:t>interpretativa al art. 1. Casos que pueden demostrar la </a:t>
            </a:r>
            <a:r>
              <a:rPr lang="es-ES_tradnl" sz="1800" b="1" dirty="0" smtClean="0">
                <a:latin typeface="Arial" pitchFamily="34" charset="0"/>
                <a:cs typeface="Arial" pitchFamily="34" charset="0"/>
              </a:rPr>
              <a:t>no influencia </a:t>
            </a:r>
            <a:r>
              <a:rPr lang="es-ES_tradnl" sz="1800" b="1" dirty="0">
                <a:latin typeface="Arial" pitchFamily="34" charset="0"/>
                <a:cs typeface="Arial" pitchFamily="34" charset="0"/>
              </a:rPr>
              <a:t>en el </a:t>
            </a:r>
            <a:r>
              <a:rPr lang="es-ES_tradnl" sz="1800" b="1" dirty="0" smtClean="0">
                <a:latin typeface="Arial" pitchFamily="34" charset="0"/>
                <a:cs typeface="Arial" pitchFamily="34" charset="0"/>
              </a:rPr>
              <a:t>precio:</a:t>
            </a:r>
          </a:p>
          <a:p>
            <a:pPr marL="109728" indent="0" defTabSz="762000" eaLnBrk="0" hangingPunct="0">
              <a:buNone/>
            </a:pPr>
            <a:endParaRPr lang="es-ES_tradnl" sz="1800" dirty="0" smtClean="0">
              <a:latin typeface="Arial" pitchFamily="34" charset="0"/>
              <a:cs typeface="Arial" pitchFamily="34" charset="0"/>
            </a:endParaRPr>
          </a:p>
          <a:p>
            <a:pPr defTabSz="762000" eaLnBrk="0" hangingPunct="0"/>
            <a:r>
              <a:rPr lang="es-ES_tradnl" sz="1800" dirty="0" smtClean="0">
                <a:latin typeface="Arial" pitchFamily="34" charset="0"/>
                <a:cs typeface="Arial" pitchFamily="34" charset="0"/>
              </a:rPr>
              <a:t>1. </a:t>
            </a:r>
            <a:r>
              <a:rPr lang="es-ES_tradnl" sz="1800" dirty="0" smtClean="0">
                <a:latin typeface="Arial" pitchFamily="34" charset="0"/>
                <a:cs typeface="Arial" pitchFamily="34" charset="0"/>
              </a:rPr>
              <a:t>La </a:t>
            </a:r>
            <a:r>
              <a:rPr lang="es-ES_tradnl" sz="1800" dirty="0">
                <a:latin typeface="Arial" pitchFamily="34" charset="0"/>
                <a:cs typeface="Arial" pitchFamily="34" charset="0"/>
              </a:rPr>
              <a:t>venta se </a:t>
            </a:r>
            <a:r>
              <a:rPr lang="es-ES_tradnl" sz="1800" dirty="0" smtClean="0">
                <a:latin typeface="Arial" pitchFamily="34" charset="0"/>
                <a:cs typeface="Arial" pitchFamily="34" charset="0"/>
              </a:rPr>
              <a:t>dio </a:t>
            </a:r>
            <a:r>
              <a:rPr lang="es-ES_tradnl" sz="1800" dirty="0">
                <a:latin typeface="Arial" pitchFamily="34" charset="0"/>
                <a:cs typeface="Arial" pitchFamily="34" charset="0"/>
              </a:rPr>
              <a:t>en condiciones como si no existiera </a:t>
            </a:r>
            <a:r>
              <a:rPr lang="es-ES_tradnl" sz="1800" dirty="0" smtClean="0">
                <a:latin typeface="Arial" pitchFamily="34" charset="0"/>
                <a:cs typeface="Arial" pitchFamily="34" charset="0"/>
              </a:rPr>
              <a:t>vinculación.</a:t>
            </a:r>
          </a:p>
          <a:p>
            <a:pPr defTabSz="762000" eaLnBrk="0" hangingPunct="0"/>
            <a:endParaRPr lang="es-ES_tradnl" sz="1800" dirty="0" smtClean="0">
              <a:latin typeface="Arial" pitchFamily="34" charset="0"/>
              <a:cs typeface="Arial" pitchFamily="34" charset="0"/>
            </a:endParaRPr>
          </a:p>
          <a:p>
            <a:pPr defTabSz="762000" eaLnBrk="0" hangingPunct="0"/>
            <a:r>
              <a:rPr lang="es-ES_tradnl" sz="1800" dirty="0" smtClean="0">
                <a:latin typeface="Arial" pitchFamily="34" charset="0"/>
                <a:cs typeface="Arial" pitchFamily="34" charset="0"/>
              </a:rPr>
              <a:t>2. </a:t>
            </a:r>
            <a:r>
              <a:rPr lang="es-ES_tradnl" sz="1800" dirty="0" smtClean="0">
                <a:latin typeface="Arial" pitchFamily="34" charset="0"/>
                <a:cs typeface="Arial" pitchFamily="34" charset="0"/>
              </a:rPr>
              <a:t>El </a:t>
            </a:r>
            <a:r>
              <a:rPr lang="es-ES_tradnl" sz="1800" dirty="0">
                <a:latin typeface="Arial" pitchFamily="34" charset="0"/>
                <a:cs typeface="Arial" pitchFamily="34" charset="0"/>
              </a:rPr>
              <a:t>precio se estableció de conformidad con las </a:t>
            </a:r>
            <a:r>
              <a:rPr lang="es-ES_tradnl" sz="1800" dirty="0" smtClean="0">
                <a:latin typeface="Arial" pitchFamily="34" charset="0"/>
                <a:cs typeface="Arial" pitchFamily="34" charset="0"/>
              </a:rPr>
              <a:t>prácticas normales de </a:t>
            </a:r>
            <a:r>
              <a:rPr lang="es-ES_tradnl" sz="1800" dirty="0">
                <a:latin typeface="Arial" pitchFamily="34" charset="0"/>
                <a:cs typeface="Arial" pitchFamily="34" charset="0"/>
              </a:rPr>
              <a:t>fijación de precios seguidas en la rama </a:t>
            </a:r>
            <a:r>
              <a:rPr lang="es-ES_tradnl" sz="1800" dirty="0" smtClean="0">
                <a:latin typeface="Arial" pitchFamily="34" charset="0"/>
                <a:cs typeface="Arial" pitchFamily="34" charset="0"/>
              </a:rPr>
              <a:t>de producción </a:t>
            </a:r>
            <a:r>
              <a:rPr lang="es-ES_tradnl" sz="1800" dirty="0">
                <a:latin typeface="Arial" pitchFamily="34" charset="0"/>
                <a:cs typeface="Arial" pitchFamily="34" charset="0"/>
              </a:rPr>
              <a:t>de que </a:t>
            </a:r>
            <a:r>
              <a:rPr lang="es-ES_tradnl" sz="1800" dirty="0" smtClean="0">
                <a:latin typeface="Arial" pitchFamily="34" charset="0"/>
                <a:cs typeface="Arial" pitchFamily="34" charset="0"/>
              </a:rPr>
              <a:t>se </a:t>
            </a:r>
            <a:r>
              <a:rPr lang="es-ES_tradnl" sz="1800" dirty="0" smtClean="0">
                <a:latin typeface="Arial" pitchFamily="34" charset="0"/>
                <a:cs typeface="Arial" pitchFamily="34" charset="0"/>
              </a:rPr>
              <a:t>trate.</a:t>
            </a:r>
          </a:p>
          <a:p>
            <a:pPr defTabSz="762000" eaLnBrk="0" hangingPunct="0"/>
            <a:endParaRPr lang="es-ES_tradnl" sz="1800" dirty="0" smtClean="0">
              <a:latin typeface="Arial" pitchFamily="34" charset="0"/>
              <a:cs typeface="Arial" pitchFamily="34" charset="0"/>
            </a:endParaRPr>
          </a:p>
          <a:p>
            <a:pPr defTabSz="762000" eaLnBrk="0" hangingPunct="0"/>
            <a:r>
              <a:rPr lang="es-ES_tradnl" sz="1800" dirty="0" smtClean="0">
                <a:latin typeface="Arial" pitchFamily="34" charset="0"/>
                <a:cs typeface="Arial" pitchFamily="34" charset="0"/>
              </a:rPr>
              <a:t>3. </a:t>
            </a:r>
            <a:r>
              <a:rPr lang="es-ES_tradnl" sz="1800" dirty="0" smtClean="0">
                <a:latin typeface="Arial" pitchFamily="34" charset="0"/>
                <a:cs typeface="Arial" pitchFamily="34" charset="0"/>
              </a:rPr>
              <a:t>Si </a:t>
            </a:r>
            <a:r>
              <a:rPr lang="es-ES_tradnl" sz="1800" dirty="0">
                <a:latin typeface="Arial" pitchFamily="34" charset="0"/>
                <a:cs typeface="Arial" pitchFamily="34" charset="0"/>
              </a:rPr>
              <a:t>con el precio se alcanza a recuperar todos los costos y </a:t>
            </a:r>
            <a:r>
              <a:rPr lang="es-ES_tradnl" sz="1800" dirty="0" smtClean="0">
                <a:latin typeface="Arial" pitchFamily="34" charset="0"/>
                <a:cs typeface="Arial" pitchFamily="34" charset="0"/>
              </a:rPr>
              <a:t>se logra </a:t>
            </a:r>
            <a:r>
              <a:rPr lang="es-ES_tradnl" sz="1800" dirty="0">
                <a:latin typeface="Arial" pitchFamily="34" charset="0"/>
                <a:cs typeface="Arial" pitchFamily="34" charset="0"/>
              </a:rPr>
              <a:t>un beneficio que está en consonancia con el beneficio </a:t>
            </a:r>
            <a:r>
              <a:rPr lang="es-ES_tradnl" sz="1800" dirty="0" smtClean="0">
                <a:latin typeface="Arial" pitchFamily="34" charset="0"/>
                <a:cs typeface="Arial" pitchFamily="34" charset="0"/>
              </a:rPr>
              <a:t>global </a:t>
            </a:r>
            <a:r>
              <a:rPr lang="es-ES_tradnl" sz="1800" dirty="0">
                <a:latin typeface="Arial" pitchFamily="34" charset="0"/>
                <a:cs typeface="Arial" pitchFamily="34" charset="0"/>
              </a:rPr>
              <a:t>obtenido por la empresa en un periodo de </a:t>
            </a:r>
            <a:r>
              <a:rPr lang="es-ES_tradnl" sz="1800" dirty="0" smtClean="0">
                <a:latin typeface="Arial" pitchFamily="34" charset="0"/>
                <a:cs typeface="Arial" pitchFamily="34" charset="0"/>
              </a:rPr>
              <a:t>tiempo representativo </a:t>
            </a:r>
            <a:r>
              <a:rPr lang="es-ES_tradnl" sz="1800" dirty="0">
                <a:latin typeface="Arial" pitchFamily="34" charset="0"/>
                <a:cs typeface="Arial" pitchFamily="34" charset="0"/>
              </a:rPr>
              <a:t>(por ej. calculado sobre una base anual) </a:t>
            </a:r>
            <a:r>
              <a:rPr lang="es-ES_tradnl" sz="1800" dirty="0" smtClean="0">
                <a:latin typeface="Arial" pitchFamily="34" charset="0"/>
                <a:cs typeface="Arial" pitchFamily="34" charset="0"/>
              </a:rPr>
              <a:t>en las </a:t>
            </a:r>
            <a:r>
              <a:rPr lang="es-ES_tradnl" sz="1800" dirty="0">
                <a:latin typeface="Arial" pitchFamily="34" charset="0"/>
                <a:cs typeface="Arial" pitchFamily="34" charset="0"/>
              </a:rPr>
              <a:t>ventas de mercancías de la misma naturaleza o especie</a:t>
            </a:r>
            <a:endParaRPr lang="es-CR" sz="1800" dirty="0">
              <a:latin typeface="Arial" pitchFamily="34" charset="0"/>
              <a:cs typeface="Arial" pitchFamily="34" charset="0"/>
            </a:endParaRPr>
          </a:p>
        </p:txBody>
      </p:sp>
      <p:sp>
        <p:nvSpPr>
          <p:cNvPr id="3" name="2 Título"/>
          <p:cNvSpPr>
            <a:spLocks noGrp="1"/>
          </p:cNvSpPr>
          <p:nvPr>
            <p:ph type="title"/>
          </p:nvPr>
        </p:nvSpPr>
        <p:spPr/>
        <p:txBody>
          <a:bodyPr>
            <a:noAutofit/>
          </a:bodyPr>
          <a:lstStyle/>
          <a:p>
            <a:pPr algn="ctr"/>
            <a:r>
              <a:rPr lang="es-CR" sz="2800" dirty="0" smtClean="0"/>
              <a:t>Influencia de la vinculación</a:t>
            </a:r>
            <a:endParaRPr lang="es-CR" sz="2800" dirty="0"/>
          </a:p>
        </p:txBody>
      </p:sp>
      <p:pic>
        <p:nvPicPr>
          <p:cNvPr id="7" name="Picture 2" descr="http://oscarimorales.com/wp-content/uploads/2011/02/influenc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896418"/>
            <a:ext cx="2439180" cy="195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90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marL="109728" indent="0" algn="just" defTabSz="762000" eaLnBrk="0" hangingPunct="0">
              <a:buNone/>
            </a:pPr>
            <a:r>
              <a:rPr lang="es-ES_tradnl" sz="2800" dirty="0">
                <a:latin typeface="Arial" pitchFamily="34" charset="0"/>
                <a:cs typeface="Arial" pitchFamily="34" charset="0"/>
              </a:rPr>
              <a:t>Pese a la vinculación, el VT se aceptará, cuando el </a:t>
            </a:r>
            <a:r>
              <a:rPr lang="es-ES_tradnl" sz="2800" u="sng" dirty="0">
                <a:latin typeface="Arial" pitchFamily="34" charset="0"/>
                <a:cs typeface="Arial" pitchFamily="34" charset="0"/>
              </a:rPr>
              <a:t>importador </a:t>
            </a:r>
            <a:r>
              <a:rPr lang="es-ES_tradnl" sz="2800" dirty="0" smtClean="0">
                <a:latin typeface="Arial" pitchFamily="34" charset="0"/>
                <a:cs typeface="Arial" pitchFamily="34" charset="0"/>
              </a:rPr>
              <a:t>demuestre </a:t>
            </a:r>
            <a:r>
              <a:rPr lang="es-ES_tradnl" sz="2800" dirty="0">
                <a:latin typeface="Arial" pitchFamily="34" charset="0"/>
                <a:cs typeface="Arial" pitchFamily="34" charset="0"/>
              </a:rPr>
              <a:t>que ese valor se </a:t>
            </a:r>
            <a:r>
              <a:rPr lang="es-ES_tradnl" sz="2800" u="sng" dirty="0">
                <a:latin typeface="Arial" pitchFamily="34" charset="0"/>
                <a:cs typeface="Arial" pitchFamily="34" charset="0"/>
              </a:rPr>
              <a:t>aproxima mucho</a:t>
            </a:r>
            <a:r>
              <a:rPr lang="es-ES_tradnl" sz="2800" dirty="0">
                <a:latin typeface="Arial" pitchFamily="34" charset="0"/>
                <a:cs typeface="Arial" pitchFamily="34" charset="0"/>
              </a:rPr>
              <a:t> a los siguientes </a:t>
            </a:r>
            <a:r>
              <a:rPr lang="es-ES_tradnl" sz="2800" dirty="0" smtClean="0">
                <a:latin typeface="Arial" pitchFamily="34" charset="0"/>
                <a:cs typeface="Arial" pitchFamily="34" charset="0"/>
              </a:rPr>
              <a:t>valores </a:t>
            </a:r>
            <a:r>
              <a:rPr lang="es-ES_tradnl" sz="2800" u="sng" dirty="0" smtClean="0">
                <a:latin typeface="Arial" pitchFamily="34" charset="0"/>
                <a:cs typeface="Arial" pitchFamily="34" charset="0"/>
              </a:rPr>
              <a:t>vigentes </a:t>
            </a:r>
            <a:r>
              <a:rPr lang="es-ES_tradnl" sz="2800" u="sng" dirty="0">
                <a:latin typeface="Arial" pitchFamily="34" charset="0"/>
                <a:cs typeface="Arial" pitchFamily="34" charset="0"/>
              </a:rPr>
              <a:t>en el mismo momento o en uno aproximado</a:t>
            </a:r>
            <a:r>
              <a:rPr lang="es-ES_tradnl" sz="2800" dirty="0">
                <a:latin typeface="Arial" pitchFamily="34" charset="0"/>
                <a:cs typeface="Arial" pitchFamily="34" charset="0"/>
              </a:rPr>
              <a:t>:</a:t>
            </a:r>
          </a:p>
          <a:p>
            <a:pPr algn="just" defTabSz="762000" eaLnBrk="0" hangingPunct="0"/>
            <a:endParaRPr lang="es-ES_tradnl" sz="2800" dirty="0">
              <a:latin typeface="Arial" pitchFamily="34" charset="0"/>
              <a:cs typeface="Arial" pitchFamily="34" charset="0"/>
            </a:endParaRPr>
          </a:p>
          <a:p>
            <a:pPr marL="109728" indent="0" algn="just" defTabSz="762000" eaLnBrk="0" hangingPunct="0">
              <a:buNone/>
            </a:pPr>
            <a:r>
              <a:rPr lang="es-ES_tradnl" sz="2800" dirty="0">
                <a:latin typeface="Arial" pitchFamily="34" charset="0"/>
                <a:cs typeface="Arial" pitchFamily="34" charset="0"/>
              </a:rPr>
              <a:t>1. El valor de transacción en las ventas de mercancías </a:t>
            </a:r>
            <a:r>
              <a:rPr lang="es-ES_tradnl" sz="2800" dirty="0" smtClean="0">
                <a:latin typeface="Arial" pitchFamily="34" charset="0"/>
                <a:cs typeface="Arial" pitchFamily="34" charset="0"/>
              </a:rPr>
              <a:t>idénticas o </a:t>
            </a:r>
            <a:r>
              <a:rPr lang="es-ES_tradnl" sz="2800" dirty="0">
                <a:latin typeface="Arial" pitchFamily="34" charset="0"/>
                <a:cs typeface="Arial" pitchFamily="34" charset="0"/>
              </a:rPr>
              <a:t>similares efectuadas a compradores no vinculados con el vendedor, </a:t>
            </a:r>
            <a:r>
              <a:rPr lang="es-ES_tradnl" sz="2800" dirty="0" smtClean="0">
                <a:latin typeface="Arial" pitchFamily="34" charset="0"/>
                <a:cs typeface="Arial" pitchFamily="34" charset="0"/>
              </a:rPr>
              <a:t>para </a:t>
            </a:r>
            <a:r>
              <a:rPr lang="es-ES_tradnl" sz="2800" dirty="0">
                <a:latin typeface="Arial" pitchFamily="34" charset="0"/>
                <a:cs typeface="Arial" pitchFamily="34" charset="0"/>
              </a:rPr>
              <a:t>la exportación al mismo país </a:t>
            </a:r>
            <a:r>
              <a:rPr lang="es-ES_tradnl" sz="2800" dirty="0" smtClean="0">
                <a:latin typeface="Arial" pitchFamily="34" charset="0"/>
                <a:cs typeface="Arial" pitchFamily="34" charset="0"/>
              </a:rPr>
              <a:t>importador.</a:t>
            </a:r>
          </a:p>
          <a:p>
            <a:pPr marL="109728" indent="0" algn="just" defTabSz="762000" eaLnBrk="0" hangingPunct="0">
              <a:buNone/>
            </a:pPr>
            <a:endParaRPr lang="es-ES_tradnl" sz="2800" dirty="0" smtClean="0">
              <a:latin typeface="Arial" pitchFamily="34" charset="0"/>
              <a:cs typeface="Arial" pitchFamily="34" charset="0"/>
            </a:endParaRPr>
          </a:p>
          <a:p>
            <a:pPr marL="109728" indent="0" algn="just" defTabSz="762000" eaLnBrk="0" hangingPunct="0">
              <a:buNone/>
            </a:pPr>
            <a:r>
              <a:rPr lang="es-ES_tradnl" sz="2800" dirty="0" smtClean="0">
                <a:latin typeface="Arial" pitchFamily="34" charset="0"/>
                <a:cs typeface="Arial" pitchFamily="34" charset="0"/>
              </a:rPr>
              <a:t>2</a:t>
            </a:r>
            <a:r>
              <a:rPr lang="es-ES_tradnl" sz="2800" dirty="0">
                <a:latin typeface="Arial" pitchFamily="34" charset="0"/>
                <a:cs typeface="Arial" pitchFamily="34" charset="0"/>
              </a:rPr>
              <a:t>. El valor en aduana de mercancías idénticas o similares, </a:t>
            </a:r>
            <a:r>
              <a:rPr lang="es-ES_tradnl" sz="2800" dirty="0" smtClean="0">
                <a:latin typeface="Arial" pitchFamily="34" charset="0"/>
                <a:cs typeface="Arial" pitchFamily="34" charset="0"/>
              </a:rPr>
              <a:t>determinado </a:t>
            </a:r>
            <a:r>
              <a:rPr lang="es-ES_tradnl" sz="2800" dirty="0">
                <a:latin typeface="Arial" pitchFamily="34" charset="0"/>
                <a:cs typeface="Arial" pitchFamily="34" charset="0"/>
              </a:rPr>
              <a:t>con arreglo al método deductivo.</a:t>
            </a:r>
          </a:p>
          <a:p>
            <a:pPr marL="109728" indent="0" algn="just" defTabSz="762000" eaLnBrk="0" hangingPunct="0">
              <a:buNone/>
            </a:pPr>
            <a:endParaRPr lang="es-ES_tradnl" sz="2800" dirty="0" smtClean="0">
              <a:latin typeface="Arial" pitchFamily="34" charset="0"/>
              <a:cs typeface="Arial" pitchFamily="34" charset="0"/>
            </a:endParaRPr>
          </a:p>
          <a:p>
            <a:pPr marL="109728" indent="0" algn="just" defTabSz="762000" eaLnBrk="0" hangingPunct="0">
              <a:buNone/>
            </a:pPr>
            <a:r>
              <a:rPr lang="es-ES_tradnl" sz="2800" dirty="0" smtClean="0">
                <a:latin typeface="Arial" pitchFamily="34" charset="0"/>
                <a:cs typeface="Arial" pitchFamily="34" charset="0"/>
              </a:rPr>
              <a:t>3</a:t>
            </a:r>
            <a:r>
              <a:rPr lang="es-ES_tradnl" sz="2800" dirty="0">
                <a:latin typeface="Arial" pitchFamily="34" charset="0"/>
                <a:cs typeface="Arial" pitchFamily="34" charset="0"/>
              </a:rPr>
              <a:t>. El valor en aduana de mercancías idénticas o similares, </a:t>
            </a:r>
            <a:r>
              <a:rPr lang="es-ES_tradnl" sz="2800" dirty="0" smtClean="0">
                <a:latin typeface="Arial" pitchFamily="34" charset="0"/>
                <a:cs typeface="Arial" pitchFamily="34" charset="0"/>
              </a:rPr>
              <a:t>determinado </a:t>
            </a:r>
            <a:r>
              <a:rPr lang="es-ES_tradnl" sz="2800" dirty="0">
                <a:latin typeface="Arial" pitchFamily="34" charset="0"/>
                <a:cs typeface="Arial" pitchFamily="34" charset="0"/>
              </a:rPr>
              <a:t>con arreglo al método basado en el costo de producción. </a:t>
            </a:r>
          </a:p>
          <a:p>
            <a:pPr algn="just"/>
            <a:endParaRPr lang="es-CR" dirty="0">
              <a:latin typeface="Arial" pitchFamily="34" charset="0"/>
              <a:cs typeface="Arial" pitchFamily="34" charset="0"/>
            </a:endParaRPr>
          </a:p>
        </p:txBody>
      </p:sp>
      <p:sp>
        <p:nvSpPr>
          <p:cNvPr id="3" name="2 Título"/>
          <p:cNvSpPr>
            <a:spLocks noGrp="1"/>
          </p:cNvSpPr>
          <p:nvPr>
            <p:ph type="title"/>
          </p:nvPr>
        </p:nvSpPr>
        <p:spPr/>
        <p:txBody>
          <a:bodyPr>
            <a:normAutofit/>
          </a:bodyPr>
          <a:lstStyle/>
          <a:p>
            <a:pPr algn="ctr"/>
            <a:r>
              <a:rPr lang="es-CR" dirty="0" smtClean="0">
                <a:latin typeface="Arial" pitchFamily="34" charset="0"/>
                <a:cs typeface="Arial" pitchFamily="34" charset="0"/>
              </a:rPr>
              <a:t>Relación </a:t>
            </a:r>
            <a:r>
              <a:rPr lang="es-CR" dirty="0" smtClean="0">
                <a:latin typeface="Arial" pitchFamily="34" charset="0"/>
                <a:cs typeface="Arial" pitchFamily="34" charset="0"/>
              </a:rPr>
              <a:t>vinculación</a:t>
            </a:r>
            <a:endParaRPr lang="es-CR" dirty="0">
              <a:latin typeface="Arial" pitchFamily="34" charset="0"/>
              <a:cs typeface="Arial" pitchFamily="34" charset="0"/>
            </a:endParaRPr>
          </a:p>
        </p:txBody>
      </p:sp>
    </p:spTree>
    <p:extLst>
      <p:ext uri="{BB962C8B-B14F-4D97-AF65-F5344CB8AC3E}">
        <p14:creationId xmlns:p14="http://schemas.microsoft.com/office/powerpoint/2010/main" val="2064317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marL="109728" indent="0" algn="just">
              <a:buNone/>
            </a:pPr>
            <a:r>
              <a:rPr lang="es-ES" sz="2800" dirty="0">
                <a:latin typeface="Arial" pitchFamily="34" charset="0"/>
                <a:cs typeface="Arial" pitchFamily="34" charset="0"/>
              </a:rPr>
              <a:t>Para determinar el valor en ad. mediante el método de valor de transacción, se </a:t>
            </a:r>
            <a:r>
              <a:rPr lang="es-ES" sz="2800" dirty="0" smtClean="0">
                <a:latin typeface="Arial" pitchFamily="34" charset="0"/>
                <a:cs typeface="Arial" pitchFamily="34" charset="0"/>
              </a:rPr>
              <a:t>sumarán:</a:t>
            </a:r>
          </a:p>
          <a:p>
            <a:pPr marL="109728" indent="0" algn="just">
              <a:buNone/>
            </a:pPr>
            <a:r>
              <a:rPr lang="es-ES" sz="2400" dirty="0" smtClean="0">
                <a:latin typeface="Arial" pitchFamily="34" charset="0"/>
                <a:cs typeface="Arial" pitchFamily="34" charset="0"/>
              </a:rPr>
              <a:t>Los </a:t>
            </a:r>
            <a:r>
              <a:rPr lang="es-ES" sz="2400" dirty="0">
                <a:latin typeface="Arial" pitchFamily="34" charset="0"/>
                <a:cs typeface="Arial" pitchFamily="34" charset="0"/>
              </a:rPr>
              <a:t>siguientes elementos en la medida en que los soporte el </a:t>
            </a:r>
            <a:r>
              <a:rPr lang="es-ES" sz="2400" u="sng" dirty="0">
                <a:latin typeface="Arial" pitchFamily="34" charset="0"/>
                <a:cs typeface="Arial" pitchFamily="34" charset="0"/>
              </a:rPr>
              <a:t>comprador</a:t>
            </a:r>
            <a:r>
              <a:rPr lang="es-ES" sz="2400" dirty="0">
                <a:latin typeface="Arial" pitchFamily="34" charset="0"/>
                <a:cs typeface="Arial" pitchFamily="34" charset="0"/>
              </a:rPr>
              <a:t> </a:t>
            </a:r>
            <a:r>
              <a:rPr lang="es-ES" sz="2400" u="sng" dirty="0">
                <a:latin typeface="Arial" pitchFamily="34" charset="0"/>
                <a:cs typeface="Arial" pitchFamily="34" charset="0"/>
              </a:rPr>
              <a:t>y no estén incluidos en el precio efectivamente pagado por </a:t>
            </a:r>
            <a:r>
              <a:rPr lang="es-ES" sz="2400" u="sng" dirty="0" smtClean="0">
                <a:latin typeface="Arial" pitchFamily="34" charset="0"/>
                <a:cs typeface="Arial" pitchFamily="34" charset="0"/>
              </a:rPr>
              <a:t>pagar</a:t>
            </a:r>
            <a:r>
              <a:rPr lang="es-ES" sz="2400" dirty="0" smtClean="0">
                <a:latin typeface="Arial" pitchFamily="34" charset="0"/>
                <a:cs typeface="Arial" pitchFamily="34" charset="0"/>
              </a:rPr>
              <a:t>:</a:t>
            </a:r>
          </a:p>
          <a:p>
            <a:pPr marL="681228" indent="-571500" algn="just">
              <a:buAutoNum type="romanLcParenR"/>
            </a:pPr>
            <a:r>
              <a:rPr lang="es-ES" sz="2600" dirty="0" smtClean="0">
                <a:latin typeface="Arial" pitchFamily="34" charset="0"/>
                <a:cs typeface="Arial" pitchFamily="34" charset="0"/>
              </a:rPr>
              <a:t>Las </a:t>
            </a:r>
            <a:r>
              <a:rPr lang="es-ES" sz="2600" dirty="0">
                <a:latin typeface="Arial" pitchFamily="34" charset="0"/>
                <a:cs typeface="Arial" pitchFamily="34" charset="0"/>
              </a:rPr>
              <a:t>comisiones y los gastos de corretaje, salvo </a:t>
            </a:r>
            <a:r>
              <a:rPr lang="es-ES" sz="2600" dirty="0" smtClean="0">
                <a:latin typeface="Arial" pitchFamily="34" charset="0"/>
                <a:cs typeface="Arial" pitchFamily="34" charset="0"/>
              </a:rPr>
              <a:t>las </a:t>
            </a:r>
            <a:r>
              <a:rPr lang="es-ES" sz="2600" dirty="0">
                <a:latin typeface="Arial" pitchFamily="34" charset="0"/>
                <a:cs typeface="Arial" pitchFamily="34" charset="0"/>
              </a:rPr>
              <a:t>comisiones de compra que comprende la </a:t>
            </a:r>
            <a:r>
              <a:rPr lang="es-ES" sz="2600" dirty="0" smtClean="0">
                <a:latin typeface="Arial" pitchFamily="34" charset="0"/>
                <a:cs typeface="Arial" pitchFamily="34" charset="0"/>
              </a:rPr>
              <a:t>retribución </a:t>
            </a:r>
            <a:r>
              <a:rPr lang="es-ES" sz="2600" dirty="0">
                <a:latin typeface="Arial" pitchFamily="34" charset="0"/>
                <a:cs typeface="Arial" pitchFamily="34" charset="0"/>
              </a:rPr>
              <a:t>pagada por un importador a su agente </a:t>
            </a:r>
            <a:r>
              <a:rPr lang="es-ES" sz="2600" dirty="0" smtClean="0">
                <a:latin typeface="Arial" pitchFamily="34" charset="0"/>
                <a:cs typeface="Arial" pitchFamily="34" charset="0"/>
              </a:rPr>
              <a:t>por </a:t>
            </a:r>
            <a:r>
              <a:rPr lang="es-ES" sz="2600" dirty="0">
                <a:latin typeface="Arial" pitchFamily="34" charset="0"/>
                <a:cs typeface="Arial" pitchFamily="34" charset="0"/>
              </a:rPr>
              <a:t>los servicios que le presta el representarlo en el </a:t>
            </a:r>
            <a:r>
              <a:rPr lang="es-ES" sz="2600" dirty="0" smtClean="0">
                <a:latin typeface="Arial" pitchFamily="34" charset="0"/>
                <a:cs typeface="Arial" pitchFamily="34" charset="0"/>
              </a:rPr>
              <a:t>extranjero </a:t>
            </a:r>
            <a:r>
              <a:rPr lang="es-ES" sz="2600" dirty="0">
                <a:latin typeface="Arial" pitchFamily="34" charset="0"/>
                <a:cs typeface="Arial" pitchFamily="34" charset="0"/>
              </a:rPr>
              <a:t>en la compra de las mercancías objeto </a:t>
            </a:r>
            <a:r>
              <a:rPr lang="es-ES" sz="2600" dirty="0" smtClean="0">
                <a:latin typeface="Arial" pitchFamily="34" charset="0"/>
                <a:cs typeface="Arial" pitchFamily="34" charset="0"/>
              </a:rPr>
              <a:t>de valoración.</a:t>
            </a:r>
          </a:p>
          <a:p>
            <a:pPr marL="681228" indent="-571500" algn="just">
              <a:buAutoNum type="romanLcParenR"/>
            </a:pPr>
            <a:r>
              <a:rPr lang="es-ES" sz="2800" dirty="0" smtClean="0">
                <a:latin typeface="Arial" pitchFamily="34" charset="0"/>
                <a:cs typeface="Arial" pitchFamily="34" charset="0"/>
              </a:rPr>
              <a:t>EI </a:t>
            </a:r>
            <a:r>
              <a:rPr lang="es-ES" sz="2800" dirty="0">
                <a:latin typeface="Arial" pitchFamily="34" charset="0"/>
                <a:cs typeface="Arial" pitchFamily="34" charset="0"/>
              </a:rPr>
              <a:t>costo de los envases o embalajes que, a </a:t>
            </a:r>
            <a:r>
              <a:rPr lang="es-ES" sz="2800" dirty="0" smtClean="0">
                <a:latin typeface="Arial" pitchFamily="34" charset="0"/>
                <a:cs typeface="Arial" pitchFamily="34" charset="0"/>
              </a:rPr>
              <a:t>efectos </a:t>
            </a:r>
            <a:r>
              <a:rPr lang="es-ES" sz="2800" dirty="0">
                <a:latin typeface="Arial" pitchFamily="34" charset="0"/>
                <a:cs typeface="Arial" pitchFamily="34" charset="0"/>
              </a:rPr>
              <a:t>aduaneros, se consideren como formando </a:t>
            </a:r>
            <a:r>
              <a:rPr lang="es-ES" sz="2800" dirty="0" smtClean="0">
                <a:latin typeface="Arial" pitchFamily="34" charset="0"/>
                <a:cs typeface="Arial" pitchFamily="34" charset="0"/>
              </a:rPr>
              <a:t>un </a:t>
            </a:r>
            <a:r>
              <a:rPr lang="es-ES" sz="2800" dirty="0">
                <a:latin typeface="Arial" pitchFamily="34" charset="0"/>
                <a:cs typeface="Arial" pitchFamily="34" charset="0"/>
              </a:rPr>
              <a:t>todo con las </a:t>
            </a:r>
            <a:r>
              <a:rPr lang="es-ES" sz="2800" dirty="0" smtClean="0">
                <a:latin typeface="Arial" pitchFamily="34" charset="0"/>
                <a:cs typeface="Arial" pitchFamily="34" charset="0"/>
              </a:rPr>
              <a:t>mercancías.</a:t>
            </a:r>
          </a:p>
          <a:p>
            <a:pPr marL="681228" indent="-571500" algn="just">
              <a:buAutoNum type="romanLcParenR"/>
            </a:pPr>
            <a:r>
              <a:rPr lang="es-ES" sz="2800" dirty="0" smtClean="0">
                <a:latin typeface="Arial" pitchFamily="34" charset="0"/>
                <a:cs typeface="Arial" pitchFamily="34" charset="0"/>
              </a:rPr>
              <a:t>Los </a:t>
            </a:r>
            <a:r>
              <a:rPr lang="es-ES" sz="2800" dirty="0">
                <a:latin typeface="Arial" pitchFamily="34" charset="0"/>
                <a:cs typeface="Arial" pitchFamily="34" charset="0"/>
              </a:rPr>
              <a:t>gastos de embalaje, tanto por mano de obra </a:t>
            </a:r>
            <a:r>
              <a:rPr lang="es-ES" sz="2800" dirty="0" smtClean="0">
                <a:latin typeface="Arial" pitchFamily="34" charset="0"/>
                <a:cs typeface="Arial" pitchFamily="34" charset="0"/>
              </a:rPr>
              <a:t>como </a:t>
            </a:r>
            <a:r>
              <a:rPr lang="es-ES" sz="2800" dirty="0">
                <a:latin typeface="Arial" pitchFamily="34" charset="0"/>
                <a:cs typeface="Arial" pitchFamily="34" charset="0"/>
              </a:rPr>
              <a:t>de materiales.</a:t>
            </a:r>
          </a:p>
          <a:p>
            <a:pPr algn="just"/>
            <a:endParaRPr lang="es-CR" dirty="0">
              <a:latin typeface="Arial" pitchFamily="34" charset="0"/>
              <a:cs typeface="Arial" pitchFamily="34" charset="0"/>
            </a:endParaRPr>
          </a:p>
        </p:txBody>
      </p:sp>
      <p:sp>
        <p:nvSpPr>
          <p:cNvPr id="3" name="2 Título"/>
          <p:cNvSpPr>
            <a:spLocks noGrp="1"/>
          </p:cNvSpPr>
          <p:nvPr>
            <p:ph type="title"/>
          </p:nvPr>
        </p:nvSpPr>
        <p:spPr/>
        <p:txBody>
          <a:bodyPr>
            <a:normAutofit fontScale="90000"/>
          </a:bodyPr>
          <a:lstStyle/>
          <a:p>
            <a:pPr algn="ctr"/>
            <a:r>
              <a:rPr lang="es-CR" dirty="0" smtClean="0"/>
              <a:t>Ajustes al precio pagado o por pagar</a:t>
            </a:r>
            <a:endParaRPr lang="es-CR" dirty="0"/>
          </a:p>
        </p:txBody>
      </p:sp>
    </p:spTree>
    <p:extLst>
      <p:ext uri="{BB962C8B-B14F-4D97-AF65-F5344CB8AC3E}">
        <p14:creationId xmlns:p14="http://schemas.microsoft.com/office/powerpoint/2010/main" val="1986034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484784"/>
            <a:ext cx="8229600" cy="4525963"/>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lvl="1" eaLnBrk="0" hangingPunct="0"/>
            <a:endParaRPr lang="es-ES_tradnl" sz="2000" dirty="0" smtClean="0">
              <a:latin typeface="Arial" pitchFamily="34" charset="0"/>
              <a:cs typeface="Arial" pitchFamily="34" charset="0"/>
            </a:endParaRPr>
          </a:p>
          <a:p>
            <a:pPr marL="393192" lvl="1" indent="0" algn="just" eaLnBrk="0" hangingPunct="0">
              <a:buNone/>
            </a:pPr>
            <a:r>
              <a:rPr lang="es-ES_tradnl" sz="1900" dirty="0" smtClean="0">
                <a:latin typeface="Arial" pitchFamily="34" charset="0"/>
                <a:cs typeface="Arial" pitchFamily="34" charset="0"/>
              </a:rPr>
              <a:t>b</a:t>
            </a:r>
            <a:r>
              <a:rPr lang="es-ES_tradnl" sz="1900" dirty="0">
                <a:latin typeface="Arial" pitchFamily="34" charset="0"/>
                <a:cs typeface="Arial" pitchFamily="34" charset="0"/>
              </a:rPr>
              <a:t>) el valor, debidamente repartido, de los siguientes bienes y servicios, siempre que el </a:t>
            </a:r>
            <a:r>
              <a:rPr lang="es-ES_tradnl" sz="1900" u="sng" dirty="0">
                <a:latin typeface="Arial" pitchFamily="34" charset="0"/>
                <a:cs typeface="Arial" pitchFamily="34" charset="0"/>
              </a:rPr>
              <a:t>comprador</a:t>
            </a:r>
            <a:r>
              <a:rPr lang="es-ES_tradnl" sz="1900" dirty="0">
                <a:latin typeface="Arial" pitchFamily="34" charset="0"/>
                <a:cs typeface="Arial" pitchFamily="34" charset="0"/>
              </a:rPr>
              <a:t>, de manera </a:t>
            </a:r>
            <a:r>
              <a:rPr lang="es-ES_tradnl" sz="1900" u="sng" dirty="0">
                <a:latin typeface="Arial" pitchFamily="34" charset="0"/>
                <a:cs typeface="Arial" pitchFamily="34" charset="0"/>
              </a:rPr>
              <a:t>directa o indirecta</a:t>
            </a:r>
            <a:r>
              <a:rPr lang="es-ES_tradnl" sz="1900" dirty="0">
                <a:latin typeface="Arial" pitchFamily="34" charset="0"/>
                <a:cs typeface="Arial" pitchFamily="34" charset="0"/>
              </a:rPr>
              <a:t>, los haya suministrado </a:t>
            </a:r>
            <a:r>
              <a:rPr lang="es-ES_tradnl" sz="1900" u="sng" dirty="0">
                <a:latin typeface="Arial" pitchFamily="34" charset="0"/>
                <a:cs typeface="Arial" pitchFamily="34" charset="0"/>
              </a:rPr>
              <a:t>gratuitamente o a precios reducidos</a:t>
            </a:r>
            <a:r>
              <a:rPr lang="es-ES_tradnl" sz="1900" dirty="0">
                <a:latin typeface="Arial" pitchFamily="34" charset="0"/>
                <a:cs typeface="Arial" pitchFamily="34" charset="0"/>
              </a:rPr>
              <a:t> para que se utilicen en la producción y venta para la exportación de las mercancías importadas y en la medida en que dicho valor no </a:t>
            </a:r>
            <a:r>
              <a:rPr lang="es-ES_tradnl" sz="1900" dirty="0" smtClean="0">
                <a:latin typeface="Arial" pitchFamily="34" charset="0"/>
                <a:cs typeface="Arial" pitchFamily="34" charset="0"/>
              </a:rPr>
              <a:t>esté </a:t>
            </a:r>
            <a:r>
              <a:rPr lang="es-ES_tradnl" sz="1900" dirty="0">
                <a:latin typeface="Arial" pitchFamily="34" charset="0"/>
                <a:cs typeface="Arial" pitchFamily="34" charset="0"/>
              </a:rPr>
              <a:t>incluido en el precio realmente pagado o por </a:t>
            </a:r>
            <a:r>
              <a:rPr lang="es-ES_tradnl" sz="1900" dirty="0" smtClean="0">
                <a:latin typeface="Arial" pitchFamily="34" charset="0"/>
                <a:cs typeface="Arial" pitchFamily="34" charset="0"/>
              </a:rPr>
              <a:t>pagar:</a:t>
            </a:r>
          </a:p>
          <a:p>
            <a:pPr lvl="1" eaLnBrk="0" hangingPunct="0"/>
            <a:endParaRPr lang="es-ES_tradnl" sz="2000" dirty="0" smtClean="0">
              <a:latin typeface="Arial" pitchFamily="34" charset="0"/>
              <a:cs typeface="Arial" pitchFamily="34" charset="0"/>
            </a:endParaRPr>
          </a:p>
          <a:p>
            <a:pPr marL="1030986" lvl="2" indent="-400050" eaLnBrk="0" hangingPunct="0">
              <a:buFont typeface="+mj-lt"/>
              <a:buAutoNum type="romanLcPeriod"/>
            </a:pPr>
            <a:r>
              <a:rPr lang="es-ES_tradnl" sz="1700" dirty="0" smtClean="0">
                <a:latin typeface="Arial" pitchFamily="34" charset="0"/>
                <a:cs typeface="Arial" pitchFamily="34" charset="0"/>
              </a:rPr>
              <a:t>los </a:t>
            </a:r>
            <a:r>
              <a:rPr lang="es-ES_tradnl" sz="1700" dirty="0">
                <a:latin typeface="Arial" pitchFamily="34" charset="0"/>
                <a:cs typeface="Arial" pitchFamily="34" charset="0"/>
              </a:rPr>
              <a:t>materiales, piezas y elementos, partes y artículos </a:t>
            </a:r>
            <a:r>
              <a:rPr lang="es-ES_tradnl" sz="1700" dirty="0" smtClean="0">
                <a:latin typeface="Arial" pitchFamily="34" charset="0"/>
                <a:cs typeface="Arial" pitchFamily="34" charset="0"/>
              </a:rPr>
              <a:t>análogos </a:t>
            </a:r>
            <a:r>
              <a:rPr lang="es-ES_tradnl" sz="1700" dirty="0">
                <a:latin typeface="Arial" pitchFamily="34" charset="0"/>
                <a:cs typeface="Arial" pitchFamily="34" charset="0"/>
              </a:rPr>
              <a:t>incorporados a las mercancías </a:t>
            </a:r>
            <a:r>
              <a:rPr lang="es-ES_tradnl" sz="1700" dirty="0" smtClean="0">
                <a:latin typeface="Arial" pitchFamily="34" charset="0"/>
                <a:cs typeface="Arial" pitchFamily="34" charset="0"/>
              </a:rPr>
              <a:t>importadas. </a:t>
            </a:r>
          </a:p>
          <a:p>
            <a:pPr marL="1030986" lvl="2" indent="-400050" eaLnBrk="0" hangingPunct="0">
              <a:buFont typeface="+mj-lt"/>
              <a:buAutoNum type="romanLcPeriod"/>
            </a:pPr>
            <a:r>
              <a:rPr lang="es-ES_tradnl" sz="1700" dirty="0" smtClean="0">
                <a:latin typeface="Arial" pitchFamily="34" charset="0"/>
                <a:cs typeface="Arial" pitchFamily="34" charset="0"/>
              </a:rPr>
              <a:t>los </a:t>
            </a:r>
            <a:r>
              <a:rPr lang="es-ES_tradnl" sz="1700" dirty="0">
                <a:latin typeface="Arial" pitchFamily="34" charset="0"/>
                <a:cs typeface="Arial" pitchFamily="34" charset="0"/>
              </a:rPr>
              <a:t>materiales consumidos en la producción de las </a:t>
            </a:r>
            <a:r>
              <a:rPr lang="es-ES_tradnl" sz="1700" dirty="0" smtClean="0">
                <a:latin typeface="Arial" pitchFamily="34" charset="0"/>
                <a:cs typeface="Arial" pitchFamily="34" charset="0"/>
              </a:rPr>
              <a:t>mercancías importadas</a:t>
            </a:r>
            <a:r>
              <a:rPr lang="es-ES_tradnl" sz="1700" dirty="0" smtClean="0">
                <a:latin typeface="Arial" pitchFamily="34" charset="0"/>
                <a:cs typeface="Arial" pitchFamily="34" charset="0"/>
              </a:rPr>
              <a:t>; </a:t>
            </a:r>
          </a:p>
          <a:p>
            <a:pPr marL="1030986" lvl="2" indent="-400050" eaLnBrk="0" hangingPunct="0">
              <a:buFont typeface="+mj-lt"/>
              <a:buAutoNum type="romanLcPeriod"/>
            </a:pPr>
            <a:r>
              <a:rPr lang="es-ES_tradnl" sz="1700" dirty="0" smtClean="0">
                <a:latin typeface="Arial" pitchFamily="34" charset="0"/>
                <a:cs typeface="Arial" pitchFamily="34" charset="0"/>
              </a:rPr>
              <a:t>las herramientas</a:t>
            </a:r>
            <a:r>
              <a:rPr lang="es-ES_tradnl" sz="1700" dirty="0" smtClean="0">
                <a:latin typeface="Arial" pitchFamily="34" charset="0"/>
                <a:cs typeface="Arial" pitchFamily="34" charset="0"/>
              </a:rPr>
              <a:t>, matrices, moldes y elementos análogos </a:t>
            </a:r>
            <a:r>
              <a:rPr lang="es-ES_tradnl" sz="1700" dirty="0" smtClean="0">
                <a:latin typeface="Arial" pitchFamily="34" charset="0"/>
                <a:cs typeface="Arial" pitchFamily="34" charset="0"/>
              </a:rPr>
              <a:t>utilizados </a:t>
            </a:r>
            <a:r>
              <a:rPr lang="es-ES_tradnl" sz="1700" dirty="0" smtClean="0">
                <a:latin typeface="Arial" pitchFamily="34" charset="0"/>
                <a:cs typeface="Arial" pitchFamily="34" charset="0"/>
              </a:rPr>
              <a:t>para la producción de las mercancías </a:t>
            </a:r>
            <a:r>
              <a:rPr lang="es-ES_tradnl" sz="1700" dirty="0" smtClean="0">
                <a:latin typeface="Arial" pitchFamily="34" charset="0"/>
                <a:cs typeface="Arial" pitchFamily="34" charset="0"/>
              </a:rPr>
              <a:t>importadas</a:t>
            </a:r>
            <a:r>
              <a:rPr lang="es-ES_tradnl" sz="1700" dirty="0" smtClean="0">
                <a:latin typeface="Arial" pitchFamily="34" charset="0"/>
                <a:cs typeface="Arial" pitchFamily="34" charset="0"/>
              </a:rPr>
              <a:t>; </a:t>
            </a:r>
          </a:p>
          <a:p>
            <a:pPr marL="1030986" lvl="2" indent="-400050" eaLnBrk="0" hangingPunct="0">
              <a:buFont typeface="+mj-lt"/>
              <a:buAutoNum type="romanLcPeriod"/>
            </a:pPr>
            <a:r>
              <a:rPr lang="es-ES_tradnl" sz="1700" dirty="0" smtClean="0">
                <a:latin typeface="Arial" pitchFamily="34" charset="0"/>
                <a:cs typeface="Arial" pitchFamily="34" charset="0"/>
              </a:rPr>
              <a:t>ingeniería</a:t>
            </a:r>
            <a:r>
              <a:rPr lang="es-ES_tradnl" sz="1700" dirty="0">
                <a:latin typeface="Arial" pitchFamily="34" charset="0"/>
                <a:cs typeface="Arial" pitchFamily="34" charset="0"/>
              </a:rPr>
              <a:t>, creación y perfeccionamiento, trabajos </a:t>
            </a:r>
            <a:r>
              <a:rPr lang="es-ES_tradnl" sz="1700" dirty="0" smtClean="0">
                <a:latin typeface="Arial" pitchFamily="34" charset="0"/>
                <a:cs typeface="Arial" pitchFamily="34" charset="0"/>
              </a:rPr>
              <a:t>artísticos</a:t>
            </a:r>
            <a:r>
              <a:rPr lang="es-ES_tradnl" sz="1700" dirty="0">
                <a:latin typeface="Arial" pitchFamily="34" charset="0"/>
                <a:cs typeface="Arial" pitchFamily="34" charset="0"/>
              </a:rPr>
              <a:t>, diseños, y planos y croquis </a:t>
            </a:r>
            <a:r>
              <a:rPr lang="es-ES_tradnl" sz="1700" u="sng" dirty="0">
                <a:latin typeface="Arial" pitchFamily="34" charset="0"/>
                <a:cs typeface="Arial" pitchFamily="34" charset="0"/>
              </a:rPr>
              <a:t>realizados fuera del </a:t>
            </a:r>
            <a:r>
              <a:rPr lang="es-ES_tradnl" sz="1700" u="sng" dirty="0" smtClean="0">
                <a:latin typeface="Arial" pitchFamily="34" charset="0"/>
                <a:cs typeface="Arial" pitchFamily="34" charset="0"/>
              </a:rPr>
              <a:t>país </a:t>
            </a:r>
            <a:r>
              <a:rPr lang="es-ES_tradnl" sz="1700" u="sng" dirty="0">
                <a:latin typeface="Arial" pitchFamily="34" charset="0"/>
                <a:cs typeface="Arial" pitchFamily="34" charset="0"/>
              </a:rPr>
              <a:t>de importación</a:t>
            </a:r>
            <a:r>
              <a:rPr lang="es-ES_tradnl" sz="1700" dirty="0">
                <a:latin typeface="Arial" pitchFamily="34" charset="0"/>
                <a:cs typeface="Arial" pitchFamily="34" charset="0"/>
              </a:rPr>
              <a:t> y necesarios para la producción de las </a:t>
            </a:r>
            <a:r>
              <a:rPr lang="es-ES_tradnl" sz="1700" dirty="0" smtClean="0">
                <a:latin typeface="Arial" pitchFamily="34" charset="0"/>
                <a:cs typeface="Arial" pitchFamily="34" charset="0"/>
              </a:rPr>
              <a:t>mercancías </a:t>
            </a:r>
            <a:r>
              <a:rPr lang="es-ES_tradnl" sz="1700" dirty="0">
                <a:latin typeface="Arial" pitchFamily="34" charset="0"/>
                <a:cs typeface="Arial" pitchFamily="34" charset="0"/>
              </a:rPr>
              <a:t>importadas.</a:t>
            </a:r>
          </a:p>
          <a:p>
            <a:endParaRPr lang="es-CR" dirty="0">
              <a:latin typeface="Arial" pitchFamily="34" charset="0"/>
              <a:cs typeface="Arial" pitchFamily="34" charset="0"/>
            </a:endParaRPr>
          </a:p>
        </p:txBody>
      </p:sp>
      <p:sp>
        <p:nvSpPr>
          <p:cNvPr id="3" name="2 Título"/>
          <p:cNvSpPr>
            <a:spLocks noGrp="1"/>
          </p:cNvSpPr>
          <p:nvPr>
            <p:ph type="title"/>
          </p:nvPr>
        </p:nvSpPr>
        <p:spPr/>
        <p:txBody>
          <a:bodyPr>
            <a:normAutofit fontScale="90000"/>
          </a:bodyPr>
          <a:lstStyle/>
          <a:p>
            <a:r>
              <a:rPr lang="es-CR" dirty="0" smtClean="0"/>
              <a:t>Ajustes al precio pagado o por pagar</a:t>
            </a:r>
            <a:endParaRPr lang="es-CR" dirty="0"/>
          </a:p>
        </p:txBody>
      </p:sp>
    </p:spTree>
    <p:extLst>
      <p:ext uri="{BB962C8B-B14F-4D97-AF65-F5344CB8AC3E}">
        <p14:creationId xmlns:p14="http://schemas.microsoft.com/office/powerpoint/2010/main" val="3717579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marL="109728" indent="0" eaLnBrk="0" hangingPunct="0">
              <a:buNone/>
            </a:pPr>
            <a:r>
              <a:rPr lang="es-ES_tradnl" sz="2800" dirty="0" smtClean="0">
                <a:latin typeface="Arial" pitchFamily="34" charset="0"/>
                <a:cs typeface="Arial" pitchFamily="34" charset="0"/>
              </a:rPr>
              <a:t>Se deben añadir al </a:t>
            </a:r>
            <a:r>
              <a:rPr lang="es-ES_tradnl" sz="2800" dirty="0">
                <a:latin typeface="Arial" pitchFamily="34" charset="0"/>
                <a:cs typeface="Arial" pitchFamily="34" charset="0"/>
              </a:rPr>
              <a:t>precio pagado o por </a:t>
            </a:r>
            <a:r>
              <a:rPr lang="es-ES_tradnl" sz="2800" dirty="0" smtClean="0">
                <a:latin typeface="Arial" pitchFamily="34" charset="0"/>
                <a:cs typeface="Arial" pitchFamily="34" charset="0"/>
              </a:rPr>
              <a:t>pagar por </a:t>
            </a:r>
            <a:r>
              <a:rPr lang="es-ES_tradnl" sz="2800" dirty="0">
                <a:latin typeface="Arial" pitchFamily="34" charset="0"/>
                <a:cs typeface="Arial" pitchFamily="34" charset="0"/>
              </a:rPr>
              <a:t>las mercancías:</a:t>
            </a:r>
          </a:p>
          <a:p>
            <a:pPr marL="393192" lvl="1" indent="0" eaLnBrk="0" hangingPunct="0">
              <a:buNone/>
            </a:pPr>
            <a:endParaRPr lang="es-ES_tradnl" sz="2400" dirty="0" smtClean="0">
              <a:latin typeface="Arial" pitchFamily="34" charset="0"/>
              <a:cs typeface="Arial" pitchFamily="34" charset="0"/>
            </a:endParaRPr>
          </a:p>
          <a:p>
            <a:pPr marL="393192" lvl="1" indent="0" eaLnBrk="0" hangingPunct="0">
              <a:buNone/>
            </a:pPr>
            <a:r>
              <a:rPr lang="es-ES_tradnl" sz="2400" dirty="0" smtClean="0">
                <a:latin typeface="Arial" pitchFamily="34" charset="0"/>
                <a:cs typeface="Arial" pitchFamily="34" charset="0"/>
              </a:rPr>
              <a:t>c</a:t>
            </a:r>
            <a:r>
              <a:rPr lang="es-ES_tradnl" sz="2400" dirty="0">
                <a:latin typeface="Arial" pitchFamily="34" charset="0"/>
                <a:cs typeface="Arial" pitchFamily="34" charset="0"/>
              </a:rPr>
              <a:t>) los cánones y derechos de licencia relacionados con las mercancías </a:t>
            </a:r>
            <a:r>
              <a:rPr lang="es-ES_tradnl" sz="2800" dirty="0" smtClean="0">
                <a:latin typeface="Arial" pitchFamily="34" charset="0"/>
                <a:cs typeface="Arial" pitchFamily="34" charset="0"/>
              </a:rPr>
              <a:t>objeto </a:t>
            </a:r>
            <a:r>
              <a:rPr lang="es-ES_tradnl" sz="2800" dirty="0">
                <a:latin typeface="Arial" pitchFamily="34" charset="0"/>
                <a:cs typeface="Arial" pitchFamily="34" charset="0"/>
              </a:rPr>
              <a:t>de valoración que el comprador tenga que pagar directa </a:t>
            </a:r>
            <a:r>
              <a:rPr lang="es-ES_tradnl" sz="2800" dirty="0" smtClean="0">
                <a:latin typeface="Arial" pitchFamily="34" charset="0"/>
                <a:cs typeface="Arial" pitchFamily="34" charset="0"/>
              </a:rPr>
              <a:t>o indirectamente </a:t>
            </a:r>
            <a:r>
              <a:rPr lang="es-ES_tradnl" sz="2800" dirty="0">
                <a:latin typeface="Arial" pitchFamily="34" charset="0"/>
                <a:cs typeface="Arial" pitchFamily="34" charset="0"/>
              </a:rPr>
              <a:t>como condición de venta de dichas mercancías, en </a:t>
            </a:r>
            <a:r>
              <a:rPr lang="es-ES_tradnl" sz="2800" dirty="0" smtClean="0">
                <a:latin typeface="Arial" pitchFamily="34" charset="0"/>
                <a:cs typeface="Arial" pitchFamily="34" charset="0"/>
              </a:rPr>
              <a:t>la medida </a:t>
            </a:r>
            <a:r>
              <a:rPr lang="es-ES_tradnl" sz="2800" dirty="0">
                <a:latin typeface="Arial" pitchFamily="34" charset="0"/>
                <a:cs typeface="Arial" pitchFamily="34" charset="0"/>
              </a:rPr>
              <a:t>en que los mencionados cánones y derechos no </a:t>
            </a:r>
            <a:r>
              <a:rPr lang="es-ES_tradnl" sz="2800" dirty="0" smtClean="0">
                <a:latin typeface="Arial" pitchFamily="34" charset="0"/>
                <a:cs typeface="Arial" pitchFamily="34" charset="0"/>
              </a:rPr>
              <a:t>estén incluidos </a:t>
            </a:r>
            <a:r>
              <a:rPr lang="es-ES_tradnl" sz="2800" dirty="0">
                <a:latin typeface="Arial" pitchFamily="34" charset="0"/>
                <a:cs typeface="Arial" pitchFamily="34" charset="0"/>
              </a:rPr>
              <a:t>en el precio pagado o por pagar</a:t>
            </a:r>
            <a:r>
              <a:rPr lang="es-ES_tradnl" sz="2800" dirty="0" smtClean="0">
                <a:latin typeface="Arial" pitchFamily="34" charset="0"/>
                <a:cs typeface="Arial" pitchFamily="34" charset="0"/>
              </a:rPr>
              <a:t>.</a:t>
            </a:r>
            <a:endParaRPr lang="es-CR" dirty="0">
              <a:latin typeface="Arial" pitchFamily="34" charset="0"/>
              <a:cs typeface="Arial" pitchFamily="34" charset="0"/>
            </a:endParaRPr>
          </a:p>
        </p:txBody>
      </p:sp>
      <p:sp>
        <p:nvSpPr>
          <p:cNvPr id="3" name="2 Título"/>
          <p:cNvSpPr>
            <a:spLocks noGrp="1"/>
          </p:cNvSpPr>
          <p:nvPr>
            <p:ph type="title"/>
          </p:nvPr>
        </p:nvSpPr>
        <p:spPr/>
        <p:txBody>
          <a:bodyPr>
            <a:normAutofit/>
          </a:bodyPr>
          <a:lstStyle/>
          <a:p>
            <a:pPr algn="ctr"/>
            <a:r>
              <a:rPr lang="es-CR" dirty="0" smtClean="0"/>
              <a:t>Cánones y derechos de licencia</a:t>
            </a:r>
            <a:endParaRPr lang="es-CR" dirty="0"/>
          </a:p>
        </p:txBody>
      </p:sp>
    </p:spTree>
    <p:extLst>
      <p:ext uri="{BB962C8B-B14F-4D97-AF65-F5344CB8AC3E}">
        <p14:creationId xmlns:p14="http://schemas.microsoft.com/office/powerpoint/2010/main" val="389468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CR" dirty="0" smtClean="0"/>
              <a:t>Concepto de valor en aduana</a:t>
            </a:r>
            <a:endParaRPr lang="es-CR" dirty="0"/>
          </a:p>
        </p:txBody>
      </p:sp>
      <p:sp>
        <p:nvSpPr>
          <p:cNvPr id="4" name="3 Llamada rectangular redondeada"/>
          <p:cNvSpPr/>
          <p:nvPr/>
        </p:nvSpPr>
        <p:spPr>
          <a:xfrm>
            <a:off x="1043608" y="1628800"/>
            <a:ext cx="7056784" cy="3312368"/>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defTabSz="762000" eaLnBrk="0" hangingPunct="0"/>
            <a:r>
              <a:rPr lang="es-ES_tradnl" dirty="0"/>
              <a:t>“</a:t>
            </a:r>
            <a:r>
              <a:rPr lang="es-ES_tradnl" dirty="0">
                <a:cs typeface="Arial" charset="0"/>
              </a:rPr>
              <a:t>Es el que se establece a efectos tributarios </a:t>
            </a:r>
            <a:r>
              <a:rPr lang="es-ES_tradnl" dirty="0">
                <a:latin typeface="Arial" pitchFamily="34" charset="0"/>
                <a:cs typeface="Arial" pitchFamily="34" charset="0"/>
              </a:rPr>
              <a:t>aduaneros</a:t>
            </a:r>
            <a:r>
              <a:rPr lang="es-ES_tradnl" dirty="0">
                <a:cs typeface="Arial" charset="0"/>
              </a:rPr>
              <a:t> para el pago de los derechos arancelarios a la importación ad </a:t>
            </a:r>
            <a:r>
              <a:rPr lang="es-ES_tradnl" dirty="0" smtClean="0">
                <a:cs typeface="Arial" charset="0"/>
              </a:rPr>
              <a:t>valorem, </a:t>
            </a:r>
            <a:r>
              <a:rPr lang="es-ES_tradnl" dirty="0">
                <a:cs typeface="Arial" charset="0"/>
              </a:rPr>
              <a:t>de las mercancías extranjeras que entran al territorio aduanero.”</a:t>
            </a:r>
          </a:p>
        </p:txBody>
      </p:sp>
    </p:spTree>
    <p:extLst>
      <p:ext uri="{BB962C8B-B14F-4D97-AF65-F5344CB8AC3E}">
        <p14:creationId xmlns:p14="http://schemas.microsoft.com/office/powerpoint/2010/main" val="1201790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2008" y="1340768"/>
            <a:ext cx="6156176" cy="4827992"/>
          </a:xfrm>
        </p:spPr>
        <p:txBody>
          <a:bodyPr>
            <a:noAutofit/>
          </a:bodyPr>
          <a:lstStyle/>
          <a:p>
            <a:pPr marL="109728" indent="0" algn="just">
              <a:spcBef>
                <a:spcPct val="50000"/>
              </a:spcBef>
              <a:buNone/>
            </a:pPr>
            <a:r>
              <a:rPr lang="es-ES" sz="1500" b="1" dirty="0" smtClean="0">
                <a:latin typeface="Arial" pitchFamily="34" charset="0"/>
                <a:cs typeface="Arial" pitchFamily="34" charset="0"/>
              </a:rPr>
              <a:t>REGLAMENTO CENTROAMERICANO </a:t>
            </a:r>
            <a:r>
              <a:rPr lang="es-ES" sz="1500" b="1" dirty="0">
                <a:latin typeface="Arial" pitchFamily="34" charset="0"/>
                <a:cs typeface="Arial" pitchFamily="34" charset="0"/>
              </a:rPr>
              <a:t>Art. </a:t>
            </a:r>
            <a:r>
              <a:rPr lang="es-ES" sz="1500" b="1" dirty="0" smtClean="0">
                <a:latin typeface="Arial" pitchFamily="34" charset="0"/>
                <a:cs typeface="Arial" pitchFamily="34" charset="0"/>
              </a:rPr>
              <a:t>4</a:t>
            </a:r>
          </a:p>
          <a:p>
            <a:pPr marL="109728" indent="0" algn="just">
              <a:spcBef>
                <a:spcPct val="50000"/>
              </a:spcBef>
              <a:buNone/>
            </a:pPr>
            <a:r>
              <a:rPr lang="es-GT" sz="1500" dirty="0" smtClean="0">
                <a:latin typeface="Arial" pitchFamily="34" charset="0"/>
                <a:cs typeface="Arial" pitchFamily="34" charset="0"/>
              </a:rPr>
              <a:t>Además </a:t>
            </a:r>
            <a:r>
              <a:rPr lang="es-GT" sz="1500" dirty="0">
                <a:latin typeface="Arial" pitchFamily="34" charset="0"/>
                <a:cs typeface="Arial" pitchFamily="34" charset="0"/>
              </a:rPr>
              <a:t>de los elementos a que se refiere el párrafo 1 del artículo 8 del Acuerdo, también formarán parte del valor en aduana, los elementos </a:t>
            </a:r>
            <a:r>
              <a:rPr lang="es-GT" sz="1500" dirty="0" smtClean="0">
                <a:latin typeface="Arial" pitchFamily="34" charset="0"/>
                <a:cs typeface="Arial" pitchFamily="34" charset="0"/>
              </a:rPr>
              <a:t>siguientes:</a:t>
            </a:r>
          </a:p>
          <a:p>
            <a:pPr marL="109728" indent="0" algn="just">
              <a:spcBef>
                <a:spcPct val="50000"/>
              </a:spcBef>
              <a:buNone/>
            </a:pPr>
            <a:r>
              <a:rPr lang="es-GT" sz="1500" dirty="0" smtClean="0">
                <a:latin typeface="Arial" pitchFamily="34" charset="0"/>
                <a:cs typeface="Arial" pitchFamily="34" charset="0"/>
              </a:rPr>
              <a:t>a</a:t>
            </a:r>
            <a:r>
              <a:rPr lang="es-GT" sz="1500" dirty="0">
                <a:latin typeface="Arial" pitchFamily="34" charset="0"/>
                <a:cs typeface="Arial" pitchFamily="34" charset="0"/>
              </a:rPr>
              <a:t>)   Los gastos de transporte de las mercancías importadas hasta el </a:t>
            </a:r>
            <a:r>
              <a:rPr lang="es-GT" sz="1500" dirty="0" smtClean="0">
                <a:latin typeface="Arial" pitchFamily="34" charset="0"/>
                <a:cs typeface="Arial" pitchFamily="34" charset="0"/>
              </a:rPr>
              <a:t>puerto o </a:t>
            </a:r>
            <a:r>
              <a:rPr lang="es-GT" sz="1500" dirty="0" smtClean="0">
                <a:latin typeface="Arial" pitchFamily="34" charset="0"/>
                <a:cs typeface="Arial" pitchFamily="34" charset="0"/>
              </a:rPr>
              <a:t>	lugar de importación;</a:t>
            </a:r>
            <a:endParaRPr lang="es-GT" sz="1500" dirty="0">
              <a:latin typeface="Arial" pitchFamily="34" charset="0"/>
              <a:cs typeface="Arial" pitchFamily="34" charset="0"/>
            </a:endParaRPr>
          </a:p>
          <a:p>
            <a:pPr marL="109728" indent="0" algn="just">
              <a:spcBef>
                <a:spcPct val="50000"/>
              </a:spcBef>
              <a:buNone/>
            </a:pPr>
            <a:endParaRPr lang="es-GT" sz="1500" dirty="0" smtClean="0">
              <a:latin typeface="Arial" pitchFamily="34" charset="0"/>
              <a:cs typeface="Arial" pitchFamily="34" charset="0"/>
            </a:endParaRPr>
          </a:p>
          <a:p>
            <a:pPr marL="109728" indent="0" algn="just">
              <a:spcBef>
                <a:spcPct val="50000"/>
              </a:spcBef>
              <a:buNone/>
            </a:pPr>
            <a:r>
              <a:rPr lang="es-GT" sz="1500" dirty="0" smtClean="0">
                <a:latin typeface="Arial" pitchFamily="34" charset="0"/>
                <a:cs typeface="Arial" pitchFamily="34" charset="0"/>
              </a:rPr>
              <a:t>b) Los </a:t>
            </a:r>
            <a:r>
              <a:rPr lang="es-GT" sz="1500" dirty="0">
                <a:latin typeface="Arial" pitchFamily="34" charset="0"/>
                <a:cs typeface="Arial" pitchFamily="34" charset="0"/>
              </a:rPr>
              <a:t>gastos de carga, descarga y manipulación ocasionados por el </a:t>
            </a:r>
            <a:r>
              <a:rPr lang="es-GT" sz="1500" dirty="0" smtClean="0">
                <a:latin typeface="Arial" pitchFamily="34" charset="0"/>
                <a:cs typeface="Arial" pitchFamily="34" charset="0"/>
              </a:rPr>
              <a:t>transporte </a:t>
            </a:r>
            <a:r>
              <a:rPr lang="es-GT" sz="1500" dirty="0">
                <a:latin typeface="Arial" pitchFamily="34" charset="0"/>
                <a:cs typeface="Arial" pitchFamily="34" charset="0"/>
              </a:rPr>
              <a:t>de las mercancías importadas hasta el puerto o lugar de </a:t>
            </a:r>
            <a:r>
              <a:rPr lang="es-GT" sz="1500" dirty="0" smtClean="0">
                <a:latin typeface="Arial" pitchFamily="34" charset="0"/>
                <a:cs typeface="Arial" pitchFamily="34" charset="0"/>
              </a:rPr>
              <a:t>	importación</a:t>
            </a:r>
            <a:r>
              <a:rPr lang="es-GT" sz="1500" dirty="0">
                <a:latin typeface="Arial" pitchFamily="34" charset="0"/>
                <a:cs typeface="Arial" pitchFamily="34" charset="0"/>
              </a:rPr>
              <a:t>; </a:t>
            </a:r>
            <a:r>
              <a:rPr lang="es-GT" sz="1500" dirty="0" smtClean="0">
                <a:latin typeface="Arial" pitchFamily="34" charset="0"/>
                <a:cs typeface="Arial" pitchFamily="34" charset="0"/>
              </a:rPr>
              <a:t>y,</a:t>
            </a:r>
            <a:endParaRPr lang="es-ES" sz="1500" dirty="0">
              <a:latin typeface="Arial" pitchFamily="34" charset="0"/>
              <a:cs typeface="Arial" pitchFamily="34" charset="0"/>
            </a:endParaRPr>
          </a:p>
          <a:p>
            <a:pPr marL="109728" indent="0" algn="just">
              <a:spcBef>
                <a:spcPct val="50000"/>
              </a:spcBef>
              <a:buNone/>
            </a:pPr>
            <a:endParaRPr lang="es-ES" sz="1500" dirty="0" smtClean="0">
              <a:latin typeface="Arial" pitchFamily="34" charset="0"/>
              <a:cs typeface="Arial" pitchFamily="34" charset="0"/>
            </a:endParaRPr>
          </a:p>
          <a:p>
            <a:pPr marL="109728" indent="0" algn="just">
              <a:spcBef>
                <a:spcPct val="50000"/>
              </a:spcBef>
              <a:buNone/>
            </a:pPr>
            <a:r>
              <a:rPr lang="es-ES" sz="1500" dirty="0" smtClean="0">
                <a:latin typeface="Arial" pitchFamily="34" charset="0"/>
                <a:cs typeface="Arial" pitchFamily="34" charset="0"/>
              </a:rPr>
              <a:t>c</a:t>
            </a:r>
            <a:r>
              <a:rPr lang="es-ES" sz="1500" dirty="0">
                <a:latin typeface="Arial" pitchFamily="34" charset="0"/>
                <a:cs typeface="Arial" pitchFamily="34" charset="0"/>
              </a:rPr>
              <a:t>)   El costo del </a:t>
            </a:r>
            <a:r>
              <a:rPr lang="es-ES" sz="1500" dirty="0" smtClean="0">
                <a:latin typeface="Arial" pitchFamily="34" charset="0"/>
                <a:cs typeface="Arial" pitchFamily="34" charset="0"/>
              </a:rPr>
              <a:t>seguro.</a:t>
            </a:r>
          </a:p>
          <a:p>
            <a:pPr marL="109728" indent="0" algn="just">
              <a:spcBef>
                <a:spcPct val="50000"/>
              </a:spcBef>
              <a:buNone/>
            </a:pPr>
            <a:r>
              <a:rPr lang="es-ES" sz="1500" dirty="0" smtClean="0">
                <a:latin typeface="Arial" pitchFamily="34" charset="0"/>
                <a:cs typeface="Arial" pitchFamily="34" charset="0"/>
              </a:rPr>
              <a:t>A </a:t>
            </a:r>
            <a:r>
              <a:rPr lang="es-ES" sz="1500" dirty="0">
                <a:latin typeface="Arial" pitchFamily="34" charset="0"/>
                <a:cs typeface="Arial" pitchFamily="34" charset="0"/>
              </a:rPr>
              <a:t>los efectos de los incisos a) y b) del presente artículo, se entenderá por “puerto o lugar de importación”, el primer puerto o lugar de arribo de las mercancías al Territorio Aduanero Centroamericano.</a:t>
            </a:r>
          </a:p>
          <a:p>
            <a:endParaRPr lang="es-CR" sz="1200" dirty="0">
              <a:latin typeface="Arial" pitchFamily="34" charset="0"/>
              <a:cs typeface="Arial" pitchFamily="34" charset="0"/>
            </a:endParaRPr>
          </a:p>
        </p:txBody>
      </p:sp>
      <p:sp>
        <p:nvSpPr>
          <p:cNvPr id="3" name="2 Título"/>
          <p:cNvSpPr>
            <a:spLocks noGrp="1"/>
          </p:cNvSpPr>
          <p:nvPr>
            <p:ph type="title"/>
          </p:nvPr>
        </p:nvSpPr>
        <p:spPr/>
        <p:txBody>
          <a:bodyPr>
            <a:noAutofit/>
          </a:bodyPr>
          <a:lstStyle/>
          <a:p>
            <a:pPr algn="ctr"/>
            <a:r>
              <a:rPr lang="es-CR" sz="3600" dirty="0" smtClean="0"/>
              <a:t>Gastos de transporte y seguro</a:t>
            </a:r>
            <a:endParaRPr lang="es-CR" sz="3600" dirty="0"/>
          </a:p>
        </p:txBody>
      </p:sp>
      <p:pic>
        <p:nvPicPr>
          <p:cNvPr id="37890" name="Picture 2" descr="http://mediaimg.nargesa.com/nargesa154.png"/>
          <p:cNvPicPr>
            <a:picLocks noChangeAspect="1" noChangeArrowheads="1"/>
          </p:cNvPicPr>
          <p:nvPr/>
        </p:nvPicPr>
        <p:blipFill>
          <a:blip r:embed="rId2" cstate="print"/>
          <a:srcRect/>
          <a:stretch>
            <a:fillRect/>
          </a:stretch>
        </p:blipFill>
        <p:spPr bwMode="auto">
          <a:xfrm>
            <a:off x="5796136" y="1268760"/>
            <a:ext cx="3347864" cy="3024336"/>
          </a:xfrm>
          <a:prstGeom prst="rect">
            <a:avLst/>
          </a:prstGeom>
          <a:noFill/>
        </p:spPr>
      </p:pic>
      <p:pic>
        <p:nvPicPr>
          <p:cNvPr id="37892" name="Picture 4" descr="http://t2.gstatic.com/images?q=tbn:ANd9GcQzJvI4fHLbBXnH_f7YuAWOo0GC2KWjeWdZUd1zXw-sVh2sz8k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32724" y="3212976"/>
            <a:ext cx="2042194" cy="2085976"/>
          </a:xfrm>
          <a:prstGeom prst="rect">
            <a:avLst/>
          </a:prstGeom>
          <a:noFill/>
        </p:spPr>
      </p:pic>
    </p:spTree>
    <p:extLst>
      <p:ext uri="{BB962C8B-B14F-4D97-AF65-F5344CB8AC3E}">
        <p14:creationId xmlns:p14="http://schemas.microsoft.com/office/powerpoint/2010/main" val="1466940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Autofit/>
          </a:bodyPr>
          <a:lstStyle/>
          <a:p>
            <a:pPr algn="ctr"/>
            <a:r>
              <a:rPr lang="es-CR" sz="3200" dirty="0" smtClean="0"/>
              <a:t>Valor de transacción de mercancías idénticas</a:t>
            </a:r>
            <a:endParaRPr lang="es-CR" sz="3200" dirty="0"/>
          </a:p>
        </p:txBody>
      </p:sp>
    </p:spTree>
    <p:extLst>
      <p:ext uri="{BB962C8B-B14F-4D97-AF65-F5344CB8AC3E}">
        <p14:creationId xmlns:p14="http://schemas.microsoft.com/office/powerpoint/2010/main" val="135169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Autofit/>
          </a:bodyPr>
          <a:lstStyle/>
          <a:p>
            <a:pPr algn="ctr"/>
            <a:r>
              <a:rPr lang="es-CR" sz="3200" dirty="0" smtClean="0"/>
              <a:t>Valor de transacción de mercancías idénticas</a:t>
            </a:r>
            <a:endParaRPr lang="es-CR" sz="3200" dirty="0"/>
          </a:p>
        </p:txBody>
      </p:sp>
    </p:spTree>
    <p:extLst>
      <p:ext uri="{BB962C8B-B14F-4D97-AF65-F5344CB8AC3E}">
        <p14:creationId xmlns:p14="http://schemas.microsoft.com/office/powerpoint/2010/main" val="3607327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67544" y="1412776"/>
          <a:ext cx="656307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Autofit/>
          </a:bodyPr>
          <a:lstStyle/>
          <a:p>
            <a:pPr algn="ctr"/>
            <a:r>
              <a:rPr lang="es-CR" sz="3200" dirty="0" smtClean="0"/>
              <a:t>Valor de transacción de mercancías similares</a:t>
            </a:r>
            <a:endParaRPr lang="es-CR" sz="3200" dirty="0"/>
          </a:p>
        </p:txBody>
      </p:sp>
      <p:pic>
        <p:nvPicPr>
          <p:cNvPr id="30722" name="Picture 2" descr="http://www.embalen.com/images/productos/CAJAS%20DE%20CARTON%20MARRON%20B1.jpg"/>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6372200" y="4742121"/>
            <a:ext cx="2771800" cy="2115878"/>
          </a:xfrm>
          <a:prstGeom prst="rect">
            <a:avLst/>
          </a:prstGeom>
          <a:noFill/>
        </p:spPr>
      </p:pic>
      <p:sp>
        <p:nvSpPr>
          <p:cNvPr id="6" name="5 Igual que"/>
          <p:cNvSpPr/>
          <p:nvPr/>
        </p:nvSpPr>
        <p:spPr>
          <a:xfrm>
            <a:off x="5724128" y="5733256"/>
            <a:ext cx="1800200" cy="1124744"/>
          </a:xfrm>
          <a:prstGeom prst="mathEqua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1741509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9"/>
          <a:ext cx="6491064" cy="410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Autofit/>
          </a:bodyPr>
          <a:lstStyle/>
          <a:p>
            <a:pPr algn="ctr"/>
            <a:r>
              <a:rPr lang="es-CR" sz="3600" dirty="0" smtClean="0"/>
              <a:t>Método deductivo o sustractivo</a:t>
            </a:r>
            <a:endParaRPr lang="es-CR" sz="3600" dirty="0"/>
          </a:p>
        </p:txBody>
      </p:sp>
      <p:pic>
        <p:nvPicPr>
          <p:cNvPr id="29698" name="Picture 2" descr="http://pastoroscarflores.files.wordpress.com/2012/05/billet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62750" y="4124324"/>
            <a:ext cx="2381250" cy="2733676"/>
          </a:xfrm>
          <a:prstGeom prst="rect">
            <a:avLst/>
          </a:prstGeom>
          <a:noFill/>
        </p:spPr>
      </p:pic>
      <p:sp>
        <p:nvSpPr>
          <p:cNvPr id="6" name="5 Menos"/>
          <p:cNvSpPr/>
          <p:nvPr/>
        </p:nvSpPr>
        <p:spPr>
          <a:xfrm>
            <a:off x="6372200" y="5589240"/>
            <a:ext cx="1584176" cy="1052736"/>
          </a:xfrm>
          <a:prstGeom prst="mathMin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56217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9"/>
          <a:ext cx="6419056" cy="4107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67544" y="260648"/>
            <a:ext cx="8229600" cy="1143000"/>
          </a:xfrm>
        </p:spPr>
        <p:txBody>
          <a:bodyPr>
            <a:normAutofit/>
          </a:bodyPr>
          <a:lstStyle/>
          <a:p>
            <a:pPr algn="ctr"/>
            <a:r>
              <a:rPr lang="es-CR" dirty="0" smtClean="0"/>
              <a:t>Método deductivo o sustractivo</a:t>
            </a:r>
            <a:endParaRPr lang="es-CR" dirty="0"/>
          </a:p>
        </p:txBody>
      </p:sp>
      <p:pic>
        <p:nvPicPr>
          <p:cNvPr id="5" name="Picture 2" descr="http://pastoroscarflores.files.wordpress.com/2012/05/billet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62750" y="4124324"/>
            <a:ext cx="2381250" cy="2733676"/>
          </a:xfrm>
          <a:prstGeom prst="rect">
            <a:avLst/>
          </a:prstGeom>
          <a:noFill/>
        </p:spPr>
      </p:pic>
      <p:sp>
        <p:nvSpPr>
          <p:cNvPr id="6" name="5 Menos"/>
          <p:cNvSpPr/>
          <p:nvPr/>
        </p:nvSpPr>
        <p:spPr>
          <a:xfrm>
            <a:off x="6372200" y="5589240"/>
            <a:ext cx="1584176" cy="1052736"/>
          </a:xfrm>
          <a:prstGeom prst="mathMin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56217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54329049"/>
              </p:ext>
            </p:extLst>
          </p:nvPr>
        </p:nvGraphicFramePr>
        <p:xfrm>
          <a:off x="457200" y="1481328"/>
          <a:ext cx="8229600" cy="4611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pPr algn="ctr"/>
            <a:r>
              <a:rPr lang="es-CR" dirty="0" smtClean="0"/>
              <a:t>Método deductivo o sustractivo</a:t>
            </a:r>
            <a:endParaRPr lang="es-CR" dirty="0"/>
          </a:p>
        </p:txBody>
      </p:sp>
      <p:pic>
        <p:nvPicPr>
          <p:cNvPr id="5" name="Picture 2" descr="http://pastoroscarflores.files.wordpress.com/2012/05/billet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62750" y="4124324"/>
            <a:ext cx="2381250" cy="2733676"/>
          </a:xfrm>
          <a:prstGeom prst="rect">
            <a:avLst/>
          </a:prstGeom>
          <a:noFill/>
        </p:spPr>
      </p:pic>
      <p:sp>
        <p:nvSpPr>
          <p:cNvPr id="6" name="5 Menos"/>
          <p:cNvSpPr/>
          <p:nvPr/>
        </p:nvSpPr>
        <p:spPr>
          <a:xfrm>
            <a:off x="6372200" y="5589240"/>
            <a:ext cx="1584176" cy="1052736"/>
          </a:xfrm>
          <a:prstGeom prst="mathMin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508911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antia.fis.usal.es/sharedir/TOL/tutoronline/herramient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72250" y="1844824"/>
            <a:ext cx="2571750" cy="3810000"/>
          </a:xfrm>
          <a:prstGeom prst="rect">
            <a:avLst/>
          </a:prstGeom>
          <a:noFill/>
        </p:spPr>
      </p:pic>
      <p:graphicFrame>
        <p:nvGraphicFramePr>
          <p:cNvPr id="4" name="3 Marcador de contenido"/>
          <p:cNvGraphicFramePr>
            <a:graphicFrameLocks noGrp="1"/>
          </p:cNvGraphicFramePr>
          <p:nvPr>
            <p:ph idx="1"/>
          </p:nvPr>
        </p:nvGraphicFramePr>
        <p:xfrm>
          <a:off x="457200" y="1481328"/>
          <a:ext cx="6275040" cy="475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normAutofit/>
          </a:bodyPr>
          <a:lstStyle/>
          <a:p>
            <a:pPr algn="ctr"/>
            <a:r>
              <a:rPr lang="es-CR" dirty="0" smtClean="0"/>
              <a:t>Método del valor reconstruido</a:t>
            </a:r>
            <a:endParaRPr lang="es-CR" dirty="0"/>
          </a:p>
        </p:txBody>
      </p:sp>
      <p:pic>
        <p:nvPicPr>
          <p:cNvPr id="27654" name="Picture 6" descr="http://2.bp.blogspot.com/-VDRWMMq5tIQ/T1z19j3NBPI/AAAAAAAAFro/1xfKdpGODZU/s1600/monedas1.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05575" y="3356992"/>
            <a:ext cx="2638425" cy="2781300"/>
          </a:xfrm>
          <a:prstGeom prst="rect">
            <a:avLst/>
          </a:prstGeom>
          <a:noFill/>
        </p:spPr>
      </p:pic>
    </p:spTree>
    <p:extLst>
      <p:ext uri="{BB962C8B-B14F-4D97-AF65-F5344CB8AC3E}">
        <p14:creationId xmlns:p14="http://schemas.microsoft.com/office/powerpoint/2010/main" val="42501681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8"/>
          <a:ext cx="6131024" cy="4611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pPr algn="ctr"/>
            <a:r>
              <a:rPr lang="es-CR" dirty="0" smtClean="0"/>
              <a:t>Método del valor reconstruido</a:t>
            </a:r>
            <a:endParaRPr lang="es-CR" dirty="0"/>
          </a:p>
        </p:txBody>
      </p:sp>
      <p:pic>
        <p:nvPicPr>
          <p:cNvPr id="5" name="Picture 2" descr="http://antia.fis.usal.es/sharedir/TOL/tutoronline/herramienta.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72250" y="1844824"/>
            <a:ext cx="2571750" cy="3810000"/>
          </a:xfrm>
          <a:prstGeom prst="rect">
            <a:avLst/>
          </a:prstGeom>
          <a:noFill/>
        </p:spPr>
      </p:pic>
      <p:pic>
        <p:nvPicPr>
          <p:cNvPr id="6" name="Picture 6" descr="http://2.bp.blogspot.com/-VDRWMMq5tIQ/T1z19j3NBPI/AAAAAAAAFro/1xfKdpGODZU/s1600/monedas1.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05575" y="3356992"/>
            <a:ext cx="2638425" cy="2781300"/>
          </a:xfrm>
          <a:prstGeom prst="rect">
            <a:avLst/>
          </a:prstGeom>
          <a:noFill/>
        </p:spPr>
      </p:pic>
    </p:spTree>
    <p:extLst>
      <p:ext uri="{BB962C8B-B14F-4D97-AF65-F5344CB8AC3E}">
        <p14:creationId xmlns:p14="http://schemas.microsoft.com/office/powerpoint/2010/main" val="4250168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pcworld.com.mx/postsGenPic.aspx?i=9920"/>
          <p:cNvPicPr>
            <a:picLocks noChangeAspect="1" noChangeArrowheads="1"/>
          </p:cNvPicPr>
          <p:nvPr/>
        </p:nvPicPr>
        <p:blipFill>
          <a:blip r:embed="rId2" cstate="print"/>
          <a:srcRect/>
          <a:stretch>
            <a:fillRect/>
          </a:stretch>
        </p:blipFill>
        <p:spPr bwMode="auto">
          <a:xfrm>
            <a:off x="6286500" y="1988840"/>
            <a:ext cx="2857500" cy="3562351"/>
          </a:xfrm>
          <a:prstGeom prst="rect">
            <a:avLst/>
          </a:prstGeom>
          <a:noFill/>
        </p:spPr>
      </p:pic>
      <p:graphicFrame>
        <p:nvGraphicFramePr>
          <p:cNvPr id="4" name="3 Marcador de contenido"/>
          <p:cNvGraphicFramePr>
            <a:graphicFrameLocks noGrp="1"/>
          </p:cNvGraphicFramePr>
          <p:nvPr>
            <p:ph idx="1"/>
          </p:nvPr>
        </p:nvGraphicFramePr>
        <p:xfrm>
          <a:off x="457200" y="1481329"/>
          <a:ext cx="6059016" cy="446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lstStyle/>
          <a:p>
            <a:r>
              <a:rPr lang="es-CR" dirty="0" smtClean="0"/>
              <a:t>El último recurso</a:t>
            </a:r>
            <a:endParaRPr lang="es-CR" dirty="0"/>
          </a:p>
        </p:txBody>
      </p:sp>
    </p:spTree>
    <p:extLst>
      <p:ext uri="{BB962C8B-B14F-4D97-AF65-F5344CB8AC3E}">
        <p14:creationId xmlns:p14="http://schemas.microsoft.com/office/powerpoint/2010/main" val="846937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736170471"/>
              </p:ext>
            </p:extLst>
          </p:nvPr>
        </p:nvGraphicFramePr>
        <p:xfrm>
          <a:off x="-180528" y="908720"/>
          <a:ext cx="9324528"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395536" y="0"/>
            <a:ext cx="8229600" cy="1143000"/>
          </a:xfrm>
        </p:spPr>
        <p:txBody>
          <a:bodyPr>
            <a:noAutofit/>
          </a:bodyPr>
          <a:lstStyle/>
          <a:p>
            <a:pPr algn="ctr"/>
            <a:r>
              <a:rPr lang="es-CR" sz="3200" dirty="0" smtClean="0"/>
              <a:t>Ámbitos de valoración</a:t>
            </a:r>
            <a:endParaRPr lang="es-CR"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niciativadebate.files.wordpress.com/2011/10/prohibido_pensar__.gif"/>
          <p:cNvPicPr>
            <a:picLocks noChangeAspect="1" noChangeArrowheads="1"/>
          </p:cNvPicPr>
          <p:nvPr/>
        </p:nvPicPr>
        <p:blipFill>
          <a:blip r:embed="rId2" cstate="print"/>
          <a:srcRect/>
          <a:stretch>
            <a:fillRect/>
          </a:stretch>
        </p:blipFill>
        <p:spPr bwMode="auto">
          <a:xfrm>
            <a:off x="7452320" y="5489847"/>
            <a:ext cx="1368152" cy="1368153"/>
          </a:xfrm>
          <a:prstGeom prst="rect">
            <a:avLst/>
          </a:prstGeom>
          <a:noFill/>
        </p:spPr>
      </p:pic>
      <p:graphicFrame>
        <p:nvGraphicFramePr>
          <p:cNvPr id="5" name="4 Marcador de contenido"/>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normAutofit/>
          </a:bodyPr>
          <a:lstStyle/>
          <a:p>
            <a:pPr algn="ctr"/>
            <a:r>
              <a:rPr lang="es-CR" dirty="0" smtClean="0"/>
              <a:t>Métodos prohibidos</a:t>
            </a:r>
            <a:endParaRPr lang="es-CR" dirty="0"/>
          </a:p>
        </p:txBody>
      </p:sp>
    </p:spTree>
    <p:extLst>
      <p:ext uri="{BB962C8B-B14F-4D97-AF65-F5344CB8AC3E}">
        <p14:creationId xmlns:p14="http://schemas.microsoft.com/office/powerpoint/2010/main" val="78856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347500762"/>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pPr algn="ctr"/>
            <a:r>
              <a:rPr lang="es-CR" dirty="0" smtClean="0"/>
              <a:t>Métodos prohibidos</a:t>
            </a:r>
            <a:endParaRPr lang="es-CR" dirty="0"/>
          </a:p>
        </p:txBody>
      </p:sp>
      <p:pic>
        <p:nvPicPr>
          <p:cNvPr id="25602" name="Picture 2" descr="http://iniciativadebate.files.wordpress.com/2011/10/prohibido_pensar__.gif"/>
          <p:cNvPicPr>
            <a:picLocks noChangeAspect="1" noChangeArrowheads="1"/>
          </p:cNvPicPr>
          <p:nvPr/>
        </p:nvPicPr>
        <p:blipFill>
          <a:blip r:embed="rId7" cstate="print"/>
          <a:srcRect/>
          <a:stretch>
            <a:fillRect/>
          </a:stretch>
        </p:blipFill>
        <p:spPr bwMode="auto">
          <a:xfrm>
            <a:off x="6732240" y="4446239"/>
            <a:ext cx="2411760" cy="2411761"/>
          </a:xfrm>
          <a:prstGeom prst="rect">
            <a:avLst/>
          </a:prstGeom>
          <a:noFill/>
        </p:spPr>
      </p:pic>
    </p:spTree>
    <p:extLst>
      <p:ext uri="{BB962C8B-B14F-4D97-AF65-F5344CB8AC3E}">
        <p14:creationId xmlns:p14="http://schemas.microsoft.com/office/powerpoint/2010/main" val="788561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1700808"/>
            <a:ext cx="7772400" cy="1829761"/>
          </a:xfrm>
        </p:spPr>
        <p:txBody>
          <a:bodyPr>
            <a:normAutofit fontScale="90000"/>
          </a:bodyPr>
          <a:lstStyle/>
          <a:p>
            <a:pPr algn="ctr"/>
            <a:r>
              <a:rPr lang="es-CR" dirty="0" smtClean="0"/>
              <a:t>Disposiciones sobre la valoración </a:t>
            </a:r>
            <a:r>
              <a:rPr lang="es-CR" dirty="0" smtClean="0"/>
              <a:t>aduanera</a:t>
            </a:r>
            <a:br>
              <a:rPr lang="es-CR" dirty="0" smtClean="0"/>
            </a:br>
            <a:r>
              <a:rPr lang="es-CR" dirty="0" smtClean="0"/>
              <a:t>LGA/RCAVAM</a:t>
            </a:r>
            <a:endParaRPr lang="es-CR" dirty="0"/>
          </a:p>
        </p:txBody>
      </p:sp>
      <p:sp>
        <p:nvSpPr>
          <p:cNvPr id="2" name="1 Subtítulo"/>
          <p:cNvSpPr>
            <a:spLocks noGrp="1"/>
          </p:cNvSpPr>
          <p:nvPr>
            <p:ph type="subTitle" idx="1"/>
          </p:nvPr>
        </p:nvSpPr>
        <p:spPr/>
        <p:txBody>
          <a:bodyPr/>
          <a:lstStyle/>
          <a:p>
            <a:endParaRPr lang="es-CR"/>
          </a:p>
        </p:txBody>
      </p:sp>
    </p:spTree>
    <p:extLst>
      <p:ext uri="{BB962C8B-B14F-4D97-AF65-F5344CB8AC3E}">
        <p14:creationId xmlns:p14="http://schemas.microsoft.com/office/powerpoint/2010/main" val="2437171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inemasaville.com/sites/cinemasaville.com/files/at-sign.jpg"/>
          <p:cNvPicPr>
            <a:picLocks noChangeAspect="1" noChangeArrowheads="1"/>
          </p:cNvPicPr>
          <p:nvPr/>
        </p:nvPicPr>
        <p:blipFill>
          <a:blip r:embed="rId2" cstate="print"/>
          <a:srcRect/>
          <a:stretch>
            <a:fillRect/>
          </a:stretch>
        </p:blipFill>
        <p:spPr bwMode="auto">
          <a:xfrm>
            <a:off x="6228184" y="5739308"/>
            <a:ext cx="1118692" cy="1118692"/>
          </a:xfrm>
          <a:prstGeom prst="rect">
            <a:avLst/>
          </a:prstGeom>
          <a:noFill/>
        </p:spPr>
      </p:pic>
      <p:sp>
        <p:nvSpPr>
          <p:cNvPr id="2" name="1 Marcador de contenido"/>
          <p:cNvSpPr>
            <a:spLocks noGrp="1"/>
          </p:cNvSpPr>
          <p:nvPr>
            <p:ph idx="1"/>
          </p:nvPr>
        </p:nvSpPr>
        <p:spPr>
          <a:xfrm>
            <a:off x="0" y="908720"/>
            <a:ext cx="8229600" cy="5184576"/>
          </a:xfrm>
        </p:spPr>
        <p:style>
          <a:lnRef idx="3">
            <a:schemeClr val="lt1"/>
          </a:lnRef>
          <a:fillRef idx="1">
            <a:schemeClr val="accent3"/>
          </a:fillRef>
          <a:effectRef idx="1">
            <a:schemeClr val="accent3"/>
          </a:effectRef>
          <a:fontRef idx="minor">
            <a:schemeClr val="lt1"/>
          </a:fontRef>
        </p:style>
        <p:txBody>
          <a:bodyPr>
            <a:noAutofit/>
          </a:bodyPr>
          <a:lstStyle/>
          <a:p>
            <a:pPr marL="411480" algn="just">
              <a:lnSpc>
                <a:spcPct val="80000"/>
              </a:lnSpc>
              <a:buNone/>
              <a:defRPr/>
            </a:pPr>
            <a:endParaRPr lang="es-ES_tradnl" sz="1600" dirty="0" smtClean="0">
              <a:latin typeface="Arial" pitchFamily="34" charset="0"/>
              <a:cs typeface="Arial" pitchFamily="34" charset="0"/>
            </a:endParaRPr>
          </a:p>
          <a:p>
            <a:pPr marL="411480" algn="just">
              <a:lnSpc>
                <a:spcPct val="80000"/>
              </a:lnSpc>
              <a:buNone/>
              <a:defRPr/>
            </a:pPr>
            <a:r>
              <a:rPr lang="es-ES_tradnl" sz="1600" dirty="0" smtClean="0">
                <a:latin typeface="Arial" pitchFamily="34" charset="0"/>
                <a:cs typeface="Arial" pitchFamily="34" charset="0"/>
              </a:rPr>
              <a:t>	“</a:t>
            </a:r>
            <a:r>
              <a:rPr lang="es-ES" sz="1600" u="sng" dirty="0">
                <a:latin typeface="Arial" pitchFamily="34" charset="0"/>
                <a:cs typeface="Arial" pitchFamily="34" charset="0"/>
              </a:rPr>
              <a:t>Artículo 264.-</a:t>
            </a:r>
            <a:r>
              <a:rPr lang="es-ES" sz="1600" dirty="0">
                <a:latin typeface="Arial" pitchFamily="34" charset="0"/>
                <a:cs typeface="Arial" pitchFamily="34" charset="0"/>
              </a:rPr>
              <a:t>  Responsabilidad por los datos de la declaración del valor aduanero </a:t>
            </a:r>
            <a:r>
              <a:rPr lang="es-ES" sz="1600" dirty="0" smtClean="0">
                <a:latin typeface="Arial" pitchFamily="34" charset="0"/>
                <a:cs typeface="Arial" pitchFamily="34" charset="0"/>
              </a:rPr>
              <a:t>de las </a:t>
            </a:r>
            <a:r>
              <a:rPr lang="es-ES" sz="1600" dirty="0" smtClean="0">
                <a:latin typeface="Arial" pitchFamily="34" charset="0"/>
                <a:cs typeface="Arial" pitchFamily="34" charset="0"/>
              </a:rPr>
              <a:t>mercancías</a:t>
            </a:r>
          </a:p>
          <a:p>
            <a:pPr marL="411480" algn="just">
              <a:lnSpc>
                <a:spcPct val="80000"/>
              </a:lnSpc>
              <a:buNone/>
              <a:defRPr/>
            </a:pPr>
            <a:endParaRPr lang="es-ES" sz="1600" dirty="0">
              <a:latin typeface="Arial" pitchFamily="34" charset="0"/>
              <a:cs typeface="Arial" pitchFamily="34" charset="0"/>
            </a:endParaRPr>
          </a:p>
          <a:p>
            <a:pPr marL="411480" algn="just">
              <a:lnSpc>
                <a:spcPct val="80000"/>
              </a:lnSpc>
              <a:buNone/>
              <a:defRPr/>
            </a:pPr>
            <a:r>
              <a:rPr lang="es-ES" sz="1600" dirty="0">
                <a:latin typeface="Arial" pitchFamily="34" charset="0"/>
                <a:cs typeface="Arial" pitchFamily="34" charset="0"/>
              </a:rPr>
              <a:t>	La declaración de valor en aduana de las mercancías será firmada bajo fe de juramento por el importador, quien además, será el responsable de la exactitud de los elementos que figuren en ella, de la autenticidad de los documentos que apoyen esos elementos y de suministrar la información o los documentos necesarios para verificar la determinación correcta del valor en aduana.  Esta declaración solo podrá ser firmada por quien ostente la representación legal de la persona jurídica y, si se trata de personas físicas, por el mismo importador.</a:t>
            </a:r>
          </a:p>
          <a:p>
            <a:pPr marL="411480" algn="just">
              <a:lnSpc>
                <a:spcPct val="80000"/>
              </a:lnSpc>
              <a:buNone/>
              <a:defRPr/>
            </a:pPr>
            <a:r>
              <a:rPr lang="es-ES" sz="1600" dirty="0">
                <a:latin typeface="Arial" pitchFamily="34" charset="0"/>
                <a:cs typeface="Arial" pitchFamily="34" charset="0"/>
              </a:rPr>
              <a:t> </a:t>
            </a:r>
          </a:p>
          <a:p>
            <a:pPr marL="411480" algn="just">
              <a:lnSpc>
                <a:spcPct val="80000"/>
              </a:lnSpc>
              <a:buNone/>
              <a:defRPr/>
            </a:pPr>
            <a:r>
              <a:rPr lang="es-ES" sz="1600" dirty="0">
                <a:latin typeface="Arial" pitchFamily="34" charset="0"/>
                <a:cs typeface="Arial" pitchFamily="34" charset="0"/>
              </a:rPr>
              <a:t>	El valor declarado en aduana será siempre </a:t>
            </a:r>
            <a:r>
              <a:rPr lang="es-ES" sz="1600" dirty="0" err="1">
                <a:latin typeface="Arial" pitchFamily="34" charset="0"/>
                <a:cs typeface="Arial" pitchFamily="34" charset="0"/>
              </a:rPr>
              <a:t>autodeterminado</a:t>
            </a:r>
            <a:r>
              <a:rPr lang="es-ES" sz="1600" dirty="0">
                <a:latin typeface="Arial" pitchFamily="34" charset="0"/>
                <a:cs typeface="Arial" pitchFamily="34" charset="0"/>
              </a:rPr>
              <a:t> por el declarante.</a:t>
            </a:r>
          </a:p>
          <a:p>
            <a:pPr marL="411480" algn="just">
              <a:lnSpc>
                <a:spcPct val="80000"/>
              </a:lnSpc>
              <a:buNone/>
              <a:defRPr/>
            </a:pPr>
            <a:endParaRPr lang="es-ES" sz="1600" dirty="0">
              <a:latin typeface="Arial" pitchFamily="34" charset="0"/>
              <a:cs typeface="Arial" pitchFamily="34" charset="0"/>
            </a:endParaRPr>
          </a:p>
          <a:p>
            <a:pPr marL="411480" algn="just">
              <a:lnSpc>
                <a:spcPct val="80000"/>
              </a:lnSpc>
              <a:buNone/>
              <a:defRPr/>
            </a:pPr>
            <a:r>
              <a:rPr lang="es-ES" sz="1600" dirty="0">
                <a:solidFill>
                  <a:srgbClr val="FFFF00"/>
                </a:solidFill>
                <a:latin typeface="Arial" pitchFamily="34" charset="0"/>
                <a:cs typeface="Arial" pitchFamily="34" charset="0"/>
              </a:rPr>
              <a:t>	El agente aduanero responderá como responsable solidario por el valor aduanero declarado</a:t>
            </a:r>
            <a:r>
              <a:rPr lang="es-ES" sz="1600" dirty="0">
                <a:solidFill>
                  <a:srgbClr val="00B0F0"/>
                </a:solidFill>
                <a:latin typeface="Arial" pitchFamily="34" charset="0"/>
                <a:cs typeface="Arial" pitchFamily="34" charset="0"/>
              </a:rPr>
              <a:t>.</a:t>
            </a:r>
          </a:p>
          <a:p>
            <a:pPr marL="411480" algn="just">
              <a:lnSpc>
                <a:spcPct val="80000"/>
              </a:lnSpc>
              <a:buNone/>
              <a:defRPr/>
            </a:pPr>
            <a:endParaRPr lang="es-ES" sz="1600" dirty="0">
              <a:solidFill>
                <a:schemeClr val="hlink"/>
              </a:solidFill>
              <a:latin typeface="Arial" pitchFamily="34" charset="0"/>
              <a:cs typeface="Arial" pitchFamily="34" charset="0"/>
            </a:endParaRPr>
          </a:p>
          <a:p>
            <a:pPr marL="411480" algn="just">
              <a:lnSpc>
                <a:spcPct val="80000"/>
              </a:lnSpc>
              <a:buNone/>
              <a:defRPr/>
            </a:pPr>
            <a:r>
              <a:rPr lang="es-ES" sz="1600" dirty="0">
                <a:latin typeface="Arial" pitchFamily="34" charset="0"/>
                <a:cs typeface="Arial" pitchFamily="34" charset="0"/>
              </a:rPr>
              <a:t> 	La declaración del valor en aduana de las mercancías deberá efectuarse mediante transmisión electrónica, por los medios que autorice la autoridad aduanera.” </a:t>
            </a:r>
          </a:p>
          <a:p>
            <a:endParaRPr lang="es-CR" sz="1400" dirty="0">
              <a:latin typeface="Arial" pitchFamily="34" charset="0"/>
              <a:cs typeface="Arial" pitchFamily="34" charset="0"/>
            </a:endParaRPr>
          </a:p>
        </p:txBody>
      </p:sp>
      <p:sp>
        <p:nvSpPr>
          <p:cNvPr id="3" name="2 Título"/>
          <p:cNvSpPr>
            <a:spLocks noGrp="1"/>
          </p:cNvSpPr>
          <p:nvPr>
            <p:ph type="title"/>
          </p:nvPr>
        </p:nvSpPr>
        <p:spPr>
          <a:xfrm>
            <a:off x="395536" y="0"/>
            <a:ext cx="8229600" cy="1143000"/>
          </a:xfrm>
        </p:spPr>
        <p:txBody>
          <a:bodyPr/>
          <a:lstStyle/>
          <a:p>
            <a:r>
              <a:rPr lang="es-CR" dirty="0" smtClean="0"/>
              <a:t>LGA</a:t>
            </a:r>
            <a:endParaRPr lang="es-CR" dirty="0"/>
          </a:p>
        </p:txBody>
      </p:sp>
      <p:pic>
        <p:nvPicPr>
          <p:cNvPr id="4" name="Picture 4" descr="http://libreriaucr.com/catalogo/images/libros/2626.jpg"/>
          <p:cNvPicPr>
            <a:picLocks noChangeAspect="1" noChangeArrowheads="1"/>
          </p:cNvPicPr>
          <p:nvPr/>
        </p:nvPicPr>
        <p:blipFill>
          <a:blip r:embed="rId3" cstate="print"/>
          <a:srcRect/>
          <a:stretch>
            <a:fillRect/>
          </a:stretch>
        </p:blipFill>
        <p:spPr bwMode="auto">
          <a:xfrm>
            <a:off x="7236296" y="5310370"/>
            <a:ext cx="1026594" cy="1547630"/>
          </a:xfrm>
          <a:prstGeom prst="rect">
            <a:avLst/>
          </a:prstGeom>
          <a:noFill/>
        </p:spPr>
      </p:pic>
      <p:pic>
        <p:nvPicPr>
          <p:cNvPr id="5" name="Picture 6" descr="http://1.bp.blogspot.com/-VVMKHWNi1Ic/UIloFU0s86I/AAAAAAAAKKY/-HzMGyI8M0E/s1600/Imagenes+LUPA+png+0.png"/>
          <p:cNvPicPr>
            <a:picLocks noChangeAspect="1" noChangeArrowheads="1"/>
          </p:cNvPicPr>
          <p:nvPr/>
        </p:nvPicPr>
        <p:blipFill>
          <a:blip r:embed="rId4" cstate="print"/>
          <a:srcRect/>
          <a:stretch>
            <a:fillRect/>
          </a:stretch>
        </p:blipFill>
        <p:spPr bwMode="auto">
          <a:xfrm>
            <a:off x="7740352" y="5535909"/>
            <a:ext cx="1098703" cy="1322091"/>
          </a:xfrm>
          <a:prstGeom prst="rect">
            <a:avLst/>
          </a:prstGeom>
          <a:noFill/>
        </p:spPr>
      </p:pic>
    </p:spTree>
    <p:extLst>
      <p:ext uri="{BB962C8B-B14F-4D97-AF65-F5344CB8AC3E}">
        <p14:creationId xmlns:p14="http://schemas.microsoft.com/office/powerpoint/2010/main" val="39014852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s.123rf.com/400wm/400/400/igordutina/igordutina1201/igordutina120100021/11834871-el-hombre-de-negro-dolce-vita-que-muestra-la-posicion-de-rechazo.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442038" y="4581128"/>
            <a:ext cx="1701962" cy="2276872"/>
          </a:xfrm>
          <a:prstGeom prst="rect">
            <a:avLst/>
          </a:prstGeom>
          <a:noFill/>
        </p:spPr>
      </p:pic>
      <p:graphicFrame>
        <p:nvGraphicFramePr>
          <p:cNvPr id="4" name="3 Marcador de contenido"/>
          <p:cNvGraphicFramePr>
            <a:graphicFrameLocks noGrp="1"/>
          </p:cNvGraphicFramePr>
          <p:nvPr>
            <p:ph idx="1"/>
            <p:extLst>
              <p:ext uri="{D42A27DB-BD31-4B8C-83A1-F6EECF244321}">
                <p14:modId xmlns:p14="http://schemas.microsoft.com/office/powerpoint/2010/main" val="674370010"/>
              </p:ext>
            </p:extLst>
          </p:nvPr>
        </p:nvGraphicFramePr>
        <p:xfrm>
          <a:off x="251520" y="1412776"/>
          <a:ext cx="82296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noAutofit/>
          </a:bodyPr>
          <a:lstStyle/>
          <a:p>
            <a:pPr algn="ctr"/>
            <a:r>
              <a:rPr lang="es-CR" sz="2800" dirty="0" smtClean="0"/>
              <a:t>Rechazo del valor declarado – Reglamento Centroamericano</a:t>
            </a:r>
            <a:endParaRPr lang="es-CR" sz="2800" dirty="0"/>
          </a:p>
        </p:txBody>
      </p:sp>
    </p:spTree>
    <p:extLst>
      <p:ext uri="{BB962C8B-B14F-4D97-AF65-F5344CB8AC3E}">
        <p14:creationId xmlns:p14="http://schemas.microsoft.com/office/powerpoint/2010/main" val="26899504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agorafobiayansiedad.com/wp-content/uploads/2013/02/duda.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54006" y="4581128"/>
            <a:ext cx="1789994" cy="2276872"/>
          </a:xfrm>
          <a:prstGeom prst="rect">
            <a:avLst/>
          </a:prstGeom>
          <a:noFill/>
        </p:spPr>
      </p:pic>
      <p:pic>
        <p:nvPicPr>
          <p:cNvPr id="6" name="Picture 8" descr="http://t2.gstatic.com/images?q=tbn:ANd9GcSQq6qa9m8JE5mNeCZF8xm_Zh2lWuRgLmggzbqTmrB74UdohI8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44208" y="5584146"/>
            <a:ext cx="1598687" cy="1273854"/>
          </a:xfrm>
          <a:prstGeom prst="rect">
            <a:avLst/>
          </a:prstGeom>
          <a:noFill/>
        </p:spPr>
      </p:pic>
      <p:graphicFrame>
        <p:nvGraphicFramePr>
          <p:cNvPr id="4" name="3 Marcador de contenido"/>
          <p:cNvGraphicFramePr>
            <a:graphicFrameLocks noGrp="1"/>
          </p:cNvGraphicFramePr>
          <p:nvPr>
            <p:ph idx="1"/>
            <p:extLst>
              <p:ext uri="{D42A27DB-BD31-4B8C-83A1-F6EECF244321}">
                <p14:modId xmlns:p14="http://schemas.microsoft.com/office/powerpoint/2010/main" val="936613608"/>
              </p:ext>
            </p:extLst>
          </p:nvPr>
        </p:nvGraphicFramePr>
        <p:xfrm>
          <a:off x="395536" y="1844824"/>
          <a:ext cx="7355160" cy="4179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Título"/>
          <p:cNvSpPr>
            <a:spLocks noGrp="1"/>
          </p:cNvSpPr>
          <p:nvPr>
            <p:ph type="title"/>
          </p:nvPr>
        </p:nvSpPr>
        <p:spPr/>
        <p:txBody>
          <a:bodyPr>
            <a:noAutofit/>
          </a:bodyPr>
          <a:lstStyle/>
          <a:p>
            <a:pPr algn="ctr"/>
            <a:r>
              <a:rPr lang="es-CR" sz="2800" dirty="0" smtClean="0"/>
              <a:t>Reglamento Centroamericano sobre Valoración Aduanera</a:t>
            </a:r>
            <a:endParaRPr lang="es-CR" sz="2800" dirty="0"/>
          </a:p>
        </p:txBody>
      </p:sp>
    </p:spTree>
    <p:extLst>
      <p:ext uri="{BB962C8B-B14F-4D97-AF65-F5344CB8AC3E}">
        <p14:creationId xmlns:p14="http://schemas.microsoft.com/office/powerpoint/2010/main" val="5929883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484784"/>
            <a:ext cx="7715200" cy="4323936"/>
          </a:xfrm>
        </p:spPr>
        <p:style>
          <a:lnRef idx="1">
            <a:schemeClr val="accent4"/>
          </a:lnRef>
          <a:fillRef idx="2">
            <a:schemeClr val="accent4"/>
          </a:fillRef>
          <a:effectRef idx="1">
            <a:schemeClr val="accent4"/>
          </a:effectRef>
          <a:fontRef idx="minor">
            <a:schemeClr val="dk1"/>
          </a:fontRef>
        </p:style>
        <p:txBody>
          <a:bodyPr>
            <a:normAutofit/>
          </a:bodyPr>
          <a:lstStyle/>
          <a:p>
            <a:pPr algn="just">
              <a:buNone/>
            </a:pPr>
            <a:r>
              <a:rPr lang="es-GT" sz="1600" b="1" dirty="0" smtClean="0">
                <a:latin typeface="Arial" pitchFamily="34" charset="0"/>
                <a:cs typeface="Arial" pitchFamily="34" charset="0"/>
              </a:rPr>
              <a:t>	DE </a:t>
            </a:r>
            <a:r>
              <a:rPr lang="es-GT" sz="1600" b="1" dirty="0">
                <a:latin typeface="Arial" pitchFamily="34" charset="0"/>
                <a:cs typeface="Arial" pitchFamily="34" charset="0"/>
              </a:rPr>
              <a:t>LA COMPROBACIÓN E </a:t>
            </a:r>
            <a:r>
              <a:rPr lang="es-GT" sz="1600" b="1" dirty="0" smtClean="0">
                <a:latin typeface="Arial" pitchFamily="34" charset="0"/>
                <a:cs typeface="Arial" pitchFamily="34" charset="0"/>
              </a:rPr>
              <a:t>INVESTIGACIÓN DEL </a:t>
            </a:r>
            <a:r>
              <a:rPr lang="es-GT" sz="1600" b="1" dirty="0">
                <a:latin typeface="Arial" pitchFamily="34" charset="0"/>
                <a:cs typeface="Arial" pitchFamily="34" charset="0"/>
              </a:rPr>
              <a:t>VALOR </a:t>
            </a:r>
            <a:r>
              <a:rPr lang="es-GT" sz="1600" b="1" dirty="0" smtClean="0">
                <a:latin typeface="Arial" pitchFamily="34" charset="0"/>
                <a:cs typeface="Arial" pitchFamily="34" charset="0"/>
              </a:rPr>
              <a:t>DECLARADO</a:t>
            </a:r>
          </a:p>
          <a:p>
            <a:pPr algn="just">
              <a:buNone/>
            </a:pPr>
            <a:endParaRPr lang="es-GT" sz="1600" b="1" dirty="0" smtClean="0">
              <a:latin typeface="Arial" pitchFamily="34" charset="0"/>
              <a:cs typeface="Arial" pitchFamily="34" charset="0"/>
            </a:endParaRPr>
          </a:p>
          <a:p>
            <a:pPr algn="just">
              <a:buNone/>
            </a:pPr>
            <a:r>
              <a:rPr lang="es-GT" sz="2000" dirty="0" smtClean="0">
                <a:latin typeface="Arial" pitchFamily="34" charset="0"/>
                <a:cs typeface="Arial" pitchFamily="34" charset="0"/>
              </a:rPr>
              <a:t>	Autoridad </a:t>
            </a:r>
            <a:r>
              <a:rPr lang="es-GT" sz="2000" dirty="0">
                <a:latin typeface="Arial" pitchFamily="34" charset="0"/>
                <a:cs typeface="Arial" pitchFamily="34" charset="0"/>
              </a:rPr>
              <a:t>Aduanera </a:t>
            </a:r>
            <a:r>
              <a:rPr lang="es-GT" sz="2000" dirty="0" smtClean="0">
                <a:latin typeface="Arial" pitchFamily="34" charset="0"/>
                <a:cs typeface="Arial" pitchFamily="34" charset="0"/>
              </a:rPr>
              <a:t>pide al </a:t>
            </a:r>
            <a:r>
              <a:rPr lang="es-GT" sz="2000" dirty="0">
                <a:latin typeface="Arial" pitchFamily="34" charset="0"/>
                <a:cs typeface="Arial" pitchFamily="34" charset="0"/>
              </a:rPr>
              <a:t>importador que </a:t>
            </a:r>
            <a:r>
              <a:rPr lang="es-GT" sz="2000" dirty="0" smtClean="0">
                <a:latin typeface="Arial" pitchFamily="34" charset="0"/>
                <a:cs typeface="Arial" pitchFamily="34" charset="0"/>
              </a:rPr>
              <a:t>proporcione:</a:t>
            </a:r>
          </a:p>
          <a:p>
            <a:pPr lvl="1" algn="just"/>
            <a:endParaRPr lang="es-GT" sz="2000" dirty="0" smtClean="0">
              <a:latin typeface="Arial" pitchFamily="34" charset="0"/>
              <a:cs typeface="Arial" pitchFamily="34" charset="0"/>
            </a:endParaRPr>
          </a:p>
          <a:p>
            <a:pPr lvl="2" algn="just"/>
            <a:r>
              <a:rPr lang="es-GT" sz="1800" dirty="0" smtClean="0">
                <a:latin typeface="Arial" pitchFamily="34" charset="0"/>
                <a:cs typeface="Arial" pitchFamily="34" charset="0"/>
              </a:rPr>
              <a:t>e</a:t>
            </a:r>
            <a:r>
              <a:rPr lang="es-GT" sz="1800" b="1" dirty="0" smtClean="0">
                <a:latin typeface="Arial" pitchFamily="34" charset="0"/>
                <a:cs typeface="Arial" pitchFamily="34" charset="0"/>
              </a:rPr>
              <a:t>xplicación </a:t>
            </a:r>
            <a:r>
              <a:rPr lang="es-GT" sz="1800" b="1" dirty="0">
                <a:latin typeface="Arial" pitchFamily="34" charset="0"/>
                <a:cs typeface="Arial" pitchFamily="34" charset="0"/>
              </a:rPr>
              <a:t>complementaria</a:t>
            </a:r>
            <a:r>
              <a:rPr lang="es-GT" sz="1800" dirty="0">
                <a:latin typeface="Arial" pitchFamily="34" charset="0"/>
                <a:cs typeface="Arial" pitchFamily="34" charset="0"/>
              </a:rPr>
              <a:t>, </a:t>
            </a:r>
            <a:endParaRPr lang="es-GT" sz="1800" dirty="0" smtClean="0">
              <a:latin typeface="Arial" pitchFamily="34" charset="0"/>
              <a:cs typeface="Arial" pitchFamily="34" charset="0"/>
            </a:endParaRPr>
          </a:p>
          <a:p>
            <a:pPr marL="630936" lvl="2" indent="0" algn="just">
              <a:buNone/>
            </a:pPr>
            <a:endParaRPr lang="es-GT" sz="1800" b="1" dirty="0" smtClean="0">
              <a:latin typeface="Arial" pitchFamily="34" charset="0"/>
              <a:cs typeface="Arial" pitchFamily="34" charset="0"/>
            </a:endParaRPr>
          </a:p>
          <a:p>
            <a:pPr lvl="2" algn="just"/>
            <a:r>
              <a:rPr lang="es-GT" sz="1800" b="1" dirty="0" smtClean="0">
                <a:latin typeface="Arial" pitchFamily="34" charset="0"/>
                <a:cs typeface="Arial" pitchFamily="34" charset="0"/>
              </a:rPr>
              <a:t>documentos </a:t>
            </a:r>
            <a:r>
              <a:rPr lang="es-GT" sz="1800" b="1" dirty="0">
                <a:latin typeface="Arial" pitchFamily="34" charset="0"/>
                <a:cs typeface="Arial" pitchFamily="34" charset="0"/>
              </a:rPr>
              <a:t>u otras pruebas que demuestren que el valor declarado representa la cantidad total efectivamente </a:t>
            </a:r>
            <a:r>
              <a:rPr lang="es-GT" sz="1800" b="1" dirty="0" smtClean="0">
                <a:latin typeface="Arial" pitchFamily="34" charset="0"/>
                <a:cs typeface="Arial" pitchFamily="34" charset="0"/>
              </a:rPr>
              <a:t>pagada</a:t>
            </a:r>
            <a:r>
              <a:rPr lang="es-GT" sz="1800" dirty="0" smtClean="0">
                <a:latin typeface="Arial" pitchFamily="34" charset="0"/>
                <a:cs typeface="Arial" pitchFamily="34" charset="0"/>
              </a:rPr>
              <a:t>. </a:t>
            </a:r>
          </a:p>
          <a:p>
            <a:endParaRPr lang="es-CR" sz="2000" dirty="0">
              <a:latin typeface="Arial" pitchFamily="34" charset="0"/>
              <a:cs typeface="Arial" pitchFamily="34" charset="0"/>
            </a:endParaRPr>
          </a:p>
        </p:txBody>
      </p:sp>
      <p:pic>
        <p:nvPicPr>
          <p:cNvPr id="5" name="Picture 8" descr="http://t2.gstatic.com/images?q=tbn:ANd9GcSQq6qa9m8JE5mNeCZF8xm_Zh2lWuRgLmggzbqTmrB74UdohI8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16216" y="5584146"/>
            <a:ext cx="1598687" cy="1273854"/>
          </a:xfrm>
          <a:prstGeom prst="rect">
            <a:avLst/>
          </a:prstGeom>
          <a:noFill/>
        </p:spPr>
      </p:pic>
      <p:sp>
        <p:nvSpPr>
          <p:cNvPr id="3" name="2 Título"/>
          <p:cNvSpPr>
            <a:spLocks noGrp="1"/>
          </p:cNvSpPr>
          <p:nvPr>
            <p:ph type="title"/>
          </p:nvPr>
        </p:nvSpPr>
        <p:spPr/>
        <p:txBody>
          <a:bodyPr>
            <a:noAutofit/>
          </a:bodyPr>
          <a:lstStyle/>
          <a:p>
            <a:pPr algn="ctr"/>
            <a:r>
              <a:rPr lang="es-CR" sz="2800" dirty="0"/>
              <a:t>Reglamento </a:t>
            </a:r>
            <a:r>
              <a:rPr lang="es-CR" sz="2400" dirty="0"/>
              <a:t>Centroamericano</a:t>
            </a:r>
            <a:r>
              <a:rPr lang="es-CR" sz="2800" dirty="0"/>
              <a:t> sobre Valoración Aduanera</a:t>
            </a:r>
          </a:p>
        </p:txBody>
      </p:sp>
      <p:pic>
        <p:nvPicPr>
          <p:cNvPr id="11266" name="Picture 2" descr="http://www.importancia.org/wp-content/uploads/Microscopi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2931" y="4509120"/>
            <a:ext cx="1441069" cy="2348880"/>
          </a:xfrm>
          <a:prstGeom prst="rect">
            <a:avLst/>
          </a:prstGeom>
          <a:noFill/>
        </p:spPr>
      </p:pic>
    </p:spTree>
    <p:extLst>
      <p:ext uri="{BB962C8B-B14F-4D97-AF65-F5344CB8AC3E}">
        <p14:creationId xmlns:p14="http://schemas.microsoft.com/office/powerpoint/2010/main" val="36923732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7787208" cy="4107912"/>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just"/>
            <a:endParaRPr lang="es-GT" b="1" dirty="0" smtClean="0">
              <a:latin typeface="Arial" pitchFamily="34" charset="0"/>
              <a:cs typeface="Arial" pitchFamily="34" charset="0"/>
            </a:endParaRPr>
          </a:p>
          <a:p>
            <a:pPr algn="just"/>
            <a:r>
              <a:rPr lang="es-GT" sz="2100" b="1" dirty="0" smtClean="0">
                <a:latin typeface="Arial" pitchFamily="34" charset="0"/>
                <a:cs typeface="Arial" pitchFamily="34" charset="0"/>
              </a:rPr>
              <a:t>DE </a:t>
            </a:r>
            <a:r>
              <a:rPr lang="es-GT" sz="2100" b="1" dirty="0">
                <a:latin typeface="Arial" pitchFamily="34" charset="0"/>
                <a:cs typeface="Arial" pitchFamily="34" charset="0"/>
              </a:rPr>
              <a:t>LA COMPROBACIÓN E INVESTIGACIÓN DEL VALOR </a:t>
            </a:r>
            <a:r>
              <a:rPr lang="es-GT" sz="2100" b="1" dirty="0" smtClean="0">
                <a:latin typeface="Arial" pitchFamily="34" charset="0"/>
                <a:cs typeface="Arial" pitchFamily="34" charset="0"/>
              </a:rPr>
              <a:t>DECLARADO</a:t>
            </a:r>
          </a:p>
          <a:p>
            <a:pPr lvl="1" algn="just"/>
            <a:endParaRPr lang="es-GT" dirty="0" smtClean="0">
              <a:latin typeface="Arial" pitchFamily="34" charset="0"/>
              <a:cs typeface="Arial" pitchFamily="34" charset="0"/>
            </a:endParaRPr>
          </a:p>
          <a:p>
            <a:pPr lvl="1" algn="just"/>
            <a:r>
              <a:rPr lang="es-GT" dirty="0" smtClean="0">
                <a:latin typeface="Arial" pitchFamily="34" charset="0"/>
                <a:cs typeface="Arial" pitchFamily="34" charset="0"/>
              </a:rPr>
              <a:t>Si la </a:t>
            </a:r>
            <a:r>
              <a:rPr lang="es-GT" dirty="0">
                <a:latin typeface="Arial" pitchFamily="34" charset="0"/>
                <a:cs typeface="Arial" pitchFamily="34" charset="0"/>
              </a:rPr>
              <a:t>Autoridad Aduanera tiene aún dudas razonables acerca del valor declarado, </a:t>
            </a:r>
            <a:r>
              <a:rPr lang="es-GT" b="1" dirty="0">
                <a:latin typeface="Arial" pitchFamily="34" charset="0"/>
                <a:cs typeface="Arial" pitchFamily="34" charset="0"/>
              </a:rPr>
              <a:t>podrá decidir</a:t>
            </a:r>
            <a:r>
              <a:rPr lang="es-GT" dirty="0">
                <a:latin typeface="Arial" pitchFamily="34" charset="0"/>
                <a:cs typeface="Arial" pitchFamily="34" charset="0"/>
              </a:rPr>
              <a:t>, </a:t>
            </a:r>
            <a:endParaRPr lang="es-GT" dirty="0" smtClean="0">
              <a:latin typeface="Arial" pitchFamily="34" charset="0"/>
              <a:cs typeface="Arial" pitchFamily="34" charset="0"/>
            </a:endParaRPr>
          </a:p>
          <a:p>
            <a:pPr lvl="2" algn="just"/>
            <a:endParaRPr lang="es-GT" dirty="0" smtClean="0">
              <a:latin typeface="Arial" pitchFamily="34" charset="0"/>
              <a:cs typeface="Arial" pitchFamily="34" charset="0"/>
            </a:endParaRPr>
          </a:p>
          <a:p>
            <a:pPr lvl="2" algn="just">
              <a:buNone/>
            </a:pPr>
            <a:r>
              <a:rPr lang="es-GT" dirty="0" smtClean="0">
                <a:latin typeface="Arial" pitchFamily="34" charset="0"/>
                <a:cs typeface="Arial" pitchFamily="34" charset="0"/>
              </a:rPr>
              <a:t>	“</a:t>
            </a:r>
            <a:r>
              <a:rPr lang="es-GT" i="1" dirty="0" smtClean="0">
                <a:latin typeface="Arial" pitchFamily="34" charset="0"/>
                <a:cs typeface="Arial" pitchFamily="34" charset="0"/>
              </a:rPr>
              <a:t>que </a:t>
            </a:r>
            <a:r>
              <a:rPr lang="es-GT" i="1" dirty="0">
                <a:latin typeface="Arial" pitchFamily="34" charset="0"/>
                <a:cs typeface="Arial" pitchFamily="34" charset="0"/>
              </a:rPr>
              <a:t>el valor en aduana de las mercancías importadas no se puede determinar con arreglo a las disposiciones del artículo 1 y 8 del Acuerdo, </a:t>
            </a:r>
            <a:r>
              <a:rPr lang="es-GT" b="1" i="1" dirty="0">
                <a:latin typeface="Arial" pitchFamily="34" charset="0"/>
                <a:cs typeface="Arial" pitchFamily="34" charset="0"/>
              </a:rPr>
              <a:t>pero antes de adoptar una decisión definitiva, la Autoridad Aduanera comunicará al importador los motivos en que se fundamenta y le dará una oportunidad razonable para responder.</a:t>
            </a:r>
            <a:r>
              <a:rPr lang="es-GT" i="1" dirty="0">
                <a:latin typeface="Arial" pitchFamily="34" charset="0"/>
                <a:cs typeface="Arial" pitchFamily="34" charset="0"/>
              </a:rPr>
              <a:t> Una vez adoptada la decisión definitiva, la Autoridad Aduanera la comunicará al importador por </a:t>
            </a:r>
            <a:r>
              <a:rPr lang="es-GT" i="1" dirty="0" smtClean="0">
                <a:latin typeface="Arial" pitchFamily="34" charset="0"/>
                <a:cs typeface="Arial" pitchFamily="34" charset="0"/>
              </a:rPr>
              <a:t>escrito</a:t>
            </a:r>
            <a:r>
              <a:rPr lang="es-GT" dirty="0" smtClean="0">
                <a:latin typeface="Arial" pitchFamily="34" charset="0"/>
                <a:cs typeface="Arial" pitchFamily="34" charset="0"/>
              </a:rPr>
              <a:t>”.</a:t>
            </a:r>
            <a:r>
              <a:rPr lang="es-GT" dirty="0">
                <a:latin typeface="Arial" pitchFamily="34" charset="0"/>
                <a:cs typeface="Arial" pitchFamily="34" charset="0"/>
              </a:rPr>
              <a:t> </a:t>
            </a:r>
            <a:endParaRPr lang="es-GT" b="1" dirty="0">
              <a:latin typeface="Arial" pitchFamily="34" charset="0"/>
              <a:cs typeface="Arial" pitchFamily="34" charset="0"/>
            </a:endParaRPr>
          </a:p>
          <a:p>
            <a:endParaRPr lang="es-CR" dirty="0">
              <a:latin typeface="Arial" pitchFamily="34" charset="0"/>
              <a:cs typeface="Arial" pitchFamily="34" charset="0"/>
            </a:endParaRPr>
          </a:p>
        </p:txBody>
      </p:sp>
      <p:sp>
        <p:nvSpPr>
          <p:cNvPr id="3" name="2 Título"/>
          <p:cNvSpPr>
            <a:spLocks noGrp="1"/>
          </p:cNvSpPr>
          <p:nvPr>
            <p:ph type="title"/>
          </p:nvPr>
        </p:nvSpPr>
        <p:spPr/>
        <p:txBody>
          <a:bodyPr>
            <a:noAutofit/>
          </a:bodyPr>
          <a:lstStyle/>
          <a:p>
            <a:pPr algn="ctr"/>
            <a:r>
              <a:rPr lang="es-CR" sz="2800" dirty="0"/>
              <a:t>Reglamento Centroamericano sobre Valoración Aduanera</a:t>
            </a:r>
          </a:p>
        </p:txBody>
      </p:sp>
      <p:pic>
        <p:nvPicPr>
          <p:cNvPr id="4" name="Picture 8" descr="http://t2.gstatic.com/images?q=tbn:ANd9GcSQq6qa9m8JE5mNeCZF8xm_Zh2lWuRgLmggzbqTmrB74UdohI8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16216" y="5584146"/>
            <a:ext cx="1598687" cy="1273854"/>
          </a:xfrm>
          <a:prstGeom prst="rect">
            <a:avLst/>
          </a:prstGeom>
          <a:noFill/>
        </p:spPr>
      </p:pic>
      <p:pic>
        <p:nvPicPr>
          <p:cNvPr id="5" name="Picture 2" descr="http://www.importancia.org/wp-content/uploads/Microscopi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2931" y="4509120"/>
            <a:ext cx="1441069" cy="2348880"/>
          </a:xfrm>
          <a:prstGeom prst="rect">
            <a:avLst/>
          </a:prstGeom>
          <a:noFill/>
        </p:spPr>
      </p:pic>
    </p:spTree>
    <p:extLst>
      <p:ext uri="{BB962C8B-B14F-4D97-AF65-F5344CB8AC3E}">
        <p14:creationId xmlns:p14="http://schemas.microsoft.com/office/powerpoint/2010/main" val="36923732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0" y="1817440"/>
          <a:ext cx="91440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7" name="Rectangle 3"/>
          <p:cNvSpPr>
            <a:spLocks noChangeArrowheads="1"/>
          </p:cNvSpPr>
          <p:nvPr/>
        </p:nvSpPr>
        <p:spPr bwMode="auto">
          <a:xfrm>
            <a:off x="899592" y="1052736"/>
            <a:ext cx="728586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GT" sz="1400" b="1" i="0" u="none" strike="noStrike" cap="none" normalizeH="0" baseline="0" dirty="0" smtClean="0">
                <a:ln>
                  <a:noFill/>
                </a:ln>
                <a:solidFill>
                  <a:schemeClr val="tx1"/>
                </a:solidFill>
                <a:effectLst/>
                <a:latin typeface="+mn-lt"/>
                <a:ea typeface="Times New Roman" pitchFamily="18" charset="0"/>
                <a:cs typeface="Arial" pitchFamily="34" charset="0"/>
              </a:rPr>
              <a:t>Artículo 21.	</a:t>
            </a:r>
            <a:r>
              <a:rPr kumimoji="0" lang="es-GT" sz="1400" i="0" u="none" strike="noStrike" cap="none" normalizeH="0" baseline="0" dirty="0" smtClean="0">
                <a:ln>
                  <a:noFill/>
                </a:ln>
                <a:solidFill>
                  <a:schemeClr val="tx1"/>
                </a:solidFill>
                <a:effectLst/>
                <a:latin typeface="+mn-lt"/>
                <a:ea typeface="Times New Roman" pitchFamily="18" charset="0"/>
                <a:cs typeface="Arial" pitchFamily="34" charset="0"/>
              </a:rPr>
              <a:t>De conformidad con el artículo anterior, la Autoridad Aduanera procederá a realizar las actuaciones siguientes:</a:t>
            </a:r>
            <a:endParaRPr kumimoji="0" lang="es-GT" sz="2000" i="0" u="none" strike="noStrike" cap="none" normalizeH="0" baseline="0" dirty="0" smtClean="0">
              <a:ln>
                <a:noFill/>
              </a:ln>
              <a:solidFill>
                <a:schemeClr val="tx1"/>
              </a:solidFill>
              <a:effectLst/>
              <a:latin typeface="+mn-lt"/>
              <a:cs typeface="Arial" pitchFamily="34" charset="0"/>
            </a:endParaRPr>
          </a:p>
        </p:txBody>
      </p:sp>
      <p:sp>
        <p:nvSpPr>
          <p:cNvPr id="7" name="2 Título"/>
          <p:cNvSpPr>
            <a:spLocks noGrp="1"/>
          </p:cNvSpPr>
          <p:nvPr>
            <p:ph type="title"/>
          </p:nvPr>
        </p:nvSpPr>
        <p:spPr>
          <a:xfrm>
            <a:off x="467544" y="0"/>
            <a:ext cx="8229600" cy="1143000"/>
          </a:xfrm>
        </p:spPr>
        <p:txBody>
          <a:bodyPr>
            <a:noAutofit/>
          </a:bodyPr>
          <a:lstStyle/>
          <a:p>
            <a:pPr algn="ctr"/>
            <a:r>
              <a:rPr lang="es-CR" sz="2800" dirty="0"/>
              <a:t>Reglamento </a:t>
            </a:r>
            <a:r>
              <a:rPr lang="es-CR" sz="2400" dirty="0"/>
              <a:t>Centroamericano</a:t>
            </a:r>
            <a:r>
              <a:rPr lang="es-CR" sz="2800" dirty="0"/>
              <a:t> sobre Valoración Aduanera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2060848"/>
          <a:ext cx="91440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
          <p:cNvSpPr txBox="1">
            <a:spLocks noChangeArrowheads="1"/>
          </p:cNvSpPr>
          <p:nvPr/>
        </p:nvSpPr>
        <p:spPr bwMode="auto">
          <a:xfrm>
            <a:off x="467544" y="5157192"/>
            <a:ext cx="3744416" cy="122413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CR" sz="1100" b="1" i="0" u="none" strike="noStrike" cap="none" normalizeH="0" baseline="0" dirty="0" smtClean="0">
                <a:ln>
                  <a:noFill/>
                </a:ln>
                <a:solidFill>
                  <a:schemeClr val="bg1"/>
                </a:solidFill>
                <a:effectLst/>
                <a:latin typeface="Calibri" pitchFamily="34" charset="0"/>
                <a:cs typeface="Arial" pitchFamily="34" charset="0"/>
              </a:rPr>
              <a:t>La Autoridad Aduanera, requerirá al importador por escrito o por los medios que el Servicio Aduanero  establezca, lo indicado en el presente artículo, de igual forma el importador responderá por los medios establecidos</a:t>
            </a:r>
            <a:r>
              <a:rPr kumimoji="0" lang="es-CR" sz="1200" b="0" i="0" u="none" strike="noStrike" cap="none" normalizeH="0" baseline="0" dirty="0" smtClean="0">
                <a:ln>
                  <a:noFill/>
                </a:ln>
                <a:solidFill>
                  <a:schemeClr val="bg1"/>
                </a:solidFill>
                <a:effectLst/>
                <a:latin typeface="Times New Roman" pitchFamily="18" charset="0"/>
                <a:cs typeface="Arial" pitchFamily="34" charset="0"/>
              </a:rPr>
              <a:t>.</a:t>
            </a:r>
            <a:endParaRPr kumimoji="0" lang="es-C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3"/>
          <p:cNvSpPr>
            <a:spLocks noChangeArrowheads="1"/>
          </p:cNvSpPr>
          <p:nvPr/>
        </p:nvSpPr>
        <p:spPr bwMode="auto">
          <a:xfrm>
            <a:off x="899592" y="1052736"/>
            <a:ext cx="728586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GT" sz="1400" b="1" i="0" u="none" strike="noStrike" cap="none" normalizeH="0" baseline="0" dirty="0" smtClean="0">
                <a:ln>
                  <a:noFill/>
                </a:ln>
                <a:solidFill>
                  <a:schemeClr val="tx1"/>
                </a:solidFill>
                <a:effectLst/>
                <a:latin typeface="+mn-lt"/>
                <a:ea typeface="Times New Roman" pitchFamily="18" charset="0"/>
                <a:cs typeface="Arial" pitchFamily="34" charset="0"/>
              </a:rPr>
              <a:t>Artículo 21.	</a:t>
            </a:r>
            <a:r>
              <a:rPr kumimoji="0" lang="es-GT" sz="1400" i="0" u="none" strike="noStrike" cap="none" normalizeH="0" baseline="0" dirty="0" smtClean="0">
                <a:ln>
                  <a:noFill/>
                </a:ln>
                <a:solidFill>
                  <a:schemeClr val="tx1"/>
                </a:solidFill>
                <a:effectLst/>
                <a:latin typeface="+mn-lt"/>
                <a:ea typeface="Times New Roman" pitchFamily="18" charset="0"/>
                <a:cs typeface="Arial" pitchFamily="34" charset="0"/>
              </a:rPr>
              <a:t>De conformidad con el artículo anterior, la Autoridad Aduanera procederá a realizar las actuaciones siguientes:</a:t>
            </a:r>
            <a:endParaRPr kumimoji="0" lang="es-GT" sz="2000" i="0" u="none" strike="noStrike" cap="none" normalizeH="0" baseline="0" dirty="0" smtClean="0">
              <a:ln>
                <a:noFill/>
              </a:ln>
              <a:solidFill>
                <a:schemeClr val="tx1"/>
              </a:solidFill>
              <a:effectLst/>
              <a:latin typeface="+mn-lt"/>
              <a:cs typeface="Arial" pitchFamily="34" charset="0"/>
            </a:endParaRPr>
          </a:p>
        </p:txBody>
      </p:sp>
      <p:sp>
        <p:nvSpPr>
          <p:cNvPr id="7" name="2 Título"/>
          <p:cNvSpPr>
            <a:spLocks noGrp="1"/>
          </p:cNvSpPr>
          <p:nvPr>
            <p:ph type="title"/>
          </p:nvPr>
        </p:nvSpPr>
        <p:spPr>
          <a:xfrm>
            <a:off x="467544" y="0"/>
            <a:ext cx="8229600" cy="1143000"/>
          </a:xfrm>
        </p:spPr>
        <p:txBody>
          <a:bodyPr>
            <a:noAutofit/>
          </a:bodyPr>
          <a:lstStyle/>
          <a:p>
            <a:pPr algn="ctr"/>
            <a:r>
              <a:rPr lang="es-CR" sz="2800" dirty="0"/>
              <a:t>Reglamento </a:t>
            </a:r>
            <a:r>
              <a:rPr lang="es-CR" sz="2400" dirty="0"/>
              <a:t>Centroamericano</a:t>
            </a:r>
            <a:r>
              <a:rPr lang="es-CR" sz="2800" dirty="0"/>
              <a:t> sobre Valoración Aduanera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914400"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0" y="332656"/>
            <a:ext cx="8229600" cy="1143000"/>
          </a:xfrm>
        </p:spPr>
        <p:txBody>
          <a:bodyPr>
            <a:normAutofit/>
          </a:bodyPr>
          <a:lstStyle/>
          <a:p>
            <a:pPr algn="ctr"/>
            <a:r>
              <a:rPr lang="es-CR" sz="3600" dirty="0" smtClean="0"/>
              <a:t>Ámbito de valoración</a:t>
            </a:r>
            <a:endParaRPr lang="es-CR"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412776"/>
            <a:ext cx="8640960" cy="4525963"/>
          </a:xfrm>
        </p:spPr>
        <p:style>
          <a:lnRef idx="1">
            <a:schemeClr val="accent3"/>
          </a:lnRef>
          <a:fillRef idx="2">
            <a:schemeClr val="accent3"/>
          </a:fillRef>
          <a:effectRef idx="1">
            <a:schemeClr val="accent3"/>
          </a:effectRef>
          <a:fontRef idx="minor">
            <a:schemeClr val="dk1"/>
          </a:fontRef>
        </p:style>
        <p:txBody>
          <a:bodyPr>
            <a:normAutofit/>
          </a:bodyPr>
          <a:lstStyle/>
          <a:p>
            <a:pPr marL="393192" lvl="1" indent="0" algn="just">
              <a:buNone/>
            </a:pPr>
            <a:r>
              <a:rPr lang="es-GT" sz="1700" dirty="0" smtClean="0">
                <a:latin typeface="Arial" pitchFamily="34" charset="0"/>
                <a:cs typeface="Arial" pitchFamily="34" charset="0"/>
              </a:rPr>
              <a:t>A </a:t>
            </a:r>
            <a:r>
              <a:rPr lang="es-GT" sz="1700" dirty="0">
                <a:latin typeface="Arial" pitchFamily="34" charset="0"/>
                <a:cs typeface="Arial" pitchFamily="34" charset="0"/>
              </a:rPr>
              <a:t>los efectos del artículo 16 del Acuerdo, el importador podrá solicitar, dentro de los tres </a:t>
            </a:r>
            <a:r>
              <a:rPr lang="es-GT" sz="1700" b="1" dirty="0">
                <a:latin typeface="Arial" pitchFamily="34" charset="0"/>
                <a:cs typeface="Arial" pitchFamily="34" charset="0"/>
              </a:rPr>
              <a:t>(3)</a:t>
            </a:r>
            <a:r>
              <a:rPr lang="es-GT" sz="1700" dirty="0">
                <a:latin typeface="Arial" pitchFamily="34" charset="0"/>
                <a:cs typeface="Arial" pitchFamily="34" charset="0"/>
              </a:rPr>
              <a:t> días hábiles siguientes a la </a:t>
            </a:r>
            <a:r>
              <a:rPr lang="es-GT" sz="1700" b="1" dirty="0">
                <a:latin typeface="Arial" pitchFamily="34" charset="0"/>
                <a:cs typeface="Arial" pitchFamily="34" charset="0"/>
              </a:rPr>
              <a:t>fecha de notificación de la determinación del valor en aduana por parte de la Autoridad Aduanera</a:t>
            </a:r>
            <a:r>
              <a:rPr lang="es-GT" sz="1700" dirty="0">
                <a:latin typeface="Arial" pitchFamily="34" charset="0"/>
                <a:cs typeface="Arial" pitchFamily="34" charset="0"/>
              </a:rPr>
              <a:t>, una explicación sobre el método con base en el cual determinó el valor en aduana de sus mercancías. La Autoridad Aduanera  deberá responder dentro de los diez </a:t>
            </a:r>
            <a:r>
              <a:rPr lang="es-GT" sz="1700" b="1" dirty="0">
                <a:latin typeface="Arial" pitchFamily="34" charset="0"/>
                <a:cs typeface="Arial" pitchFamily="34" charset="0"/>
              </a:rPr>
              <a:t>(10)</a:t>
            </a:r>
            <a:r>
              <a:rPr lang="es-GT" sz="1700" dirty="0">
                <a:latin typeface="Arial" pitchFamily="34" charset="0"/>
                <a:cs typeface="Arial" pitchFamily="34" charset="0"/>
              </a:rPr>
              <a:t> días hábiles siguientes a la fecha en que recibió la solicitud. </a:t>
            </a:r>
          </a:p>
          <a:p>
            <a:pPr marL="393192" lvl="1" indent="0" algn="just">
              <a:buNone/>
            </a:pPr>
            <a:endParaRPr lang="es-GT" sz="1700" dirty="0" smtClean="0">
              <a:latin typeface="Arial" pitchFamily="34" charset="0"/>
              <a:cs typeface="Arial" pitchFamily="34" charset="0"/>
            </a:endParaRPr>
          </a:p>
          <a:p>
            <a:pPr marL="393192" lvl="1" indent="0" algn="just">
              <a:buNone/>
            </a:pPr>
            <a:r>
              <a:rPr lang="es-GT" sz="1700" dirty="0" smtClean="0">
                <a:latin typeface="Arial" pitchFamily="34" charset="0"/>
                <a:cs typeface="Arial" pitchFamily="34" charset="0"/>
              </a:rPr>
              <a:t>Tanto </a:t>
            </a:r>
            <a:r>
              <a:rPr lang="es-GT" sz="1700" dirty="0">
                <a:latin typeface="Arial" pitchFamily="34" charset="0"/>
                <a:cs typeface="Arial" pitchFamily="34" charset="0"/>
              </a:rPr>
              <a:t>la solicitud presentada por el importador como la respuesta suministrada por la Autoridad Aduanera, deberán hacerse </a:t>
            </a:r>
            <a:r>
              <a:rPr lang="es-GT" sz="1700" b="1" dirty="0">
                <a:latin typeface="Arial" pitchFamily="34" charset="0"/>
                <a:cs typeface="Arial" pitchFamily="34" charset="0"/>
              </a:rPr>
              <a:t>por escrito o por los medios </a:t>
            </a:r>
            <a:r>
              <a:rPr lang="es-GT" sz="1700" b="1" dirty="0" smtClean="0">
                <a:latin typeface="Arial" pitchFamily="34" charset="0"/>
                <a:cs typeface="Arial" pitchFamily="34" charset="0"/>
              </a:rPr>
              <a:t>que </a:t>
            </a:r>
            <a:r>
              <a:rPr lang="es-GT" sz="1700" b="1" dirty="0">
                <a:latin typeface="Arial" pitchFamily="34" charset="0"/>
                <a:cs typeface="Arial" pitchFamily="34" charset="0"/>
              </a:rPr>
              <a:t>establezca el Servicio Aduanero</a:t>
            </a:r>
            <a:r>
              <a:rPr lang="es-GT" sz="1700" dirty="0">
                <a:latin typeface="Arial" pitchFamily="34" charset="0"/>
                <a:cs typeface="Arial" pitchFamily="34" charset="0"/>
              </a:rPr>
              <a:t>.  </a:t>
            </a:r>
          </a:p>
          <a:p>
            <a:pPr marL="393192" lvl="1" indent="0" algn="just">
              <a:buNone/>
            </a:pPr>
            <a:endParaRPr lang="es-GT" sz="1700" b="1" dirty="0" smtClean="0">
              <a:latin typeface="Arial" pitchFamily="34" charset="0"/>
              <a:cs typeface="Arial" pitchFamily="34" charset="0"/>
            </a:endParaRPr>
          </a:p>
          <a:p>
            <a:pPr marL="393192" lvl="1" indent="0" algn="just">
              <a:buNone/>
            </a:pPr>
            <a:r>
              <a:rPr lang="es-GT" sz="1700" b="1" dirty="0" smtClean="0">
                <a:latin typeface="Arial" pitchFamily="34" charset="0"/>
                <a:cs typeface="Arial" pitchFamily="34" charset="0"/>
              </a:rPr>
              <a:t>Acuerdo </a:t>
            </a:r>
            <a:r>
              <a:rPr lang="es-GT" sz="1700" b="1" dirty="0">
                <a:latin typeface="Arial" pitchFamily="34" charset="0"/>
                <a:cs typeface="Arial" pitchFamily="34" charset="0"/>
              </a:rPr>
              <a:t>de Valor OMC Artículo 16. </a:t>
            </a:r>
            <a:r>
              <a:rPr lang="es-ES" sz="1700" dirty="0">
                <a:latin typeface="Arial" pitchFamily="34" charset="0"/>
                <a:cs typeface="Arial" pitchFamily="34" charset="0"/>
              </a:rPr>
              <a:t>Previa solicitud por escrito, el importador tendrá derecho a recibir de la Administración de Aduanas del país de importación una explicación escrita del método según el cual se haya determinado el valor en aduana de sus mercancías.</a:t>
            </a:r>
          </a:p>
          <a:p>
            <a:endParaRPr lang="es-CR" sz="1400" dirty="0">
              <a:latin typeface="Arial" pitchFamily="34" charset="0"/>
              <a:cs typeface="Arial" pitchFamily="34" charset="0"/>
            </a:endParaRPr>
          </a:p>
        </p:txBody>
      </p:sp>
      <p:sp>
        <p:nvSpPr>
          <p:cNvPr id="3" name="2 Título"/>
          <p:cNvSpPr>
            <a:spLocks noGrp="1"/>
          </p:cNvSpPr>
          <p:nvPr>
            <p:ph type="title"/>
          </p:nvPr>
        </p:nvSpPr>
        <p:spPr/>
        <p:txBody>
          <a:bodyPr>
            <a:noAutofit/>
          </a:bodyPr>
          <a:lstStyle/>
          <a:p>
            <a:pPr algn="ctr"/>
            <a:r>
              <a:rPr lang="es-CR" sz="2800" dirty="0"/>
              <a:t>Reglamento Centroamericano sobre Valoración Aduanera</a:t>
            </a:r>
          </a:p>
        </p:txBody>
      </p:sp>
    </p:spTree>
    <p:extLst>
      <p:ext uri="{BB962C8B-B14F-4D97-AF65-F5344CB8AC3E}">
        <p14:creationId xmlns:p14="http://schemas.microsoft.com/office/powerpoint/2010/main" val="10098874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83568" y="4149080"/>
            <a:ext cx="7772400" cy="1199704"/>
          </a:xfrm>
        </p:spPr>
        <p:txBody>
          <a:bodyPr>
            <a:normAutofit fontScale="92500" lnSpcReduction="10000"/>
          </a:bodyPr>
          <a:lstStyle/>
          <a:p>
            <a:r>
              <a:rPr lang="es-CR" dirty="0" smtClean="0"/>
              <a:t>Valoración Aduanera de las Mercancías de Importación.</a:t>
            </a:r>
          </a:p>
          <a:p>
            <a:r>
              <a:rPr lang="es-CR" dirty="0" smtClean="0"/>
              <a:t>UCI </a:t>
            </a:r>
            <a:r>
              <a:rPr lang="es-CR" dirty="0" smtClean="0"/>
              <a:t>2014</a:t>
            </a:r>
            <a:endParaRPr lang="es-CR" dirty="0"/>
          </a:p>
        </p:txBody>
      </p:sp>
      <p:pic>
        <p:nvPicPr>
          <p:cNvPr id="85000" name="Picture 8" descr="http://www.geocities.com/litoral_pacifico/imagenes/exportacion1.jpg"/>
          <p:cNvPicPr>
            <a:picLocks noChangeAspect="1" noChangeArrowheads="1"/>
          </p:cNvPicPr>
          <p:nvPr/>
        </p:nvPicPr>
        <p:blipFill>
          <a:blip r:embed="rId3" cstate="print"/>
          <a:srcRect/>
          <a:stretch>
            <a:fillRect/>
          </a:stretch>
        </p:blipFill>
        <p:spPr bwMode="auto">
          <a:xfrm>
            <a:off x="3131840" y="332656"/>
            <a:ext cx="3143272" cy="3649832"/>
          </a:xfrm>
          <a:prstGeom prst="ellipse">
            <a:avLst/>
          </a:prstGeom>
          <a:ln>
            <a:noFill/>
          </a:ln>
          <a:effectLst>
            <a:softEdge rad="112500"/>
          </a:effectLst>
        </p:spPr>
      </p:pic>
      <p:sp>
        <p:nvSpPr>
          <p:cNvPr id="5" name="Rectangle 6"/>
          <p:cNvSpPr>
            <a:spLocks noChangeArrowheads="1"/>
          </p:cNvSpPr>
          <p:nvPr/>
        </p:nvSpPr>
        <p:spPr bwMode="auto">
          <a:xfrm>
            <a:off x="251520" y="5661248"/>
            <a:ext cx="4032448" cy="692150"/>
          </a:xfrm>
          <a:prstGeom prst="rect">
            <a:avLst/>
          </a:prstGeom>
          <a:noFill/>
          <a:ln w="9525">
            <a:noFill/>
            <a:miter lim="800000"/>
            <a:headEnd/>
            <a:tailEnd/>
          </a:ln>
          <a:effectLst/>
        </p:spPr>
        <p:txBody>
          <a:bodyPr lIns="92075" tIns="46038" rIns="92075" bIns="46038"/>
          <a:lstStyle/>
          <a:p>
            <a:pPr>
              <a:lnSpc>
                <a:spcPct val="80000"/>
              </a:lnSpc>
              <a:spcBef>
                <a:spcPct val="20000"/>
              </a:spcBef>
              <a:buFont typeface="Calibri" pitchFamily="34" charset="0"/>
              <a:buNone/>
            </a:pPr>
            <a:r>
              <a:rPr lang="en-US" sz="1600" b="1" dirty="0">
                <a:solidFill>
                  <a:schemeClr val="bg1"/>
                </a:solidFill>
                <a:latin typeface="Calibri" pitchFamily="34" charset="0"/>
                <a:ea typeface="方正粗倩简体" pitchFamily="1" charset="-122"/>
              </a:rPr>
              <a:t>Ronald </a:t>
            </a:r>
            <a:r>
              <a:rPr lang="en-US" sz="1600" b="1" dirty="0" err="1" smtClean="0">
                <a:solidFill>
                  <a:schemeClr val="bg1"/>
                </a:solidFill>
                <a:latin typeface="Calibri" pitchFamily="34" charset="0"/>
                <a:ea typeface="方正粗倩简体" pitchFamily="1" charset="-122"/>
              </a:rPr>
              <a:t>Garita</a:t>
            </a:r>
            <a:r>
              <a:rPr lang="en-US" sz="1600" b="1" dirty="0">
                <a:solidFill>
                  <a:schemeClr val="bg1"/>
                </a:solidFill>
                <a:latin typeface="Calibri" pitchFamily="34" charset="0"/>
                <a:ea typeface="方正粗倩简体" pitchFamily="1" charset="-122"/>
              </a:rPr>
              <a:t> </a:t>
            </a:r>
            <a:r>
              <a:rPr lang="en-US" sz="1600" b="1" dirty="0" err="1" smtClean="0">
                <a:solidFill>
                  <a:schemeClr val="bg1"/>
                </a:solidFill>
                <a:latin typeface="Calibri" pitchFamily="34" charset="0"/>
                <a:ea typeface="方正粗倩简体" pitchFamily="1" charset="-122"/>
              </a:rPr>
              <a:t>López</a:t>
            </a:r>
            <a:endParaRPr lang="en-US" sz="1600" b="1" dirty="0">
              <a:solidFill>
                <a:schemeClr val="bg1"/>
              </a:solidFill>
              <a:latin typeface="Calibri" pitchFamily="34" charset="0"/>
              <a:ea typeface="方正粗倩简体" pitchFamily="1" charset="-122"/>
            </a:endParaRPr>
          </a:p>
          <a:p>
            <a:pPr>
              <a:lnSpc>
                <a:spcPct val="80000"/>
              </a:lnSpc>
              <a:spcBef>
                <a:spcPct val="20000"/>
              </a:spcBef>
              <a:buFont typeface="Calibri" pitchFamily="34" charset="0"/>
              <a:buNone/>
            </a:pPr>
            <a:r>
              <a:rPr lang="en-US" sz="1600" b="1" dirty="0">
                <a:solidFill>
                  <a:schemeClr val="bg1"/>
                </a:solidFill>
                <a:latin typeface="Calibri" pitchFamily="34" charset="0"/>
                <a:ea typeface="方正粗倩简体" pitchFamily="1" charset="-122"/>
              </a:rPr>
              <a:t>servicom@racsa.co.cr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pPr algn="ctr"/>
            <a:r>
              <a:rPr lang="es-CR" sz="4000" dirty="0" smtClean="0"/>
              <a:t>Ámbito</a:t>
            </a:r>
            <a:r>
              <a:rPr lang="es-CR" dirty="0" smtClean="0"/>
              <a:t> de valoración</a:t>
            </a:r>
            <a:endParaRPr lang="es-C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90872" y="0"/>
            <a:ext cx="8229600" cy="1143000"/>
          </a:xfrm>
        </p:spPr>
        <p:txBody>
          <a:bodyPr>
            <a:noAutofit/>
          </a:bodyPr>
          <a:lstStyle/>
          <a:p>
            <a:pPr algn="ctr"/>
            <a:r>
              <a:rPr lang="es-CR" sz="2800" dirty="0" smtClean="0"/>
              <a:t>Tipos de noción de valor</a:t>
            </a:r>
            <a:endParaRPr lang="es-CR" sz="2800" dirty="0"/>
          </a:p>
        </p:txBody>
      </p:sp>
      <p:graphicFrame>
        <p:nvGraphicFramePr>
          <p:cNvPr id="4" name="3 Diagrama"/>
          <p:cNvGraphicFramePr/>
          <p:nvPr/>
        </p:nvGraphicFramePr>
        <p:xfrm>
          <a:off x="428596" y="1142984"/>
          <a:ext cx="842968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CR" dirty="0" smtClean="0"/>
              <a:t>Diferencia noción teórica y positiva</a:t>
            </a:r>
            <a:endParaRPr lang="es-CR" dirty="0"/>
          </a:p>
        </p:txBody>
      </p:sp>
      <p:graphicFrame>
        <p:nvGraphicFramePr>
          <p:cNvPr id="4" name="3 Diagrama"/>
          <p:cNvGraphicFramePr/>
          <p:nvPr/>
        </p:nvGraphicFramePr>
        <p:xfrm>
          <a:off x="467544" y="1268760"/>
          <a:ext cx="842968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3250</TotalTime>
  <Words>4356</Words>
  <Application>Microsoft Office PowerPoint</Application>
  <PresentationFormat>Presentación en pantalla (4:3)</PresentationFormat>
  <Paragraphs>376</Paragraphs>
  <Slides>61</Slides>
  <Notes>3</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Concurrencia</vt:lpstr>
      <vt:lpstr>Valoración en aduana de las mercancías de importación</vt:lpstr>
      <vt:lpstr>Sistemas de imposición arancelaria</vt:lpstr>
      <vt:lpstr>Ejemplos</vt:lpstr>
      <vt:lpstr>Concepto de valor en aduana</vt:lpstr>
      <vt:lpstr>Ámbitos de valoración</vt:lpstr>
      <vt:lpstr>Ámbito de valoración</vt:lpstr>
      <vt:lpstr>Ámbito de valoración</vt:lpstr>
      <vt:lpstr>Tipos de noción de valor</vt:lpstr>
      <vt:lpstr>Diferencia noción teórica y positiva</vt:lpstr>
      <vt:lpstr>Ley General de Aduanas</vt:lpstr>
      <vt:lpstr>Base imponible de las ventas</vt:lpstr>
      <vt:lpstr>Base imponible, ley impuesto selectivo de consumo</vt:lpstr>
      <vt:lpstr>Impuesto general sobre las ventas e impuesto selectivo de consumo</vt:lpstr>
      <vt:lpstr>Acuerdo sobre valoración aduanera de la OMC</vt:lpstr>
      <vt:lpstr>Acuerdo sobre valoración aduanera de la OMC</vt:lpstr>
      <vt:lpstr>Principal método de valoración</vt:lpstr>
      <vt:lpstr>Métodos secundarios de valoración</vt:lpstr>
      <vt:lpstr>Valor de transacción</vt:lpstr>
      <vt:lpstr>Factores a considerar en el valor de transacción</vt:lpstr>
      <vt:lpstr>Concepto de venta en el acuerdo GATT</vt:lpstr>
      <vt:lpstr>Definición de precio pagado o por pagar</vt:lpstr>
      <vt:lpstr>Precio realmente pagado o por pagar es el precio de las mercancías importadas</vt:lpstr>
      <vt:lpstr>Precios inferiores a los corrientes de mercado</vt:lpstr>
      <vt:lpstr>Descuentos</vt:lpstr>
      <vt:lpstr>Descuentos</vt:lpstr>
      <vt:lpstr>Tratamiento de los intereses – Regt. CA.</vt:lpstr>
      <vt:lpstr>Tratamiento de los intereses – Regt. CA.</vt:lpstr>
      <vt:lpstr>Condiciones de no aceptación del valor de transacción</vt:lpstr>
      <vt:lpstr>Restricciones de utilización de las mercancías</vt:lpstr>
      <vt:lpstr>Prestaciones o condiciones no cuantificables.</vt:lpstr>
      <vt:lpstr>Ejemplos, nota interpretativa Art. 1</vt:lpstr>
      <vt:lpstr>Reversiones al vendedor</vt:lpstr>
      <vt:lpstr>Vinculación entre comprador y vendedor; existencia de la vinculación</vt:lpstr>
      <vt:lpstr>Influencia de la vinculación</vt:lpstr>
      <vt:lpstr>Influencia de la vinculación</vt:lpstr>
      <vt:lpstr>Relación vinculación</vt:lpstr>
      <vt:lpstr>Ajustes al precio pagado o por pagar</vt:lpstr>
      <vt:lpstr>Ajustes al precio pagado o por pagar</vt:lpstr>
      <vt:lpstr>Cánones y derechos de licencia</vt:lpstr>
      <vt:lpstr>Gastos de transporte y seguro</vt:lpstr>
      <vt:lpstr>Valor de transacción de mercancías idénticas</vt:lpstr>
      <vt:lpstr>Valor de transacción de mercancías idénticas</vt:lpstr>
      <vt:lpstr>Valor de transacción de mercancías similares</vt:lpstr>
      <vt:lpstr>Método deductivo o sustractivo</vt:lpstr>
      <vt:lpstr>Método deductivo o sustractivo</vt:lpstr>
      <vt:lpstr>Método deductivo o sustractivo</vt:lpstr>
      <vt:lpstr>Método del valor reconstruido</vt:lpstr>
      <vt:lpstr>Método del valor reconstruido</vt:lpstr>
      <vt:lpstr>El último recurso</vt:lpstr>
      <vt:lpstr>Métodos prohibidos</vt:lpstr>
      <vt:lpstr>Métodos prohibidos</vt:lpstr>
      <vt:lpstr>Disposiciones sobre la valoración aduanera LGA/RCAVAM</vt:lpstr>
      <vt:lpstr>LGA</vt:lpstr>
      <vt:lpstr>Rechazo del valor declarado – Reglamento Centroamericano</vt:lpstr>
      <vt:lpstr>Reglamento Centroamericano sobre Valoración Aduanera</vt:lpstr>
      <vt:lpstr>Reglamento Centroamericano sobre Valoración Aduanera</vt:lpstr>
      <vt:lpstr>Reglamento Centroamericano sobre Valoración Aduanera</vt:lpstr>
      <vt:lpstr>Reglamento Centroamericano sobre Valoración Aduanera</vt:lpstr>
      <vt:lpstr>Reglamento Centroamericano sobre Valoración Aduanera</vt:lpstr>
      <vt:lpstr>Reglamento Centroamericano sobre Valoración Aduanera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Ronald Garita</dc:creator>
  <cp:lastModifiedBy>Información</cp:lastModifiedBy>
  <cp:revision>240</cp:revision>
  <dcterms:created xsi:type="dcterms:W3CDTF">2001-08-21T15:58:18Z</dcterms:created>
  <dcterms:modified xsi:type="dcterms:W3CDTF">2014-10-09T19:29:06Z</dcterms:modified>
</cp:coreProperties>
</file>