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CE6-2C40-41DF-BC32-AECBC723F788}" type="datetimeFigureOut">
              <a:rPr lang="es-ES" smtClean="0"/>
              <a:pPr/>
              <a:t>19/02/2013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2A0F4-B6DA-4F15-8F72-60CF039CB97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EL PODER TRIBUTARIO DE LAS MUNICIPALIDADES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ES" dirty="0" smtClean="0"/>
              <a:t>Ejerce poder tributario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Recauda  ingresos pagar sufragar gastos</a:t>
            </a:r>
          </a:p>
          <a:p>
            <a:endParaRPr lang="es-ES" dirty="0"/>
          </a:p>
          <a:p>
            <a:r>
              <a:rPr lang="es-ES" dirty="0" smtClean="0"/>
              <a:t>Limitación: </a:t>
            </a:r>
          </a:p>
          <a:p>
            <a:r>
              <a:rPr lang="es-ES" dirty="0" smtClean="0"/>
              <a:t>No puede exonerar parcial o totalmente  el pago de cualquier multa, impuesto, contribución o tasa que deba recaudar ( art 81 del Código Municipal)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/>
          <a:lstStyle/>
          <a:p>
            <a:r>
              <a:rPr lang="es-ES" dirty="0" smtClean="0"/>
              <a:t>Poder tributario propio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La jurisprudencia  constitucional es clara  en el sentido de que las Municipalidades  son titulares de un poder  tributario propio.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ES" dirty="0" smtClean="0"/>
              <a:t>Artículo 170 Constitución Política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artículo 170 dispone  que las  Corporaciones municipales son autónomas.</a:t>
            </a:r>
          </a:p>
          <a:p>
            <a:endParaRPr lang="es-ES" dirty="0" smtClean="0"/>
          </a:p>
          <a:p>
            <a:r>
              <a:rPr lang="es-ES" dirty="0" smtClean="0"/>
              <a:t>Resolución No. 4268-95 de la Sala Constitucional  establecen que los intereses y servicios  requieren del pago de impuestos , iniciativa que solo puede ser municipal.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108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EL PODER TRIBUTARIO DE LAS MUNICIPALIDADES</vt:lpstr>
      <vt:lpstr>Ejerce poder tributario</vt:lpstr>
      <vt:lpstr>Poder tributario propio </vt:lpstr>
      <vt:lpstr>Artículo 170 Constitución Política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PODER TRIBUTARIO DE LAS MUNICIPALIDADES</dc:title>
  <dc:creator>barquerohc</dc:creator>
  <cp:lastModifiedBy>Ivannia Fonseca</cp:lastModifiedBy>
  <cp:revision>3</cp:revision>
  <dcterms:created xsi:type="dcterms:W3CDTF">2013-02-15T19:16:16Z</dcterms:created>
  <dcterms:modified xsi:type="dcterms:W3CDTF">2013-02-19T17:23:52Z</dcterms:modified>
</cp:coreProperties>
</file>