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450" r:id="rId2"/>
    <p:sldId id="421" r:id="rId3"/>
    <p:sldId id="422" r:id="rId4"/>
    <p:sldId id="424" r:id="rId5"/>
    <p:sldId id="425" r:id="rId6"/>
    <p:sldId id="423" r:id="rId7"/>
    <p:sldId id="426" r:id="rId8"/>
    <p:sldId id="427" r:id="rId9"/>
    <p:sldId id="428" r:id="rId10"/>
    <p:sldId id="432" r:id="rId11"/>
    <p:sldId id="416" r:id="rId12"/>
    <p:sldId id="430" r:id="rId13"/>
    <p:sldId id="431" r:id="rId14"/>
    <p:sldId id="429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6" r:id="rId28"/>
    <p:sldId id="445" r:id="rId29"/>
    <p:sldId id="447" r:id="rId30"/>
    <p:sldId id="449" r:id="rId31"/>
    <p:sldId id="448" r:id="rId32"/>
    <p:sldId id="415" r:id="rId33"/>
    <p:sldId id="451" r:id="rId34"/>
  </p:sldIdLst>
  <p:sldSz cx="9144000" cy="6858000" type="screen4x3"/>
  <p:notesSz cx="7315200" cy="96012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A"/>
    <a:srgbClr val="2E88AC"/>
    <a:srgbClr val="80C2ED"/>
    <a:srgbClr val="80C2DD"/>
    <a:srgbClr val="80B6DD"/>
    <a:srgbClr val="80B6CB"/>
    <a:srgbClr val="80ACB6"/>
    <a:srgbClr val="726EC8"/>
    <a:srgbClr val="606EC8"/>
    <a:srgbClr val="606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>
      <p:cViewPr>
        <p:scale>
          <a:sx n="90" d="100"/>
          <a:sy n="90" d="100"/>
        </p:scale>
        <p:origin x="1744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0C634-CAC4-4CC6-9958-E12977E8C8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173F-7150-4849-9BF6-96AF2EA168C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Definir las Actividades </a:t>
          </a:r>
          <a:endParaRPr lang="en-US" dirty="0"/>
        </a:p>
      </dgm:t>
    </dgm:pt>
    <dgm:pt modelId="{B9A96353-489B-4E54-B5DE-D98077D993C1}" type="parTrans" cxnId="{7D881966-30E5-4669-9491-06B6BFA9DE24}">
      <dgm:prSet/>
      <dgm:spPr/>
      <dgm:t>
        <a:bodyPr/>
        <a:lstStyle/>
        <a:p>
          <a:endParaRPr lang="en-US"/>
        </a:p>
      </dgm:t>
    </dgm:pt>
    <dgm:pt modelId="{D3CB3FA1-B17D-4065-B078-5820F1FDCF26}" type="sibTrans" cxnId="{7D881966-30E5-4669-9491-06B6BFA9DE24}">
      <dgm:prSet/>
      <dgm:spPr/>
      <dgm:t>
        <a:bodyPr/>
        <a:lstStyle/>
        <a:p>
          <a:endParaRPr lang="en-US"/>
        </a:p>
      </dgm:t>
    </dgm:pt>
    <dgm:pt modelId="{D2A764C7-9A6C-4208-B8D8-295912CE82DF}">
      <dgm:prSet phldrT="[Text]"/>
      <dgm:spPr/>
      <dgm:t>
        <a:bodyPr/>
        <a:lstStyle/>
        <a:p>
          <a:r>
            <a:rPr lang="es-ES" dirty="0" smtClean="0"/>
            <a:t>Secuenciar las Actividades </a:t>
          </a:r>
          <a:endParaRPr lang="en-US" dirty="0"/>
        </a:p>
      </dgm:t>
    </dgm:pt>
    <dgm:pt modelId="{48431D7B-6FB0-426B-8A24-8C37584DAAB6}" type="parTrans" cxnId="{FD641DC3-AF25-4FAC-A7B8-64C432601287}">
      <dgm:prSet/>
      <dgm:spPr/>
      <dgm:t>
        <a:bodyPr/>
        <a:lstStyle/>
        <a:p>
          <a:endParaRPr lang="en-US"/>
        </a:p>
      </dgm:t>
    </dgm:pt>
    <dgm:pt modelId="{AFB8F9D7-8B7F-4A7D-8A5F-3F49819B1473}" type="sibTrans" cxnId="{FD641DC3-AF25-4FAC-A7B8-64C432601287}">
      <dgm:prSet/>
      <dgm:spPr/>
      <dgm:t>
        <a:bodyPr/>
        <a:lstStyle/>
        <a:p>
          <a:endParaRPr lang="en-US"/>
        </a:p>
      </dgm:t>
    </dgm:pt>
    <dgm:pt modelId="{B1490C2D-6B0F-4C09-8999-68156FE66BF5}">
      <dgm:prSet phldrT="[Text]"/>
      <dgm:spPr/>
      <dgm:t>
        <a:bodyPr/>
        <a:lstStyle/>
        <a:p>
          <a:r>
            <a:rPr lang="es-ES" dirty="0" smtClean="0"/>
            <a:t>Estimar los Recursos de las Actividades </a:t>
          </a:r>
          <a:endParaRPr lang="en-US" dirty="0"/>
        </a:p>
      </dgm:t>
    </dgm:pt>
    <dgm:pt modelId="{11D07504-E640-49CF-90E4-FB3D11F02F39}" type="parTrans" cxnId="{8E1CFCD0-68BB-4195-B979-8825ECEB53FD}">
      <dgm:prSet/>
      <dgm:spPr/>
      <dgm:t>
        <a:bodyPr/>
        <a:lstStyle/>
        <a:p>
          <a:endParaRPr lang="en-US"/>
        </a:p>
      </dgm:t>
    </dgm:pt>
    <dgm:pt modelId="{0C825080-E3CE-4E6F-BA0E-BA2AFD5FFBE9}" type="sibTrans" cxnId="{8E1CFCD0-68BB-4195-B979-8825ECEB53FD}">
      <dgm:prSet/>
      <dgm:spPr/>
      <dgm:t>
        <a:bodyPr/>
        <a:lstStyle/>
        <a:p>
          <a:endParaRPr lang="en-US"/>
        </a:p>
      </dgm:t>
    </dgm:pt>
    <dgm:pt modelId="{98925D7A-80AD-4C96-A978-4AA6F27C0D12}">
      <dgm:prSet phldrT="[Text]"/>
      <dgm:spPr/>
      <dgm:t>
        <a:bodyPr/>
        <a:lstStyle/>
        <a:p>
          <a:r>
            <a:rPr lang="es-ES" dirty="0" smtClean="0"/>
            <a:t>Estimar la Duración de las Actividades</a:t>
          </a:r>
          <a:endParaRPr lang="en-US" dirty="0"/>
        </a:p>
      </dgm:t>
    </dgm:pt>
    <dgm:pt modelId="{DF8944E0-591A-45D6-A3E4-CB0D2F251977}" type="parTrans" cxnId="{2BEB7476-A907-4E12-B32C-DA218583EF6D}">
      <dgm:prSet/>
      <dgm:spPr/>
      <dgm:t>
        <a:bodyPr/>
        <a:lstStyle/>
        <a:p>
          <a:endParaRPr lang="en-US"/>
        </a:p>
      </dgm:t>
    </dgm:pt>
    <dgm:pt modelId="{CCF6A8F3-68AB-47C4-9E18-AFEF69EAB0B6}" type="sibTrans" cxnId="{2BEB7476-A907-4E12-B32C-DA218583EF6D}">
      <dgm:prSet/>
      <dgm:spPr/>
      <dgm:t>
        <a:bodyPr/>
        <a:lstStyle/>
        <a:p>
          <a:endParaRPr lang="en-US"/>
        </a:p>
      </dgm:t>
    </dgm:pt>
    <dgm:pt modelId="{0EDD1C4D-2F83-4E64-B2E4-1A776FD62308}">
      <dgm:prSet phldrT="[Text]"/>
      <dgm:spPr/>
      <dgm:t>
        <a:bodyPr/>
        <a:lstStyle/>
        <a:p>
          <a:r>
            <a:rPr lang="es-ES" dirty="0" smtClean="0"/>
            <a:t>Desarrollar el Cronograma </a:t>
          </a:r>
          <a:endParaRPr lang="en-US" dirty="0"/>
        </a:p>
      </dgm:t>
    </dgm:pt>
    <dgm:pt modelId="{17AE580D-7AF7-4ECA-B897-5D4C1FF3EBCE}" type="parTrans" cxnId="{70743C76-60BC-4C70-B664-AD4F03319777}">
      <dgm:prSet/>
      <dgm:spPr/>
      <dgm:t>
        <a:bodyPr/>
        <a:lstStyle/>
        <a:p>
          <a:endParaRPr lang="en-US"/>
        </a:p>
      </dgm:t>
    </dgm:pt>
    <dgm:pt modelId="{57C718D8-F15A-4FE1-9ED2-DE26030FADA6}" type="sibTrans" cxnId="{70743C76-60BC-4C70-B664-AD4F03319777}">
      <dgm:prSet/>
      <dgm:spPr/>
      <dgm:t>
        <a:bodyPr/>
        <a:lstStyle/>
        <a:p>
          <a:endParaRPr lang="en-US"/>
        </a:p>
      </dgm:t>
    </dgm:pt>
    <dgm:pt modelId="{19B5AC69-4A26-4516-A812-BA0606D5B18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Controlar el Cronograma </a:t>
          </a:r>
          <a:endParaRPr lang="en-US" dirty="0"/>
        </a:p>
      </dgm:t>
    </dgm:pt>
    <dgm:pt modelId="{A931CA1C-1E21-4263-AE7C-3CB2401AF950}" type="parTrans" cxnId="{E14BF4F6-A66A-4DBE-AE32-90C6D3954510}">
      <dgm:prSet/>
      <dgm:spPr/>
      <dgm:t>
        <a:bodyPr/>
        <a:lstStyle/>
        <a:p>
          <a:endParaRPr lang="en-US"/>
        </a:p>
      </dgm:t>
    </dgm:pt>
    <dgm:pt modelId="{D5519A57-0CC4-473F-B26A-F46FC9C9B4A3}" type="sibTrans" cxnId="{E14BF4F6-A66A-4DBE-AE32-90C6D3954510}">
      <dgm:prSet/>
      <dgm:spPr/>
      <dgm:t>
        <a:bodyPr/>
        <a:lstStyle/>
        <a:p>
          <a:endParaRPr lang="en-US"/>
        </a:p>
      </dgm:t>
    </dgm:pt>
    <dgm:pt modelId="{42C26BBD-AB15-4EBD-AF77-65A8ADF7186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Planificar la Gestión del Tiempo</a:t>
          </a:r>
          <a:endParaRPr lang="en-US" dirty="0"/>
        </a:p>
      </dgm:t>
    </dgm:pt>
    <dgm:pt modelId="{F5D35D13-1935-432E-87D9-BB35E56F5CB4}" type="parTrans" cxnId="{314A29CF-A77F-43A4-BCB8-72456D2AF8BB}">
      <dgm:prSet/>
      <dgm:spPr/>
      <dgm:t>
        <a:bodyPr/>
        <a:lstStyle/>
        <a:p>
          <a:endParaRPr lang="es-CR"/>
        </a:p>
      </dgm:t>
    </dgm:pt>
    <dgm:pt modelId="{32AEA8D1-4702-4682-B076-C81666993523}" type="sibTrans" cxnId="{314A29CF-A77F-43A4-BCB8-72456D2AF8BB}">
      <dgm:prSet/>
      <dgm:spPr/>
      <dgm:t>
        <a:bodyPr/>
        <a:lstStyle/>
        <a:p>
          <a:endParaRPr lang="es-CR"/>
        </a:p>
      </dgm:t>
    </dgm:pt>
    <dgm:pt modelId="{E7E39CB8-105F-4DA0-AB63-8B0E59AC383D}" type="pres">
      <dgm:prSet presAssocID="{8B70C634-CAC4-4CC6-9958-E12977E8C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95926-C5CF-4236-BC17-030DC1705800}" type="pres">
      <dgm:prSet presAssocID="{8B70C634-CAC4-4CC6-9958-E12977E8C81D}" presName="cycle" presStyleCnt="0"/>
      <dgm:spPr/>
    </dgm:pt>
    <dgm:pt modelId="{99F232E0-D647-4FC6-92E7-1F2ED21F3792}" type="pres">
      <dgm:prSet presAssocID="{42C26BBD-AB15-4EBD-AF77-65A8ADF7186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0CF63-5DC6-44BB-8F5F-6EFD7E7E6E36}" type="pres">
      <dgm:prSet presAssocID="{32AEA8D1-4702-4682-B076-C81666993523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EE34646F-7DE6-43A7-8552-26AA7686A98D}" type="pres">
      <dgm:prSet presAssocID="{0AF8173F-7150-4849-9BF6-96AF2EA168C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19B18-FCE8-43C5-8DDE-8482FF0D8A59}" type="pres">
      <dgm:prSet presAssocID="{D2A764C7-9A6C-4208-B8D8-295912CE82D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9FE7-BF75-4A89-A49A-21643D8420FA}" type="pres">
      <dgm:prSet presAssocID="{B1490C2D-6B0F-4C09-8999-68156FE66B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67D5-736C-4FFE-A8F5-FFD0F7BBB9FA}" type="pres">
      <dgm:prSet presAssocID="{98925D7A-80AD-4C96-A978-4AA6F27C0D1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9A9-A9A8-4B4B-A9B6-C7804F2C8678}" type="pres">
      <dgm:prSet presAssocID="{0EDD1C4D-2F83-4E64-B2E4-1A776FD62308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3DCA-7488-49EB-AEDA-350BBDA4F2E8}" type="pres">
      <dgm:prSet presAssocID="{19B5AC69-4A26-4516-A812-BA0606D5B18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60881-DFDB-AE4C-9DE2-037DFB1357C7}" type="presOf" srcId="{98925D7A-80AD-4C96-A978-4AA6F27C0D12}" destId="{464867D5-736C-4FFE-A8F5-FFD0F7BBB9FA}" srcOrd="0" destOrd="0" presId="urn:microsoft.com/office/officeart/2005/8/layout/cycle3"/>
    <dgm:cxn modelId="{B05C4515-57AF-4F44-9995-301ABAA666E7}" type="presOf" srcId="{0EDD1C4D-2F83-4E64-B2E4-1A776FD62308}" destId="{195EC9A9-A9A8-4B4B-A9B6-C7804F2C8678}" srcOrd="0" destOrd="0" presId="urn:microsoft.com/office/officeart/2005/8/layout/cycle3"/>
    <dgm:cxn modelId="{2BEB7476-A907-4E12-B32C-DA218583EF6D}" srcId="{8B70C634-CAC4-4CC6-9958-E12977E8C81D}" destId="{98925D7A-80AD-4C96-A978-4AA6F27C0D12}" srcOrd="4" destOrd="0" parTransId="{DF8944E0-591A-45D6-A3E4-CB0D2F251977}" sibTransId="{CCF6A8F3-68AB-47C4-9E18-AFEF69EAB0B6}"/>
    <dgm:cxn modelId="{291DCEA1-5D0A-0748-9AE5-723BC2C583C3}" type="presOf" srcId="{B1490C2D-6B0F-4C09-8999-68156FE66BF5}" destId="{2B429FE7-BF75-4A89-A49A-21643D8420FA}" srcOrd="0" destOrd="0" presId="urn:microsoft.com/office/officeart/2005/8/layout/cycle3"/>
    <dgm:cxn modelId="{8E1CFCD0-68BB-4195-B979-8825ECEB53FD}" srcId="{8B70C634-CAC4-4CC6-9958-E12977E8C81D}" destId="{B1490C2D-6B0F-4C09-8999-68156FE66BF5}" srcOrd="3" destOrd="0" parTransId="{11D07504-E640-49CF-90E4-FB3D11F02F39}" sibTransId="{0C825080-E3CE-4E6F-BA0E-BA2AFD5FFBE9}"/>
    <dgm:cxn modelId="{9D8F706A-94D3-F343-B5A6-BD764DA1A632}" type="presOf" srcId="{D2A764C7-9A6C-4208-B8D8-295912CE82DF}" destId="{E2119B18-FCE8-43C5-8DDE-8482FF0D8A59}" srcOrd="0" destOrd="0" presId="urn:microsoft.com/office/officeart/2005/8/layout/cycle3"/>
    <dgm:cxn modelId="{FD641DC3-AF25-4FAC-A7B8-64C432601287}" srcId="{8B70C634-CAC4-4CC6-9958-E12977E8C81D}" destId="{D2A764C7-9A6C-4208-B8D8-295912CE82DF}" srcOrd="2" destOrd="0" parTransId="{48431D7B-6FB0-426B-8A24-8C37584DAAB6}" sibTransId="{AFB8F9D7-8B7F-4A7D-8A5F-3F49819B1473}"/>
    <dgm:cxn modelId="{BB26E73F-AB77-D547-B924-3BBCBEAD1AD7}" type="presOf" srcId="{8B70C634-CAC4-4CC6-9958-E12977E8C81D}" destId="{E7E39CB8-105F-4DA0-AB63-8B0E59AC383D}" srcOrd="0" destOrd="0" presId="urn:microsoft.com/office/officeart/2005/8/layout/cycle3"/>
    <dgm:cxn modelId="{E14BF4F6-A66A-4DBE-AE32-90C6D3954510}" srcId="{8B70C634-CAC4-4CC6-9958-E12977E8C81D}" destId="{19B5AC69-4A26-4516-A812-BA0606D5B187}" srcOrd="6" destOrd="0" parTransId="{A931CA1C-1E21-4263-AE7C-3CB2401AF950}" sibTransId="{D5519A57-0CC4-473F-B26A-F46FC9C9B4A3}"/>
    <dgm:cxn modelId="{25B0A5F6-7C0F-6F4F-AE74-61A5C342338E}" type="presOf" srcId="{0AF8173F-7150-4849-9BF6-96AF2EA168C3}" destId="{EE34646F-7DE6-43A7-8552-26AA7686A98D}" srcOrd="0" destOrd="0" presId="urn:microsoft.com/office/officeart/2005/8/layout/cycle3"/>
    <dgm:cxn modelId="{7D881966-30E5-4669-9491-06B6BFA9DE24}" srcId="{8B70C634-CAC4-4CC6-9958-E12977E8C81D}" destId="{0AF8173F-7150-4849-9BF6-96AF2EA168C3}" srcOrd="1" destOrd="0" parTransId="{B9A96353-489B-4E54-B5DE-D98077D993C1}" sibTransId="{D3CB3FA1-B17D-4065-B078-5820F1FDCF26}"/>
    <dgm:cxn modelId="{314A29CF-A77F-43A4-BCB8-72456D2AF8BB}" srcId="{8B70C634-CAC4-4CC6-9958-E12977E8C81D}" destId="{42C26BBD-AB15-4EBD-AF77-65A8ADF7186C}" srcOrd="0" destOrd="0" parTransId="{F5D35D13-1935-432E-87D9-BB35E56F5CB4}" sibTransId="{32AEA8D1-4702-4682-B076-C81666993523}"/>
    <dgm:cxn modelId="{B9F6ABBA-BDF1-1A44-9B39-CF8782D0E4C4}" type="presOf" srcId="{32AEA8D1-4702-4682-B076-C81666993523}" destId="{1BD0CF63-5DC6-44BB-8F5F-6EFD7E7E6E36}" srcOrd="0" destOrd="0" presId="urn:microsoft.com/office/officeart/2005/8/layout/cycle3"/>
    <dgm:cxn modelId="{6A2A388F-C646-7947-949E-68B1768AE660}" type="presOf" srcId="{42C26BBD-AB15-4EBD-AF77-65A8ADF7186C}" destId="{99F232E0-D647-4FC6-92E7-1F2ED21F3792}" srcOrd="0" destOrd="0" presId="urn:microsoft.com/office/officeart/2005/8/layout/cycle3"/>
    <dgm:cxn modelId="{70743C76-60BC-4C70-B664-AD4F03319777}" srcId="{8B70C634-CAC4-4CC6-9958-E12977E8C81D}" destId="{0EDD1C4D-2F83-4E64-B2E4-1A776FD62308}" srcOrd="5" destOrd="0" parTransId="{17AE580D-7AF7-4ECA-B897-5D4C1FF3EBCE}" sibTransId="{57C718D8-F15A-4FE1-9ED2-DE26030FADA6}"/>
    <dgm:cxn modelId="{6FD8D0B3-55A8-764C-8A07-6ADF1830980A}" type="presOf" srcId="{19B5AC69-4A26-4516-A812-BA0606D5B187}" destId="{B72C3DCA-7488-49EB-AEDA-350BBDA4F2E8}" srcOrd="0" destOrd="0" presId="urn:microsoft.com/office/officeart/2005/8/layout/cycle3"/>
    <dgm:cxn modelId="{281B73CF-DF78-6047-90B3-8D312B4FA345}" type="presParOf" srcId="{E7E39CB8-105F-4DA0-AB63-8B0E59AC383D}" destId="{E7F95926-C5CF-4236-BC17-030DC1705800}" srcOrd="0" destOrd="0" presId="urn:microsoft.com/office/officeart/2005/8/layout/cycle3"/>
    <dgm:cxn modelId="{24C8938F-70ED-7C48-B4F0-11CF85374304}" type="presParOf" srcId="{E7F95926-C5CF-4236-BC17-030DC1705800}" destId="{99F232E0-D647-4FC6-92E7-1F2ED21F3792}" srcOrd="0" destOrd="0" presId="urn:microsoft.com/office/officeart/2005/8/layout/cycle3"/>
    <dgm:cxn modelId="{14FC58E6-C6EF-584F-BD11-A0FC22114D5D}" type="presParOf" srcId="{E7F95926-C5CF-4236-BC17-030DC1705800}" destId="{1BD0CF63-5DC6-44BB-8F5F-6EFD7E7E6E36}" srcOrd="1" destOrd="0" presId="urn:microsoft.com/office/officeart/2005/8/layout/cycle3"/>
    <dgm:cxn modelId="{CBF014B6-7855-5A47-A5A5-37C8DB099A45}" type="presParOf" srcId="{E7F95926-C5CF-4236-BC17-030DC1705800}" destId="{EE34646F-7DE6-43A7-8552-26AA7686A98D}" srcOrd="2" destOrd="0" presId="urn:microsoft.com/office/officeart/2005/8/layout/cycle3"/>
    <dgm:cxn modelId="{E9505818-2570-214E-82B1-C21D04B95486}" type="presParOf" srcId="{E7F95926-C5CF-4236-BC17-030DC1705800}" destId="{E2119B18-FCE8-43C5-8DDE-8482FF0D8A59}" srcOrd="3" destOrd="0" presId="urn:microsoft.com/office/officeart/2005/8/layout/cycle3"/>
    <dgm:cxn modelId="{7AF30170-007E-8A42-A82F-83F1CDBC74A9}" type="presParOf" srcId="{E7F95926-C5CF-4236-BC17-030DC1705800}" destId="{2B429FE7-BF75-4A89-A49A-21643D8420FA}" srcOrd="4" destOrd="0" presId="urn:microsoft.com/office/officeart/2005/8/layout/cycle3"/>
    <dgm:cxn modelId="{FA737168-0B73-C64D-89BB-CA616A03B8B0}" type="presParOf" srcId="{E7F95926-C5CF-4236-BC17-030DC1705800}" destId="{464867D5-736C-4FFE-A8F5-FFD0F7BBB9FA}" srcOrd="5" destOrd="0" presId="urn:microsoft.com/office/officeart/2005/8/layout/cycle3"/>
    <dgm:cxn modelId="{9E677B53-6064-7142-899A-6A8E059AB473}" type="presParOf" srcId="{E7F95926-C5CF-4236-BC17-030DC1705800}" destId="{195EC9A9-A9A8-4B4B-A9B6-C7804F2C8678}" srcOrd="6" destOrd="0" presId="urn:microsoft.com/office/officeart/2005/8/layout/cycle3"/>
    <dgm:cxn modelId="{19EE74B0-BFAC-AF45-9D30-4C07F8EEFB97}" type="presParOf" srcId="{E7F95926-C5CF-4236-BC17-030DC1705800}" destId="{B72C3DCA-7488-49EB-AEDA-350BBDA4F2E8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0C634-CAC4-4CC6-9958-E12977E8C8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173F-7150-4849-9BF6-96AF2EA168C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Definir las Actividades </a:t>
          </a:r>
          <a:endParaRPr lang="en-US" dirty="0"/>
        </a:p>
      </dgm:t>
    </dgm:pt>
    <dgm:pt modelId="{B9A96353-489B-4E54-B5DE-D98077D993C1}" type="parTrans" cxnId="{7D881966-30E5-4669-9491-06B6BFA9DE24}">
      <dgm:prSet/>
      <dgm:spPr/>
      <dgm:t>
        <a:bodyPr/>
        <a:lstStyle/>
        <a:p>
          <a:endParaRPr lang="en-US"/>
        </a:p>
      </dgm:t>
    </dgm:pt>
    <dgm:pt modelId="{D3CB3FA1-B17D-4065-B078-5820F1FDCF26}" type="sibTrans" cxnId="{7D881966-30E5-4669-9491-06B6BFA9DE24}">
      <dgm:prSet/>
      <dgm:spPr/>
      <dgm:t>
        <a:bodyPr/>
        <a:lstStyle/>
        <a:p>
          <a:endParaRPr lang="en-US"/>
        </a:p>
      </dgm:t>
    </dgm:pt>
    <dgm:pt modelId="{D2A764C7-9A6C-4208-B8D8-295912CE82D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Secuenciar las Actividades </a:t>
          </a:r>
          <a:endParaRPr lang="en-US" dirty="0"/>
        </a:p>
      </dgm:t>
    </dgm:pt>
    <dgm:pt modelId="{48431D7B-6FB0-426B-8A24-8C37584DAAB6}" type="parTrans" cxnId="{FD641DC3-AF25-4FAC-A7B8-64C432601287}">
      <dgm:prSet/>
      <dgm:spPr/>
      <dgm:t>
        <a:bodyPr/>
        <a:lstStyle/>
        <a:p>
          <a:endParaRPr lang="en-US"/>
        </a:p>
      </dgm:t>
    </dgm:pt>
    <dgm:pt modelId="{AFB8F9D7-8B7F-4A7D-8A5F-3F49819B1473}" type="sibTrans" cxnId="{FD641DC3-AF25-4FAC-A7B8-64C432601287}">
      <dgm:prSet/>
      <dgm:spPr/>
      <dgm:t>
        <a:bodyPr/>
        <a:lstStyle/>
        <a:p>
          <a:endParaRPr lang="en-US"/>
        </a:p>
      </dgm:t>
    </dgm:pt>
    <dgm:pt modelId="{B1490C2D-6B0F-4C09-8999-68156FE66BF5}">
      <dgm:prSet phldrT="[Text]"/>
      <dgm:spPr/>
      <dgm:t>
        <a:bodyPr/>
        <a:lstStyle/>
        <a:p>
          <a:r>
            <a:rPr lang="es-ES" dirty="0" smtClean="0"/>
            <a:t>Estimar los Recursos de las Actividades </a:t>
          </a:r>
          <a:endParaRPr lang="en-US" dirty="0"/>
        </a:p>
      </dgm:t>
    </dgm:pt>
    <dgm:pt modelId="{11D07504-E640-49CF-90E4-FB3D11F02F39}" type="parTrans" cxnId="{8E1CFCD0-68BB-4195-B979-8825ECEB53FD}">
      <dgm:prSet/>
      <dgm:spPr/>
      <dgm:t>
        <a:bodyPr/>
        <a:lstStyle/>
        <a:p>
          <a:endParaRPr lang="en-US"/>
        </a:p>
      </dgm:t>
    </dgm:pt>
    <dgm:pt modelId="{0C825080-E3CE-4E6F-BA0E-BA2AFD5FFBE9}" type="sibTrans" cxnId="{8E1CFCD0-68BB-4195-B979-8825ECEB53FD}">
      <dgm:prSet/>
      <dgm:spPr/>
      <dgm:t>
        <a:bodyPr/>
        <a:lstStyle/>
        <a:p>
          <a:endParaRPr lang="en-US"/>
        </a:p>
      </dgm:t>
    </dgm:pt>
    <dgm:pt modelId="{98925D7A-80AD-4C96-A978-4AA6F27C0D12}">
      <dgm:prSet phldrT="[Text]"/>
      <dgm:spPr/>
      <dgm:t>
        <a:bodyPr/>
        <a:lstStyle/>
        <a:p>
          <a:r>
            <a:rPr lang="es-ES" dirty="0" smtClean="0"/>
            <a:t>Estimar la Duración de las Actividades</a:t>
          </a:r>
          <a:endParaRPr lang="en-US" dirty="0"/>
        </a:p>
      </dgm:t>
    </dgm:pt>
    <dgm:pt modelId="{DF8944E0-591A-45D6-A3E4-CB0D2F251977}" type="parTrans" cxnId="{2BEB7476-A907-4E12-B32C-DA218583EF6D}">
      <dgm:prSet/>
      <dgm:spPr/>
      <dgm:t>
        <a:bodyPr/>
        <a:lstStyle/>
        <a:p>
          <a:endParaRPr lang="en-US"/>
        </a:p>
      </dgm:t>
    </dgm:pt>
    <dgm:pt modelId="{CCF6A8F3-68AB-47C4-9E18-AFEF69EAB0B6}" type="sibTrans" cxnId="{2BEB7476-A907-4E12-B32C-DA218583EF6D}">
      <dgm:prSet/>
      <dgm:spPr/>
      <dgm:t>
        <a:bodyPr/>
        <a:lstStyle/>
        <a:p>
          <a:endParaRPr lang="en-US"/>
        </a:p>
      </dgm:t>
    </dgm:pt>
    <dgm:pt modelId="{0EDD1C4D-2F83-4E64-B2E4-1A776FD62308}">
      <dgm:prSet phldrT="[Text]"/>
      <dgm:spPr/>
      <dgm:t>
        <a:bodyPr/>
        <a:lstStyle/>
        <a:p>
          <a:r>
            <a:rPr lang="es-ES" dirty="0" smtClean="0"/>
            <a:t>Desarrollar el Cronograma </a:t>
          </a:r>
          <a:endParaRPr lang="en-US" dirty="0"/>
        </a:p>
      </dgm:t>
    </dgm:pt>
    <dgm:pt modelId="{17AE580D-7AF7-4ECA-B897-5D4C1FF3EBCE}" type="parTrans" cxnId="{70743C76-60BC-4C70-B664-AD4F03319777}">
      <dgm:prSet/>
      <dgm:spPr/>
      <dgm:t>
        <a:bodyPr/>
        <a:lstStyle/>
        <a:p>
          <a:endParaRPr lang="en-US"/>
        </a:p>
      </dgm:t>
    </dgm:pt>
    <dgm:pt modelId="{57C718D8-F15A-4FE1-9ED2-DE26030FADA6}" type="sibTrans" cxnId="{70743C76-60BC-4C70-B664-AD4F03319777}">
      <dgm:prSet/>
      <dgm:spPr/>
      <dgm:t>
        <a:bodyPr/>
        <a:lstStyle/>
        <a:p>
          <a:endParaRPr lang="en-US"/>
        </a:p>
      </dgm:t>
    </dgm:pt>
    <dgm:pt modelId="{19B5AC69-4A26-4516-A812-BA0606D5B18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Controlar el Cronograma </a:t>
          </a:r>
          <a:endParaRPr lang="en-US" dirty="0"/>
        </a:p>
      </dgm:t>
    </dgm:pt>
    <dgm:pt modelId="{A931CA1C-1E21-4263-AE7C-3CB2401AF950}" type="parTrans" cxnId="{E14BF4F6-A66A-4DBE-AE32-90C6D3954510}">
      <dgm:prSet/>
      <dgm:spPr/>
      <dgm:t>
        <a:bodyPr/>
        <a:lstStyle/>
        <a:p>
          <a:endParaRPr lang="en-US"/>
        </a:p>
      </dgm:t>
    </dgm:pt>
    <dgm:pt modelId="{D5519A57-0CC4-473F-B26A-F46FC9C9B4A3}" type="sibTrans" cxnId="{E14BF4F6-A66A-4DBE-AE32-90C6D3954510}">
      <dgm:prSet/>
      <dgm:spPr/>
      <dgm:t>
        <a:bodyPr/>
        <a:lstStyle/>
        <a:p>
          <a:endParaRPr lang="en-US"/>
        </a:p>
      </dgm:t>
    </dgm:pt>
    <dgm:pt modelId="{42C26BBD-AB15-4EBD-AF77-65A8ADF7186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Planificar la Gestión del Tiempo</a:t>
          </a:r>
          <a:endParaRPr lang="en-US" dirty="0"/>
        </a:p>
      </dgm:t>
    </dgm:pt>
    <dgm:pt modelId="{F5D35D13-1935-432E-87D9-BB35E56F5CB4}" type="parTrans" cxnId="{314A29CF-A77F-43A4-BCB8-72456D2AF8BB}">
      <dgm:prSet/>
      <dgm:spPr/>
      <dgm:t>
        <a:bodyPr/>
        <a:lstStyle/>
        <a:p>
          <a:endParaRPr lang="es-CR"/>
        </a:p>
      </dgm:t>
    </dgm:pt>
    <dgm:pt modelId="{32AEA8D1-4702-4682-B076-C81666993523}" type="sibTrans" cxnId="{314A29CF-A77F-43A4-BCB8-72456D2AF8BB}">
      <dgm:prSet/>
      <dgm:spPr/>
      <dgm:t>
        <a:bodyPr/>
        <a:lstStyle/>
        <a:p>
          <a:endParaRPr lang="es-CR"/>
        </a:p>
      </dgm:t>
    </dgm:pt>
    <dgm:pt modelId="{E7E39CB8-105F-4DA0-AB63-8B0E59AC383D}" type="pres">
      <dgm:prSet presAssocID="{8B70C634-CAC4-4CC6-9958-E12977E8C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95926-C5CF-4236-BC17-030DC1705800}" type="pres">
      <dgm:prSet presAssocID="{8B70C634-CAC4-4CC6-9958-E12977E8C81D}" presName="cycle" presStyleCnt="0"/>
      <dgm:spPr/>
    </dgm:pt>
    <dgm:pt modelId="{99F232E0-D647-4FC6-92E7-1F2ED21F3792}" type="pres">
      <dgm:prSet presAssocID="{42C26BBD-AB15-4EBD-AF77-65A8ADF7186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0CF63-5DC6-44BB-8F5F-6EFD7E7E6E36}" type="pres">
      <dgm:prSet presAssocID="{32AEA8D1-4702-4682-B076-C81666993523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EE34646F-7DE6-43A7-8552-26AA7686A98D}" type="pres">
      <dgm:prSet presAssocID="{0AF8173F-7150-4849-9BF6-96AF2EA168C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19B18-FCE8-43C5-8DDE-8482FF0D8A59}" type="pres">
      <dgm:prSet presAssocID="{D2A764C7-9A6C-4208-B8D8-295912CE82D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9FE7-BF75-4A89-A49A-21643D8420FA}" type="pres">
      <dgm:prSet presAssocID="{B1490C2D-6B0F-4C09-8999-68156FE66B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67D5-736C-4FFE-A8F5-FFD0F7BBB9FA}" type="pres">
      <dgm:prSet presAssocID="{98925D7A-80AD-4C96-A978-4AA6F27C0D1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9A9-A9A8-4B4B-A9B6-C7804F2C8678}" type="pres">
      <dgm:prSet presAssocID="{0EDD1C4D-2F83-4E64-B2E4-1A776FD62308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3DCA-7488-49EB-AEDA-350BBDA4F2E8}" type="pres">
      <dgm:prSet presAssocID="{19B5AC69-4A26-4516-A812-BA0606D5B18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8430D-3E00-2548-A226-DD2A6ACD3CD5}" type="presOf" srcId="{0EDD1C4D-2F83-4E64-B2E4-1A776FD62308}" destId="{195EC9A9-A9A8-4B4B-A9B6-C7804F2C8678}" srcOrd="0" destOrd="0" presId="urn:microsoft.com/office/officeart/2005/8/layout/cycle3"/>
    <dgm:cxn modelId="{1FD3010A-6903-E442-B368-5D6B802D1C43}" type="presOf" srcId="{19B5AC69-4A26-4516-A812-BA0606D5B187}" destId="{B72C3DCA-7488-49EB-AEDA-350BBDA4F2E8}" srcOrd="0" destOrd="0" presId="urn:microsoft.com/office/officeart/2005/8/layout/cycle3"/>
    <dgm:cxn modelId="{7D0593CE-83BA-4646-A0DB-4A0B48ECAF7A}" type="presOf" srcId="{D2A764C7-9A6C-4208-B8D8-295912CE82DF}" destId="{E2119B18-FCE8-43C5-8DDE-8482FF0D8A59}" srcOrd="0" destOrd="0" presId="urn:microsoft.com/office/officeart/2005/8/layout/cycle3"/>
    <dgm:cxn modelId="{2BEB7476-A907-4E12-B32C-DA218583EF6D}" srcId="{8B70C634-CAC4-4CC6-9958-E12977E8C81D}" destId="{98925D7A-80AD-4C96-A978-4AA6F27C0D12}" srcOrd="4" destOrd="0" parTransId="{DF8944E0-591A-45D6-A3E4-CB0D2F251977}" sibTransId="{CCF6A8F3-68AB-47C4-9E18-AFEF69EAB0B6}"/>
    <dgm:cxn modelId="{99D450A1-9225-E941-913A-856B9F367158}" type="presOf" srcId="{B1490C2D-6B0F-4C09-8999-68156FE66BF5}" destId="{2B429FE7-BF75-4A89-A49A-21643D8420FA}" srcOrd="0" destOrd="0" presId="urn:microsoft.com/office/officeart/2005/8/layout/cycle3"/>
    <dgm:cxn modelId="{BCCFE012-154B-484B-9BEE-1B72ACD243CA}" type="presOf" srcId="{8B70C634-CAC4-4CC6-9958-E12977E8C81D}" destId="{E7E39CB8-105F-4DA0-AB63-8B0E59AC383D}" srcOrd="0" destOrd="0" presId="urn:microsoft.com/office/officeart/2005/8/layout/cycle3"/>
    <dgm:cxn modelId="{8E1CFCD0-68BB-4195-B979-8825ECEB53FD}" srcId="{8B70C634-CAC4-4CC6-9958-E12977E8C81D}" destId="{B1490C2D-6B0F-4C09-8999-68156FE66BF5}" srcOrd="3" destOrd="0" parTransId="{11D07504-E640-49CF-90E4-FB3D11F02F39}" sibTransId="{0C825080-E3CE-4E6F-BA0E-BA2AFD5FFBE9}"/>
    <dgm:cxn modelId="{8C4E4464-6150-1349-AD38-2D8E11F0435C}" type="presOf" srcId="{32AEA8D1-4702-4682-B076-C81666993523}" destId="{1BD0CF63-5DC6-44BB-8F5F-6EFD7E7E6E36}" srcOrd="0" destOrd="0" presId="urn:microsoft.com/office/officeart/2005/8/layout/cycle3"/>
    <dgm:cxn modelId="{FD641DC3-AF25-4FAC-A7B8-64C432601287}" srcId="{8B70C634-CAC4-4CC6-9958-E12977E8C81D}" destId="{D2A764C7-9A6C-4208-B8D8-295912CE82DF}" srcOrd="2" destOrd="0" parTransId="{48431D7B-6FB0-426B-8A24-8C37584DAAB6}" sibTransId="{AFB8F9D7-8B7F-4A7D-8A5F-3F49819B1473}"/>
    <dgm:cxn modelId="{E14BF4F6-A66A-4DBE-AE32-90C6D3954510}" srcId="{8B70C634-CAC4-4CC6-9958-E12977E8C81D}" destId="{19B5AC69-4A26-4516-A812-BA0606D5B187}" srcOrd="6" destOrd="0" parTransId="{A931CA1C-1E21-4263-AE7C-3CB2401AF950}" sibTransId="{D5519A57-0CC4-473F-B26A-F46FC9C9B4A3}"/>
    <dgm:cxn modelId="{7D881966-30E5-4669-9491-06B6BFA9DE24}" srcId="{8B70C634-CAC4-4CC6-9958-E12977E8C81D}" destId="{0AF8173F-7150-4849-9BF6-96AF2EA168C3}" srcOrd="1" destOrd="0" parTransId="{B9A96353-489B-4E54-B5DE-D98077D993C1}" sibTransId="{D3CB3FA1-B17D-4065-B078-5820F1FDCF26}"/>
    <dgm:cxn modelId="{98FB19A1-DC80-D34D-9DD4-23E792715618}" type="presOf" srcId="{98925D7A-80AD-4C96-A978-4AA6F27C0D12}" destId="{464867D5-736C-4FFE-A8F5-FFD0F7BBB9FA}" srcOrd="0" destOrd="0" presId="urn:microsoft.com/office/officeart/2005/8/layout/cycle3"/>
    <dgm:cxn modelId="{314A29CF-A77F-43A4-BCB8-72456D2AF8BB}" srcId="{8B70C634-CAC4-4CC6-9958-E12977E8C81D}" destId="{42C26BBD-AB15-4EBD-AF77-65A8ADF7186C}" srcOrd="0" destOrd="0" parTransId="{F5D35D13-1935-432E-87D9-BB35E56F5CB4}" sibTransId="{32AEA8D1-4702-4682-B076-C81666993523}"/>
    <dgm:cxn modelId="{34BCB38C-D644-CE45-BDA5-0658553716A5}" type="presOf" srcId="{42C26BBD-AB15-4EBD-AF77-65A8ADF7186C}" destId="{99F232E0-D647-4FC6-92E7-1F2ED21F3792}" srcOrd="0" destOrd="0" presId="urn:microsoft.com/office/officeart/2005/8/layout/cycle3"/>
    <dgm:cxn modelId="{E0095113-34BC-1A44-B248-D3C01343FF69}" type="presOf" srcId="{0AF8173F-7150-4849-9BF6-96AF2EA168C3}" destId="{EE34646F-7DE6-43A7-8552-26AA7686A98D}" srcOrd="0" destOrd="0" presId="urn:microsoft.com/office/officeart/2005/8/layout/cycle3"/>
    <dgm:cxn modelId="{70743C76-60BC-4C70-B664-AD4F03319777}" srcId="{8B70C634-CAC4-4CC6-9958-E12977E8C81D}" destId="{0EDD1C4D-2F83-4E64-B2E4-1A776FD62308}" srcOrd="5" destOrd="0" parTransId="{17AE580D-7AF7-4ECA-B897-5D4C1FF3EBCE}" sibTransId="{57C718D8-F15A-4FE1-9ED2-DE26030FADA6}"/>
    <dgm:cxn modelId="{30127AF8-8E02-EE4C-9AD1-CFEDB0A84BBA}" type="presParOf" srcId="{E7E39CB8-105F-4DA0-AB63-8B0E59AC383D}" destId="{E7F95926-C5CF-4236-BC17-030DC1705800}" srcOrd="0" destOrd="0" presId="urn:microsoft.com/office/officeart/2005/8/layout/cycle3"/>
    <dgm:cxn modelId="{14B0F9CC-7CB7-C84B-81DD-13180B502EE5}" type="presParOf" srcId="{E7F95926-C5CF-4236-BC17-030DC1705800}" destId="{99F232E0-D647-4FC6-92E7-1F2ED21F3792}" srcOrd="0" destOrd="0" presId="urn:microsoft.com/office/officeart/2005/8/layout/cycle3"/>
    <dgm:cxn modelId="{4BA07A00-8F58-8649-A9CD-93C8B14C15C2}" type="presParOf" srcId="{E7F95926-C5CF-4236-BC17-030DC1705800}" destId="{1BD0CF63-5DC6-44BB-8F5F-6EFD7E7E6E36}" srcOrd="1" destOrd="0" presId="urn:microsoft.com/office/officeart/2005/8/layout/cycle3"/>
    <dgm:cxn modelId="{30C86116-9551-8F4B-93B7-C4FFEA725FB0}" type="presParOf" srcId="{E7F95926-C5CF-4236-BC17-030DC1705800}" destId="{EE34646F-7DE6-43A7-8552-26AA7686A98D}" srcOrd="2" destOrd="0" presId="urn:microsoft.com/office/officeart/2005/8/layout/cycle3"/>
    <dgm:cxn modelId="{66363B5E-B26F-E843-AE91-3AF8AC67A71A}" type="presParOf" srcId="{E7F95926-C5CF-4236-BC17-030DC1705800}" destId="{E2119B18-FCE8-43C5-8DDE-8482FF0D8A59}" srcOrd="3" destOrd="0" presId="urn:microsoft.com/office/officeart/2005/8/layout/cycle3"/>
    <dgm:cxn modelId="{CD32F6C4-D3A1-594D-B287-37FE4BAB34C3}" type="presParOf" srcId="{E7F95926-C5CF-4236-BC17-030DC1705800}" destId="{2B429FE7-BF75-4A89-A49A-21643D8420FA}" srcOrd="4" destOrd="0" presId="urn:microsoft.com/office/officeart/2005/8/layout/cycle3"/>
    <dgm:cxn modelId="{2B086EC6-DFEF-0743-89E2-56956449EFF7}" type="presParOf" srcId="{E7F95926-C5CF-4236-BC17-030DC1705800}" destId="{464867D5-736C-4FFE-A8F5-FFD0F7BBB9FA}" srcOrd="5" destOrd="0" presId="urn:microsoft.com/office/officeart/2005/8/layout/cycle3"/>
    <dgm:cxn modelId="{552A7F19-778D-654F-BCBE-92788AA3A30E}" type="presParOf" srcId="{E7F95926-C5CF-4236-BC17-030DC1705800}" destId="{195EC9A9-A9A8-4B4B-A9B6-C7804F2C8678}" srcOrd="6" destOrd="0" presId="urn:microsoft.com/office/officeart/2005/8/layout/cycle3"/>
    <dgm:cxn modelId="{A83527E4-A69B-064F-8D9D-7D3CB7593B91}" type="presParOf" srcId="{E7F95926-C5CF-4236-BC17-030DC1705800}" destId="{B72C3DCA-7488-49EB-AEDA-350BBDA4F2E8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0C634-CAC4-4CC6-9958-E12977E8C8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173F-7150-4849-9BF6-96AF2EA168C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Definir las Actividades </a:t>
          </a:r>
          <a:endParaRPr lang="en-US" dirty="0"/>
        </a:p>
      </dgm:t>
    </dgm:pt>
    <dgm:pt modelId="{B9A96353-489B-4E54-B5DE-D98077D993C1}" type="parTrans" cxnId="{7D881966-30E5-4669-9491-06B6BFA9DE24}">
      <dgm:prSet/>
      <dgm:spPr/>
      <dgm:t>
        <a:bodyPr/>
        <a:lstStyle/>
        <a:p>
          <a:endParaRPr lang="en-US"/>
        </a:p>
      </dgm:t>
    </dgm:pt>
    <dgm:pt modelId="{D3CB3FA1-B17D-4065-B078-5820F1FDCF26}" type="sibTrans" cxnId="{7D881966-30E5-4669-9491-06B6BFA9DE24}">
      <dgm:prSet/>
      <dgm:spPr/>
      <dgm:t>
        <a:bodyPr/>
        <a:lstStyle/>
        <a:p>
          <a:endParaRPr lang="en-US"/>
        </a:p>
      </dgm:t>
    </dgm:pt>
    <dgm:pt modelId="{D2A764C7-9A6C-4208-B8D8-295912CE82D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Secuenciar las Actividades </a:t>
          </a:r>
          <a:endParaRPr lang="en-US" dirty="0"/>
        </a:p>
      </dgm:t>
    </dgm:pt>
    <dgm:pt modelId="{48431D7B-6FB0-426B-8A24-8C37584DAAB6}" type="parTrans" cxnId="{FD641DC3-AF25-4FAC-A7B8-64C432601287}">
      <dgm:prSet/>
      <dgm:spPr/>
      <dgm:t>
        <a:bodyPr/>
        <a:lstStyle/>
        <a:p>
          <a:endParaRPr lang="en-US"/>
        </a:p>
      </dgm:t>
    </dgm:pt>
    <dgm:pt modelId="{AFB8F9D7-8B7F-4A7D-8A5F-3F49819B1473}" type="sibTrans" cxnId="{FD641DC3-AF25-4FAC-A7B8-64C432601287}">
      <dgm:prSet/>
      <dgm:spPr/>
      <dgm:t>
        <a:bodyPr/>
        <a:lstStyle/>
        <a:p>
          <a:endParaRPr lang="en-US"/>
        </a:p>
      </dgm:t>
    </dgm:pt>
    <dgm:pt modelId="{B1490C2D-6B0F-4C09-8999-68156FE66BF5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Estimar los Recursos de las Actividades </a:t>
          </a:r>
          <a:endParaRPr lang="en-US" dirty="0"/>
        </a:p>
      </dgm:t>
    </dgm:pt>
    <dgm:pt modelId="{11D07504-E640-49CF-90E4-FB3D11F02F39}" type="parTrans" cxnId="{8E1CFCD0-68BB-4195-B979-8825ECEB53FD}">
      <dgm:prSet/>
      <dgm:spPr/>
      <dgm:t>
        <a:bodyPr/>
        <a:lstStyle/>
        <a:p>
          <a:endParaRPr lang="en-US"/>
        </a:p>
      </dgm:t>
    </dgm:pt>
    <dgm:pt modelId="{0C825080-E3CE-4E6F-BA0E-BA2AFD5FFBE9}" type="sibTrans" cxnId="{8E1CFCD0-68BB-4195-B979-8825ECEB53FD}">
      <dgm:prSet/>
      <dgm:spPr/>
      <dgm:t>
        <a:bodyPr/>
        <a:lstStyle/>
        <a:p>
          <a:endParaRPr lang="en-US"/>
        </a:p>
      </dgm:t>
    </dgm:pt>
    <dgm:pt modelId="{98925D7A-80AD-4C96-A978-4AA6F27C0D12}">
      <dgm:prSet phldrT="[Text]"/>
      <dgm:spPr/>
      <dgm:t>
        <a:bodyPr/>
        <a:lstStyle/>
        <a:p>
          <a:r>
            <a:rPr lang="es-ES" dirty="0" smtClean="0"/>
            <a:t>Estimar la Duración de las Actividades</a:t>
          </a:r>
          <a:endParaRPr lang="en-US" dirty="0"/>
        </a:p>
      </dgm:t>
    </dgm:pt>
    <dgm:pt modelId="{DF8944E0-591A-45D6-A3E4-CB0D2F251977}" type="parTrans" cxnId="{2BEB7476-A907-4E12-B32C-DA218583EF6D}">
      <dgm:prSet/>
      <dgm:spPr/>
      <dgm:t>
        <a:bodyPr/>
        <a:lstStyle/>
        <a:p>
          <a:endParaRPr lang="en-US"/>
        </a:p>
      </dgm:t>
    </dgm:pt>
    <dgm:pt modelId="{CCF6A8F3-68AB-47C4-9E18-AFEF69EAB0B6}" type="sibTrans" cxnId="{2BEB7476-A907-4E12-B32C-DA218583EF6D}">
      <dgm:prSet/>
      <dgm:spPr/>
      <dgm:t>
        <a:bodyPr/>
        <a:lstStyle/>
        <a:p>
          <a:endParaRPr lang="en-US"/>
        </a:p>
      </dgm:t>
    </dgm:pt>
    <dgm:pt modelId="{0EDD1C4D-2F83-4E64-B2E4-1A776FD62308}">
      <dgm:prSet phldrT="[Text]"/>
      <dgm:spPr/>
      <dgm:t>
        <a:bodyPr/>
        <a:lstStyle/>
        <a:p>
          <a:r>
            <a:rPr lang="es-ES" dirty="0" smtClean="0"/>
            <a:t>Desarrollar el Cronograma </a:t>
          </a:r>
          <a:endParaRPr lang="en-US" dirty="0"/>
        </a:p>
      </dgm:t>
    </dgm:pt>
    <dgm:pt modelId="{17AE580D-7AF7-4ECA-B897-5D4C1FF3EBCE}" type="parTrans" cxnId="{70743C76-60BC-4C70-B664-AD4F03319777}">
      <dgm:prSet/>
      <dgm:spPr/>
      <dgm:t>
        <a:bodyPr/>
        <a:lstStyle/>
        <a:p>
          <a:endParaRPr lang="en-US"/>
        </a:p>
      </dgm:t>
    </dgm:pt>
    <dgm:pt modelId="{57C718D8-F15A-4FE1-9ED2-DE26030FADA6}" type="sibTrans" cxnId="{70743C76-60BC-4C70-B664-AD4F03319777}">
      <dgm:prSet/>
      <dgm:spPr/>
      <dgm:t>
        <a:bodyPr/>
        <a:lstStyle/>
        <a:p>
          <a:endParaRPr lang="en-US"/>
        </a:p>
      </dgm:t>
    </dgm:pt>
    <dgm:pt modelId="{19B5AC69-4A26-4516-A812-BA0606D5B18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Controlar el Cronograma </a:t>
          </a:r>
          <a:endParaRPr lang="en-US" dirty="0"/>
        </a:p>
      </dgm:t>
    </dgm:pt>
    <dgm:pt modelId="{A931CA1C-1E21-4263-AE7C-3CB2401AF950}" type="parTrans" cxnId="{E14BF4F6-A66A-4DBE-AE32-90C6D3954510}">
      <dgm:prSet/>
      <dgm:spPr/>
      <dgm:t>
        <a:bodyPr/>
        <a:lstStyle/>
        <a:p>
          <a:endParaRPr lang="en-US"/>
        </a:p>
      </dgm:t>
    </dgm:pt>
    <dgm:pt modelId="{D5519A57-0CC4-473F-B26A-F46FC9C9B4A3}" type="sibTrans" cxnId="{E14BF4F6-A66A-4DBE-AE32-90C6D3954510}">
      <dgm:prSet/>
      <dgm:spPr/>
      <dgm:t>
        <a:bodyPr/>
        <a:lstStyle/>
        <a:p>
          <a:endParaRPr lang="en-US"/>
        </a:p>
      </dgm:t>
    </dgm:pt>
    <dgm:pt modelId="{42C26BBD-AB15-4EBD-AF77-65A8ADF7186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Planificar la Gestión del Tiempo</a:t>
          </a:r>
          <a:endParaRPr lang="en-US" dirty="0"/>
        </a:p>
      </dgm:t>
    </dgm:pt>
    <dgm:pt modelId="{F5D35D13-1935-432E-87D9-BB35E56F5CB4}" type="parTrans" cxnId="{314A29CF-A77F-43A4-BCB8-72456D2AF8BB}">
      <dgm:prSet/>
      <dgm:spPr/>
      <dgm:t>
        <a:bodyPr/>
        <a:lstStyle/>
        <a:p>
          <a:endParaRPr lang="es-CR"/>
        </a:p>
      </dgm:t>
    </dgm:pt>
    <dgm:pt modelId="{32AEA8D1-4702-4682-B076-C81666993523}" type="sibTrans" cxnId="{314A29CF-A77F-43A4-BCB8-72456D2AF8BB}">
      <dgm:prSet/>
      <dgm:spPr/>
      <dgm:t>
        <a:bodyPr/>
        <a:lstStyle/>
        <a:p>
          <a:endParaRPr lang="es-CR"/>
        </a:p>
      </dgm:t>
    </dgm:pt>
    <dgm:pt modelId="{E7E39CB8-105F-4DA0-AB63-8B0E59AC383D}" type="pres">
      <dgm:prSet presAssocID="{8B70C634-CAC4-4CC6-9958-E12977E8C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95926-C5CF-4236-BC17-030DC1705800}" type="pres">
      <dgm:prSet presAssocID="{8B70C634-CAC4-4CC6-9958-E12977E8C81D}" presName="cycle" presStyleCnt="0"/>
      <dgm:spPr/>
    </dgm:pt>
    <dgm:pt modelId="{99F232E0-D647-4FC6-92E7-1F2ED21F3792}" type="pres">
      <dgm:prSet presAssocID="{42C26BBD-AB15-4EBD-AF77-65A8ADF7186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0CF63-5DC6-44BB-8F5F-6EFD7E7E6E36}" type="pres">
      <dgm:prSet presAssocID="{32AEA8D1-4702-4682-B076-C81666993523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EE34646F-7DE6-43A7-8552-26AA7686A98D}" type="pres">
      <dgm:prSet presAssocID="{0AF8173F-7150-4849-9BF6-96AF2EA168C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19B18-FCE8-43C5-8DDE-8482FF0D8A59}" type="pres">
      <dgm:prSet presAssocID="{D2A764C7-9A6C-4208-B8D8-295912CE82D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9FE7-BF75-4A89-A49A-21643D8420FA}" type="pres">
      <dgm:prSet presAssocID="{B1490C2D-6B0F-4C09-8999-68156FE66B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67D5-736C-4FFE-A8F5-FFD0F7BBB9FA}" type="pres">
      <dgm:prSet presAssocID="{98925D7A-80AD-4C96-A978-4AA6F27C0D1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9A9-A9A8-4B4B-A9B6-C7804F2C8678}" type="pres">
      <dgm:prSet presAssocID="{0EDD1C4D-2F83-4E64-B2E4-1A776FD62308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3DCA-7488-49EB-AEDA-350BBDA4F2E8}" type="pres">
      <dgm:prSet presAssocID="{19B5AC69-4A26-4516-A812-BA0606D5B18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DF325F-5CD2-1348-AC40-858540F6923C}" type="presOf" srcId="{0AF8173F-7150-4849-9BF6-96AF2EA168C3}" destId="{EE34646F-7DE6-43A7-8552-26AA7686A98D}" srcOrd="0" destOrd="0" presId="urn:microsoft.com/office/officeart/2005/8/layout/cycle3"/>
    <dgm:cxn modelId="{431020F2-489C-8E4A-9947-26D394DFB13D}" type="presOf" srcId="{42C26BBD-AB15-4EBD-AF77-65A8ADF7186C}" destId="{99F232E0-D647-4FC6-92E7-1F2ED21F3792}" srcOrd="0" destOrd="0" presId="urn:microsoft.com/office/officeart/2005/8/layout/cycle3"/>
    <dgm:cxn modelId="{2BEB7476-A907-4E12-B32C-DA218583EF6D}" srcId="{8B70C634-CAC4-4CC6-9958-E12977E8C81D}" destId="{98925D7A-80AD-4C96-A978-4AA6F27C0D12}" srcOrd="4" destOrd="0" parTransId="{DF8944E0-591A-45D6-A3E4-CB0D2F251977}" sibTransId="{CCF6A8F3-68AB-47C4-9E18-AFEF69EAB0B6}"/>
    <dgm:cxn modelId="{4E31EC60-BE06-8243-A023-8EFDA4258124}" type="presOf" srcId="{B1490C2D-6B0F-4C09-8999-68156FE66BF5}" destId="{2B429FE7-BF75-4A89-A49A-21643D8420FA}" srcOrd="0" destOrd="0" presId="urn:microsoft.com/office/officeart/2005/8/layout/cycle3"/>
    <dgm:cxn modelId="{2CCBB7B1-C26D-5A4E-AF5F-506421133C34}" type="presOf" srcId="{32AEA8D1-4702-4682-B076-C81666993523}" destId="{1BD0CF63-5DC6-44BB-8F5F-6EFD7E7E6E36}" srcOrd="0" destOrd="0" presId="urn:microsoft.com/office/officeart/2005/8/layout/cycle3"/>
    <dgm:cxn modelId="{8E1CFCD0-68BB-4195-B979-8825ECEB53FD}" srcId="{8B70C634-CAC4-4CC6-9958-E12977E8C81D}" destId="{B1490C2D-6B0F-4C09-8999-68156FE66BF5}" srcOrd="3" destOrd="0" parTransId="{11D07504-E640-49CF-90E4-FB3D11F02F39}" sibTransId="{0C825080-E3CE-4E6F-BA0E-BA2AFD5FFBE9}"/>
    <dgm:cxn modelId="{FD641DC3-AF25-4FAC-A7B8-64C432601287}" srcId="{8B70C634-CAC4-4CC6-9958-E12977E8C81D}" destId="{D2A764C7-9A6C-4208-B8D8-295912CE82DF}" srcOrd="2" destOrd="0" parTransId="{48431D7B-6FB0-426B-8A24-8C37584DAAB6}" sibTransId="{AFB8F9D7-8B7F-4A7D-8A5F-3F49819B1473}"/>
    <dgm:cxn modelId="{E14BF4F6-A66A-4DBE-AE32-90C6D3954510}" srcId="{8B70C634-CAC4-4CC6-9958-E12977E8C81D}" destId="{19B5AC69-4A26-4516-A812-BA0606D5B187}" srcOrd="6" destOrd="0" parTransId="{A931CA1C-1E21-4263-AE7C-3CB2401AF950}" sibTransId="{D5519A57-0CC4-473F-B26A-F46FC9C9B4A3}"/>
    <dgm:cxn modelId="{7D881966-30E5-4669-9491-06B6BFA9DE24}" srcId="{8B70C634-CAC4-4CC6-9958-E12977E8C81D}" destId="{0AF8173F-7150-4849-9BF6-96AF2EA168C3}" srcOrd="1" destOrd="0" parTransId="{B9A96353-489B-4E54-B5DE-D98077D993C1}" sibTransId="{D3CB3FA1-B17D-4065-B078-5820F1FDCF26}"/>
    <dgm:cxn modelId="{7032D49E-6C9B-894B-B39A-6203FF307050}" type="presOf" srcId="{D2A764C7-9A6C-4208-B8D8-295912CE82DF}" destId="{E2119B18-FCE8-43C5-8DDE-8482FF0D8A59}" srcOrd="0" destOrd="0" presId="urn:microsoft.com/office/officeart/2005/8/layout/cycle3"/>
    <dgm:cxn modelId="{314A29CF-A77F-43A4-BCB8-72456D2AF8BB}" srcId="{8B70C634-CAC4-4CC6-9958-E12977E8C81D}" destId="{42C26BBD-AB15-4EBD-AF77-65A8ADF7186C}" srcOrd="0" destOrd="0" parTransId="{F5D35D13-1935-432E-87D9-BB35E56F5CB4}" sibTransId="{32AEA8D1-4702-4682-B076-C81666993523}"/>
    <dgm:cxn modelId="{3F71A4EF-5A16-B84D-8ADE-1314945C926C}" type="presOf" srcId="{19B5AC69-4A26-4516-A812-BA0606D5B187}" destId="{B72C3DCA-7488-49EB-AEDA-350BBDA4F2E8}" srcOrd="0" destOrd="0" presId="urn:microsoft.com/office/officeart/2005/8/layout/cycle3"/>
    <dgm:cxn modelId="{B6F3D9B3-0C0B-0C46-A546-FD25F9BD4BB3}" type="presOf" srcId="{98925D7A-80AD-4C96-A978-4AA6F27C0D12}" destId="{464867D5-736C-4FFE-A8F5-FFD0F7BBB9FA}" srcOrd="0" destOrd="0" presId="urn:microsoft.com/office/officeart/2005/8/layout/cycle3"/>
    <dgm:cxn modelId="{70743C76-60BC-4C70-B664-AD4F03319777}" srcId="{8B70C634-CAC4-4CC6-9958-E12977E8C81D}" destId="{0EDD1C4D-2F83-4E64-B2E4-1A776FD62308}" srcOrd="5" destOrd="0" parTransId="{17AE580D-7AF7-4ECA-B897-5D4C1FF3EBCE}" sibTransId="{57C718D8-F15A-4FE1-9ED2-DE26030FADA6}"/>
    <dgm:cxn modelId="{B1598B2F-30F6-B141-A6FE-328C35DBFFE8}" type="presOf" srcId="{0EDD1C4D-2F83-4E64-B2E4-1A776FD62308}" destId="{195EC9A9-A9A8-4B4B-A9B6-C7804F2C8678}" srcOrd="0" destOrd="0" presId="urn:microsoft.com/office/officeart/2005/8/layout/cycle3"/>
    <dgm:cxn modelId="{EC04ABC0-A81F-BB4F-A679-CC912BEC86FE}" type="presOf" srcId="{8B70C634-CAC4-4CC6-9958-E12977E8C81D}" destId="{E7E39CB8-105F-4DA0-AB63-8B0E59AC383D}" srcOrd="0" destOrd="0" presId="urn:microsoft.com/office/officeart/2005/8/layout/cycle3"/>
    <dgm:cxn modelId="{347B8D78-8B4B-B144-91FD-D2A86CAE2053}" type="presParOf" srcId="{E7E39CB8-105F-4DA0-AB63-8B0E59AC383D}" destId="{E7F95926-C5CF-4236-BC17-030DC1705800}" srcOrd="0" destOrd="0" presId="urn:microsoft.com/office/officeart/2005/8/layout/cycle3"/>
    <dgm:cxn modelId="{5FF6830F-B7C7-B245-BFFC-EF30BBEEA51E}" type="presParOf" srcId="{E7F95926-C5CF-4236-BC17-030DC1705800}" destId="{99F232E0-D647-4FC6-92E7-1F2ED21F3792}" srcOrd="0" destOrd="0" presId="urn:microsoft.com/office/officeart/2005/8/layout/cycle3"/>
    <dgm:cxn modelId="{94AA8211-D5F0-2045-9281-169E0E8CC1AF}" type="presParOf" srcId="{E7F95926-C5CF-4236-BC17-030DC1705800}" destId="{1BD0CF63-5DC6-44BB-8F5F-6EFD7E7E6E36}" srcOrd="1" destOrd="0" presId="urn:microsoft.com/office/officeart/2005/8/layout/cycle3"/>
    <dgm:cxn modelId="{1250F22B-8C73-524F-A9A6-FFAE52385CB3}" type="presParOf" srcId="{E7F95926-C5CF-4236-BC17-030DC1705800}" destId="{EE34646F-7DE6-43A7-8552-26AA7686A98D}" srcOrd="2" destOrd="0" presId="urn:microsoft.com/office/officeart/2005/8/layout/cycle3"/>
    <dgm:cxn modelId="{9FCB2FDA-3B50-CF47-BD8F-C3D9BBDB967B}" type="presParOf" srcId="{E7F95926-C5CF-4236-BC17-030DC1705800}" destId="{E2119B18-FCE8-43C5-8DDE-8482FF0D8A59}" srcOrd="3" destOrd="0" presId="urn:microsoft.com/office/officeart/2005/8/layout/cycle3"/>
    <dgm:cxn modelId="{0C6B84EE-9BEA-8144-9F84-DB9E3B5163B5}" type="presParOf" srcId="{E7F95926-C5CF-4236-BC17-030DC1705800}" destId="{2B429FE7-BF75-4A89-A49A-21643D8420FA}" srcOrd="4" destOrd="0" presId="urn:microsoft.com/office/officeart/2005/8/layout/cycle3"/>
    <dgm:cxn modelId="{DB894A6E-C365-2244-8030-4763C63A1C3F}" type="presParOf" srcId="{E7F95926-C5CF-4236-BC17-030DC1705800}" destId="{464867D5-736C-4FFE-A8F5-FFD0F7BBB9FA}" srcOrd="5" destOrd="0" presId="urn:microsoft.com/office/officeart/2005/8/layout/cycle3"/>
    <dgm:cxn modelId="{5A663C3A-1146-5A45-8B34-741B4B3CCEF0}" type="presParOf" srcId="{E7F95926-C5CF-4236-BC17-030DC1705800}" destId="{195EC9A9-A9A8-4B4B-A9B6-C7804F2C8678}" srcOrd="6" destOrd="0" presId="urn:microsoft.com/office/officeart/2005/8/layout/cycle3"/>
    <dgm:cxn modelId="{B9DC1443-09AE-E041-A3E4-0FB083F5B808}" type="presParOf" srcId="{E7F95926-C5CF-4236-BC17-030DC1705800}" destId="{B72C3DCA-7488-49EB-AEDA-350BBDA4F2E8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0C634-CAC4-4CC6-9958-E12977E8C8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173F-7150-4849-9BF6-96AF2EA168C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Definir las Actividades </a:t>
          </a:r>
          <a:endParaRPr lang="en-US" dirty="0"/>
        </a:p>
      </dgm:t>
    </dgm:pt>
    <dgm:pt modelId="{B9A96353-489B-4E54-B5DE-D98077D993C1}" type="parTrans" cxnId="{7D881966-30E5-4669-9491-06B6BFA9DE24}">
      <dgm:prSet/>
      <dgm:spPr/>
      <dgm:t>
        <a:bodyPr/>
        <a:lstStyle/>
        <a:p>
          <a:endParaRPr lang="en-US"/>
        </a:p>
      </dgm:t>
    </dgm:pt>
    <dgm:pt modelId="{D3CB3FA1-B17D-4065-B078-5820F1FDCF26}" type="sibTrans" cxnId="{7D881966-30E5-4669-9491-06B6BFA9DE24}">
      <dgm:prSet/>
      <dgm:spPr/>
      <dgm:t>
        <a:bodyPr/>
        <a:lstStyle/>
        <a:p>
          <a:endParaRPr lang="en-US"/>
        </a:p>
      </dgm:t>
    </dgm:pt>
    <dgm:pt modelId="{D2A764C7-9A6C-4208-B8D8-295912CE82D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Secuenciar las Actividades </a:t>
          </a:r>
          <a:endParaRPr lang="en-US" dirty="0"/>
        </a:p>
      </dgm:t>
    </dgm:pt>
    <dgm:pt modelId="{48431D7B-6FB0-426B-8A24-8C37584DAAB6}" type="parTrans" cxnId="{FD641DC3-AF25-4FAC-A7B8-64C432601287}">
      <dgm:prSet/>
      <dgm:spPr/>
      <dgm:t>
        <a:bodyPr/>
        <a:lstStyle/>
        <a:p>
          <a:endParaRPr lang="en-US"/>
        </a:p>
      </dgm:t>
    </dgm:pt>
    <dgm:pt modelId="{AFB8F9D7-8B7F-4A7D-8A5F-3F49819B1473}" type="sibTrans" cxnId="{FD641DC3-AF25-4FAC-A7B8-64C432601287}">
      <dgm:prSet/>
      <dgm:spPr/>
      <dgm:t>
        <a:bodyPr/>
        <a:lstStyle/>
        <a:p>
          <a:endParaRPr lang="en-US"/>
        </a:p>
      </dgm:t>
    </dgm:pt>
    <dgm:pt modelId="{B1490C2D-6B0F-4C09-8999-68156FE66BF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Estimar los Recursos de las Actividades </a:t>
          </a:r>
          <a:endParaRPr lang="en-US" dirty="0"/>
        </a:p>
      </dgm:t>
    </dgm:pt>
    <dgm:pt modelId="{11D07504-E640-49CF-90E4-FB3D11F02F39}" type="parTrans" cxnId="{8E1CFCD0-68BB-4195-B979-8825ECEB53FD}">
      <dgm:prSet/>
      <dgm:spPr/>
      <dgm:t>
        <a:bodyPr/>
        <a:lstStyle/>
        <a:p>
          <a:endParaRPr lang="en-US"/>
        </a:p>
      </dgm:t>
    </dgm:pt>
    <dgm:pt modelId="{0C825080-E3CE-4E6F-BA0E-BA2AFD5FFBE9}" type="sibTrans" cxnId="{8E1CFCD0-68BB-4195-B979-8825ECEB53FD}">
      <dgm:prSet/>
      <dgm:spPr/>
      <dgm:t>
        <a:bodyPr/>
        <a:lstStyle/>
        <a:p>
          <a:endParaRPr lang="en-US"/>
        </a:p>
      </dgm:t>
    </dgm:pt>
    <dgm:pt modelId="{98925D7A-80AD-4C96-A978-4AA6F27C0D1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Estimar la Duración de las Actividades</a:t>
          </a:r>
          <a:endParaRPr lang="en-US" dirty="0"/>
        </a:p>
      </dgm:t>
    </dgm:pt>
    <dgm:pt modelId="{DF8944E0-591A-45D6-A3E4-CB0D2F251977}" type="parTrans" cxnId="{2BEB7476-A907-4E12-B32C-DA218583EF6D}">
      <dgm:prSet/>
      <dgm:spPr/>
      <dgm:t>
        <a:bodyPr/>
        <a:lstStyle/>
        <a:p>
          <a:endParaRPr lang="en-US"/>
        </a:p>
      </dgm:t>
    </dgm:pt>
    <dgm:pt modelId="{CCF6A8F3-68AB-47C4-9E18-AFEF69EAB0B6}" type="sibTrans" cxnId="{2BEB7476-A907-4E12-B32C-DA218583EF6D}">
      <dgm:prSet/>
      <dgm:spPr/>
      <dgm:t>
        <a:bodyPr/>
        <a:lstStyle/>
        <a:p>
          <a:endParaRPr lang="en-US"/>
        </a:p>
      </dgm:t>
    </dgm:pt>
    <dgm:pt modelId="{0EDD1C4D-2F83-4E64-B2E4-1A776FD62308}">
      <dgm:prSet phldrT="[Text]"/>
      <dgm:spPr/>
      <dgm:t>
        <a:bodyPr/>
        <a:lstStyle/>
        <a:p>
          <a:r>
            <a:rPr lang="es-ES" dirty="0" smtClean="0"/>
            <a:t>Desarrollar el Cronograma </a:t>
          </a:r>
          <a:endParaRPr lang="en-US" dirty="0"/>
        </a:p>
      </dgm:t>
    </dgm:pt>
    <dgm:pt modelId="{17AE580D-7AF7-4ECA-B897-5D4C1FF3EBCE}" type="parTrans" cxnId="{70743C76-60BC-4C70-B664-AD4F03319777}">
      <dgm:prSet/>
      <dgm:spPr/>
      <dgm:t>
        <a:bodyPr/>
        <a:lstStyle/>
        <a:p>
          <a:endParaRPr lang="en-US"/>
        </a:p>
      </dgm:t>
    </dgm:pt>
    <dgm:pt modelId="{57C718D8-F15A-4FE1-9ED2-DE26030FADA6}" type="sibTrans" cxnId="{70743C76-60BC-4C70-B664-AD4F03319777}">
      <dgm:prSet/>
      <dgm:spPr/>
      <dgm:t>
        <a:bodyPr/>
        <a:lstStyle/>
        <a:p>
          <a:endParaRPr lang="en-US"/>
        </a:p>
      </dgm:t>
    </dgm:pt>
    <dgm:pt modelId="{19B5AC69-4A26-4516-A812-BA0606D5B18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Controlar el Cronograma </a:t>
          </a:r>
          <a:endParaRPr lang="en-US" dirty="0"/>
        </a:p>
      </dgm:t>
    </dgm:pt>
    <dgm:pt modelId="{A931CA1C-1E21-4263-AE7C-3CB2401AF950}" type="parTrans" cxnId="{E14BF4F6-A66A-4DBE-AE32-90C6D3954510}">
      <dgm:prSet/>
      <dgm:spPr/>
      <dgm:t>
        <a:bodyPr/>
        <a:lstStyle/>
        <a:p>
          <a:endParaRPr lang="en-US"/>
        </a:p>
      </dgm:t>
    </dgm:pt>
    <dgm:pt modelId="{D5519A57-0CC4-473F-B26A-F46FC9C9B4A3}" type="sibTrans" cxnId="{E14BF4F6-A66A-4DBE-AE32-90C6D3954510}">
      <dgm:prSet/>
      <dgm:spPr/>
      <dgm:t>
        <a:bodyPr/>
        <a:lstStyle/>
        <a:p>
          <a:endParaRPr lang="en-US"/>
        </a:p>
      </dgm:t>
    </dgm:pt>
    <dgm:pt modelId="{42C26BBD-AB15-4EBD-AF77-65A8ADF7186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Planificar la Gestión del Tiempo</a:t>
          </a:r>
          <a:endParaRPr lang="en-US" dirty="0"/>
        </a:p>
      </dgm:t>
    </dgm:pt>
    <dgm:pt modelId="{F5D35D13-1935-432E-87D9-BB35E56F5CB4}" type="parTrans" cxnId="{314A29CF-A77F-43A4-BCB8-72456D2AF8BB}">
      <dgm:prSet/>
      <dgm:spPr/>
      <dgm:t>
        <a:bodyPr/>
        <a:lstStyle/>
        <a:p>
          <a:endParaRPr lang="es-CR"/>
        </a:p>
      </dgm:t>
    </dgm:pt>
    <dgm:pt modelId="{32AEA8D1-4702-4682-B076-C81666993523}" type="sibTrans" cxnId="{314A29CF-A77F-43A4-BCB8-72456D2AF8BB}">
      <dgm:prSet/>
      <dgm:spPr/>
      <dgm:t>
        <a:bodyPr/>
        <a:lstStyle/>
        <a:p>
          <a:endParaRPr lang="es-CR"/>
        </a:p>
      </dgm:t>
    </dgm:pt>
    <dgm:pt modelId="{E7E39CB8-105F-4DA0-AB63-8B0E59AC383D}" type="pres">
      <dgm:prSet presAssocID="{8B70C634-CAC4-4CC6-9958-E12977E8C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95926-C5CF-4236-BC17-030DC1705800}" type="pres">
      <dgm:prSet presAssocID="{8B70C634-CAC4-4CC6-9958-E12977E8C81D}" presName="cycle" presStyleCnt="0"/>
      <dgm:spPr/>
    </dgm:pt>
    <dgm:pt modelId="{99F232E0-D647-4FC6-92E7-1F2ED21F3792}" type="pres">
      <dgm:prSet presAssocID="{42C26BBD-AB15-4EBD-AF77-65A8ADF7186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0CF63-5DC6-44BB-8F5F-6EFD7E7E6E36}" type="pres">
      <dgm:prSet presAssocID="{32AEA8D1-4702-4682-B076-C81666993523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EE34646F-7DE6-43A7-8552-26AA7686A98D}" type="pres">
      <dgm:prSet presAssocID="{0AF8173F-7150-4849-9BF6-96AF2EA168C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19B18-FCE8-43C5-8DDE-8482FF0D8A59}" type="pres">
      <dgm:prSet presAssocID="{D2A764C7-9A6C-4208-B8D8-295912CE82D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9FE7-BF75-4A89-A49A-21643D8420FA}" type="pres">
      <dgm:prSet presAssocID="{B1490C2D-6B0F-4C09-8999-68156FE66B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67D5-736C-4FFE-A8F5-FFD0F7BBB9FA}" type="pres">
      <dgm:prSet presAssocID="{98925D7A-80AD-4C96-A978-4AA6F27C0D1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9A9-A9A8-4B4B-A9B6-C7804F2C8678}" type="pres">
      <dgm:prSet presAssocID="{0EDD1C4D-2F83-4E64-B2E4-1A776FD62308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3DCA-7488-49EB-AEDA-350BBDA4F2E8}" type="pres">
      <dgm:prSet presAssocID="{19B5AC69-4A26-4516-A812-BA0606D5B18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DD7E3-1822-554E-84F7-947600E2EB28}" type="presOf" srcId="{D2A764C7-9A6C-4208-B8D8-295912CE82DF}" destId="{E2119B18-FCE8-43C5-8DDE-8482FF0D8A59}" srcOrd="0" destOrd="0" presId="urn:microsoft.com/office/officeart/2005/8/layout/cycle3"/>
    <dgm:cxn modelId="{CF2A51BE-B3E6-9B42-AAA7-1B69F9218329}" type="presOf" srcId="{8B70C634-CAC4-4CC6-9958-E12977E8C81D}" destId="{E7E39CB8-105F-4DA0-AB63-8B0E59AC383D}" srcOrd="0" destOrd="0" presId="urn:microsoft.com/office/officeart/2005/8/layout/cycle3"/>
    <dgm:cxn modelId="{FACB3FF3-5457-EB48-8D8D-D0CDD717CA48}" type="presOf" srcId="{B1490C2D-6B0F-4C09-8999-68156FE66BF5}" destId="{2B429FE7-BF75-4A89-A49A-21643D8420FA}" srcOrd="0" destOrd="0" presId="urn:microsoft.com/office/officeart/2005/8/layout/cycle3"/>
    <dgm:cxn modelId="{2BEB7476-A907-4E12-B32C-DA218583EF6D}" srcId="{8B70C634-CAC4-4CC6-9958-E12977E8C81D}" destId="{98925D7A-80AD-4C96-A978-4AA6F27C0D12}" srcOrd="4" destOrd="0" parTransId="{DF8944E0-591A-45D6-A3E4-CB0D2F251977}" sibTransId="{CCF6A8F3-68AB-47C4-9E18-AFEF69EAB0B6}"/>
    <dgm:cxn modelId="{519EC1C4-F62C-C44C-8013-2A82C01457E9}" type="presOf" srcId="{0EDD1C4D-2F83-4E64-B2E4-1A776FD62308}" destId="{195EC9A9-A9A8-4B4B-A9B6-C7804F2C8678}" srcOrd="0" destOrd="0" presId="urn:microsoft.com/office/officeart/2005/8/layout/cycle3"/>
    <dgm:cxn modelId="{8E1CFCD0-68BB-4195-B979-8825ECEB53FD}" srcId="{8B70C634-CAC4-4CC6-9958-E12977E8C81D}" destId="{B1490C2D-6B0F-4C09-8999-68156FE66BF5}" srcOrd="3" destOrd="0" parTransId="{11D07504-E640-49CF-90E4-FB3D11F02F39}" sibTransId="{0C825080-E3CE-4E6F-BA0E-BA2AFD5FFBE9}"/>
    <dgm:cxn modelId="{FD641DC3-AF25-4FAC-A7B8-64C432601287}" srcId="{8B70C634-CAC4-4CC6-9958-E12977E8C81D}" destId="{D2A764C7-9A6C-4208-B8D8-295912CE82DF}" srcOrd="2" destOrd="0" parTransId="{48431D7B-6FB0-426B-8A24-8C37584DAAB6}" sibTransId="{AFB8F9D7-8B7F-4A7D-8A5F-3F49819B1473}"/>
    <dgm:cxn modelId="{A44D9DB0-A671-7C4E-965C-753727F7EA8B}" type="presOf" srcId="{42C26BBD-AB15-4EBD-AF77-65A8ADF7186C}" destId="{99F232E0-D647-4FC6-92E7-1F2ED21F3792}" srcOrd="0" destOrd="0" presId="urn:microsoft.com/office/officeart/2005/8/layout/cycle3"/>
    <dgm:cxn modelId="{E14BF4F6-A66A-4DBE-AE32-90C6D3954510}" srcId="{8B70C634-CAC4-4CC6-9958-E12977E8C81D}" destId="{19B5AC69-4A26-4516-A812-BA0606D5B187}" srcOrd="6" destOrd="0" parTransId="{A931CA1C-1E21-4263-AE7C-3CB2401AF950}" sibTransId="{D5519A57-0CC4-473F-B26A-F46FC9C9B4A3}"/>
    <dgm:cxn modelId="{7D881966-30E5-4669-9491-06B6BFA9DE24}" srcId="{8B70C634-CAC4-4CC6-9958-E12977E8C81D}" destId="{0AF8173F-7150-4849-9BF6-96AF2EA168C3}" srcOrd="1" destOrd="0" parTransId="{B9A96353-489B-4E54-B5DE-D98077D993C1}" sibTransId="{D3CB3FA1-B17D-4065-B078-5820F1FDCF26}"/>
    <dgm:cxn modelId="{B426A435-3E20-C34A-B661-7994B0360B83}" type="presOf" srcId="{0AF8173F-7150-4849-9BF6-96AF2EA168C3}" destId="{EE34646F-7DE6-43A7-8552-26AA7686A98D}" srcOrd="0" destOrd="0" presId="urn:microsoft.com/office/officeart/2005/8/layout/cycle3"/>
    <dgm:cxn modelId="{6C043A04-E6D1-824D-B803-7EC3BC78CAF6}" type="presOf" srcId="{32AEA8D1-4702-4682-B076-C81666993523}" destId="{1BD0CF63-5DC6-44BB-8F5F-6EFD7E7E6E36}" srcOrd="0" destOrd="0" presId="urn:microsoft.com/office/officeart/2005/8/layout/cycle3"/>
    <dgm:cxn modelId="{314A29CF-A77F-43A4-BCB8-72456D2AF8BB}" srcId="{8B70C634-CAC4-4CC6-9958-E12977E8C81D}" destId="{42C26BBD-AB15-4EBD-AF77-65A8ADF7186C}" srcOrd="0" destOrd="0" parTransId="{F5D35D13-1935-432E-87D9-BB35E56F5CB4}" sibTransId="{32AEA8D1-4702-4682-B076-C81666993523}"/>
    <dgm:cxn modelId="{8CDE629D-0B6D-7147-85C2-C25FD211C95A}" type="presOf" srcId="{98925D7A-80AD-4C96-A978-4AA6F27C0D12}" destId="{464867D5-736C-4FFE-A8F5-FFD0F7BBB9FA}" srcOrd="0" destOrd="0" presId="urn:microsoft.com/office/officeart/2005/8/layout/cycle3"/>
    <dgm:cxn modelId="{78376FDA-8253-754C-B1FE-FD4AD99C38B0}" type="presOf" srcId="{19B5AC69-4A26-4516-A812-BA0606D5B187}" destId="{B72C3DCA-7488-49EB-AEDA-350BBDA4F2E8}" srcOrd="0" destOrd="0" presId="urn:microsoft.com/office/officeart/2005/8/layout/cycle3"/>
    <dgm:cxn modelId="{70743C76-60BC-4C70-B664-AD4F03319777}" srcId="{8B70C634-CAC4-4CC6-9958-E12977E8C81D}" destId="{0EDD1C4D-2F83-4E64-B2E4-1A776FD62308}" srcOrd="5" destOrd="0" parTransId="{17AE580D-7AF7-4ECA-B897-5D4C1FF3EBCE}" sibTransId="{57C718D8-F15A-4FE1-9ED2-DE26030FADA6}"/>
    <dgm:cxn modelId="{EBCAF014-95D5-6449-BCFF-8DD422ADF05E}" type="presParOf" srcId="{E7E39CB8-105F-4DA0-AB63-8B0E59AC383D}" destId="{E7F95926-C5CF-4236-BC17-030DC1705800}" srcOrd="0" destOrd="0" presId="urn:microsoft.com/office/officeart/2005/8/layout/cycle3"/>
    <dgm:cxn modelId="{B29B44F9-97A8-D749-A602-CAA9E15CB0DD}" type="presParOf" srcId="{E7F95926-C5CF-4236-BC17-030DC1705800}" destId="{99F232E0-D647-4FC6-92E7-1F2ED21F3792}" srcOrd="0" destOrd="0" presId="urn:microsoft.com/office/officeart/2005/8/layout/cycle3"/>
    <dgm:cxn modelId="{F5C26866-E1DF-4F40-99C4-D61B4F448549}" type="presParOf" srcId="{E7F95926-C5CF-4236-BC17-030DC1705800}" destId="{1BD0CF63-5DC6-44BB-8F5F-6EFD7E7E6E36}" srcOrd="1" destOrd="0" presId="urn:microsoft.com/office/officeart/2005/8/layout/cycle3"/>
    <dgm:cxn modelId="{49A4C2C4-8668-744E-9EC9-9A3D864B4C59}" type="presParOf" srcId="{E7F95926-C5CF-4236-BC17-030DC1705800}" destId="{EE34646F-7DE6-43A7-8552-26AA7686A98D}" srcOrd="2" destOrd="0" presId="urn:microsoft.com/office/officeart/2005/8/layout/cycle3"/>
    <dgm:cxn modelId="{A432EDAB-7C30-A64A-B784-E6E3F3EB88BE}" type="presParOf" srcId="{E7F95926-C5CF-4236-BC17-030DC1705800}" destId="{E2119B18-FCE8-43C5-8DDE-8482FF0D8A59}" srcOrd="3" destOrd="0" presId="urn:microsoft.com/office/officeart/2005/8/layout/cycle3"/>
    <dgm:cxn modelId="{1BDCE0DF-31A1-B24D-AD19-902841F0B52B}" type="presParOf" srcId="{E7F95926-C5CF-4236-BC17-030DC1705800}" destId="{2B429FE7-BF75-4A89-A49A-21643D8420FA}" srcOrd="4" destOrd="0" presId="urn:microsoft.com/office/officeart/2005/8/layout/cycle3"/>
    <dgm:cxn modelId="{37A8CF50-6E82-C041-9B36-EE6033F8E35E}" type="presParOf" srcId="{E7F95926-C5CF-4236-BC17-030DC1705800}" destId="{464867D5-736C-4FFE-A8F5-FFD0F7BBB9FA}" srcOrd="5" destOrd="0" presId="urn:microsoft.com/office/officeart/2005/8/layout/cycle3"/>
    <dgm:cxn modelId="{12DD3B97-61C7-B844-ABAB-4DEA67CDA97C}" type="presParOf" srcId="{E7F95926-C5CF-4236-BC17-030DC1705800}" destId="{195EC9A9-A9A8-4B4B-A9B6-C7804F2C8678}" srcOrd="6" destOrd="0" presId="urn:microsoft.com/office/officeart/2005/8/layout/cycle3"/>
    <dgm:cxn modelId="{51A3D122-8039-0E44-8046-1A467EF2DBBE}" type="presParOf" srcId="{E7F95926-C5CF-4236-BC17-030DC1705800}" destId="{B72C3DCA-7488-49EB-AEDA-350BBDA4F2E8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70C634-CAC4-4CC6-9958-E12977E8C81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173F-7150-4849-9BF6-96AF2EA168C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Definir las Actividades </a:t>
          </a:r>
          <a:endParaRPr lang="en-US" dirty="0"/>
        </a:p>
      </dgm:t>
    </dgm:pt>
    <dgm:pt modelId="{B9A96353-489B-4E54-B5DE-D98077D993C1}" type="parTrans" cxnId="{7D881966-30E5-4669-9491-06B6BFA9DE24}">
      <dgm:prSet/>
      <dgm:spPr/>
      <dgm:t>
        <a:bodyPr/>
        <a:lstStyle/>
        <a:p>
          <a:endParaRPr lang="en-US"/>
        </a:p>
      </dgm:t>
    </dgm:pt>
    <dgm:pt modelId="{D3CB3FA1-B17D-4065-B078-5820F1FDCF26}" type="sibTrans" cxnId="{7D881966-30E5-4669-9491-06B6BFA9DE24}">
      <dgm:prSet/>
      <dgm:spPr/>
      <dgm:t>
        <a:bodyPr/>
        <a:lstStyle/>
        <a:p>
          <a:endParaRPr lang="en-US"/>
        </a:p>
      </dgm:t>
    </dgm:pt>
    <dgm:pt modelId="{D2A764C7-9A6C-4208-B8D8-295912CE82D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Secuenciar las Actividades </a:t>
          </a:r>
          <a:endParaRPr lang="en-US" dirty="0"/>
        </a:p>
      </dgm:t>
    </dgm:pt>
    <dgm:pt modelId="{48431D7B-6FB0-426B-8A24-8C37584DAAB6}" type="parTrans" cxnId="{FD641DC3-AF25-4FAC-A7B8-64C432601287}">
      <dgm:prSet/>
      <dgm:spPr/>
      <dgm:t>
        <a:bodyPr/>
        <a:lstStyle/>
        <a:p>
          <a:endParaRPr lang="en-US"/>
        </a:p>
      </dgm:t>
    </dgm:pt>
    <dgm:pt modelId="{AFB8F9D7-8B7F-4A7D-8A5F-3F49819B1473}" type="sibTrans" cxnId="{FD641DC3-AF25-4FAC-A7B8-64C432601287}">
      <dgm:prSet/>
      <dgm:spPr/>
      <dgm:t>
        <a:bodyPr/>
        <a:lstStyle/>
        <a:p>
          <a:endParaRPr lang="en-US"/>
        </a:p>
      </dgm:t>
    </dgm:pt>
    <dgm:pt modelId="{B1490C2D-6B0F-4C09-8999-68156FE66BF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Estimar los Recursos de las Actividades </a:t>
          </a:r>
          <a:endParaRPr lang="en-US" dirty="0"/>
        </a:p>
      </dgm:t>
    </dgm:pt>
    <dgm:pt modelId="{11D07504-E640-49CF-90E4-FB3D11F02F39}" type="parTrans" cxnId="{8E1CFCD0-68BB-4195-B979-8825ECEB53FD}">
      <dgm:prSet/>
      <dgm:spPr/>
      <dgm:t>
        <a:bodyPr/>
        <a:lstStyle/>
        <a:p>
          <a:endParaRPr lang="en-US"/>
        </a:p>
      </dgm:t>
    </dgm:pt>
    <dgm:pt modelId="{0C825080-E3CE-4E6F-BA0E-BA2AFD5FFBE9}" type="sibTrans" cxnId="{8E1CFCD0-68BB-4195-B979-8825ECEB53FD}">
      <dgm:prSet/>
      <dgm:spPr/>
      <dgm:t>
        <a:bodyPr/>
        <a:lstStyle/>
        <a:p>
          <a:endParaRPr lang="en-US"/>
        </a:p>
      </dgm:t>
    </dgm:pt>
    <dgm:pt modelId="{98925D7A-80AD-4C96-A978-4AA6F27C0D1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Estimar la Duración de las Actividades</a:t>
          </a:r>
          <a:endParaRPr lang="en-US" dirty="0"/>
        </a:p>
      </dgm:t>
    </dgm:pt>
    <dgm:pt modelId="{DF8944E0-591A-45D6-A3E4-CB0D2F251977}" type="parTrans" cxnId="{2BEB7476-A907-4E12-B32C-DA218583EF6D}">
      <dgm:prSet/>
      <dgm:spPr/>
      <dgm:t>
        <a:bodyPr/>
        <a:lstStyle/>
        <a:p>
          <a:endParaRPr lang="en-US"/>
        </a:p>
      </dgm:t>
    </dgm:pt>
    <dgm:pt modelId="{CCF6A8F3-68AB-47C4-9E18-AFEF69EAB0B6}" type="sibTrans" cxnId="{2BEB7476-A907-4E12-B32C-DA218583EF6D}">
      <dgm:prSet/>
      <dgm:spPr/>
      <dgm:t>
        <a:bodyPr/>
        <a:lstStyle/>
        <a:p>
          <a:endParaRPr lang="en-US"/>
        </a:p>
      </dgm:t>
    </dgm:pt>
    <dgm:pt modelId="{0EDD1C4D-2F83-4E64-B2E4-1A776FD6230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Desarrollar el Cronograma </a:t>
          </a:r>
          <a:endParaRPr lang="en-US" dirty="0"/>
        </a:p>
      </dgm:t>
    </dgm:pt>
    <dgm:pt modelId="{17AE580D-7AF7-4ECA-B897-5D4C1FF3EBCE}" type="parTrans" cxnId="{70743C76-60BC-4C70-B664-AD4F03319777}">
      <dgm:prSet/>
      <dgm:spPr/>
      <dgm:t>
        <a:bodyPr/>
        <a:lstStyle/>
        <a:p>
          <a:endParaRPr lang="en-US"/>
        </a:p>
      </dgm:t>
    </dgm:pt>
    <dgm:pt modelId="{57C718D8-F15A-4FE1-9ED2-DE26030FADA6}" type="sibTrans" cxnId="{70743C76-60BC-4C70-B664-AD4F03319777}">
      <dgm:prSet/>
      <dgm:spPr/>
      <dgm:t>
        <a:bodyPr/>
        <a:lstStyle/>
        <a:p>
          <a:endParaRPr lang="en-US"/>
        </a:p>
      </dgm:t>
    </dgm:pt>
    <dgm:pt modelId="{19B5AC69-4A26-4516-A812-BA0606D5B18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Controlar el Cronograma </a:t>
          </a:r>
          <a:endParaRPr lang="en-US" dirty="0"/>
        </a:p>
      </dgm:t>
    </dgm:pt>
    <dgm:pt modelId="{A931CA1C-1E21-4263-AE7C-3CB2401AF950}" type="parTrans" cxnId="{E14BF4F6-A66A-4DBE-AE32-90C6D3954510}">
      <dgm:prSet/>
      <dgm:spPr/>
      <dgm:t>
        <a:bodyPr/>
        <a:lstStyle/>
        <a:p>
          <a:endParaRPr lang="en-US"/>
        </a:p>
      </dgm:t>
    </dgm:pt>
    <dgm:pt modelId="{D5519A57-0CC4-473F-B26A-F46FC9C9B4A3}" type="sibTrans" cxnId="{E14BF4F6-A66A-4DBE-AE32-90C6D3954510}">
      <dgm:prSet/>
      <dgm:spPr/>
      <dgm:t>
        <a:bodyPr/>
        <a:lstStyle/>
        <a:p>
          <a:endParaRPr lang="en-US"/>
        </a:p>
      </dgm:t>
    </dgm:pt>
    <dgm:pt modelId="{42C26BBD-AB15-4EBD-AF77-65A8ADF7186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Planificar la Gestión del Tiempo</a:t>
          </a:r>
          <a:endParaRPr lang="en-US" dirty="0"/>
        </a:p>
      </dgm:t>
    </dgm:pt>
    <dgm:pt modelId="{F5D35D13-1935-432E-87D9-BB35E56F5CB4}" type="parTrans" cxnId="{314A29CF-A77F-43A4-BCB8-72456D2AF8BB}">
      <dgm:prSet/>
      <dgm:spPr/>
      <dgm:t>
        <a:bodyPr/>
        <a:lstStyle/>
        <a:p>
          <a:endParaRPr lang="es-CR"/>
        </a:p>
      </dgm:t>
    </dgm:pt>
    <dgm:pt modelId="{32AEA8D1-4702-4682-B076-C81666993523}" type="sibTrans" cxnId="{314A29CF-A77F-43A4-BCB8-72456D2AF8BB}">
      <dgm:prSet/>
      <dgm:spPr/>
      <dgm:t>
        <a:bodyPr/>
        <a:lstStyle/>
        <a:p>
          <a:endParaRPr lang="es-CR"/>
        </a:p>
      </dgm:t>
    </dgm:pt>
    <dgm:pt modelId="{E7E39CB8-105F-4DA0-AB63-8B0E59AC383D}" type="pres">
      <dgm:prSet presAssocID="{8B70C634-CAC4-4CC6-9958-E12977E8C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95926-C5CF-4236-BC17-030DC1705800}" type="pres">
      <dgm:prSet presAssocID="{8B70C634-CAC4-4CC6-9958-E12977E8C81D}" presName="cycle" presStyleCnt="0"/>
      <dgm:spPr/>
    </dgm:pt>
    <dgm:pt modelId="{99F232E0-D647-4FC6-92E7-1F2ED21F3792}" type="pres">
      <dgm:prSet presAssocID="{42C26BBD-AB15-4EBD-AF77-65A8ADF7186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D0CF63-5DC6-44BB-8F5F-6EFD7E7E6E36}" type="pres">
      <dgm:prSet presAssocID="{32AEA8D1-4702-4682-B076-C81666993523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EE34646F-7DE6-43A7-8552-26AA7686A98D}" type="pres">
      <dgm:prSet presAssocID="{0AF8173F-7150-4849-9BF6-96AF2EA168C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19B18-FCE8-43C5-8DDE-8482FF0D8A59}" type="pres">
      <dgm:prSet presAssocID="{D2A764C7-9A6C-4208-B8D8-295912CE82DF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9FE7-BF75-4A89-A49A-21643D8420FA}" type="pres">
      <dgm:prSet presAssocID="{B1490C2D-6B0F-4C09-8999-68156FE66BF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67D5-736C-4FFE-A8F5-FFD0F7BBB9FA}" type="pres">
      <dgm:prSet presAssocID="{98925D7A-80AD-4C96-A978-4AA6F27C0D1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9A9-A9A8-4B4B-A9B6-C7804F2C8678}" type="pres">
      <dgm:prSet presAssocID="{0EDD1C4D-2F83-4E64-B2E4-1A776FD62308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3DCA-7488-49EB-AEDA-350BBDA4F2E8}" type="pres">
      <dgm:prSet presAssocID="{19B5AC69-4A26-4516-A812-BA0606D5B18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A7BB8-2B3F-B04D-93D7-964903C3C9C1}" type="presOf" srcId="{42C26BBD-AB15-4EBD-AF77-65A8ADF7186C}" destId="{99F232E0-D647-4FC6-92E7-1F2ED21F3792}" srcOrd="0" destOrd="0" presId="urn:microsoft.com/office/officeart/2005/8/layout/cycle3"/>
    <dgm:cxn modelId="{BE5BC156-C86A-F046-8EF0-B331DB71E045}" type="presOf" srcId="{B1490C2D-6B0F-4C09-8999-68156FE66BF5}" destId="{2B429FE7-BF75-4A89-A49A-21643D8420FA}" srcOrd="0" destOrd="0" presId="urn:microsoft.com/office/officeart/2005/8/layout/cycle3"/>
    <dgm:cxn modelId="{2BEB7476-A907-4E12-B32C-DA218583EF6D}" srcId="{8B70C634-CAC4-4CC6-9958-E12977E8C81D}" destId="{98925D7A-80AD-4C96-A978-4AA6F27C0D12}" srcOrd="4" destOrd="0" parTransId="{DF8944E0-591A-45D6-A3E4-CB0D2F251977}" sibTransId="{CCF6A8F3-68AB-47C4-9E18-AFEF69EAB0B6}"/>
    <dgm:cxn modelId="{0B20E555-020D-9446-AE07-666E1EF466AD}" type="presOf" srcId="{19B5AC69-4A26-4516-A812-BA0606D5B187}" destId="{B72C3DCA-7488-49EB-AEDA-350BBDA4F2E8}" srcOrd="0" destOrd="0" presId="urn:microsoft.com/office/officeart/2005/8/layout/cycle3"/>
    <dgm:cxn modelId="{8E1CFCD0-68BB-4195-B979-8825ECEB53FD}" srcId="{8B70C634-CAC4-4CC6-9958-E12977E8C81D}" destId="{B1490C2D-6B0F-4C09-8999-68156FE66BF5}" srcOrd="3" destOrd="0" parTransId="{11D07504-E640-49CF-90E4-FB3D11F02F39}" sibTransId="{0C825080-E3CE-4E6F-BA0E-BA2AFD5FFBE9}"/>
    <dgm:cxn modelId="{0249340E-CAC3-6E4F-8DDB-4EF845704470}" type="presOf" srcId="{32AEA8D1-4702-4682-B076-C81666993523}" destId="{1BD0CF63-5DC6-44BB-8F5F-6EFD7E7E6E36}" srcOrd="0" destOrd="0" presId="urn:microsoft.com/office/officeart/2005/8/layout/cycle3"/>
    <dgm:cxn modelId="{33807188-A1A1-9E4B-BCF4-D077562887D7}" type="presOf" srcId="{0EDD1C4D-2F83-4E64-B2E4-1A776FD62308}" destId="{195EC9A9-A9A8-4B4B-A9B6-C7804F2C8678}" srcOrd="0" destOrd="0" presId="urn:microsoft.com/office/officeart/2005/8/layout/cycle3"/>
    <dgm:cxn modelId="{FD641DC3-AF25-4FAC-A7B8-64C432601287}" srcId="{8B70C634-CAC4-4CC6-9958-E12977E8C81D}" destId="{D2A764C7-9A6C-4208-B8D8-295912CE82DF}" srcOrd="2" destOrd="0" parTransId="{48431D7B-6FB0-426B-8A24-8C37584DAAB6}" sibTransId="{AFB8F9D7-8B7F-4A7D-8A5F-3F49819B1473}"/>
    <dgm:cxn modelId="{437A9D50-C1B5-7245-8571-B58F4E37D1A3}" type="presOf" srcId="{0AF8173F-7150-4849-9BF6-96AF2EA168C3}" destId="{EE34646F-7DE6-43A7-8552-26AA7686A98D}" srcOrd="0" destOrd="0" presId="urn:microsoft.com/office/officeart/2005/8/layout/cycle3"/>
    <dgm:cxn modelId="{E14BF4F6-A66A-4DBE-AE32-90C6D3954510}" srcId="{8B70C634-CAC4-4CC6-9958-E12977E8C81D}" destId="{19B5AC69-4A26-4516-A812-BA0606D5B187}" srcOrd="6" destOrd="0" parTransId="{A931CA1C-1E21-4263-AE7C-3CB2401AF950}" sibTransId="{D5519A57-0CC4-473F-B26A-F46FC9C9B4A3}"/>
    <dgm:cxn modelId="{B6C5E5F7-D506-B64A-B552-EB5DB311B266}" type="presOf" srcId="{8B70C634-CAC4-4CC6-9958-E12977E8C81D}" destId="{E7E39CB8-105F-4DA0-AB63-8B0E59AC383D}" srcOrd="0" destOrd="0" presId="urn:microsoft.com/office/officeart/2005/8/layout/cycle3"/>
    <dgm:cxn modelId="{7D881966-30E5-4669-9491-06B6BFA9DE24}" srcId="{8B70C634-CAC4-4CC6-9958-E12977E8C81D}" destId="{0AF8173F-7150-4849-9BF6-96AF2EA168C3}" srcOrd="1" destOrd="0" parTransId="{B9A96353-489B-4E54-B5DE-D98077D993C1}" sibTransId="{D3CB3FA1-B17D-4065-B078-5820F1FDCF26}"/>
    <dgm:cxn modelId="{314A29CF-A77F-43A4-BCB8-72456D2AF8BB}" srcId="{8B70C634-CAC4-4CC6-9958-E12977E8C81D}" destId="{42C26BBD-AB15-4EBD-AF77-65A8ADF7186C}" srcOrd="0" destOrd="0" parTransId="{F5D35D13-1935-432E-87D9-BB35E56F5CB4}" sibTransId="{32AEA8D1-4702-4682-B076-C81666993523}"/>
    <dgm:cxn modelId="{418C2495-06A2-274A-A7CA-997CEDE60D43}" type="presOf" srcId="{98925D7A-80AD-4C96-A978-4AA6F27C0D12}" destId="{464867D5-736C-4FFE-A8F5-FFD0F7BBB9FA}" srcOrd="0" destOrd="0" presId="urn:microsoft.com/office/officeart/2005/8/layout/cycle3"/>
    <dgm:cxn modelId="{92660C2D-F065-424B-8BA6-B0D1EBA26564}" type="presOf" srcId="{D2A764C7-9A6C-4208-B8D8-295912CE82DF}" destId="{E2119B18-FCE8-43C5-8DDE-8482FF0D8A59}" srcOrd="0" destOrd="0" presId="urn:microsoft.com/office/officeart/2005/8/layout/cycle3"/>
    <dgm:cxn modelId="{70743C76-60BC-4C70-B664-AD4F03319777}" srcId="{8B70C634-CAC4-4CC6-9958-E12977E8C81D}" destId="{0EDD1C4D-2F83-4E64-B2E4-1A776FD62308}" srcOrd="5" destOrd="0" parTransId="{17AE580D-7AF7-4ECA-B897-5D4C1FF3EBCE}" sibTransId="{57C718D8-F15A-4FE1-9ED2-DE26030FADA6}"/>
    <dgm:cxn modelId="{30D7F020-8205-BB48-B09E-D90664A05DD6}" type="presParOf" srcId="{E7E39CB8-105F-4DA0-AB63-8B0E59AC383D}" destId="{E7F95926-C5CF-4236-BC17-030DC1705800}" srcOrd="0" destOrd="0" presId="urn:microsoft.com/office/officeart/2005/8/layout/cycle3"/>
    <dgm:cxn modelId="{F1A286BA-2C92-2F4C-B12E-8668488C4F5F}" type="presParOf" srcId="{E7F95926-C5CF-4236-BC17-030DC1705800}" destId="{99F232E0-D647-4FC6-92E7-1F2ED21F3792}" srcOrd="0" destOrd="0" presId="urn:microsoft.com/office/officeart/2005/8/layout/cycle3"/>
    <dgm:cxn modelId="{27B8EFF6-6838-484A-8CD2-BC25351F010D}" type="presParOf" srcId="{E7F95926-C5CF-4236-BC17-030DC1705800}" destId="{1BD0CF63-5DC6-44BB-8F5F-6EFD7E7E6E36}" srcOrd="1" destOrd="0" presId="urn:microsoft.com/office/officeart/2005/8/layout/cycle3"/>
    <dgm:cxn modelId="{4E26DFF2-F81D-F044-BE01-39C9AB637C02}" type="presParOf" srcId="{E7F95926-C5CF-4236-BC17-030DC1705800}" destId="{EE34646F-7DE6-43A7-8552-26AA7686A98D}" srcOrd="2" destOrd="0" presId="urn:microsoft.com/office/officeart/2005/8/layout/cycle3"/>
    <dgm:cxn modelId="{94B147BF-B048-7A46-8ABE-42D6C4B15B32}" type="presParOf" srcId="{E7F95926-C5CF-4236-BC17-030DC1705800}" destId="{E2119B18-FCE8-43C5-8DDE-8482FF0D8A59}" srcOrd="3" destOrd="0" presId="urn:microsoft.com/office/officeart/2005/8/layout/cycle3"/>
    <dgm:cxn modelId="{7D36D4E9-3A01-AB4D-98B6-ECBA19017B1A}" type="presParOf" srcId="{E7F95926-C5CF-4236-BC17-030DC1705800}" destId="{2B429FE7-BF75-4A89-A49A-21643D8420FA}" srcOrd="4" destOrd="0" presId="urn:microsoft.com/office/officeart/2005/8/layout/cycle3"/>
    <dgm:cxn modelId="{932562FD-0AA0-D149-A547-731E23998376}" type="presParOf" srcId="{E7F95926-C5CF-4236-BC17-030DC1705800}" destId="{464867D5-736C-4FFE-A8F5-FFD0F7BBB9FA}" srcOrd="5" destOrd="0" presId="urn:microsoft.com/office/officeart/2005/8/layout/cycle3"/>
    <dgm:cxn modelId="{F536809A-C486-264F-9BDE-BD216D28D3A8}" type="presParOf" srcId="{E7F95926-C5CF-4236-BC17-030DC1705800}" destId="{195EC9A9-A9A8-4B4B-A9B6-C7804F2C8678}" srcOrd="6" destOrd="0" presId="urn:microsoft.com/office/officeart/2005/8/layout/cycle3"/>
    <dgm:cxn modelId="{5C5A4B9B-4B13-684E-98B4-3426BCC4B6B5}" type="presParOf" srcId="{E7F95926-C5CF-4236-BC17-030DC1705800}" destId="{B72C3DCA-7488-49EB-AEDA-350BBDA4F2E8}" srcOrd="7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CF63-5DC6-44BB-8F5F-6EFD7E7E6E36}">
      <dsp:nvSpPr>
        <dsp:cNvPr id="0" name=""/>
        <dsp:cNvSpPr/>
      </dsp:nvSpPr>
      <dsp:spPr>
        <a:xfrm>
          <a:off x="1778200" y="-30071"/>
          <a:ext cx="4673198" cy="4673198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32E0-D647-4FC6-92E7-1F2ED21F3792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Planificar la Gestión del Tiempo</a:t>
          </a:r>
          <a:endParaRPr lang="en-US" sz="1300" kern="1200" dirty="0"/>
        </a:p>
      </dsp:txBody>
      <dsp:txXfrm>
        <a:off x="3415337" y="37039"/>
        <a:ext cx="1398925" cy="663565"/>
      </dsp:txXfrm>
    </dsp:sp>
    <dsp:sp modelId="{EE34646F-7DE6-43A7-8552-26AA7686A98D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Definir las Actividades </a:t>
          </a:r>
          <a:endParaRPr lang="en-US" sz="1300" kern="1200" dirty="0"/>
        </a:p>
      </dsp:txBody>
      <dsp:txXfrm>
        <a:off x="4973398" y="787362"/>
        <a:ext cx="1398925" cy="663565"/>
      </dsp:txXfrm>
    </dsp:sp>
    <dsp:sp modelId="{E2119B18-FCE8-43C5-8DDE-8482FF0D8A59}">
      <dsp:nvSpPr>
        <dsp:cNvPr id="0" name=""/>
        <dsp:cNvSpPr/>
      </dsp:nvSpPr>
      <dsp:spPr>
        <a:xfrm>
          <a:off x="5322310" y="2437425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Secuenciar las Actividades </a:t>
          </a:r>
          <a:endParaRPr lang="en-US" sz="1300" kern="1200" dirty="0"/>
        </a:p>
      </dsp:txBody>
      <dsp:txXfrm>
        <a:off x="5358207" y="2473322"/>
        <a:ext cx="1398925" cy="663565"/>
      </dsp:txXfrm>
    </dsp:sp>
    <dsp:sp modelId="{2B429FE7-BF75-4A89-A49A-21643D8420FA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los Recursos de las Actividades </a:t>
          </a:r>
          <a:endParaRPr lang="en-US" sz="1300" kern="1200" dirty="0"/>
        </a:p>
      </dsp:txBody>
      <dsp:txXfrm>
        <a:off x="4279996" y="3825357"/>
        <a:ext cx="1398925" cy="663565"/>
      </dsp:txXfrm>
    </dsp:sp>
    <dsp:sp modelId="{464867D5-736C-4FFE-A8F5-FFD0F7BBB9FA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la Duración de las Actividades</a:t>
          </a:r>
          <a:endParaRPr lang="en-US" sz="1300" kern="1200" dirty="0"/>
        </a:p>
      </dsp:txBody>
      <dsp:txXfrm>
        <a:off x="2550678" y="3825357"/>
        <a:ext cx="1398925" cy="663565"/>
      </dsp:txXfrm>
    </dsp:sp>
    <dsp:sp modelId="{195EC9A9-A9A8-4B4B-A9B6-C7804F2C867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Desarrollar el Cronograma </a:t>
          </a:r>
          <a:endParaRPr lang="en-US" sz="1300" kern="1200" dirty="0"/>
        </a:p>
      </dsp:txBody>
      <dsp:txXfrm>
        <a:off x="1472466" y="2473322"/>
        <a:ext cx="1398925" cy="663565"/>
      </dsp:txXfrm>
    </dsp:sp>
    <dsp:sp modelId="{B72C3DCA-7488-49EB-AEDA-350BBDA4F2E8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Controlar el Cronograma </a:t>
          </a:r>
          <a:endParaRPr lang="en-US" sz="1300" kern="1200" dirty="0"/>
        </a:p>
      </dsp:txBody>
      <dsp:txXfrm>
        <a:off x="1857275" y="787362"/>
        <a:ext cx="1398925" cy="663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CF63-5DC6-44BB-8F5F-6EFD7E7E6E36}">
      <dsp:nvSpPr>
        <dsp:cNvPr id="0" name=""/>
        <dsp:cNvSpPr/>
      </dsp:nvSpPr>
      <dsp:spPr>
        <a:xfrm>
          <a:off x="1778200" y="-30071"/>
          <a:ext cx="4673198" cy="4673198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32E0-D647-4FC6-92E7-1F2ED21F3792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Planificar la Gestión del Tiempo</a:t>
          </a:r>
          <a:endParaRPr lang="en-US" sz="1300" kern="1200" dirty="0"/>
        </a:p>
      </dsp:txBody>
      <dsp:txXfrm>
        <a:off x="3415337" y="37039"/>
        <a:ext cx="1398925" cy="663565"/>
      </dsp:txXfrm>
    </dsp:sp>
    <dsp:sp modelId="{EE34646F-7DE6-43A7-8552-26AA7686A98D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Definir las Actividades </a:t>
          </a:r>
          <a:endParaRPr lang="en-US" sz="1300" kern="1200" dirty="0"/>
        </a:p>
      </dsp:txBody>
      <dsp:txXfrm>
        <a:off x="4973398" y="787362"/>
        <a:ext cx="1398925" cy="663565"/>
      </dsp:txXfrm>
    </dsp:sp>
    <dsp:sp modelId="{E2119B18-FCE8-43C5-8DDE-8482FF0D8A59}">
      <dsp:nvSpPr>
        <dsp:cNvPr id="0" name=""/>
        <dsp:cNvSpPr/>
      </dsp:nvSpPr>
      <dsp:spPr>
        <a:xfrm>
          <a:off x="5322310" y="2437425"/>
          <a:ext cx="1470719" cy="73535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Secuenciar las Actividades </a:t>
          </a:r>
          <a:endParaRPr lang="en-US" sz="1300" kern="1200" dirty="0"/>
        </a:p>
      </dsp:txBody>
      <dsp:txXfrm>
        <a:off x="5358207" y="2473322"/>
        <a:ext cx="1398925" cy="663565"/>
      </dsp:txXfrm>
    </dsp:sp>
    <dsp:sp modelId="{2B429FE7-BF75-4A89-A49A-21643D8420FA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los Recursos de las Actividades </a:t>
          </a:r>
          <a:endParaRPr lang="en-US" sz="1300" kern="1200" dirty="0"/>
        </a:p>
      </dsp:txBody>
      <dsp:txXfrm>
        <a:off x="4279996" y="3825357"/>
        <a:ext cx="1398925" cy="663565"/>
      </dsp:txXfrm>
    </dsp:sp>
    <dsp:sp modelId="{464867D5-736C-4FFE-A8F5-FFD0F7BBB9FA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la Duración de las Actividades</a:t>
          </a:r>
          <a:endParaRPr lang="en-US" sz="1300" kern="1200" dirty="0"/>
        </a:p>
      </dsp:txBody>
      <dsp:txXfrm>
        <a:off x="2550678" y="3825357"/>
        <a:ext cx="1398925" cy="663565"/>
      </dsp:txXfrm>
    </dsp:sp>
    <dsp:sp modelId="{195EC9A9-A9A8-4B4B-A9B6-C7804F2C867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Desarrollar el Cronograma </a:t>
          </a:r>
          <a:endParaRPr lang="en-US" sz="1300" kern="1200" dirty="0"/>
        </a:p>
      </dsp:txBody>
      <dsp:txXfrm>
        <a:off x="1472466" y="2473322"/>
        <a:ext cx="1398925" cy="663565"/>
      </dsp:txXfrm>
    </dsp:sp>
    <dsp:sp modelId="{B72C3DCA-7488-49EB-AEDA-350BBDA4F2E8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Controlar el Cronograma </a:t>
          </a:r>
          <a:endParaRPr lang="en-US" sz="1300" kern="1200" dirty="0"/>
        </a:p>
      </dsp:txBody>
      <dsp:txXfrm>
        <a:off x="1857275" y="787362"/>
        <a:ext cx="1398925" cy="6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CF63-5DC6-44BB-8F5F-6EFD7E7E6E36}">
      <dsp:nvSpPr>
        <dsp:cNvPr id="0" name=""/>
        <dsp:cNvSpPr/>
      </dsp:nvSpPr>
      <dsp:spPr>
        <a:xfrm>
          <a:off x="1778200" y="-30071"/>
          <a:ext cx="4673198" cy="4673198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32E0-D647-4FC6-92E7-1F2ED21F3792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Planificar la Gestión del Tiempo</a:t>
          </a:r>
          <a:endParaRPr lang="en-US" sz="1300" kern="1200" dirty="0"/>
        </a:p>
      </dsp:txBody>
      <dsp:txXfrm>
        <a:off x="3415337" y="37039"/>
        <a:ext cx="1398925" cy="663565"/>
      </dsp:txXfrm>
    </dsp:sp>
    <dsp:sp modelId="{EE34646F-7DE6-43A7-8552-26AA7686A98D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Definir las Actividades </a:t>
          </a:r>
          <a:endParaRPr lang="en-US" sz="1300" kern="1200" dirty="0"/>
        </a:p>
      </dsp:txBody>
      <dsp:txXfrm>
        <a:off x="4973398" y="787362"/>
        <a:ext cx="1398925" cy="663565"/>
      </dsp:txXfrm>
    </dsp:sp>
    <dsp:sp modelId="{E2119B18-FCE8-43C5-8DDE-8482FF0D8A59}">
      <dsp:nvSpPr>
        <dsp:cNvPr id="0" name=""/>
        <dsp:cNvSpPr/>
      </dsp:nvSpPr>
      <dsp:spPr>
        <a:xfrm>
          <a:off x="5322310" y="243742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Secuenciar las Actividades </a:t>
          </a:r>
          <a:endParaRPr lang="en-US" sz="1300" kern="1200" dirty="0"/>
        </a:p>
      </dsp:txBody>
      <dsp:txXfrm>
        <a:off x="5358207" y="2473322"/>
        <a:ext cx="1398925" cy="663565"/>
      </dsp:txXfrm>
    </dsp:sp>
    <dsp:sp modelId="{2B429FE7-BF75-4A89-A49A-21643D8420FA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los Recursos de las Actividades </a:t>
          </a:r>
          <a:endParaRPr lang="en-US" sz="1300" kern="1200" dirty="0"/>
        </a:p>
      </dsp:txBody>
      <dsp:txXfrm>
        <a:off x="4279996" y="3825357"/>
        <a:ext cx="1398925" cy="663565"/>
      </dsp:txXfrm>
    </dsp:sp>
    <dsp:sp modelId="{464867D5-736C-4FFE-A8F5-FFD0F7BBB9FA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la Duración de las Actividades</a:t>
          </a:r>
          <a:endParaRPr lang="en-US" sz="1300" kern="1200" dirty="0"/>
        </a:p>
      </dsp:txBody>
      <dsp:txXfrm>
        <a:off x="2550678" y="3825357"/>
        <a:ext cx="1398925" cy="663565"/>
      </dsp:txXfrm>
    </dsp:sp>
    <dsp:sp modelId="{195EC9A9-A9A8-4B4B-A9B6-C7804F2C867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Desarrollar el Cronograma </a:t>
          </a:r>
          <a:endParaRPr lang="en-US" sz="1300" kern="1200" dirty="0"/>
        </a:p>
      </dsp:txBody>
      <dsp:txXfrm>
        <a:off x="1472466" y="2473322"/>
        <a:ext cx="1398925" cy="663565"/>
      </dsp:txXfrm>
    </dsp:sp>
    <dsp:sp modelId="{B72C3DCA-7488-49EB-AEDA-350BBDA4F2E8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Controlar el Cronograma </a:t>
          </a:r>
          <a:endParaRPr lang="en-US" sz="1300" kern="1200" dirty="0"/>
        </a:p>
      </dsp:txBody>
      <dsp:txXfrm>
        <a:off x="1857275" y="787362"/>
        <a:ext cx="1398925" cy="663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CF63-5DC6-44BB-8F5F-6EFD7E7E6E36}">
      <dsp:nvSpPr>
        <dsp:cNvPr id="0" name=""/>
        <dsp:cNvSpPr/>
      </dsp:nvSpPr>
      <dsp:spPr>
        <a:xfrm>
          <a:off x="1778200" y="-30071"/>
          <a:ext cx="4673198" cy="4673198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32E0-D647-4FC6-92E7-1F2ED21F3792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Planificar la Gestión del Tiempo</a:t>
          </a:r>
          <a:endParaRPr lang="en-US" sz="1300" kern="1200" dirty="0"/>
        </a:p>
      </dsp:txBody>
      <dsp:txXfrm>
        <a:off x="3415337" y="37039"/>
        <a:ext cx="1398925" cy="663565"/>
      </dsp:txXfrm>
    </dsp:sp>
    <dsp:sp modelId="{EE34646F-7DE6-43A7-8552-26AA7686A98D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Definir las Actividades </a:t>
          </a:r>
          <a:endParaRPr lang="en-US" sz="1300" kern="1200" dirty="0"/>
        </a:p>
      </dsp:txBody>
      <dsp:txXfrm>
        <a:off x="4973398" y="787362"/>
        <a:ext cx="1398925" cy="663565"/>
      </dsp:txXfrm>
    </dsp:sp>
    <dsp:sp modelId="{E2119B18-FCE8-43C5-8DDE-8482FF0D8A59}">
      <dsp:nvSpPr>
        <dsp:cNvPr id="0" name=""/>
        <dsp:cNvSpPr/>
      </dsp:nvSpPr>
      <dsp:spPr>
        <a:xfrm>
          <a:off x="5322310" y="243742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Secuenciar las Actividades </a:t>
          </a:r>
          <a:endParaRPr lang="en-US" sz="1300" kern="1200" dirty="0"/>
        </a:p>
      </dsp:txBody>
      <dsp:txXfrm>
        <a:off x="5358207" y="2473322"/>
        <a:ext cx="1398925" cy="663565"/>
      </dsp:txXfrm>
    </dsp:sp>
    <dsp:sp modelId="{2B429FE7-BF75-4A89-A49A-21643D8420FA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los Recursos de las Actividades </a:t>
          </a:r>
          <a:endParaRPr lang="en-US" sz="1300" kern="1200" dirty="0"/>
        </a:p>
      </dsp:txBody>
      <dsp:txXfrm>
        <a:off x="4279996" y="3825357"/>
        <a:ext cx="1398925" cy="663565"/>
      </dsp:txXfrm>
    </dsp:sp>
    <dsp:sp modelId="{464867D5-736C-4FFE-A8F5-FFD0F7BBB9FA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la Duración de las Actividades</a:t>
          </a:r>
          <a:endParaRPr lang="en-US" sz="1300" kern="1200" dirty="0"/>
        </a:p>
      </dsp:txBody>
      <dsp:txXfrm>
        <a:off x="2550678" y="3825357"/>
        <a:ext cx="1398925" cy="663565"/>
      </dsp:txXfrm>
    </dsp:sp>
    <dsp:sp modelId="{195EC9A9-A9A8-4B4B-A9B6-C7804F2C867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Desarrollar el Cronograma </a:t>
          </a:r>
          <a:endParaRPr lang="en-US" sz="1300" kern="1200" dirty="0"/>
        </a:p>
      </dsp:txBody>
      <dsp:txXfrm>
        <a:off x="1472466" y="2473322"/>
        <a:ext cx="1398925" cy="663565"/>
      </dsp:txXfrm>
    </dsp:sp>
    <dsp:sp modelId="{B72C3DCA-7488-49EB-AEDA-350BBDA4F2E8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Controlar el Cronograma </a:t>
          </a:r>
          <a:endParaRPr lang="en-US" sz="1300" kern="1200" dirty="0"/>
        </a:p>
      </dsp:txBody>
      <dsp:txXfrm>
        <a:off x="1857275" y="787362"/>
        <a:ext cx="1398925" cy="663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CF63-5DC6-44BB-8F5F-6EFD7E7E6E36}">
      <dsp:nvSpPr>
        <dsp:cNvPr id="0" name=""/>
        <dsp:cNvSpPr/>
      </dsp:nvSpPr>
      <dsp:spPr>
        <a:xfrm>
          <a:off x="1778200" y="-30071"/>
          <a:ext cx="4673198" cy="4673198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32E0-D647-4FC6-92E7-1F2ED21F3792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Planificar la Gestión del Tiempo</a:t>
          </a:r>
          <a:endParaRPr lang="en-US" sz="1300" kern="1200" dirty="0"/>
        </a:p>
      </dsp:txBody>
      <dsp:txXfrm>
        <a:off x="3415337" y="37039"/>
        <a:ext cx="1398925" cy="663565"/>
      </dsp:txXfrm>
    </dsp:sp>
    <dsp:sp modelId="{EE34646F-7DE6-43A7-8552-26AA7686A98D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Definir las Actividades </a:t>
          </a:r>
          <a:endParaRPr lang="en-US" sz="1300" kern="1200" dirty="0"/>
        </a:p>
      </dsp:txBody>
      <dsp:txXfrm>
        <a:off x="4973398" y="787362"/>
        <a:ext cx="1398925" cy="663565"/>
      </dsp:txXfrm>
    </dsp:sp>
    <dsp:sp modelId="{E2119B18-FCE8-43C5-8DDE-8482FF0D8A59}">
      <dsp:nvSpPr>
        <dsp:cNvPr id="0" name=""/>
        <dsp:cNvSpPr/>
      </dsp:nvSpPr>
      <dsp:spPr>
        <a:xfrm>
          <a:off x="5322310" y="2437425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Secuenciar las Actividades </a:t>
          </a:r>
          <a:endParaRPr lang="en-US" sz="1300" kern="1200" dirty="0"/>
        </a:p>
      </dsp:txBody>
      <dsp:txXfrm>
        <a:off x="5358207" y="2473322"/>
        <a:ext cx="1398925" cy="663565"/>
      </dsp:txXfrm>
    </dsp:sp>
    <dsp:sp modelId="{2B429FE7-BF75-4A89-A49A-21643D8420FA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los Recursos de las Actividades </a:t>
          </a:r>
          <a:endParaRPr lang="en-US" sz="1300" kern="1200" dirty="0"/>
        </a:p>
      </dsp:txBody>
      <dsp:txXfrm>
        <a:off x="4279996" y="3825357"/>
        <a:ext cx="1398925" cy="663565"/>
      </dsp:txXfrm>
    </dsp:sp>
    <dsp:sp modelId="{464867D5-736C-4FFE-A8F5-FFD0F7BBB9FA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Estimar la Duración de las Actividades</a:t>
          </a:r>
          <a:endParaRPr lang="en-US" sz="1300" kern="1200" dirty="0"/>
        </a:p>
      </dsp:txBody>
      <dsp:txXfrm>
        <a:off x="2550678" y="3825357"/>
        <a:ext cx="1398925" cy="663565"/>
      </dsp:txXfrm>
    </dsp:sp>
    <dsp:sp modelId="{195EC9A9-A9A8-4B4B-A9B6-C7804F2C867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Desarrollar el Cronograma </a:t>
          </a:r>
          <a:endParaRPr lang="en-US" sz="1300" kern="1200" dirty="0"/>
        </a:p>
      </dsp:txBody>
      <dsp:txXfrm>
        <a:off x="1472466" y="2473322"/>
        <a:ext cx="1398925" cy="663565"/>
      </dsp:txXfrm>
    </dsp:sp>
    <dsp:sp modelId="{B72C3DCA-7488-49EB-AEDA-350BBDA4F2E8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Controlar el Cronograma </a:t>
          </a:r>
          <a:endParaRPr lang="en-US" sz="1300" kern="1200" dirty="0"/>
        </a:p>
      </dsp:txBody>
      <dsp:txXfrm>
        <a:off x="1857275" y="787362"/>
        <a:ext cx="1398925" cy="66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DC9140-918C-4866-8720-7F75FAFC306D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B241F2-C791-4109-8280-810CB4375A57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4455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EDT del proyecto del caso a desarrollar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70D87-5DB1-47C0-9AC3-C20A5A7347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Proceso a realizar para efectos del caso en estudio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PMBOK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10215-89C4-4EB2-826C-B28BC5C538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4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Proceso a realizar para efectos del caso en estudio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PMBOK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10215-89C4-4EB2-826C-B28BC5C538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2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Proceso a realizar para efectos del caso en estudio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PMBOK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10215-89C4-4EB2-826C-B28BC5C538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1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Proceso a realizar para efectos del caso en estudio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PMBOK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10215-89C4-4EB2-826C-B28BC5C538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8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5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Proceso a realizar para efectos del caso en estudio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PMBOK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10215-89C4-4EB2-826C-B28BC5C538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1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7" name="Rectangle 6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8021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2909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92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7" name="Rectangle 6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70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7" name="Rectangle 6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0933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angle 8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33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10" name="Rectangle 9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0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6" name="Rectangle 5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84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5" name="Rectangle 4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276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angle 8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78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8" name="Rectangle 7"/>
          <p:cNvSpPr/>
          <p:nvPr userDrawn="1"/>
        </p:nvSpPr>
        <p:spPr>
          <a:xfrm>
            <a:off x="0" y="332656"/>
            <a:ext cx="6156176" cy="864096"/>
          </a:xfrm>
          <a:prstGeom prst="rect">
            <a:avLst/>
          </a:prstGeom>
          <a:solidFill>
            <a:srgbClr val="5F7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6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0E89-7DD2-4826-B13B-413DE9DB9CD4}" type="datetimeFigureOut">
              <a:rPr lang="es-CR" smtClean="0"/>
              <a:pPr/>
              <a:t>7/12/15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1F03-967C-4B32-8DDC-EF433D3A3127}" type="slidenum">
              <a:rPr lang="es-CR" smtClean="0"/>
              <a:pPr/>
              <a:t>‹Nr.›</a:t>
            </a:fld>
            <a:endParaRPr lang="es-CR"/>
          </a:p>
        </p:txBody>
      </p:sp>
      <p:sp>
        <p:nvSpPr>
          <p:cNvPr id="7" name="Rectangle 6"/>
          <p:cNvSpPr/>
          <p:nvPr userDrawn="1"/>
        </p:nvSpPr>
        <p:spPr>
          <a:xfrm>
            <a:off x="0" y="332656"/>
            <a:ext cx="6876256" cy="864096"/>
          </a:xfrm>
          <a:prstGeom prst="rect">
            <a:avLst/>
          </a:prstGeom>
          <a:solidFill>
            <a:srgbClr val="3A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90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0003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2800" dirty="0" smtClean="0"/>
              <a:t>Universidad para la Cooperación Internacional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PROGRAMA MAESTRÍA EN ADMINISTRACIÓN DE PROYECTOS</a:t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_tradnl" sz="3600" dirty="0" smtClean="0">
                <a:solidFill>
                  <a:srgbClr val="C00000"/>
                </a:solidFill>
              </a:rPr>
              <a:t/>
            </a:r>
            <a:br>
              <a:rPr lang="es-ES_tradnl" sz="3600" dirty="0" smtClean="0">
                <a:solidFill>
                  <a:srgbClr val="C00000"/>
                </a:solidFill>
              </a:rPr>
            </a:br>
            <a:r>
              <a:rPr lang="es-ES_tradnl" sz="3600" dirty="0" smtClean="0">
                <a:solidFill>
                  <a:srgbClr val="C00000"/>
                </a:solidFill>
              </a:rPr>
              <a:t>Ejemplo Gestión del Tiempo </a:t>
            </a:r>
            <a:br>
              <a:rPr lang="es-ES_tradnl" sz="3600" dirty="0" smtClean="0">
                <a:solidFill>
                  <a:srgbClr val="C00000"/>
                </a:solidFill>
              </a:rPr>
            </a:br>
            <a:endParaRPr lang="es-ES" sz="3600" dirty="0" smtClean="0">
              <a:solidFill>
                <a:srgbClr val="C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E5640-88C8-48CB-842E-5375E64CAB74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6732240" cy="1143000"/>
          </a:xfrm>
        </p:spPr>
        <p:txBody>
          <a:bodyPr/>
          <a:lstStyle/>
          <a:p>
            <a:pPr lvl="0"/>
            <a:r>
              <a:rPr lang="es-ES" sz="4000" dirty="0" err="1"/>
              <a:t>Sec</a:t>
            </a:r>
            <a:r>
              <a:rPr lang="es-CR" sz="4000" dirty="0"/>
              <a:t>uenciar las actividades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En este proceso se debe definir el orden en el cual se realizarán las actividades definidas en el proceso anterior</a:t>
            </a:r>
          </a:p>
          <a:p>
            <a:r>
              <a:rPr lang="es-CR" dirty="0" smtClean="0"/>
              <a:t>Se debe considerar el orden lógico (dependencias obligatorias), el más conveniente (dependencias discrecionales) y los condicionantes externos (dependencias externas)</a:t>
            </a:r>
          </a:p>
        </p:txBody>
      </p:sp>
    </p:spTree>
    <p:extLst>
      <p:ext uri="{BB962C8B-B14F-4D97-AF65-F5344CB8AC3E}">
        <p14:creationId xmlns:p14="http://schemas.microsoft.com/office/powerpoint/2010/main" val="1791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6732240" cy="1143000"/>
          </a:xfrm>
        </p:spPr>
        <p:txBody>
          <a:bodyPr/>
          <a:lstStyle/>
          <a:p>
            <a:pPr lvl="0"/>
            <a:r>
              <a:rPr lang="es-ES" sz="4000" dirty="0" err="1" smtClean="0"/>
              <a:t>Sec</a:t>
            </a:r>
            <a:r>
              <a:rPr lang="es-CR" sz="4000" dirty="0" smtClean="0"/>
              <a:t>uenciar las actividades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En este proceso se debe establecer el orden en </a:t>
            </a:r>
            <a:r>
              <a:rPr lang="es-CR" dirty="0"/>
              <a:t>el </a:t>
            </a:r>
            <a:r>
              <a:rPr lang="es-CR" dirty="0" smtClean="0"/>
              <a:t>cual se deben realizar las 13 actividades definidas en el proceso anterior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*Se </a:t>
            </a:r>
            <a:r>
              <a:rPr lang="es-CR" dirty="0" smtClean="0"/>
              <a:t>excluirán de la secunciación los hitos, sin embargo, más adelante en el ejemplo serán incorporados nuevamente</a:t>
            </a:r>
            <a:endParaRPr lang="es-C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603987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51520" y="5445224"/>
            <a:ext cx="8435280" cy="1184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2400" dirty="0" smtClean="0"/>
              <a:t>Diagrama de red con la secuencia de actividades. (AEC)</a:t>
            </a:r>
            <a:endParaRPr lang="es-C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/>
              <a:t>Sec</a:t>
            </a:r>
            <a:r>
              <a:rPr lang="es-CR" dirty="0"/>
              <a:t>uenciar las actividades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844825"/>
            <a:ext cx="2448272" cy="3960440"/>
          </a:xfrm>
        </p:spPr>
        <p:txBody>
          <a:bodyPr>
            <a:normAutofit/>
          </a:bodyPr>
          <a:lstStyle/>
          <a:p>
            <a:pPr algn="just"/>
            <a:r>
              <a:rPr lang="es-CR" sz="2400" dirty="0"/>
              <a:t>S</a:t>
            </a:r>
            <a:r>
              <a:rPr lang="es-CR" sz="2400" dirty="0" smtClean="0"/>
              <a:t>ecuencia de tareas predecesoras y sucesoras mostradas en forma tabular.  Desarrollado en MSProject</a:t>
            </a:r>
            <a:endParaRPr lang="es-C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5208181" cy="50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/>
              <a:t>Sec</a:t>
            </a:r>
            <a:r>
              <a:rPr lang="es-CR" dirty="0"/>
              <a:t>uenciar las actividades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268760"/>
            <a:ext cx="4647125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68760"/>
            <a:ext cx="3119760" cy="43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/>
              <a:t>Sec</a:t>
            </a:r>
            <a:r>
              <a:rPr lang="es-CR" dirty="0"/>
              <a:t>uenciar las actividades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445224"/>
            <a:ext cx="8435280" cy="1184995"/>
          </a:xfrm>
        </p:spPr>
        <p:txBody>
          <a:bodyPr>
            <a:normAutofit/>
          </a:bodyPr>
          <a:lstStyle/>
          <a:p>
            <a:pPr algn="just"/>
            <a:r>
              <a:rPr lang="es-CR" sz="2400" dirty="0" smtClean="0"/>
              <a:t>Imagen de la vista Diagrama de Gantt </a:t>
            </a:r>
            <a:r>
              <a:rPr lang="es-CR" sz="2400" dirty="0"/>
              <a:t>en MSProject donde se observa el diagrama de red con la </a:t>
            </a:r>
            <a:r>
              <a:rPr lang="es-CR" sz="2400" dirty="0" smtClean="0"/>
              <a:t>secuencia de actividades</a:t>
            </a:r>
            <a:endParaRPr lang="es-C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Proceso a realizar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55974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5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/>
          <a:lstStyle/>
          <a:p>
            <a:pPr lvl="0"/>
            <a:r>
              <a:rPr lang="es-ES_tradnl" sz="4000" dirty="0" smtClean="0"/>
              <a:t>Estimar los </a:t>
            </a:r>
            <a:r>
              <a:rPr lang="es-ES_tradnl" sz="4000" dirty="0" err="1" smtClean="0"/>
              <a:t>rec</a:t>
            </a:r>
            <a:r>
              <a:rPr lang="es-CR" sz="4000" dirty="0" smtClean="0"/>
              <a:t>ursos de </a:t>
            </a:r>
            <a:r>
              <a:rPr lang="es-CR" sz="4000" dirty="0"/>
              <a:t>las actividades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En este proceso </a:t>
            </a:r>
            <a:r>
              <a:rPr lang="es-CR" dirty="0"/>
              <a:t>se deben estimar los </a:t>
            </a:r>
            <a:r>
              <a:rPr lang="es-CR" dirty="0" smtClean="0"/>
              <a:t>recursos humanos, eq</a:t>
            </a:r>
            <a:r>
              <a:rPr lang="en-US" dirty="0" err="1" smtClean="0"/>
              <a:t>uipos</a:t>
            </a:r>
            <a:r>
              <a:rPr lang="en-US" dirty="0" smtClean="0"/>
              <a:t>, </a:t>
            </a:r>
            <a:r>
              <a:rPr lang="es-CR" dirty="0" smtClean="0"/>
              <a:t>materiales y suministros que se requerirán para realizar las actividades</a:t>
            </a:r>
          </a:p>
        </p:txBody>
      </p:sp>
    </p:spTree>
    <p:extLst>
      <p:ext uri="{BB962C8B-B14F-4D97-AF65-F5344CB8AC3E}">
        <p14:creationId xmlns:p14="http://schemas.microsoft.com/office/powerpoint/2010/main" val="26873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/>
              <a:t>Estimar los </a:t>
            </a:r>
            <a:r>
              <a:rPr lang="es-ES_tradnl" sz="4000" dirty="0" err="1"/>
              <a:t>rec</a:t>
            </a:r>
            <a:r>
              <a:rPr lang="es-CR" sz="4000" dirty="0"/>
              <a:t>ursos de las actividades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700808"/>
            <a:ext cx="3744416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es-CR" sz="2400" dirty="0" smtClean="0"/>
              <a:t>Req</a:t>
            </a:r>
            <a:r>
              <a:rPr lang="en-US" sz="2400" dirty="0" err="1" smtClean="0"/>
              <a:t>uerimientos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Recordar</a:t>
            </a:r>
            <a:r>
              <a:rPr lang="en-US" sz="2400" dirty="0" smtClean="0"/>
              <a:t> q</a:t>
            </a:r>
            <a:r>
              <a:rPr lang="es-CR" sz="2400" dirty="0" smtClean="0"/>
              <a:t>ue el calendario de recursos estaba dado al inicio: jornada de 5 días por semanas y 8 horas por día</a:t>
            </a:r>
            <a:endParaRPr lang="en-US" sz="2400" dirty="0"/>
          </a:p>
          <a:p>
            <a:pPr algn="just"/>
            <a:r>
              <a:rPr lang="en-US" sz="2400" dirty="0" smtClean="0"/>
              <a:t>En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ejemplo</a:t>
            </a:r>
            <a:r>
              <a:rPr lang="en-US" sz="2400" dirty="0" smtClean="0"/>
              <a:t> solo se </a:t>
            </a:r>
            <a:r>
              <a:rPr lang="en-US" sz="2400" dirty="0" err="1" smtClean="0"/>
              <a:t>req</a:t>
            </a:r>
            <a:r>
              <a:rPr lang="es-CR" sz="2400" dirty="0" smtClean="0"/>
              <a:t>uieren recursos humanos, pero en otros casos podrían requerirse otros recursos</a:t>
            </a:r>
            <a:endParaRPr lang="es-C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4392488" cy="52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/>
              <a:t>Estimar los </a:t>
            </a:r>
            <a:r>
              <a:rPr lang="es-ES_tradnl" sz="4000" dirty="0" err="1"/>
              <a:t>rec</a:t>
            </a:r>
            <a:r>
              <a:rPr lang="es-CR" sz="4000" dirty="0"/>
              <a:t>ursos de las actividades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933056"/>
            <a:ext cx="8424936" cy="2304256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z="2400" dirty="0" smtClean="0"/>
              <a:t>Vista de la hoja de </a:t>
            </a:r>
            <a:r>
              <a:rPr lang="es-ES_tradnl" sz="2400" dirty="0" err="1" smtClean="0"/>
              <a:t>rec</a:t>
            </a:r>
            <a:r>
              <a:rPr lang="en-US" sz="2400" dirty="0" err="1" smtClean="0"/>
              <a:t>ursos</a:t>
            </a:r>
            <a:r>
              <a:rPr lang="en-US" sz="2400" dirty="0" smtClean="0"/>
              <a:t> en </a:t>
            </a:r>
            <a:r>
              <a:rPr lang="en-US" sz="2400" dirty="0" err="1" smtClean="0"/>
              <a:t>MSProject</a:t>
            </a:r>
            <a:endParaRPr lang="en-US" sz="2400" dirty="0" smtClean="0"/>
          </a:p>
          <a:p>
            <a:pPr algn="just"/>
            <a:r>
              <a:rPr lang="en-US" sz="2400" dirty="0" smtClean="0"/>
              <a:t>En </a:t>
            </a:r>
            <a:r>
              <a:rPr lang="en-US" sz="2400" dirty="0" err="1" smtClean="0"/>
              <a:t>esta</a:t>
            </a:r>
            <a:r>
              <a:rPr lang="en-US" sz="2400" dirty="0" smtClean="0"/>
              <a:t> vista se </a:t>
            </a:r>
            <a:r>
              <a:rPr lang="en-US" sz="2400" dirty="0" err="1" smtClean="0"/>
              <a:t>aprecia</a:t>
            </a:r>
            <a:r>
              <a:rPr lang="en-US" sz="2400" dirty="0" smtClean="0"/>
              <a:t> el </a:t>
            </a:r>
            <a:r>
              <a:rPr lang="en-US" sz="2400" dirty="0" err="1" smtClean="0"/>
              <a:t>costo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hora</a:t>
            </a:r>
            <a:r>
              <a:rPr lang="en-US" sz="2400" dirty="0" smtClean="0"/>
              <a:t>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uno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definidos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*</a:t>
            </a:r>
            <a:r>
              <a:rPr lang="en-US" sz="2400" dirty="0" err="1" smtClean="0"/>
              <a:t>Notar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Steve </a:t>
            </a:r>
            <a:r>
              <a:rPr lang="en-US" sz="2400" dirty="0" err="1" smtClean="0"/>
              <a:t>aparece</a:t>
            </a:r>
            <a:r>
              <a:rPr lang="en-US" sz="2400" dirty="0" smtClean="0"/>
              <a:t> con un </a:t>
            </a:r>
            <a:r>
              <a:rPr lang="en-US" sz="2400" dirty="0" err="1" smtClean="0"/>
              <a:t>signo</a:t>
            </a:r>
            <a:r>
              <a:rPr lang="en-US" sz="2400" dirty="0" smtClean="0"/>
              <a:t> de </a:t>
            </a:r>
            <a:r>
              <a:rPr lang="en-US" sz="2400" dirty="0" err="1" smtClean="0"/>
              <a:t>admiración</a:t>
            </a:r>
            <a:r>
              <a:rPr lang="en-US" sz="2400" dirty="0" smtClean="0"/>
              <a:t> y en color </a:t>
            </a:r>
            <a:r>
              <a:rPr lang="en-US" sz="2400" dirty="0" err="1" smtClean="0"/>
              <a:t>rojo</a:t>
            </a:r>
            <a:r>
              <a:rPr lang="en-US" sz="2400" dirty="0" smtClean="0"/>
              <a:t>. 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 smtClean="0"/>
              <a:t>ocurre</a:t>
            </a:r>
            <a:r>
              <a:rPr lang="en-US" sz="2400" dirty="0" smtClean="0"/>
              <a:t> </a:t>
            </a:r>
            <a:r>
              <a:rPr lang="en-US" sz="2400" dirty="0" err="1" smtClean="0"/>
              <a:t>porque</a:t>
            </a:r>
            <a:r>
              <a:rPr lang="en-US" sz="2400" dirty="0" smtClean="0"/>
              <a:t> </a:t>
            </a:r>
            <a:r>
              <a:rPr lang="en-US" sz="2400" dirty="0" err="1" smtClean="0"/>
              <a:t>MSProject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dicho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se </a:t>
            </a:r>
            <a:r>
              <a:rPr lang="en-US" sz="2400" dirty="0" err="1" smtClean="0"/>
              <a:t>encuentra</a:t>
            </a:r>
            <a:r>
              <a:rPr lang="en-US" sz="2400" dirty="0" smtClean="0"/>
              <a:t> </a:t>
            </a:r>
            <a:r>
              <a:rPr lang="en-US" sz="2400" dirty="0" err="1" smtClean="0"/>
              <a:t>sobreasignado</a:t>
            </a:r>
            <a:r>
              <a:rPr lang="en-US" sz="2400" dirty="0" smtClean="0"/>
              <a:t> (</a:t>
            </a:r>
            <a:r>
              <a:rPr lang="en-US" sz="2400" dirty="0" err="1" smtClean="0"/>
              <a:t>tiene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carga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trabajo</a:t>
            </a:r>
            <a:r>
              <a:rPr lang="en-US" sz="2400" dirty="0" smtClean="0"/>
              <a:t> superior al 100%)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5"/>
            <a:ext cx="7992888" cy="13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/>
              <a:t>Estimar los </a:t>
            </a:r>
            <a:r>
              <a:rPr lang="es-ES_tradnl" sz="4000" dirty="0" err="1"/>
              <a:t>rec</a:t>
            </a:r>
            <a:r>
              <a:rPr lang="es-CR" sz="4000" dirty="0"/>
              <a:t>ursos de las actividades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013176"/>
            <a:ext cx="8424936" cy="15121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sz="2400" dirty="0" smtClean="0"/>
              <a:t>En esta vista se observa la razón por la c</a:t>
            </a:r>
            <a:r>
              <a:rPr lang="en-US" sz="2400" dirty="0" err="1" smtClean="0"/>
              <a:t>ual</a:t>
            </a:r>
            <a:r>
              <a:rPr lang="en-US" sz="2400" dirty="0" smtClean="0"/>
              <a:t> </a:t>
            </a:r>
            <a:r>
              <a:rPr lang="en-US" sz="2400" dirty="0" err="1" smtClean="0"/>
              <a:t>MSProject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Steve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sobreasignado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Nótese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en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 </a:t>
            </a: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situación</a:t>
            </a:r>
            <a:r>
              <a:rPr lang="en-US" sz="2400" dirty="0" smtClean="0"/>
              <a:t> no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relevante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aun</a:t>
            </a:r>
            <a:r>
              <a:rPr lang="en-US" sz="2400" dirty="0" smtClean="0"/>
              <a:t> no </a:t>
            </a:r>
            <a:r>
              <a:rPr lang="en-US" sz="2400" dirty="0" err="1" smtClean="0"/>
              <a:t>hemos</a:t>
            </a:r>
            <a:r>
              <a:rPr lang="en-US" sz="2400" dirty="0" smtClean="0"/>
              <a:t> </a:t>
            </a:r>
            <a:r>
              <a:rPr lang="en-US" sz="2400" dirty="0" err="1" smtClean="0"/>
              <a:t>asignado</a:t>
            </a:r>
            <a:r>
              <a:rPr lang="en-US" sz="2400" dirty="0" smtClean="0"/>
              <a:t> </a:t>
            </a:r>
            <a:r>
              <a:rPr lang="en-US" sz="2400" dirty="0" err="1" smtClean="0"/>
              <a:t>duraciones</a:t>
            </a:r>
            <a:r>
              <a:rPr lang="en-US" sz="2400" dirty="0" smtClean="0"/>
              <a:t>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tareas</a:t>
            </a:r>
            <a:r>
              <a:rPr lang="en-US" sz="2400" dirty="0" smtClean="0"/>
              <a:t>. Este </a:t>
            </a:r>
            <a:r>
              <a:rPr lang="en-US" sz="2400" dirty="0" err="1" smtClean="0"/>
              <a:t>detalle</a:t>
            </a:r>
            <a:r>
              <a:rPr lang="en-US" sz="2400" dirty="0" smtClean="0"/>
              <a:t> se </a:t>
            </a:r>
            <a:r>
              <a:rPr lang="en-US" sz="2400" dirty="0" err="1" smtClean="0"/>
              <a:t>retomará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adelante</a:t>
            </a:r>
            <a:r>
              <a:rPr lang="en-US" sz="2400" dirty="0" smtClean="0"/>
              <a:t> en el </a:t>
            </a:r>
            <a:r>
              <a:rPr lang="en-US" sz="2400" dirty="0" err="1" smtClean="0"/>
              <a:t>ejemplo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32610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92080" y="2492896"/>
            <a:ext cx="864096" cy="432048"/>
          </a:xfrm>
          <a:prstGeom prst="roundRect">
            <a:avLst/>
          </a:prstGeom>
          <a:solidFill>
            <a:srgbClr val="FFFF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lvl="0"/>
            <a:r>
              <a:rPr lang="es-ES" sz="4000" dirty="0" smtClean="0"/>
              <a:t>Ejemplo/Caso de Gestión del tiempo-costo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Se </a:t>
            </a:r>
            <a:r>
              <a:rPr lang="es-CR" dirty="0"/>
              <a:t>trata de </a:t>
            </a:r>
            <a:r>
              <a:rPr lang="es-CR" dirty="0" smtClean="0"/>
              <a:t>un proyecto de elaboración de un estudio de mercado</a:t>
            </a:r>
          </a:p>
          <a:p>
            <a:r>
              <a:rPr lang="es-CR" dirty="0" smtClean="0"/>
              <a:t>Se cuenta con la EDT (Estructura de Desglose del Trabajo)</a:t>
            </a:r>
          </a:p>
          <a:p>
            <a:r>
              <a:rPr lang="es-CR" dirty="0" smtClean="0"/>
              <a:t>El ejercicio es una adaptación de un ejemplo del libro Administración Exitosa de Proyectos de Jack Gido y James Clements (ver bibliografía) con algunas variaciones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554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Proceso a realizar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51636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/>
          <a:lstStyle/>
          <a:p>
            <a:pPr lvl="0"/>
            <a:r>
              <a:rPr lang="es-ES_tradnl" sz="4000" dirty="0" smtClean="0"/>
              <a:t>Estimar la d</a:t>
            </a:r>
            <a:r>
              <a:rPr lang="en-US" sz="4000" dirty="0" err="1" smtClean="0"/>
              <a:t>uración</a:t>
            </a:r>
            <a:r>
              <a:rPr lang="es-CR" sz="4000" dirty="0" smtClean="0"/>
              <a:t> de </a:t>
            </a:r>
            <a:r>
              <a:rPr lang="es-CR" sz="4000" dirty="0"/>
              <a:t>las actividades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En este proceso </a:t>
            </a:r>
            <a:r>
              <a:rPr lang="es-CR" dirty="0"/>
              <a:t>se deben estimar </a:t>
            </a:r>
            <a:r>
              <a:rPr lang="es-CR" dirty="0" smtClean="0"/>
              <a:t>l</a:t>
            </a:r>
            <a:r>
              <a:rPr lang="es-ES_tradnl" dirty="0" smtClean="0"/>
              <a:t>a cantidad de periodos laborales necesarios para completar las actividades con base en los </a:t>
            </a:r>
            <a:r>
              <a:rPr lang="es-ES_tradnl" dirty="0" err="1" smtClean="0"/>
              <a:t>rec</a:t>
            </a:r>
            <a:r>
              <a:rPr lang="en-US" dirty="0" err="1" smtClean="0"/>
              <a:t>ursos</a:t>
            </a:r>
            <a:r>
              <a:rPr lang="en-US" dirty="0" smtClean="0"/>
              <a:t> </a:t>
            </a:r>
            <a:r>
              <a:rPr lang="en-US" dirty="0" err="1" smtClean="0"/>
              <a:t>establecidos</a:t>
            </a: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24025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/>
              <a:t>Estimar </a:t>
            </a:r>
            <a:r>
              <a:rPr lang="es-ES_tradnl" sz="4000" dirty="0" smtClean="0"/>
              <a:t>la d</a:t>
            </a:r>
            <a:r>
              <a:rPr lang="en-US" sz="4000" dirty="0" err="1" smtClean="0"/>
              <a:t>uración</a:t>
            </a:r>
            <a:r>
              <a:rPr lang="en-US" sz="4000" dirty="0" smtClean="0"/>
              <a:t> </a:t>
            </a:r>
            <a:r>
              <a:rPr lang="es-CR" sz="4000" dirty="0" smtClean="0"/>
              <a:t>de </a:t>
            </a:r>
            <a:r>
              <a:rPr lang="es-CR" sz="4000" dirty="0"/>
              <a:t>las actividades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3744416" cy="4896544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/>
              <a:t>Considerando la cantidad de trabajo por realizar, los </a:t>
            </a:r>
            <a:r>
              <a:rPr lang="es-ES_tradnl" sz="2400" dirty="0" err="1" smtClean="0"/>
              <a:t>rec</a:t>
            </a:r>
            <a:r>
              <a:rPr lang="en-US" sz="2400" dirty="0" err="1" smtClean="0"/>
              <a:t>ursos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,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productividad</a:t>
            </a:r>
            <a:r>
              <a:rPr lang="en-US" sz="2400" dirty="0" smtClean="0"/>
              <a:t>, </a:t>
            </a:r>
            <a:r>
              <a:rPr lang="en-US" sz="2400" dirty="0" err="1" smtClean="0"/>
              <a:t>jornada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trabajo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, se </a:t>
            </a:r>
            <a:r>
              <a:rPr lang="en-US" sz="2400" dirty="0" err="1" smtClean="0"/>
              <a:t>calcula</a:t>
            </a:r>
            <a:r>
              <a:rPr lang="en-US" sz="2400" dirty="0" smtClean="0"/>
              <a:t> la </a:t>
            </a:r>
            <a:r>
              <a:rPr lang="en-US" sz="2400" dirty="0" err="1" smtClean="0"/>
              <a:t>duración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tareas</a:t>
            </a:r>
            <a:r>
              <a:rPr lang="en-US" sz="2400" dirty="0" smtClean="0"/>
              <a:t>, </a:t>
            </a:r>
            <a:r>
              <a:rPr lang="en-US" sz="2400" dirty="0" err="1" smtClean="0"/>
              <a:t>tal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se </a:t>
            </a:r>
            <a:r>
              <a:rPr lang="en-US" sz="2400" dirty="0" err="1" smtClean="0"/>
              <a:t>muestra</a:t>
            </a:r>
            <a:r>
              <a:rPr lang="en-US" sz="2400" dirty="0" smtClean="0"/>
              <a:t> en el </a:t>
            </a:r>
            <a:r>
              <a:rPr lang="en-US" sz="2400" dirty="0" err="1" smtClean="0"/>
              <a:t>cuadro</a:t>
            </a:r>
            <a:r>
              <a:rPr lang="en-US" sz="2400" dirty="0" smtClean="0"/>
              <a:t> </a:t>
            </a:r>
            <a:r>
              <a:rPr lang="en-US" sz="2400" dirty="0" err="1" smtClean="0"/>
              <a:t>adjunto</a:t>
            </a:r>
            <a:endParaRPr lang="es-C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29" y="1196752"/>
            <a:ext cx="4524659" cy="53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Proceso a realizar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65593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00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/>
          <a:lstStyle/>
          <a:p>
            <a:pPr lvl="0"/>
            <a:r>
              <a:rPr lang="es-ES_tradnl" sz="4000" dirty="0" smtClean="0"/>
              <a:t>Desarrollar el cronograma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En este proceso </a:t>
            </a:r>
            <a:r>
              <a:rPr lang="es-CR" dirty="0"/>
              <a:t>se </a:t>
            </a:r>
            <a:r>
              <a:rPr lang="es-CR" dirty="0" smtClean="0"/>
              <a:t>debe </a:t>
            </a:r>
            <a:r>
              <a:rPr lang="es-ES_tradnl" dirty="0" smtClean="0"/>
              <a:t>analizar la </a:t>
            </a:r>
            <a:r>
              <a:rPr lang="es-ES_tradnl" dirty="0" err="1" smtClean="0"/>
              <a:t>sec</a:t>
            </a:r>
            <a:r>
              <a:rPr lang="en-US" dirty="0" err="1" smtClean="0"/>
              <a:t>uencia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, </a:t>
            </a:r>
            <a:r>
              <a:rPr lang="en-US" dirty="0" err="1" smtClean="0"/>
              <a:t>duraciones</a:t>
            </a:r>
            <a:r>
              <a:rPr lang="en-US" dirty="0" smtClean="0"/>
              <a:t>, </a:t>
            </a:r>
            <a:r>
              <a:rPr lang="en-US" dirty="0" err="1" smtClean="0"/>
              <a:t>requerimientos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y </a:t>
            </a:r>
            <a:r>
              <a:rPr lang="en-US" dirty="0" err="1" smtClean="0"/>
              <a:t>restricciones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el </a:t>
            </a:r>
            <a:r>
              <a:rPr lang="en-US" dirty="0" err="1" smtClean="0"/>
              <a:t>cronograma</a:t>
            </a: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3830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589240"/>
            <a:ext cx="8640960" cy="8640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_tradnl" sz="2400" dirty="0" smtClean="0"/>
              <a:t>En esta imagen se aprecia el cronograma creado en </a:t>
            </a:r>
            <a:r>
              <a:rPr lang="es-ES_tradnl" sz="2400" dirty="0" err="1" smtClean="0"/>
              <a:t>MSProject</a:t>
            </a:r>
            <a:r>
              <a:rPr lang="es-ES_tradnl" sz="2400" dirty="0" smtClean="0"/>
              <a:t>. Se observan las actividades, s</a:t>
            </a:r>
            <a:r>
              <a:rPr lang="en-US" sz="2400" dirty="0" smtClean="0"/>
              <a:t>u </a:t>
            </a:r>
            <a:r>
              <a:rPr lang="en-US" sz="2400" dirty="0" err="1" smtClean="0"/>
              <a:t>duración</a:t>
            </a:r>
            <a:r>
              <a:rPr lang="en-US" sz="2400" dirty="0" smtClean="0"/>
              <a:t>, </a:t>
            </a:r>
            <a:r>
              <a:rPr lang="en-US" sz="2400" dirty="0" err="1" smtClean="0"/>
              <a:t>secuencia</a:t>
            </a:r>
            <a:r>
              <a:rPr lang="en-US" sz="2400" dirty="0" smtClean="0"/>
              <a:t> y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asigandos</a:t>
            </a:r>
            <a:r>
              <a:rPr lang="en-US" sz="2400" dirty="0" smtClean="0"/>
              <a:t> a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tarea</a:t>
            </a:r>
            <a:r>
              <a:rPr lang="es-ES_tradnl" sz="2400" dirty="0" smtClean="0"/>
              <a:t> </a:t>
            </a:r>
            <a:endParaRPr lang="es-C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1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589240"/>
            <a:ext cx="8640960" cy="8640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sz="2400" dirty="0" smtClean="0"/>
              <a:t>En esta imagen se aprecia la r</a:t>
            </a:r>
            <a:r>
              <a:rPr lang="en-US" sz="2400" dirty="0" err="1" smtClean="0"/>
              <a:t>uta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crítica</a:t>
            </a:r>
            <a:r>
              <a:rPr lang="en-US" sz="2400" dirty="0" smtClean="0"/>
              <a:t>, la </a:t>
            </a:r>
            <a:r>
              <a:rPr lang="en-US" sz="2400" dirty="0" err="1" smtClean="0"/>
              <a:t>duración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y la </a:t>
            </a:r>
            <a:r>
              <a:rPr lang="en-US" sz="2400" dirty="0" err="1" smtClean="0"/>
              <a:t>holgura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tareas</a:t>
            </a:r>
            <a:r>
              <a:rPr lang="en-US" sz="2400" dirty="0" smtClean="0"/>
              <a:t> no </a:t>
            </a:r>
            <a:r>
              <a:rPr lang="en-US" sz="2400" dirty="0" err="1" smtClean="0"/>
              <a:t>críticas</a:t>
            </a:r>
            <a:r>
              <a:rPr lang="en-US" sz="2400" dirty="0" smtClean="0"/>
              <a:t> (Total Slack)</a:t>
            </a:r>
            <a:r>
              <a:rPr lang="es-ES_tradnl" sz="2400" dirty="0" smtClean="0"/>
              <a:t>. También en el </a:t>
            </a:r>
            <a:r>
              <a:rPr lang="es-ES_tradnl" sz="2400" dirty="0" err="1" smtClean="0"/>
              <a:t>rec</a:t>
            </a:r>
            <a:r>
              <a:rPr lang="en-US" sz="2400" dirty="0" err="1" smtClean="0"/>
              <a:t>uadro</a:t>
            </a:r>
            <a:r>
              <a:rPr lang="en-US" sz="2400" dirty="0" smtClean="0"/>
              <a:t> se </a:t>
            </a:r>
            <a:r>
              <a:rPr lang="en-US" sz="2400" dirty="0" err="1" smtClean="0"/>
              <a:t>observan</a:t>
            </a:r>
            <a:r>
              <a:rPr lang="en-US" sz="2400" dirty="0" smtClean="0"/>
              <a:t> el total de </a:t>
            </a:r>
            <a:r>
              <a:rPr lang="en-US" sz="2400" dirty="0" err="1" smtClean="0"/>
              <a:t>horas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trabajo</a:t>
            </a:r>
            <a:r>
              <a:rPr lang="en-US" sz="2400" dirty="0" smtClean="0"/>
              <a:t> y el </a:t>
            </a:r>
            <a:r>
              <a:rPr lang="en-US" sz="2400" dirty="0" err="1" smtClean="0"/>
              <a:t>costo</a:t>
            </a:r>
            <a:r>
              <a:rPr lang="en-US" sz="2400" dirty="0" smtClean="0"/>
              <a:t> total (</a:t>
            </a:r>
            <a:r>
              <a:rPr lang="en-US" sz="2400" dirty="0" err="1" smtClean="0"/>
              <a:t>detalle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verá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adelante</a:t>
            </a:r>
            <a:r>
              <a:rPr lang="en-US" sz="2400" dirty="0" smtClean="0"/>
              <a:t>).</a:t>
            </a:r>
            <a:endParaRPr lang="es-C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081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060848"/>
            <a:ext cx="3707904" cy="9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589240"/>
            <a:ext cx="8640960" cy="864096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Se </a:t>
            </a:r>
            <a:r>
              <a:rPr lang="en-US" sz="2400" dirty="0" err="1" smtClean="0"/>
              <a:t>observa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persiste</a:t>
            </a:r>
            <a:r>
              <a:rPr lang="en-US" sz="2400" dirty="0" smtClean="0"/>
              <a:t> el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de </a:t>
            </a:r>
            <a:r>
              <a:rPr lang="en-US" sz="2400" dirty="0" err="1" smtClean="0"/>
              <a:t>sobreasignación</a:t>
            </a:r>
            <a:r>
              <a:rPr lang="en-US" sz="2400" dirty="0" smtClean="0"/>
              <a:t> con el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Steve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tareas</a:t>
            </a:r>
            <a:r>
              <a:rPr lang="en-US" sz="2400" dirty="0" smtClean="0"/>
              <a:t> 4 y 5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realizando</a:t>
            </a:r>
            <a:r>
              <a:rPr lang="en-US" sz="2400" dirty="0" smtClean="0"/>
              <a:t> de forma </a:t>
            </a:r>
            <a:r>
              <a:rPr lang="en-US" sz="2400" dirty="0" err="1" smtClean="0"/>
              <a:t>simultánea</a:t>
            </a:r>
            <a:r>
              <a:rPr lang="es-ES_tradnl" sz="2400" dirty="0" smtClean="0"/>
              <a:t>.</a:t>
            </a:r>
            <a:endParaRPr lang="es-C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1216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27984" y="2852936"/>
            <a:ext cx="1080120" cy="504056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877272"/>
            <a:ext cx="8640960" cy="8640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sz="2400" dirty="0" smtClean="0"/>
              <a:t>En este gráfico de </a:t>
            </a:r>
            <a:r>
              <a:rPr lang="es-ES_tradnl" sz="2400" dirty="0" err="1" smtClean="0"/>
              <a:t>rec</a:t>
            </a:r>
            <a:r>
              <a:rPr lang="en-US" sz="2400" dirty="0" err="1" smtClean="0"/>
              <a:t>ursos</a:t>
            </a:r>
            <a:r>
              <a:rPr lang="en-US" sz="2400" dirty="0" smtClean="0"/>
              <a:t> </a:t>
            </a:r>
            <a:r>
              <a:rPr lang="es-ES_tradnl" sz="2400" dirty="0" smtClean="0"/>
              <a:t>se observa el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de </a:t>
            </a:r>
            <a:r>
              <a:rPr lang="en-US" sz="2400" dirty="0" err="1" smtClean="0"/>
              <a:t>sobreasignación</a:t>
            </a:r>
            <a:r>
              <a:rPr lang="en-US" sz="2400" dirty="0" smtClean="0"/>
              <a:t> con el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Steve</a:t>
            </a:r>
            <a:r>
              <a:rPr lang="es-ES_tradnl" sz="2400" dirty="0" smtClean="0"/>
              <a:t>. Se aprecia q</a:t>
            </a:r>
            <a:r>
              <a:rPr lang="en-US" sz="2400" dirty="0" err="1" smtClean="0"/>
              <a:t>ue</a:t>
            </a:r>
            <a:r>
              <a:rPr lang="en-US" sz="2400" dirty="0" smtClean="0"/>
              <a:t> </a:t>
            </a:r>
            <a:r>
              <a:rPr lang="en-US" sz="2400" dirty="0" err="1" smtClean="0"/>
              <a:t>dicho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asignado</a:t>
            </a:r>
            <a:r>
              <a:rPr lang="en-US" sz="2400" dirty="0" smtClean="0"/>
              <a:t> en un 200% (el </a:t>
            </a:r>
            <a:r>
              <a:rPr lang="en-US" sz="2400" dirty="0" err="1" smtClean="0"/>
              <a:t>doble</a:t>
            </a:r>
            <a:r>
              <a:rPr lang="en-US" sz="2400" dirty="0" smtClean="0"/>
              <a:t> de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capacidad</a:t>
            </a:r>
            <a:r>
              <a:rPr lang="en-US" sz="2400" dirty="0" smtClean="0"/>
              <a:t>) lo </a:t>
            </a:r>
            <a:r>
              <a:rPr lang="en-US" sz="2400" dirty="0" err="1" smtClean="0"/>
              <a:t>cual</a:t>
            </a:r>
            <a:r>
              <a:rPr lang="en-US" sz="2400" dirty="0" smtClean="0"/>
              <a:t> </a:t>
            </a:r>
            <a:r>
              <a:rPr lang="en-US" sz="2400" dirty="0" err="1" smtClean="0"/>
              <a:t>debe</a:t>
            </a:r>
            <a:r>
              <a:rPr lang="en-US" sz="2400" dirty="0" smtClean="0"/>
              <a:t> </a:t>
            </a:r>
            <a:r>
              <a:rPr lang="en-US" sz="2400" dirty="0" err="1" smtClean="0"/>
              <a:t>resolverse</a:t>
            </a:r>
            <a:endParaRPr lang="es-C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7992888" cy="47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589240"/>
            <a:ext cx="8640960" cy="11521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_tradnl" sz="2400" dirty="0" smtClean="0"/>
              <a:t>En esta imagen se aprecia el cronograma con nivelación de </a:t>
            </a:r>
            <a:r>
              <a:rPr lang="es-ES_tradnl" sz="2400" dirty="0" err="1" smtClean="0"/>
              <a:t>rec</a:t>
            </a:r>
            <a:r>
              <a:rPr lang="en-US" sz="2400" dirty="0" err="1" smtClean="0"/>
              <a:t>ursos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resolver la </a:t>
            </a:r>
            <a:r>
              <a:rPr lang="en-US" sz="2400" dirty="0" err="1" smtClean="0"/>
              <a:t>sobreasignación</a:t>
            </a:r>
            <a:r>
              <a:rPr lang="en-US" sz="2400" dirty="0" smtClean="0"/>
              <a:t>. </a:t>
            </a: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nivelación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realizarse</a:t>
            </a:r>
            <a:r>
              <a:rPr lang="en-US" sz="2400" dirty="0" smtClean="0"/>
              <a:t> </a:t>
            </a:r>
            <a:r>
              <a:rPr lang="en-US" sz="2400" dirty="0" err="1" smtClean="0"/>
              <a:t>manualmente</a:t>
            </a:r>
            <a:r>
              <a:rPr lang="en-US" sz="2400" dirty="0" smtClean="0"/>
              <a:t> o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el software.</a:t>
            </a:r>
          </a:p>
          <a:p>
            <a:pPr algn="just"/>
            <a:r>
              <a:rPr lang="en-US" sz="2400" dirty="0" err="1" smtClean="0"/>
              <a:t>Obsérvese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tarea</a:t>
            </a:r>
            <a:r>
              <a:rPr lang="en-US" sz="2400" dirty="0" smtClean="0"/>
              <a:t> 5 </a:t>
            </a:r>
            <a:r>
              <a:rPr lang="en-US" sz="2400" dirty="0" err="1" smtClean="0"/>
              <a:t>ahora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parte de la </a:t>
            </a:r>
            <a:r>
              <a:rPr lang="en-US" sz="2400" dirty="0" err="1" smtClean="0"/>
              <a:t>ruta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crítica</a:t>
            </a:r>
            <a:r>
              <a:rPr lang="en-US" sz="2400" dirty="0" smtClean="0"/>
              <a:t> y la </a:t>
            </a:r>
            <a:r>
              <a:rPr lang="en-US" sz="2400" dirty="0" err="1" smtClean="0"/>
              <a:t>tarea</a:t>
            </a:r>
            <a:r>
              <a:rPr lang="en-US" sz="2400" dirty="0" smtClean="0"/>
              <a:t> 6 </a:t>
            </a:r>
            <a:r>
              <a:rPr lang="en-US" sz="2400" dirty="0" err="1" smtClean="0"/>
              <a:t>ya</a:t>
            </a:r>
            <a:r>
              <a:rPr lang="en-US" sz="2400" dirty="0" smtClean="0"/>
              <a:t> no forma parte de </a:t>
            </a:r>
            <a:r>
              <a:rPr lang="en-US" sz="2400" dirty="0" err="1" smtClean="0"/>
              <a:t>dicha</a:t>
            </a:r>
            <a:r>
              <a:rPr lang="en-US" sz="2400" dirty="0" smtClean="0"/>
              <a:t> </a:t>
            </a:r>
            <a:r>
              <a:rPr lang="en-US" sz="2400" dirty="0" err="1" smtClean="0"/>
              <a:t>ruta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crítica</a:t>
            </a:r>
            <a:r>
              <a:rPr lang="en-US" sz="2400" dirty="0" smtClean="0"/>
              <a:t>.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otra</a:t>
            </a:r>
            <a:r>
              <a:rPr lang="en-US" sz="2400" dirty="0" smtClean="0"/>
              <a:t> parte la </a:t>
            </a:r>
            <a:r>
              <a:rPr lang="en-US" sz="2400" dirty="0" err="1" smtClean="0"/>
              <a:t>duración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se ha </a:t>
            </a:r>
            <a:r>
              <a:rPr lang="en-US" sz="2400" dirty="0" err="1" smtClean="0"/>
              <a:t>incrementado</a:t>
            </a:r>
            <a:r>
              <a:rPr lang="en-US" sz="2400" dirty="0" smtClean="0"/>
              <a:t> en 2 </a:t>
            </a:r>
            <a:r>
              <a:rPr lang="en-US" sz="2400" dirty="0" err="1" smtClean="0"/>
              <a:t>días</a:t>
            </a:r>
            <a:r>
              <a:rPr lang="en-US" sz="2400" dirty="0"/>
              <a:t>.</a:t>
            </a:r>
            <a:endParaRPr lang="es-C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436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4600"/>
            <a:ext cx="9144000" cy="43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772" y="2060848"/>
            <a:ext cx="3707904" cy="9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6732240" cy="1143000"/>
          </a:xfrm>
        </p:spPr>
        <p:txBody>
          <a:bodyPr/>
          <a:lstStyle/>
          <a:p>
            <a:pPr lvl="0"/>
            <a:r>
              <a:rPr lang="es-ES" sz="4000" dirty="0" smtClean="0"/>
              <a:t>Caso </a:t>
            </a:r>
            <a:r>
              <a:rPr lang="es-ES" sz="4000" dirty="0" err="1" smtClean="0"/>
              <a:t>Est</a:t>
            </a:r>
            <a:r>
              <a:rPr lang="es-CR" sz="4000" dirty="0" smtClean="0"/>
              <a:t>udio de Mercado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C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 smtClean="0"/>
              <a:t>El proyecto consiste en la elaboración de un estudio de mercado.</a:t>
            </a:r>
          </a:p>
          <a:p>
            <a:pPr lvl="1"/>
            <a:r>
              <a:rPr lang="es-CR" dirty="0" smtClean="0"/>
              <a:t>Se debe realizar en 135 días</a:t>
            </a:r>
          </a:p>
          <a:p>
            <a:pPr lvl="1"/>
            <a:r>
              <a:rPr lang="es-CR" dirty="0" smtClean="0"/>
              <a:t>Se cuenta con $40.000,00 para realizarlo</a:t>
            </a:r>
          </a:p>
          <a:p>
            <a:pPr lvl="1"/>
            <a:r>
              <a:rPr lang="es-CR" dirty="0" smtClean="0"/>
              <a:t>Se cuenta con 4 recursos para realizarlo (Susan, Steve, Andy y Jim)</a:t>
            </a:r>
          </a:p>
          <a:p>
            <a:pPr lvl="1"/>
            <a:r>
              <a:rPr lang="es-CR" dirty="0" smtClean="0"/>
              <a:t>La jornada de trabajo a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5 </a:t>
            </a:r>
            <a:r>
              <a:rPr lang="en-US" dirty="0" err="1" smtClean="0"/>
              <a:t>días</a:t>
            </a:r>
            <a:r>
              <a:rPr lang="en-US" dirty="0" smtClean="0"/>
              <a:t> a la </a:t>
            </a:r>
            <a:r>
              <a:rPr lang="en-US" dirty="0" err="1" smtClean="0"/>
              <a:t>semana</a:t>
            </a:r>
            <a:r>
              <a:rPr lang="en-US" dirty="0" smtClean="0"/>
              <a:t> y 8 </a:t>
            </a:r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diarias</a:t>
            </a:r>
            <a:endParaRPr lang="es-CR" dirty="0" smtClean="0"/>
          </a:p>
          <a:p>
            <a:pPr lvl="1"/>
            <a:r>
              <a:rPr lang="es-CR" dirty="0" smtClean="0"/>
              <a:t>El principal riesgo identificado es la posibilidad de un retraso en el proyecto, ya que la compañía tiene historial de retrasos en proyectos anteriores</a:t>
            </a:r>
          </a:p>
        </p:txBody>
      </p:sp>
    </p:spTree>
    <p:extLst>
      <p:ext uri="{BB962C8B-B14F-4D97-AF65-F5344CB8AC3E}">
        <p14:creationId xmlns:p14="http://schemas.microsoft.com/office/powerpoint/2010/main" val="10368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s-ES_tradnl" sz="4000" dirty="0" smtClean="0"/>
              <a:t>Desarrollar el cronograma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6165304"/>
            <a:ext cx="8640960" cy="576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_tradnl" sz="2400" dirty="0" smtClean="0"/>
              <a:t>Para finalizar esta sección se agregan tareas res</a:t>
            </a:r>
            <a:r>
              <a:rPr lang="en-US" sz="2400" dirty="0" err="1" smtClean="0"/>
              <a:t>umen</a:t>
            </a:r>
            <a:r>
              <a:rPr lang="en-US" sz="2400" dirty="0" smtClean="0"/>
              <a:t>, </a:t>
            </a:r>
            <a:r>
              <a:rPr lang="en-US" sz="2400" dirty="0" err="1" smtClean="0"/>
              <a:t>hitos</a:t>
            </a:r>
            <a:r>
              <a:rPr lang="en-US" sz="2400" dirty="0" smtClean="0"/>
              <a:t> y se </a:t>
            </a:r>
            <a:r>
              <a:rPr lang="en-US" sz="2400" dirty="0" err="1" smtClean="0"/>
              <a:t>reordenan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actividades</a:t>
            </a:r>
            <a:endParaRPr lang="es-C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0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1143000"/>
          </a:xfrm>
        </p:spPr>
        <p:txBody>
          <a:bodyPr/>
          <a:lstStyle/>
          <a:p>
            <a:pPr lvl="0"/>
            <a:r>
              <a:rPr lang="es-ES" sz="3200" dirty="0" err="1" smtClean="0"/>
              <a:t>Concl</a:t>
            </a:r>
            <a:r>
              <a:rPr lang="es-CR" sz="3200" dirty="0" smtClean="0"/>
              <a:t>usiones preliminares </a:t>
            </a:r>
            <a:r>
              <a:rPr lang="es-ES" sz="3200" dirty="0"/>
              <a:t>c</a:t>
            </a:r>
            <a:r>
              <a:rPr lang="es-ES" sz="3200" dirty="0" smtClean="0"/>
              <a:t>aso </a:t>
            </a:r>
            <a:r>
              <a:rPr lang="es-ES" sz="3200" dirty="0" err="1" smtClean="0"/>
              <a:t>Est</a:t>
            </a:r>
            <a:r>
              <a:rPr lang="es-CR" sz="3200" dirty="0" smtClean="0"/>
              <a:t>udio de Mercado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s-C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R" dirty="0"/>
              <a:t>Con base en lo realizado hasta ahora se tiene </a:t>
            </a:r>
            <a:r>
              <a:rPr lang="es-CR" dirty="0" smtClean="0"/>
              <a:t>preliminarmente lo siguiente:</a:t>
            </a:r>
          </a:p>
          <a:p>
            <a:pPr lvl="1"/>
            <a:r>
              <a:rPr lang="es-CR" dirty="0"/>
              <a:t>Requerimiento: Se debe realizar en 135 días</a:t>
            </a:r>
          </a:p>
          <a:p>
            <a:pPr lvl="1"/>
            <a:r>
              <a:rPr lang="es-CR" dirty="0"/>
              <a:t>Realidad: Se puede realizar en 140 días </a:t>
            </a:r>
            <a:r>
              <a:rPr lang="es-CR" dirty="0" smtClean="0"/>
              <a:t>según el cronograma preliminar desarrollado</a:t>
            </a:r>
            <a:endParaRPr lang="es-CR" dirty="0"/>
          </a:p>
          <a:p>
            <a:pPr lvl="1"/>
            <a:r>
              <a:rPr lang="es-CR" dirty="0"/>
              <a:t>Se cuenta con 4 recursos para realizarlo (Susan, Steve, Andy y Jim)  </a:t>
            </a:r>
            <a:r>
              <a:rPr lang="es-CR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s-CR" dirty="0">
              <a:solidFill>
                <a:srgbClr val="0000FF"/>
              </a:solidFill>
            </a:endParaRPr>
          </a:p>
          <a:p>
            <a:pPr lvl="1"/>
            <a:r>
              <a:rPr lang="es-CR" dirty="0"/>
              <a:t>La jornada de trabajo a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5 </a:t>
            </a:r>
            <a:r>
              <a:rPr lang="en-US" dirty="0" err="1"/>
              <a:t>días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r>
              <a:rPr lang="en-US" dirty="0"/>
              <a:t> y 8 </a:t>
            </a:r>
            <a:r>
              <a:rPr lang="en-US" dirty="0" err="1"/>
              <a:t>horas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s-CR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s-CR" dirty="0" smtClean="0">
              <a:solidFill>
                <a:srgbClr val="0000FF"/>
              </a:solidFill>
            </a:endParaRPr>
          </a:p>
          <a:p>
            <a:r>
              <a:rPr lang="es-CR" dirty="0" smtClean="0"/>
              <a:t>Falta desarrollar los procesos de planificación del costo para establecer resultados</a:t>
            </a:r>
          </a:p>
        </p:txBody>
      </p:sp>
    </p:spTree>
    <p:extLst>
      <p:ext uri="{BB962C8B-B14F-4D97-AF65-F5344CB8AC3E}">
        <p14:creationId xmlns:p14="http://schemas.microsoft.com/office/powerpoint/2010/main" val="18832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Gido Jack, Clements James P. Administración de Exitosa de Proyectos. Segunda Edición. México: Internacional Thomson Editors, 2007.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27C6-4CF7-4AEC-A34F-C8D675071454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err="1" smtClean="0"/>
              <a:t>Presentaci</a:t>
            </a:r>
            <a:r>
              <a:rPr lang="es-ES" dirty="0" err="1" smtClean="0"/>
              <a:t>ón</a:t>
            </a:r>
            <a:r>
              <a:rPr lang="es-ES" dirty="0" smtClean="0"/>
              <a:t> elaborada con los aportes de los profesores:</a:t>
            </a:r>
          </a:p>
          <a:p>
            <a:pPr lvl="1"/>
            <a:r>
              <a:rPr lang="es-ES" dirty="0" smtClean="0"/>
              <a:t>Ing. </a:t>
            </a:r>
            <a:r>
              <a:rPr lang="es-ES" dirty="0" err="1" smtClean="0"/>
              <a:t>Alvaro</a:t>
            </a:r>
            <a:r>
              <a:rPr lang="es-ES" dirty="0" smtClean="0"/>
              <a:t> Mata </a:t>
            </a:r>
            <a:r>
              <a:rPr lang="es-ES" dirty="0" err="1" smtClean="0"/>
              <a:t>Leitón</a:t>
            </a:r>
            <a:r>
              <a:rPr lang="es-ES" dirty="0" smtClean="0"/>
              <a:t>, MAP, PMP, GPM-b</a:t>
            </a:r>
          </a:p>
          <a:p>
            <a:pPr lvl="1"/>
            <a:r>
              <a:rPr lang="es-ES" dirty="0" smtClean="0"/>
              <a:t>Ing. Carlos Brenes Mena, MAP, PMP, GPM-b</a:t>
            </a:r>
          </a:p>
          <a:p>
            <a:pPr lvl="1"/>
            <a:r>
              <a:rPr lang="es-ES" dirty="0" smtClean="0"/>
              <a:t>Ing. William </a:t>
            </a:r>
            <a:r>
              <a:rPr lang="es-ES" dirty="0" err="1" smtClean="0"/>
              <a:t>Ernest</a:t>
            </a:r>
            <a:r>
              <a:rPr lang="es-ES" dirty="0" smtClean="0"/>
              <a:t> </a:t>
            </a:r>
            <a:r>
              <a:rPr lang="es-ES" dirty="0" err="1" smtClean="0"/>
              <a:t>Mondol</a:t>
            </a:r>
            <a:r>
              <a:rPr lang="es-ES" dirty="0" smtClean="0"/>
              <a:t>, MAP, PMP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es-CR" sz="3600" dirty="0" smtClean="0"/>
              <a:t>EDT del proyecto</a:t>
            </a:r>
            <a:endParaRPr lang="es-CR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61" b="361"/>
          <a:stretch>
            <a:fillRect/>
          </a:stretch>
        </p:blipFill>
        <p:spPr>
          <a:xfrm>
            <a:off x="1691680" y="1283396"/>
            <a:ext cx="5904656" cy="35523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013176"/>
            <a:ext cx="8424936" cy="1368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_tradnl" sz="2500" dirty="0" smtClean="0"/>
              <a:t>La elaboración de la EDT forma parte de la gestión del alcance. Para efectos de este ejemplo se as</a:t>
            </a:r>
            <a:r>
              <a:rPr lang="es-CR" sz="2500" dirty="0" smtClean="0"/>
              <a:t>ume que dicha EDT está completa y correcta</a:t>
            </a:r>
          </a:p>
          <a:p>
            <a:pPr algn="just"/>
            <a:r>
              <a:rPr lang="es-CR" sz="2500" dirty="0" smtClean="0"/>
              <a:t>Nótese que se tiene una EDT de tres niveles (Nivel 0, 1 y 2), con don entregables principales (Cuestionario e Informe) y cuatro paquetes de trabajo (Diseño, Respuestas, Software e Informe)</a:t>
            </a:r>
            <a:endParaRPr lang="en-US" sz="2500" dirty="0" smtClean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Proceso a realizar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4457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Definir las actividades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5445224"/>
            <a:ext cx="8435280" cy="1184995"/>
          </a:xfrm>
        </p:spPr>
        <p:txBody>
          <a:bodyPr>
            <a:normAutofit/>
          </a:bodyPr>
          <a:lstStyle/>
          <a:p>
            <a:pPr algn="just"/>
            <a:r>
              <a:rPr lang="es-CR" sz="2400" dirty="0" smtClean="0"/>
              <a:t>En este proceso, tomando como base la EDT, se deben definir </a:t>
            </a:r>
            <a:r>
              <a:rPr lang="es-CR" sz="2400" dirty="0"/>
              <a:t>las actividades a partir de los </a:t>
            </a:r>
            <a:r>
              <a:rPr lang="es-CR" sz="2400" dirty="0" smtClean="0"/>
              <a:t>paquetes de trabajo de la EDT</a:t>
            </a:r>
            <a:endParaRPr lang="es-C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0768"/>
            <a:ext cx="6795671" cy="36724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99592" y="4077072"/>
            <a:ext cx="7488832" cy="108012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34000"/>
                </a:schemeClr>
              </a:gs>
              <a:gs pos="80000">
                <a:schemeClr val="accent4">
                  <a:shade val="93000"/>
                  <a:satMod val="130000"/>
                  <a:alpha val="34000"/>
                </a:schemeClr>
              </a:gs>
              <a:gs pos="100000">
                <a:schemeClr val="accent4">
                  <a:shade val="94000"/>
                  <a:satMod val="135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Definir las actividades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7241"/>
          <a:stretch/>
        </p:blipFill>
        <p:spPr>
          <a:xfrm>
            <a:off x="255025" y="1340768"/>
            <a:ext cx="8709463" cy="1541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996952"/>
            <a:ext cx="18722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 err="1" smtClean="0"/>
              <a:t>Identificar</a:t>
            </a:r>
            <a:r>
              <a:rPr lang="en-US" sz="1500" dirty="0" smtClean="0"/>
              <a:t> a los cons</a:t>
            </a:r>
            <a:r>
              <a:rPr lang="es-CR" sz="1500" dirty="0" smtClean="0"/>
              <a:t>umidores meta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Desarrollar cuestionario preliminar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Prueba piloto de cuestionario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Revisar comentarios y terminar cuestionario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Desarrollar software de prueba de datos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996952"/>
            <a:ext cx="18722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I</a:t>
            </a:r>
            <a:r>
              <a:rPr lang="es-ES_tradnl" sz="1500" dirty="0" err="1" smtClean="0"/>
              <a:t>mprimir</a:t>
            </a:r>
            <a:r>
              <a:rPr lang="es-ES_tradnl" sz="1500" dirty="0" smtClean="0"/>
              <a:t> el c</a:t>
            </a:r>
            <a:r>
              <a:rPr lang="es-CR" sz="1500" dirty="0" smtClean="0"/>
              <a:t>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Preparar etiquetas de correo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Enviar cuestionario por correo y obtener respuestas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99695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500" dirty="0" smtClean="0"/>
              <a:t>Desarrollar software de </a:t>
            </a:r>
            <a:r>
              <a:rPr lang="es-CR" sz="1500" dirty="0" smtClean="0"/>
              <a:t>análisis de datos</a:t>
            </a:r>
            <a:endParaRPr lang="es-ES_tradnl" sz="15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500" dirty="0" smtClean="0"/>
              <a:t>Probar software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2996952"/>
            <a:ext cx="18722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500" dirty="0" err="1" smtClean="0"/>
              <a:t>Introd</a:t>
            </a:r>
            <a:r>
              <a:rPr lang="es-CR" sz="1500" dirty="0" smtClean="0"/>
              <a:t>ucir los datos de respuestas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Analizar los resultados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/>
              <a:t>Preparar el informe</a:t>
            </a:r>
            <a:endParaRPr lang="en-US" sz="15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195736" y="5733256"/>
            <a:ext cx="6840760" cy="680939"/>
          </a:xfrm>
        </p:spPr>
        <p:txBody>
          <a:bodyPr>
            <a:normAutofit fontScale="92500"/>
          </a:bodyPr>
          <a:lstStyle/>
          <a:p>
            <a:pPr algn="just"/>
            <a:r>
              <a:rPr lang="es-CR" dirty="0" smtClean="0"/>
              <a:t>Se definen 13 actividades tal como se indica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681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Definir las actividades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18722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solidFill>
                  <a:srgbClr val="0000FF"/>
                </a:solidFill>
              </a:rPr>
              <a:t>Identificar</a:t>
            </a:r>
            <a:r>
              <a:rPr lang="en-US" sz="1500" dirty="0" smtClean="0">
                <a:solidFill>
                  <a:srgbClr val="0000FF"/>
                </a:solidFill>
              </a:rPr>
              <a:t> a los cons</a:t>
            </a:r>
            <a:r>
              <a:rPr lang="es-CR" sz="1500" dirty="0" smtClean="0">
                <a:solidFill>
                  <a:srgbClr val="0000FF"/>
                </a:solidFill>
              </a:rPr>
              <a:t>umidores meta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0000FF"/>
                </a:solidFill>
              </a:rPr>
              <a:t>Desarrollar cuestionario preliminar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0000FF"/>
                </a:solidFill>
              </a:rPr>
              <a:t>Prueba piloto de cuestionario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0000FF"/>
                </a:solidFill>
              </a:rPr>
              <a:t>Revisar comentarios y terminar cuestionario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0000FF"/>
                </a:solidFill>
              </a:rPr>
              <a:t>Desarrollar software de prueba de datos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rgbClr val="0000FF"/>
                </a:solidFill>
              </a:rPr>
              <a:t>I</a:t>
            </a:r>
            <a:r>
              <a:rPr lang="es-ES_tradnl" sz="1500" dirty="0" err="1">
                <a:solidFill>
                  <a:srgbClr val="0000FF"/>
                </a:solidFill>
              </a:rPr>
              <a:t>mprimir</a:t>
            </a:r>
            <a:r>
              <a:rPr lang="es-ES_tradnl" sz="1500" dirty="0">
                <a:solidFill>
                  <a:srgbClr val="0000FF"/>
                </a:solidFill>
              </a:rPr>
              <a:t> el c</a:t>
            </a:r>
            <a:r>
              <a:rPr lang="es-CR" sz="1500" dirty="0">
                <a:solidFill>
                  <a:srgbClr val="0000FF"/>
                </a:solidFill>
              </a:rPr>
              <a:t>uestionario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>
                <a:solidFill>
                  <a:srgbClr val="0000FF"/>
                </a:solidFill>
              </a:rPr>
              <a:t>Preparar etiquetas de correo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187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s-CR" sz="1500" dirty="0" smtClean="0">
                <a:solidFill>
                  <a:srgbClr val="0000FF"/>
                </a:solidFill>
              </a:rPr>
              <a:t>Enviar cuestionario por correo y obtener respuestas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s-ES_tradnl" sz="1500" dirty="0" smtClean="0">
                <a:solidFill>
                  <a:srgbClr val="0000FF"/>
                </a:solidFill>
              </a:rPr>
              <a:t>Desarrollar software de análisis de datos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s-ES_tradnl" sz="1500" dirty="0" smtClean="0">
                <a:solidFill>
                  <a:srgbClr val="0000FF"/>
                </a:solidFill>
              </a:rPr>
              <a:t>Probar software</a:t>
            </a:r>
            <a:endParaRPr lang="en-US" sz="1500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r>
              <a:rPr lang="es-ES_tradnl" sz="1500" dirty="0" err="1" smtClean="0">
                <a:solidFill>
                  <a:srgbClr val="0000FF"/>
                </a:solidFill>
              </a:rPr>
              <a:t>Introd</a:t>
            </a:r>
            <a:r>
              <a:rPr lang="es-CR" sz="1500" dirty="0" smtClean="0">
                <a:solidFill>
                  <a:srgbClr val="0000FF"/>
                </a:solidFill>
              </a:rPr>
              <a:t>ucir los datos de respuestas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s-CR" sz="1500" dirty="0" smtClean="0">
                <a:solidFill>
                  <a:srgbClr val="0000FF"/>
                </a:solidFill>
              </a:rPr>
              <a:t>Analizar los resultados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s-CR" sz="1500" dirty="0" smtClean="0">
                <a:solidFill>
                  <a:srgbClr val="0000FF"/>
                </a:solidFill>
              </a:rPr>
              <a:t>Preparar el informe</a:t>
            </a:r>
            <a:endParaRPr lang="en-US" sz="1500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528" y="6021288"/>
            <a:ext cx="3888432" cy="6809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R" dirty="0" smtClean="0"/>
              <a:t>Se definen 13 actividades (color azul) </a:t>
            </a:r>
            <a:endParaRPr lang="es-CR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340768"/>
            <a:ext cx="18722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500" dirty="0" smtClean="0">
                <a:solidFill>
                  <a:srgbClr val="FF0000"/>
                </a:solidFill>
              </a:rPr>
              <a:t>Inicio de proyecto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500" dirty="0" smtClean="0">
                <a:solidFill>
                  <a:srgbClr val="FF0000"/>
                </a:solidFill>
              </a:rPr>
              <a:t>Fin de diseño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500" dirty="0" smtClean="0">
                <a:solidFill>
                  <a:srgbClr val="FF0000"/>
                </a:solidFill>
              </a:rPr>
              <a:t>Fin de </a:t>
            </a:r>
            <a:r>
              <a:rPr lang="es-ES_tradnl" sz="1500" dirty="0" err="1" smtClean="0">
                <a:solidFill>
                  <a:srgbClr val="FF0000"/>
                </a:solidFill>
              </a:rPr>
              <a:t>Resp</a:t>
            </a:r>
            <a:r>
              <a:rPr lang="es-CR" sz="1500" dirty="0" smtClean="0">
                <a:solidFill>
                  <a:srgbClr val="FF0000"/>
                </a:solidFill>
              </a:rPr>
              <a:t>uestas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FF0000"/>
                </a:solidFill>
              </a:rPr>
              <a:t>Fin de Software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FF0000"/>
                </a:solidFill>
              </a:rPr>
              <a:t>Fin de Informe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500" dirty="0" smtClean="0">
                <a:solidFill>
                  <a:srgbClr val="FF0000"/>
                </a:solidFill>
              </a:rPr>
              <a:t>Fin de proyecto</a:t>
            </a:r>
            <a:endParaRPr lang="en-US" sz="15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3717032"/>
            <a:ext cx="4392488" cy="6809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R" dirty="0" smtClean="0"/>
              <a:t>Se definen 6 hitos (color rojo)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498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Proceso a realizar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044834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3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instruc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Temainstructivo</Template>
  <TotalTime>3300</TotalTime>
  <Words>1536</Words>
  <Application>Microsoft Macintosh PowerPoint</Application>
  <PresentationFormat>Presentación en pantalla (4:3)</PresentationFormat>
  <Paragraphs>187</Paragraphs>
  <Slides>33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Zapf Dingbats</vt:lpstr>
      <vt:lpstr>Temainstructivo</vt:lpstr>
      <vt:lpstr>   Universidad para la Cooperación Internacional  PROGRAMA MAESTRÍA EN ADMINISTRACIÓN DE PROYECTOS   Ejemplo Gestión del Tiempo  </vt:lpstr>
      <vt:lpstr>Ejemplo/Caso de Gestión del tiempo-costo </vt:lpstr>
      <vt:lpstr>Caso Estudio de Mercado </vt:lpstr>
      <vt:lpstr>EDT del proyecto</vt:lpstr>
      <vt:lpstr>Proceso a realizar</vt:lpstr>
      <vt:lpstr>Definir las actividades</vt:lpstr>
      <vt:lpstr>Definir las actividades</vt:lpstr>
      <vt:lpstr>Definir las actividades</vt:lpstr>
      <vt:lpstr>Proceso a realizar</vt:lpstr>
      <vt:lpstr>Secuenciar las actividades </vt:lpstr>
      <vt:lpstr>Secuenciar las actividades </vt:lpstr>
      <vt:lpstr>Secuenciar las actividades</vt:lpstr>
      <vt:lpstr>Secuenciar las actividades</vt:lpstr>
      <vt:lpstr>Secuenciar las actividades</vt:lpstr>
      <vt:lpstr>Proceso a realizar</vt:lpstr>
      <vt:lpstr>Estimar los recursos de las actividades </vt:lpstr>
      <vt:lpstr>Estimar los recursos de las actividades</vt:lpstr>
      <vt:lpstr>Estimar los recursos de las actividades</vt:lpstr>
      <vt:lpstr>Estimar los recursos de las actividades</vt:lpstr>
      <vt:lpstr>Proceso a realizar</vt:lpstr>
      <vt:lpstr>Estimar la duración de las actividades </vt:lpstr>
      <vt:lpstr>Estimar la duración de las actividades</vt:lpstr>
      <vt:lpstr>Proceso a realizar</vt:lpstr>
      <vt:lpstr>Desarrollar el cronograma </vt:lpstr>
      <vt:lpstr>Desarrollar el cronograma</vt:lpstr>
      <vt:lpstr>Desarrollar el cronograma</vt:lpstr>
      <vt:lpstr>Desarrollar el cronograma</vt:lpstr>
      <vt:lpstr>Desarrollar el cronograma</vt:lpstr>
      <vt:lpstr>Desarrollar el cronograma</vt:lpstr>
      <vt:lpstr>Desarrollar el cronograma</vt:lpstr>
      <vt:lpstr>Conclusiones preliminares caso Estudio de Mercado 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Redondo</dc:creator>
  <cp:lastModifiedBy>Carlos Brenes</cp:lastModifiedBy>
  <cp:revision>131</cp:revision>
  <dcterms:created xsi:type="dcterms:W3CDTF">2012-03-23T18:45:03Z</dcterms:created>
  <dcterms:modified xsi:type="dcterms:W3CDTF">2015-12-07T18:28:30Z</dcterms:modified>
</cp:coreProperties>
</file>