
<file path=[Content_Types].xml><?xml version="1.0" encoding="utf-8"?>
<Types xmlns="http://schemas.openxmlformats.org/package/2006/content-types">
  <Default Extension="xml" ContentType="application/xml"/>
  <Default Extension="jpeg" ContentType="image/jpeg"/>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6"/>
  </p:notesMasterIdLst>
  <p:sldIdLst>
    <p:sldId id="416" r:id="rId2"/>
    <p:sldId id="417" r:id="rId3"/>
    <p:sldId id="418" r:id="rId4"/>
    <p:sldId id="419" r:id="rId5"/>
    <p:sldId id="420" r:id="rId6"/>
    <p:sldId id="421" r:id="rId7"/>
    <p:sldId id="422" r:id="rId8"/>
    <p:sldId id="423" r:id="rId9"/>
    <p:sldId id="424" r:id="rId10"/>
    <p:sldId id="425" r:id="rId11"/>
    <p:sldId id="426" r:id="rId12"/>
    <p:sldId id="427" r:id="rId13"/>
    <p:sldId id="428" r:id="rId14"/>
    <p:sldId id="429" r:id="rId15"/>
    <p:sldId id="430" r:id="rId16"/>
    <p:sldId id="431" r:id="rId17"/>
    <p:sldId id="432" r:id="rId18"/>
    <p:sldId id="433" r:id="rId19"/>
    <p:sldId id="434" r:id="rId20"/>
    <p:sldId id="435" r:id="rId21"/>
    <p:sldId id="436" r:id="rId22"/>
    <p:sldId id="437" r:id="rId23"/>
    <p:sldId id="438" r:id="rId24"/>
    <p:sldId id="439" r:id="rId25"/>
    <p:sldId id="440" r:id="rId26"/>
    <p:sldId id="441" r:id="rId27"/>
    <p:sldId id="442" r:id="rId28"/>
    <p:sldId id="443" r:id="rId29"/>
    <p:sldId id="444" r:id="rId30"/>
    <p:sldId id="445" r:id="rId31"/>
    <p:sldId id="446" r:id="rId32"/>
    <p:sldId id="447" r:id="rId33"/>
    <p:sldId id="448" r:id="rId34"/>
    <p:sldId id="449" r:id="rId35"/>
    <p:sldId id="450" r:id="rId36"/>
    <p:sldId id="451" r:id="rId37"/>
    <p:sldId id="452" r:id="rId38"/>
    <p:sldId id="453" r:id="rId39"/>
    <p:sldId id="454" r:id="rId40"/>
    <p:sldId id="455" r:id="rId41"/>
    <p:sldId id="456" r:id="rId42"/>
    <p:sldId id="457" r:id="rId43"/>
    <p:sldId id="458" r:id="rId44"/>
    <p:sldId id="415" r:id="rId45"/>
  </p:sldIdLst>
  <p:sldSz cx="9144000" cy="6858000" type="screen4x3"/>
  <p:notesSz cx="7315200" cy="96012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AA1CA"/>
    <a:srgbClr val="2E88AC"/>
    <a:srgbClr val="80C2ED"/>
    <a:srgbClr val="80C2DD"/>
    <a:srgbClr val="80B6DD"/>
    <a:srgbClr val="80B6CB"/>
    <a:srgbClr val="80ACB6"/>
    <a:srgbClr val="726EC8"/>
    <a:srgbClr val="606EC8"/>
    <a:srgbClr val="606E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30"/>
  </p:normalViewPr>
  <p:slideViewPr>
    <p:cSldViewPr>
      <p:cViewPr>
        <p:scale>
          <a:sx n="90" d="100"/>
          <a:sy n="90" d="100"/>
        </p:scale>
        <p:origin x="1744" y="10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notesMaster" Target="notesMasters/notesMaster1.xml"/><Relationship Id="rId47" Type="http://schemas.openxmlformats.org/officeDocument/2006/relationships/presProps" Target="presProps.xml"/><Relationship Id="rId48" Type="http://schemas.openxmlformats.org/officeDocument/2006/relationships/viewProps" Target="viewProps.xml"/><Relationship Id="rId49" Type="http://schemas.openxmlformats.org/officeDocument/2006/relationships/theme" Target="theme/theme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3DFFA79-007A-4181-8FDA-449BBB74ED1F}"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59B8B9E0-492B-4BF0-8A94-8419FF71839B}">
      <dgm:prSet phldrT="[Text]"/>
      <dgm:spPr/>
      <dgm:t>
        <a:bodyPr/>
        <a:lstStyle/>
        <a:p>
          <a:r>
            <a:rPr lang="es-CR" dirty="0" smtClean="0"/>
            <a:t>Entradas</a:t>
          </a:r>
          <a:endParaRPr lang="en-US" dirty="0"/>
        </a:p>
      </dgm:t>
    </dgm:pt>
    <dgm:pt modelId="{D25546BA-638A-4E93-A719-B755EBECE706}" type="parTrans" cxnId="{DE0EC5F3-5560-47EA-B9D2-6A41913CAFD5}">
      <dgm:prSet/>
      <dgm:spPr/>
      <dgm:t>
        <a:bodyPr/>
        <a:lstStyle/>
        <a:p>
          <a:endParaRPr lang="en-US"/>
        </a:p>
      </dgm:t>
    </dgm:pt>
    <dgm:pt modelId="{BF4E1060-6ECB-4092-A2B2-2BD056C9A389}" type="sibTrans" cxnId="{DE0EC5F3-5560-47EA-B9D2-6A41913CAFD5}">
      <dgm:prSet/>
      <dgm:spPr/>
      <dgm:t>
        <a:bodyPr/>
        <a:lstStyle/>
        <a:p>
          <a:endParaRPr lang="en-US"/>
        </a:p>
      </dgm:t>
    </dgm:pt>
    <dgm:pt modelId="{32718E1B-2D8E-44B5-B65C-D2174D870B42}">
      <dgm:prSet phldrT="[Text]"/>
      <dgm:spPr/>
      <dgm:t>
        <a:bodyPr/>
        <a:lstStyle/>
        <a:p>
          <a:r>
            <a:rPr lang="es-CR" noProof="0" dirty="0" smtClean="0"/>
            <a:t>Plan de gestión de proyecto</a:t>
          </a:r>
          <a:endParaRPr lang="es-CR" noProof="0" dirty="0"/>
        </a:p>
      </dgm:t>
    </dgm:pt>
    <dgm:pt modelId="{294701AF-F018-458A-84ED-46BB098F036F}" type="parTrans" cxnId="{34CD1948-8029-4CB7-9A9E-036488408800}">
      <dgm:prSet/>
      <dgm:spPr/>
      <dgm:t>
        <a:bodyPr/>
        <a:lstStyle/>
        <a:p>
          <a:endParaRPr lang="en-US"/>
        </a:p>
      </dgm:t>
    </dgm:pt>
    <dgm:pt modelId="{ADC3871C-F062-468C-B0DC-3F942EF63F24}" type="sibTrans" cxnId="{34CD1948-8029-4CB7-9A9E-036488408800}">
      <dgm:prSet/>
      <dgm:spPr/>
      <dgm:t>
        <a:bodyPr/>
        <a:lstStyle/>
        <a:p>
          <a:endParaRPr lang="en-US"/>
        </a:p>
      </dgm:t>
    </dgm:pt>
    <dgm:pt modelId="{1FCD46E5-785D-4B1E-ADB4-D34E3441F367}">
      <dgm:prSet phldrT="[Text]"/>
      <dgm:spPr/>
      <dgm:t>
        <a:bodyPr/>
        <a:lstStyle/>
        <a:p>
          <a:r>
            <a:rPr lang="es-CR" noProof="0" dirty="0" smtClean="0"/>
            <a:t>Acta de constitución</a:t>
          </a:r>
          <a:endParaRPr lang="es-CR" noProof="0" dirty="0"/>
        </a:p>
      </dgm:t>
    </dgm:pt>
    <dgm:pt modelId="{12859D02-E29A-4AC5-9A1E-FED7B73954E0}" type="parTrans" cxnId="{35057E45-F96D-46BE-9006-FCD37EEFDC75}">
      <dgm:prSet/>
      <dgm:spPr/>
      <dgm:t>
        <a:bodyPr/>
        <a:lstStyle/>
        <a:p>
          <a:endParaRPr lang="en-US"/>
        </a:p>
      </dgm:t>
    </dgm:pt>
    <dgm:pt modelId="{2B5C633E-199B-4692-A660-D29F3C0035C4}" type="sibTrans" cxnId="{35057E45-F96D-46BE-9006-FCD37EEFDC75}">
      <dgm:prSet/>
      <dgm:spPr/>
      <dgm:t>
        <a:bodyPr/>
        <a:lstStyle/>
        <a:p>
          <a:endParaRPr lang="en-US"/>
        </a:p>
      </dgm:t>
    </dgm:pt>
    <dgm:pt modelId="{61762CAA-A6D0-4874-BE85-D4E0BC2A5168}">
      <dgm:prSet phldrT="[Text]"/>
      <dgm:spPr/>
      <dgm:t>
        <a:bodyPr/>
        <a:lstStyle/>
        <a:p>
          <a:r>
            <a:rPr lang="es-CR" dirty="0" smtClean="0"/>
            <a:t>T </a:t>
          </a:r>
          <a:r>
            <a:rPr lang="en-US" dirty="0" smtClean="0"/>
            <a:t>&amp; H</a:t>
          </a:r>
          <a:endParaRPr lang="en-US" dirty="0"/>
        </a:p>
      </dgm:t>
    </dgm:pt>
    <dgm:pt modelId="{8D1E89F5-7062-409F-8397-A082364A423A}" type="parTrans" cxnId="{F469D21F-7959-4A01-99D2-63776CC74B65}">
      <dgm:prSet/>
      <dgm:spPr/>
      <dgm:t>
        <a:bodyPr/>
        <a:lstStyle/>
        <a:p>
          <a:endParaRPr lang="en-US"/>
        </a:p>
      </dgm:t>
    </dgm:pt>
    <dgm:pt modelId="{7CE1DCA1-BA95-4B38-9A18-0F79B3C91DD0}" type="sibTrans" cxnId="{F469D21F-7959-4A01-99D2-63776CC74B65}">
      <dgm:prSet/>
      <dgm:spPr/>
      <dgm:t>
        <a:bodyPr/>
        <a:lstStyle/>
        <a:p>
          <a:endParaRPr lang="en-US"/>
        </a:p>
      </dgm:t>
    </dgm:pt>
    <dgm:pt modelId="{1B60B5DD-B998-4C30-B893-51AB41F34AC1}">
      <dgm:prSet phldrT="[Text]"/>
      <dgm:spPr/>
      <dgm:t>
        <a:bodyPr/>
        <a:lstStyle/>
        <a:p>
          <a:r>
            <a:rPr lang="es-CR" noProof="0" dirty="0" smtClean="0"/>
            <a:t>Salidas</a:t>
          </a:r>
          <a:endParaRPr lang="es-CR" noProof="0" dirty="0"/>
        </a:p>
      </dgm:t>
    </dgm:pt>
    <dgm:pt modelId="{9672063B-74AA-496A-B8FF-547AD11331B7}" type="parTrans" cxnId="{A41DE4B9-DF5C-4D41-ACD0-43F178F3E443}">
      <dgm:prSet/>
      <dgm:spPr/>
      <dgm:t>
        <a:bodyPr/>
        <a:lstStyle/>
        <a:p>
          <a:endParaRPr lang="en-US"/>
        </a:p>
      </dgm:t>
    </dgm:pt>
    <dgm:pt modelId="{78CE402F-640F-4A38-AC3C-C8FFAF8C5CBB}" type="sibTrans" cxnId="{A41DE4B9-DF5C-4D41-ACD0-43F178F3E443}">
      <dgm:prSet/>
      <dgm:spPr/>
      <dgm:t>
        <a:bodyPr/>
        <a:lstStyle/>
        <a:p>
          <a:endParaRPr lang="en-US"/>
        </a:p>
      </dgm:t>
    </dgm:pt>
    <dgm:pt modelId="{D328AD2D-E2EE-4437-9D67-DE72D2DE57B5}">
      <dgm:prSet phldrT="[Text]"/>
      <dgm:spPr/>
      <dgm:t>
        <a:bodyPr/>
        <a:lstStyle/>
        <a:p>
          <a:r>
            <a:rPr lang="es-CR" noProof="0" dirty="0" smtClean="0"/>
            <a:t>Plan de gestión de costos</a:t>
          </a:r>
          <a:endParaRPr lang="es-CR" noProof="0" dirty="0"/>
        </a:p>
      </dgm:t>
    </dgm:pt>
    <dgm:pt modelId="{7502AF02-C607-4854-98D0-3712944EA481}" type="parTrans" cxnId="{82FDD4B1-7BCA-4E8B-8C7F-7E19132E9445}">
      <dgm:prSet/>
      <dgm:spPr/>
      <dgm:t>
        <a:bodyPr/>
        <a:lstStyle/>
        <a:p>
          <a:endParaRPr lang="en-US"/>
        </a:p>
      </dgm:t>
    </dgm:pt>
    <dgm:pt modelId="{A9F47E9F-1AE9-492C-A468-9066577830B6}" type="sibTrans" cxnId="{82FDD4B1-7BCA-4E8B-8C7F-7E19132E9445}">
      <dgm:prSet/>
      <dgm:spPr/>
      <dgm:t>
        <a:bodyPr/>
        <a:lstStyle/>
        <a:p>
          <a:endParaRPr lang="en-US"/>
        </a:p>
      </dgm:t>
    </dgm:pt>
    <dgm:pt modelId="{7C880A36-5F82-4382-AECA-4CBA49CFBFCD}">
      <dgm:prSet phldrT="[Text]"/>
      <dgm:spPr/>
      <dgm:t>
        <a:bodyPr/>
        <a:lstStyle/>
        <a:p>
          <a:r>
            <a:rPr lang="es-CR" noProof="0" dirty="0" smtClean="0"/>
            <a:t>Juicio Experto</a:t>
          </a:r>
          <a:endParaRPr lang="es-CR" noProof="0" dirty="0"/>
        </a:p>
      </dgm:t>
    </dgm:pt>
    <dgm:pt modelId="{8B8CD5F8-2B19-4064-AF1D-17D0DEF1665E}" type="parTrans" cxnId="{95A6C5B2-A987-4C9B-851D-D1C4DB5DAC81}">
      <dgm:prSet/>
      <dgm:spPr/>
      <dgm:t>
        <a:bodyPr/>
        <a:lstStyle/>
        <a:p>
          <a:endParaRPr lang="en-US"/>
        </a:p>
      </dgm:t>
    </dgm:pt>
    <dgm:pt modelId="{8CB818A8-6ACE-43F5-9F87-5313E285D8F4}" type="sibTrans" cxnId="{95A6C5B2-A987-4C9B-851D-D1C4DB5DAC81}">
      <dgm:prSet/>
      <dgm:spPr/>
      <dgm:t>
        <a:bodyPr/>
        <a:lstStyle/>
        <a:p>
          <a:endParaRPr lang="en-US"/>
        </a:p>
      </dgm:t>
    </dgm:pt>
    <dgm:pt modelId="{C8C08A70-2E5A-4F56-967A-6718196E8B6C}">
      <dgm:prSet phldrT="[Text]"/>
      <dgm:spPr/>
      <dgm:t>
        <a:bodyPr/>
        <a:lstStyle/>
        <a:p>
          <a:r>
            <a:rPr lang="es-CR" noProof="0" dirty="0" smtClean="0"/>
            <a:t>Técnicas analíticas</a:t>
          </a:r>
          <a:endParaRPr lang="es-CR" noProof="0" dirty="0"/>
        </a:p>
      </dgm:t>
    </dgm:pt>
    <dgm:pt modelId="{8371230B-C818-4043-8696-04FC164431EC}" type="parTrans" cxnId="{E4A9B69B-0608-4A66-9A08-D67BB7C544DD}">
      <dgm:prSet/>
      <dgm:spPr/>
      <dgm:t>
        <a:bodyPr/>
        <a:lstStyle/>
        <a:p>
          <a:endParaRPr lang="es-CR"/>
        </a:p>
      </dgm:t>
    </dgm:pt>
    <dgm:pt modelId="{0497DABF-7FE0-4814-9EC0-04A1812C7DAB}" type="sibTrans" cxnId="{E4A9B69B-0608-4A66-9A08-D67BB7C544DD}">
      <dgm:prSet/>
      <dgm:spPr/>
      <dgm:t>
        <a:bodyPr/>
        <a:lstStyle/>
        <a:p>
          <a:endParaRPr lang="es-CR"/>
        </a:p>
      </dgm:t>
    </dgm:pt>
    <dgm:pt modelId="{C79E7156-8DB4-B541-BF1A-E2C8F3DD573A}">
      <dgm:prSet phldrT="[Text]"/>
      <dgm:spPr/>
      <dgm:t>
        <a:bodyPr/>
        <a:lstStyle/>
        <a:p>
          <a:r>
            <a:rPr lang="es-CR" noProof="0" dirty="0" smtClean="0"/>
            <a:t>Factores ambientales de la empresa</a:t>
          </a:r>
          <a:endParaRPr lang="es-CR" noProof="0" dirty="0"/>
        </a:p>
      </dgm:t>
    </dgm:pt>
    <dgm:pt modelId="{414B6867-419A-CB4B-8CCF-EA3AEB1803F6}" type="parTrans" cxnId="{85C38EDB-42D8-8A4D-9E93-FC4CBC882587}">
      <dgm:prSet/>
      <dgm:spPr/>
    </dgm:pt>
    <dgm:pt modelId="{43B49591-8D93-6A40-A730-20679635B772}" type="sibTrans" cxnId="{85C38EDB-42D8-8A4D-9E93-FC4CBC882587}">
      <dgm:prSet/>
      <dgm:spPr/>
    </dgm:pt>
    <dgm:pt modelId="{585649B2-E1F4-1546-B713-8243C7620971}">
      <dgm:prSet phldrT="[Text]"/>
      <dgm:spPr/>
      <dgm:t>
        <a:bodyPr/>
        <a:lstStyle/>
        <a:p>
          <a:r>
            <a:rPr lang="es-CR" noProof="0" dirty="0" smtClean="0"/>
            <a:t>Activos de los procesos de la organización</a:t>
          </a:r>
          <a:endParaRPr lang="es-CR" noProof="0" dirty="0"/>
        </a:p>
      </dgm:t>
    </dgm:pt>
    <dgm:pt modelId="{1154174B-06E5-0D43-B47B-53D65866B840}" type="parTrans" cxnId="{C2E73805-865C-A548-8E14-ADCC2FDA6684}">
      <dgm:prSet/>
      <dgm:spPr/>
    </dgm:pt>
    <dgm:pt modelId="{47A04880-5D9E-044B-9369-6697517CEC30}" type="sibTrans" cxnId="{C2E73805-865C-A548-8E14-ADCC2FDA6684}">
      <dgm:prSet/>
      <dgm:spPr/>
    </dgm:pt>
    <dgm:pt modelId="{98E60D0B-0363-D447-8D0C-BEA2F9FAE37A}">
      <dgm:prSet phldrT="[Text]"/>
      <dgm:spPr/>
      <dgm:t>
        <a:bodyPr/>
        <a:lstStyle/>
        <a:p>
          <a:r>
            <a:rPr lang="es-CR" noProof="0" dirty="0" smtClean="0"/>
            <a:t>Reuniones</a:t>
          </a:r>
          <a:endParaRPr lang="es-CR" noProof="0" dirty="0"/>
        </a:p>
      </dgm:t>
    </dgm:pt>
    <dgm:pt modelId="{CB9AEE93-F6AB-0F44-9E40-6744BAF31A60}" type="parTrans" cxnId="{2F0D8B7D-5850-6941-B330-578A8F0FCAFF}">
      <dgm:prSet/>
      <dgm:spPr/>
    </dgm:pt>
    <dgm:pt modelId="{580476E1-85B0-7F46-8EF6-ADAA411691D0}" type="sibTrans" cxnId="{2F0D8B7D-5850-6941-B330-578A8F0FCAFF}">
      <dgm:prSet/>
      <dgm:spPr/>
    </dgm:pt>
    <dgm:pt modelId="{7A84293D-4F97-4335-A613-2AA56F565B5E}" type="pres">
      <dgm:prSet presAssocID="{C3DFFA79-007A-4181-8FDA-449BBB74ED1F}" presName="Name0" presStyleCnt="0">
        <dgm:presLayoutVars>
          <dgm:dir/>
          <dgm:animLvl val="lvl"/>
          <dgm:resizeHandles val="exact"/>
        </dgm:presLayoutVars>
      </dgm:prSet>
      <dgm:spPr/>
      <dgm:t>
        <a:bodyPr/>
        <a:lstStyle/>
        <a:p>
          <a:endParaRPr lang="en-US"/>
        </a:p>
      </dgm:t>
    </dgm:pt>
    <dgm:pt modelId="{9452E9B1-A075-421B-9B45-27C201B35E46}" type="pres">
      <dgm:prSet presAssocID="{59B8B9E0-492B-4BF0-8A94-8419FF71839B}" presName="composite" presStyleCnt="0"/>
      <dgm:spPr/>
    </dgm:pt>
    <dgm:pt modelId="{D8CC7982-74EE-4493-920B-6F4C9BB239F7}" type="pres">
      <dgm:prSet presAssocID="{59B8B9E0-492B-4BF0-8A94-8419FF71839B}" presName="parTx" presStyleLbl="alignNode1" presStyleIdx="0" presStyleCnt="3">
        <dgm:presLayoutVars>
          <dgm:chMax val="0"/>
          <dgm:chPref val="0"/>
          <dgm:bulletEnabled val="1"/>
        </dgm:presLayoutVars>
      </dgm:prSet>
      <dgm:spPr/>
      <dgm:t>
        <a:bodyPr/>
        <a:lstStyle/>
        <a:p>
          <a:endParaRPr lang="en-US"/>
        </a:p>
      </dgm:t>
    </dgm:pt>
    <dgm:pt modelId="{2CB1674F-0B53-42CD-8EBC-87DEB120A9BA}" type="pres">
      <dgm:prSet presAssocID="{59B8B9E0-492B-4BF0-8A94-8419FF71839B}" presName="desTx" presStyleLbl="alignAccFollowNode1" presStyleIdx="0" presStyleCnt="3">
        <dgm:presLayoutVars>
          <dgm:bulletEnabled val="1"/>
        </dgm:presLayoutVars>
      </dgm:prSet>
      <dgm:spPr/>
      <dgm:t>
        <a:bodyPr/>
        <a:lstStyle/>
        <a:p>
          <a:endParaRPr lang="en-US"/>
        </a:p>
      </dgm:t>
    </dgm:pt>
    <dgm:pt modelId="{9E3383B9-A441-4F4A-BC5B-E125E4366EFA}" type="pres">
      <dgm:prSet presAssocID="{BF4E1060-6ECB-4092-A2B2-2BD056C9A389}" presName="space" presStyleCnt="0"/>
      <dgm:spPr/>
    </dgm:pt>
    <dgm:pt modelId="{0E972913-907E-4725-AFC8-96AF22C01BD3}" type="pres">
      <dgm:prSet presAssocID="{61762CAA-A6D0-4874-BE85-D4E0BC2A5168}" presName="composite" presStyleCnt="0"/>
      <dgm:spPr/>
    </dgm:pt>
    <dgm:pt modelId="{8DD277C8-5D2C-4BDD-82FB-7C32EC41BDA1}" type="pres">
      <dgm:prSet presAssocID="{61762CAA-A6D0-4874-BE85-D4E0BC2A5168}" presName="parTx" presStyleLbl="alignNode1" presStyleIdx="1" presStyleCnt="3">
        <dgm:presLayoutVars>
          <dgm:chMax val="0"/>
          <dgm:chPref val="0"/>
          <dgm:bulletEnabled val="1"/>
        </dgm:presLayoutVars>
      </dgm:prSet>
      <dgm:spPr/>
      <dgm:t>
        <a:bodyPr/>
        <a:lstStyle/>
        <a:p>
          <a:endParaRPr lang="en-US"/>
        </a:p>
      </dgm:t>
    </dgm:pt>
    <dgm:pt modelId="{1E106E2F-6320-447F-A65C-4AC154D769BA}" type="pres">
      <dgm:prSet presAssocID="{61762CAA-A6D0-4874-BE85-D4E0BC2A5168}" presName="desTx" presStyleLbl="alignAccFollowNode1" presStyleIdx="1" presStyleCnt="3">
        <dgm:presLayoutVars>
          <dgm:bulletEnabled val="1"/>
        </dgm:presLayoutVars>
      </dgm:prSet>
      <dgm:spPr/>
      <dgm:t>
        <a:bodyPr/>
        <a:lstStyle/>
        <a:p>
          <a:endParaRPr lang="en-US"/>
        </a:p>
      </dgm:t>
    </dgm:pt>
    <dgm:pt modelId="{DAE44594-B174-4515-AF7C-DB04AF3C5CAF}" type="pres">
      <dgm:prSet presAssocID="{7CE1DCA1-BA95-4B38-9A18-0F79B3C91DD0}" presName="space" presStyleCnt="0"/>
      <dgm:spPr/>
    </dgm:pt>
    <dgm:pt modelId="{7B0CF06B-39F6-4CDE-8780-25F5D54D73E8}" type="pres">
      <dgm:prSet presAssocID="{1B60B5DD-B998-4C30-B893-51AB41F34AC1}" presName="composite" presStyleCnt="0"/>
      <dgm:spPr/>
    </dgm:pt>
    <dgm:pt modelId="{B72FEFAD-B1C6-4CC3-BADE-ECB32CDDF97F}" type="pres">
      <dgm:prSet presAssocID="{1B60B5DD-B998-4C30-B893-51AB41F34AC1}" presName="parTx" presStyleLbl="alignNode1" presStyleIdx="2" presStyleCnt="3">
        <dgm:presLayoutVars>
          <dgm:chMax val="0"/>
          <dgm:chPref val="0"/>
          <dgm:bulletEnabled val="1"/>
        </dgm:presLayoutVars>
      </dgm:prSet>
      <dgm:spPr/>
      <dgm:t>
        <a:bodyPr/>
        <a:lstStyle/>
        <a:p>
          <a:endParaRPr lang="en-US"/>
        </a:p>
      </dgm:t>
    </dgm:pt>
    <dgm:pt modelId="{EDB4E0E2-8CD9-491C-8AF6-9526695D8639}" type="pres">
      <dgm:prSet presAssocID="{1B60B5DD-B998-4C30-B893-51AB41F34AC1}" presName="desTx" presStyleLbl="alignAccFollowNode1" presStyleIdx="2" presStyleCnt="3">
        <dgm:presLayoutVars>
          <dgm:bulletEnabled val="1"/>
        </dgm:presLayoutVars>
      </dgm:prSet>
      <dgm:spPr/>
      <dgm:t>
        <a:bodyPr/>
        <a:lstStyle/>
        <a:p>
          <a:endParaRPr lang="en-US"/>
        </a:p>
      </dgm:t>
    </dgm:pt>
  </dgm:ptLst>
  <dgm:cxnLst>
    <dgm:cxn modelId="{4A7C7F0A-B54A-064C-85F7-B718B6F8592C}" type="presOf" srcId="{D328AD2D-E2EE-4437-9D67-DE72D2DE57B5}" destId="{EDB4E0E2-8CD9-491C-8AF6-9526695D8639}" srcOrd="0" destOrd="0" presId="urn:microsoft.com/office/officeart/2005/8/layout/hList1"/>
    <dgm:cxn modelId="{3E1B3A26-5A79-714D-9DCA-E1FEAEC96756}" type="presOf" srcId="{59B8B9E0-492B-4BF0-8A94-8419FF71839B}" destId="{D8CC7982-74EE-4493-920B-6F4C9BB239F7}" srcOrd="0" destOrd="0" presId="urn:microsoft.com/office/officeart/2005/8/layout/hList1"/>
    <dgm:cxn modelId="{7D0B4FDA-2E18-2449-8961-43E73178BCD3}" type="presOf" srcId="{61762CAA-A6D0-4874-BE85-D4E0BC2A5168}" destId="{8DD277C8-5D2C-4BDD-82FB-7C32EC41BDA1}" srcOrd="0" destOrd="0" presId="urn:microsoft.com/office/officeart/2005/8/layout/hList1"/>
    <dgm:cxn modelId="{4A1426D7-8531-2241-A30F-DDF64E60D26E}" type="presOf" srcId="{1FCD46E5-785D-4B1E-ADB4-D34E3441F367}" destId="{2CB1674F-0B53-42CD-8EBC-87DEB120A9BA}" srcOrd="0" destOrd="1" presId="urn:microsoft.com/office/officeart/2005/8/layout/hList1"/>
    <dgm:cxn modelId="{3FE1C12F-D0D1-8B47-828F-29ED6F3D2CC0}" type="presOf" srcId="{98E60D0B-0363-D447-8D0C-BEA2F9FAE37A}" destId="{1E106E2F-6320-447F-A65C-4AC154D769BA}" srcOrd="0" destOrd="2" presId="urn:microsoft.com/office/officeart/2005/8/layout/hList1"/>
    <dgm:cxn modelId="{F469D21F-7959-4A01-99D2-63776CC74B65}" srcId="{C3DFFA79-007A-4181-8FDA-449BBB74ED1F}" destId="{61762CAA-A6D0-4874-BE85-D4E0BC2A5168}" srcOrd="1" destOrd="0" parTransId="{8D1E89F5-7062-409F-8397-A082364A423A}" sibTransId="{7CE1DCA1-BA95-4B38-9A18-0F79B3C91DD0}"/>
    <dgm:cxn modelId="{A0B79D92-C732-644F-8FD3-6FBEE0EB1E4D}" type="presOf" srcId="{C79E7156-8DB4-B541-BF1A-E2C8F3DD573A}" destId="{2CB1674F-0B53-42CD-8EBC-87DEB120A9BA}" srcOrd="0" destOrd="2" presId="urn:microsoft.com/office/officeart/2005/8/layout/hList1"/>
    <dgm:cxn modelId="{35057E45-F96D-46BE-9006-FCD37EEFDC75}" srcId="{59B8B9E0-492B-4BF0-8A94-8419FF71839B}" destId="{1FCD46E5-785D-4B1E-ADB4-D34E3441F367}" srcOrd="1" destOrd="0" parTransId="{12859D02-E29A-4AC5-9A1E-FED7B73954E0}" sibTransId="{2B5C633E-199B-4692-A660-D29F3C0035C4}"/>
    <dgm:cxn modelId="{887B8467-16AA-6847-8AC3-A622771E25E4}" type="presOf" srcId="{C8C08A70-2E5A-4F56-967A-6718196E8B6C}" destId="{1E106E2F-6320-447F-A65C-4AC154D769BA}" srcOrd="0" destOrd="1" presId="urn:microsoft.com/office/officeart/2005/8/layout/hList1"/>
    <dgm:cxn modelId="{07182C6C-E620-6041-A542-17E3BE9FBF04}" type="presOf" srcId="{C3DFFA79-007A-4181-8FDA-449BBB74ED1F}" destId="{7A84293D-4F97-4335-A613-2AA56F565B5E}" srcOrd="0" destOrd="0" presId="urn:microsoft.com/office/officeart/2005/8/layout/hList1"/>
    <dgm:cxn modelId="{E4A9B69B-0608-4A66-9A08-D67BB7C544DD}" srcId="{61762CAA-A6D0-4874-BE85-D4E0BC2A5168}" destId="{C8C08A70-2E5A-4F56-967A-6718196E8B6C}" srcOrd="1" destOrd="0" parTransId="{8371230B-C818-4043-8696-04FC164431EC}" sibTransId="{0497DABF-7FE0-4814-9EC0-04A1812C7DAB}"/>
    <dgm:cxn modelId="{DE0EC5F3-5560-47EA-B9D2-6A41913CAFD5}" srcId="{C3DFFA79-007A-4181-8FDA-449BBB74ED1F}" destId="{59B8B9E0-492B-4BF0-8A94-8419FF71839B}" srcOrd="0" destOrd="0" parTransId="{D25546BA-638A-4E93-A719-B755EBECE706}" sibTransId="{BF4E1060-6ECB-4092-A2B2-2BD056C9A389}"/>
    <dgm:cxn modelId="{2F4F05B5-E4AC-2A49-BA94-D5456F6F04CE}" type="presOf" srcId="{1B60B5DD-B998-4C30-B893-51AB41F34AC1}" destId="{B72FEFAD-B1C6-4CC3-BADE-ECB32CDDF97F}" srcOrd="0" destOrd="0" presId="urn:microsoft.com/office/officeart/2005/8/layout/hList1"/>
    <dgm:cxn modelId="{82FDD4B1-7BCA-4E8B-8C7F-7E19132E9445}" srcId="{1B60B5DD-B998-4C30-B893-51AB41F34AC1}" destId="{D328AD2D-E2EE-4437-9D67-DE72D2DE57B5}" srcOrd="0" destOrd="0" parTransId="{7502AF02-C607-4854-98D0-3712944EA481}" sibTransId="{A9F47E9F-1AE9-492C-A468-9066577830B6}"/>
    <dgm:cxn modelId="{95A6C5B2-A987-4C9B-851D-D1C4DB5DAC81}" srcId="{61762CAA-A6D0-4874-BE85-D4E0BC2A5168}" destId="{7C880A36-5F82-4382-AECA-4CBA49CFBFCD}" srcOrd="0" destOrd="0" parTransId="{8B8CD5F8-2B19-4064-AF1D-17D0DEF1665E}" sibTransId="{8CB818A8-6ACE-43F5-9F87-5313E285D8F4}"/>
    <dgm:cxn modelId="{24759191-434F-F741-9BCE-04016800D167}" type="presOf" srcId="{7C880A36-5F82-4382-AECA-4CBA49CFBFCD}" destId="{1E106E2F-6320-447F-A65C-4AC154D769BA}" srcOrd="0" destOrd="0" presId="urn:microsoft.com/office/officeart/2005/8/layout/hList1"/>
    <dgm:cxn modelId="{5703D674-B585-4249-BCC9-7D198F2F5FC4}" type="presOf" srcId="{585649B2-E1F4-1546-B713-8243C7620971}" destId="{2CB1674F-0B53-42CD-8EBC-87DEB120A9BA}" srcOrd="0" destOrd="3" presId="urn:microsoft.com/office/officeart/2005/8/layout/hList1"/>
    <dgm:cxn modelId="{A41DE4B9-DF5C-4D41-ACD0-43F178F3E443}" srcId="{C3DFFA79-007A-4181-8FDA-449BBB74ED1F}" destId="{1B60B5DD-B998-4C30-B893-51AB41F34AC1}" srcOrd="2" destOrd="0" parTransId="{9672063B-74AA-496A-B8FF-547AD11331B7}" sibTransId="{78CE402F-640F-4A38-AC3C-C8FFAF8C5CBB}"/>
    <dgm:cxn modelId="{85C38EDB-42D8-8A4D-9E93-FC4CBC882587}" srcId="{59B8B9E0-492B-4BF0-8A94-8419FF71839B}" destId="{C79E7156-8DB4-B541-BF1A-E2C8F3DD573A}" srcOrd="2" destOrd="0" parTransId="{414B6867-419A-CB4B-8CCF-EA3AEB1803F6}" sibTransId="{43B49591-8D93-6A40-A730-20679635B772}"/>
    <dgm:cxn modelId="{C2E73805-865C-A548-8E14-ADCC2FDA6684}" srcId="{59B8B9E0-492B-4BF0-8A94-8419FF71839B}" destId="{585649B2-E1F4-1546-B713-8243C7620971}" srcOrd="3" destOrd="0" parTransId="{1154174B-06E5-0D43-B47B-53D65866B840}" sibTransId="{47A04880-5D9E-044B-9369-6697517CEC30}"/>
    <dgm:cxn modelId="{2F0D8B7D-5850-6941-B330-578A8F0FCAFF}" srcId="{61762CAA-A6D0-4874-BE85-D4E0BC2A5168}" destId="{98E60D0B-0363-D447-8D0C-BEA2F9FAE37A}" srcOrd="2" destOrd="0" parTransId="{CB9AEE93-F6AB-0F44-9E40-6744BAF31A60}" sibTransId="{580476E1-85B0-7F46-8EF6-ADAA411691D0}"/>
    <dgm:cxn modelId="{34CD1948-8029-4CB7-9A9E-036488408800}" srcId="{59B8B9E0-492B-4BF0-8A94-8419FF71839B}" destId="{32718E1B-2D8E-44B5-B65C-D2174D870B42}" srcOrd="0" destOrd="0" parTransId="{294701AF-F018-458A-84ED-46BB098F036F}" sibTransId="{ADC3871C-F062-468C-B0DC-3F942EF63F24}"/>
    <dgm:cxn modelId="{03A44034-60F8-D641-8A9B-C3C8437DECC9}" type="presOf" srcId="{32718E1B-2D8E-44B5-B65C-D2174D870B42}" destId="{2CB1674F-0B53-42CD-8EBC-87DEB120A9BA}" srcOrd="0" destOrd="0" presId="urn:microsoft.com/office/officeart/2005/8/layout/hList1"/>
    <dgm:cxn modelId="{4D35891B-BEDD-A74B-B89B-6EA75F183D81}" type="presParOf" srcId="{7A84293D-4F97-4335-A613-2AA56F565B5E}" destId="{9452E9B1-A075-421B-9B45-27C201B35E46}" srcOrd="0" destOrd="0" presId="urn:microsoft.com/office/officeart/2005/8/layout/hList1"/>
    <dgm:cxn modelId="{7025947D-6F14-3B41-8CFA-46F1AE6B7A7A}" type="presParOf" srcId="{9452E9B1-A075-421B-9B45-27C201B35E46}" destId="{D8CC7982-74EE-4493-920B-6F4C9BB239F7}" srcOrd="0" destOrd="0" presId="urn:microsoft.com/office/officeart/2005/8/layout/hList1"/>
    <dgm:cxn modelId="{A0561168-3007-8840-BCE6-BD09A2A7BCCB}" type="presParOf" srcId="{9452E9B1-A075-421B-9B45-27C201B35E46}" destId="{2CB1674F-0B53-42CD-8EBC-87DEB120A9BA}" srcOrd="1" destOrd="0" presId="urn:microsoft.com/office/officeart/2005/8/layout/hList1"/>
    <dgm:cxn modelId="{7A68F450-5694-DE4A-B55D-DC7E27A5E016}" type="presParOf" srcId="{7A84293D-4F97-4335-A613-2AA56F565B5E}" destId="{9E3383B9-A441-4F4A-BC5B-E125E4366EFA}" srcOrd="1" destOrd="0" presId="urn:microsoft.com/office/officeart/2005/8/layout/hList1"/>
    <dgm:cxn modelId="{1D012036-E5A0-E54D-840C-C1B8E2CED53C}" type="presParOf" srcId="{7A84293D-4F97-4335-A613-2AA56F565B5E}" destId="{0E972913-907E-4725-AFC8-96AF22C01BD3}" srcOrd="2" destOrd="0" presId="urn:microsoft.com/office/officeart/2005/8/layout/hList1"/>
    <dgm:cxn modelId="{E58379F5-05FD-E047-AC77-4A0FA505C1D0}" type="presParOf" srcId="{0E972913-907E-4725-AFC8-96AF22C01BD3}" destId="{8DD277C8-5D2C-4BDD-82FB-7C32EC41BDA1}" srcOrd="0" destOrd="0" presId="urn:microsoft.com/office/officeart/2005/8/layout/hList1"/>
    <dgm:cxn modelId="{EDE90441-C831-FE46-B3B3-85A98CE5F9FE}" type="presParOf" srcId="{0E972913-907E-4725-AFC8-96AF22C01BD3}" destId="{1E106E2F-6320-447F-A65C-4AC154D769BA}" srcOrd="1" destOrd="0" presId="urn:microsoft.com/office/officeart/2005/8/layout/hList1"/>
    <dgm:cxn modelId="{7AE7D4AF-C676-7343-9E17-57D27700973E}" type="presParOf" srcId="{7A84293D-4F97-4335-A613-2AA56F565B5E}" destId="{DAE44594-B174-4515-AF7C-DB04AF3C5CAF}" srcOrd="3" destOrd="0" presId="urn:microsoft.com/office/officeart/2005/8/layout/hList1"/>
    <dgm:cxn modelId="{4BC0980E-6376-4645-B61A-7A0328F5949E}" type="presParOf" srcId="{7A84293D-4F97-4335-A613-2AA56F565B5E}" destId="{7B0CF06B-39F6-4CDE-8780-25F5D54D73E8}" srcOrd="4" destOrd="0" presId="urn:microsoft.com/office/officeart/2005/8/layout/hList1"/>
    <dgm:cxn modelId="{4280F3A4-2235-F34C-9A2D-18FCE1CCBF65}" type="presParOf" srcId="{7B0CF06B-39F6-4CDE-8780-25F5D54D73E8}" destId="{B72FEFAD-B1C6-4CC3-BADE-ECB32CDDF97F}" srcOrd="0" destOrd="0" presId="urn:microsoft.com/office/officeart/2005/8/layout/hList1"/>
    <dgm:cxn modelId="{0E6046F4-F24E-6A4E-86CB-D83E17432861}" type="presParOf" srcId="{7B0CF06B-39F6-4CDE-8780-25F5D54D73E8}" destId="{EDB4E0E2-8CD9-491C-8AF6-9526695D8639}"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3DFFA79-007A-4181-8FDA-449BBB74ED1F}"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59B8B9E0-492B-4BF0-8A94-8419FF71839B}">
      <dgm:prSet phldrT="[Text]"/>
      <dgm:spPr/>
      <dgm:t>
        <a:bodyPr/>
        <a:lstStyle/>
        <a:p>
          <a:r>
            <a:rPr lang="es-CR" dirty="0" smtClean="0"/>
            <a:t>Entradas</a:t>
          </a:r>
          <a:endParaRPr lang="en-US" dirty="0"/>
        </a:p>
      </dgm:t>
    </dgm:pt>
    <dgm:pt modelId="{D25546BA-638A-4E93-A719-B755EBECE706}" type="parTrans" cxnId="{DE0EC5F3-5560-47EA-B9D2-6A41913CAFD5}">
      <dgm:prSet/>
      <dgm:spPr/>
      <dgm:t>
        <a:bodyPr/>
        <a:lstStyle/>
        <a:p>
          <a:endParaRPr lang="en-US"/>
        </a:p>
      </dgm:t>
    </dgm:pt>
    <dgm:pt modelId="{BF4E1060-6ECB-4092-A2B2-2BD056C9A389}" type="sibTrans" cxnId="{DE0EC5F3-5560-47EA-B9D2-6A41913CAFD5}">
      <dgm:prSet/>
      <dgm:spPr/>
      <dgm:t>
        <a:bodyPr/>
        <a:lstStyle/>
        <a:p>
          <a:endParaRPr lang="en-US"/>
        </a:p>
      </dgm:t>
    </dgm:pt>
    <dgm:pt modelId="{32718E1B-2D8E-44B5-B65C-D2174D870B42}">
      <dgm:prSet phldrT="[Text]"/>
      <dgm:spPr/>
      <dgm:t>
        <a:bodyPr/>
        <a:lstStyle/>
        <a:p>
          <a:r>
            <a:rPr lang="es-CR" noProof="0" dirty="0" smtClean="0"/>
            <a:t>Línea Base Alcance</a:t>
          </a:r>
          <a:endParaRPr lang="es-CR" noProof="0" dirty="0"/>
        </a:p>
      </dgm:t>
    </dgm:pt>
    <dgm:pt modelId="{294701AF-F018-458A-84ED-46BB098F036F}" type="parTrans" cxnId="{34CD1948-8029-4CB7-9A9E-036488408800}">
      <dgm:prSet/>
      <dgm:spPr/>
      <dgm:t>
        <a:bodyPr/>
        <a:lstStyle/>
        <a:p>
          <a:endParaRPr lang="en-US"/>
        </a:p>
      </dgm:t>
    </dgm:pt>
    <dgm:pt modelId="{ADC3871C-F062-468C-B0DC-3F942EF63F24}" type="sibTrans" cxnId="{34CD1948-8029-4CB7-9A9E-036488408800}">
      <dgm:prSet/>
      <dgm:spPr/>
      <dgm:t>
        <a:bodyPr/>
        <a:lstStyle/>
        <a:p>
          <a:endParaRPr lang="en-US"/>
        </a:p>
      </dgm:t>
    </dgm:pt>
    <dgm:pt modelId="{1FCD46E5-785D-4B1E-ADB4-D34E3441F367}">
      <dgm:prSet phldrT="[Text]"/>
      <dgm:spPr/>
      <dgm:t>
        <a:bodyPr/>
        <a:lstStyle/>
        <a:p>
          <a:r>
            <a:rPr lang="es-CR" noProof="0" dirty="0" smtClean="0"/>
            <a:t>Cronograma del Proyecto</a:t>
          </a:r>
          <a:endParaRPr lang="es-CR" noProof="0" dirty="0"/>
        </a:p>
      </dgm:t>
    </dgm:pt>
    <dgm:pt modelId="{12859D02-E29A-4AC5-9A1E-FED7B73954E0}" type="parTrans" cxnId="{35057E45-F96D-46BE-9006-FCD37EEFDC75}">
      <dgm:prSet/>
      <dgm:spPr/>
      <dgm:t>
        <a:bodyPr/>
        <a:lstStyle/>
        <a:p>
          <a:endParaRPr lang="en-US"/>
        </a:p>
      </dgm:t>
    </dgm:pt>
    <dgm:pt modelId="{2B5C633E-199B-4692-A660-D29F3C0035C4}" type="sibTrans" cxnId="{35057E45-F96D-46BE-9006-FCD37EEFDC75}">
      <dgm:prSet/>
      <dgm:spPr/>
      <dgm:t>
        <a:bodyPr/>
        <a:lstStyle/>
        <a:p>
          <a:endParaRPr lang="en-US"/>
        </a:p>
      </dgm:t>
    </dgm:pt>
    <dgm:pt modelId="{61762CAA-A6D0-4874-BE85-D4E0BC2A5168}">
      <dgm:prSet phldrT="[Text]"/>
      <dgm:spPr/>
      <dgm:t>
        <a:bodyPr/>
        <a:lstStyle/>
        <a:p>
          <a:r>
            <a:rPr lang="es-CR" dirty="0" smtClean="0"/>
            <a:t>T </a:t>
          </a:r>
          <a:r>
            <a:rPr lang="en-US" dirty="0" smtClean="0"/>
            <a:t>&amp; H</a:t>
          </a:r>
          <a:endParaRPr lang="en-US" dirty="0"/>
        </a:p>
      </dgm:t>
    </dgm:pt>
    <dgm:pt modelId="{8D1E89F5-7062-409F-8397-A082364A423A}" type="parTrans" cxnId="{F469D21F-7959-4A01-99D2-63776CC74B65}">
      <dgm:prSet/>
      <dgm:spPr/>
      <dgm:t>
        <a:bodyPr/>
        <a:lstStyle/>
        <a:p>
          <a:endParaRPr lang="en-US"/>
        </a:p>
      </dgm:t>
    </dgm:pt>
    <dgm:pt modelId="{7CE1DCA1-BA95-4B38-9A18-0F79B3C91DD0}" type="sibTrans" cxnId="{F469D21F-7959-4A01-99D2-63776CC74B65}">
      <dgm:prSet/>
      <dgm:spPr/>
      <dgm:t>
        <a:bodyPr/>
        <a:lstStyle/>
        <a:p>
          <a:endParaRPr lang="en-US"/>
        </a:p>
      </dgm:t>
    </dgm:pt>
    <dgm:pt modelId="{1B60B5DD-B998-4C30-B893-51AB41F34AC1}">
      <dgm:prSet phldrT="[Text]"/>
      <dgm:spPr/>
      <dgm:t>
        <a:bodyPr/>
        <a:lstStyle/>
        <a:p>
          <a:r>
            <a:rPr lang="es-CR" noProof="0" dirty="0" smtClean="0"/>
            <a:t>Salidas</a:t>
          </a:r>
          <a:endParaRPr lang="es-CR" noProof="0" dirty="0"/>
        </a:p>
      </dgm:t>
    </dgm:pt>
    <dgm:pt modelId="{9672063B-74AA-496A-B8FF-547AD11331B7}" type="parTrans" cxnId="{A41DE4B9-DF5C-4D41-ACD0-43F178F3E443}">
      <dgm:prSet/>
      <dgm:spPr/>
      <dgm:t>
        <a:bodyPr/>
        <a:lstStyle/>
        <a:p>
          <a:endParaRPr lang="en-US"/>
        </a:p>
      </dgm:t>
    </dgm:pt>
    <dgm:pt modelId="{78CE402F-640F-4A38-AC3C-C8FFAF8C5CBB}" type="sibTrans" cxnId="{A41DE4B9-DF5C-4D41-ACD0-43F178F3E443}">
      <dgm:prSet/>
      <dgm:spPr/>
      <dgm:t>
        <a:bodyPr/>
        <a:lstStyle/>
        <a:p>
          <a:endParaRPr lang="en-US"/>
        </a:p>
      </dgm:t>
    </dgm:pt>
    <dgm:pt modelId="{D328AD2D-E2EE-4437-9D67-DE72D2DE57B5}">
      <dgm:prSet phldrT="[Text]"/>
      <dgm:spPr/>
      <dgm:t>
        <a:bodyPr/>
        <a:lstStyle/>
        <a:p>
          <a:r>
            <a:rPr lang="es-CR" noProof="0" dirty="0" smtClean="0"/>
            <a:t>Estimaciones de Costos de las Actividades</a:t>
          </a:r>
          <a:endParaRPr lang="es-CR" noProof="0" dirty="0"/>
        </a:p>
      </dgm:t>
    </dgm:pt>
    <dgm:pt modelId="{7502AF02-C607-4854-98D0-3712944EA481}" type="parTrans" cxnId="{82FDD4B1-7BCA-4E8B-8C7F-7E19132E9445}">
      <dgm:prSet/>
      <dgm:spPr/>
      <dgm:t>
        <a:bodyPr/>
        <a:lstStyle/>
        <a:p>
          <a:endParaRPr lang="en-US"/>
        </a:p>
      </dgm:t>
    </dgm:pt>
    <dgm:pt modelId="{A9F47E9F-1AE9-492C-A468-9066577830B6}" type="sibTrans" cxnId="{82FDD4B1-7BCA-4E8B-8C7F-7E19132E9445}">
      <dgm:prSet/>
      <dgm:spPr/>
      <dgm:t>
        <a:bodyPr/>
        <a:lstStyle/>
        <a:p>
          <a:endParaRPr lang="en-US"/>
        </a:p>
      </dgm:t>
    </dgm:pt>
    <dgm:pt modelId="{7C880A36-5F82-4382-AECA-4CBA49CFBFCD}">
      <dgm:prSet phldrT="[Text]"/>
      <dgm:spPr/>
      <dgm:t>
        <a:bodyPr/>
        <a:lstStyle/>
        <a:p>
          <a:r>
            <a:rPr lang="es-CR" noProof="0" dirty="0" smtClean="0"/>
            <a:t>Juicio Experto</a:t>
          </a:r>
          <a:endParaRPr lang="es-CR" noProof="0" dirty="0"/>
        </a:p>
      </dgm:t>
    </dgm:pt>
    <dgm:pt modelId="{8B8CD5F8-2B19-4064-AF1D-17D0DEF1665E}" type="parTrans" cxnId="{95A6C5B2-A987-4C9B-851D-D1C4DB5DAC81}">
      <dgm:prSet/>
      <dgm:spPr/>
      <dgm:t>
        <a:bodyPr/>
        <a:lstStyle/>
        <a:p>
          <a:endParaRPr lang="en-US"/>
        </a:p>
      </dgm:t>
    </dgm:pt>
    <dgm:pt modelId="{8CB818A8-6ACE-43F5-9F87-5313E285D8F4}" type="sibTrans" cxnId="{95A6C5B2-A987-4C9B-851D-D1C4DB5DAC81}">
      <dgm:prSet/>
      <dgm:spPr/>
      <dgm:t>
        <a:bodyPr/>
        <a:lstStyle/>
        <a:p>
          <a:endParaRPr lang="en-US"/>
        </a:p>
      </dgm:t>
    </dgm:pt>
    <dgm:pt modelId="{09DFB69E-077C-4932-863E-3518C43F6EA0}">
      <dgm:prSet phldrT="[Text]"/>
      <dgm:spPr/>
      <dgm:t>
        <a:bodyPr/>
        <a:lstStyle/>
        <a:p>
          <a:r>
            <a:rPr lang="es-CR" noProof="0" dirty="0" smtClean="0"/>
            <a:t>Registro de Riesgos</a:t>
          </a:r>
          <a:endParaRPr lang="es-CR" noProof="0" dirty="0"/>
        </a:p>
      </dgm:t>
    </dgm:pt>
    <dgm:pt modelId="{1F8485C3-383A-458A-8B82-D18E9F7AC810}" type="parTrans" cxnId="{218D3B3F-B4F2-473F-9B72-8A23094E3B77}">
      <dgm:prSet/>
      <dgm:spPr/>
      <dgm:t>
        <a:bodyPr/>
        <a:lstStyle/>
        <a:p>
          <a:endParaRPr lang="es-CR"/>
        </a:p>
      </dgm:t>
    </dgm:pt>
    <dgm:pt modelId="{4B0D0C62-CE10-4FD6-8AFF-DD590D8D5B0F}" type="sibTrans" cxnId="{218D3B3F-B4F2-473F-9B72-8A23094E3B77}">
      <dgm:prSet/>
      <dgm:spPr/>
      <dgm:t>
        <a:bodyPr/>
        <a:lstStyle/>
        <a:p>
          <a:endParaRPr lang="es-CR"/>
        </a:p>
      </dgm:t>
    </dgm:pt>
    <dgm:pt modelId="{8D90E047-D095-4061-BED9-D4B7CC942ED4}">
      <dgm:prSet phldrT="[Text]"/>
      <dgm:spPr/>
      <dgm:t>
        <a:bodyPr/>
        <a:lstStyle/>
        <a:p>
          <a:r>
            <a:rPr lang="es-CR" noProof="0" dirty="0" smtClean="0"/>
            <a:t>Factores Ambientales de la Empresa</a:t>
          </a:r>
          <a:endParaRPr lang="es-CR" noProof="0" dirty="0"/>
        </a:p>
      </dgm:t>
    </dgm:pt>
    <dgm:pt modelId="{3BF92590-E540-4C7B-9A05-04585F7AA9CC}" type="parTrans" cxnId="{767B27B7-C625-49A1-A87E-FB369BD480E2}">
      <dgm:prSet/>
      <dgm:spPr/>
      <dgm:t>
        <a:bodyPr/>
        <a:lstStyle/>
        <a:p>
          <a:endParaRPr lang="es-CR"/>
        </a:p>
      </dgm:t>
    </dgm:pt>
    <dgm:pt modelId="{B301A02C-31B8-4389-850B-AFF0D91857F1}" type="sibTrans" cxnId="{767B27B7-C625-49A1-A87E-FB369BD480E2}">
      <dgm:prSet/>
      <dgm:spPr/>
      <dgm:t>
        <a:bodyPr/>
        <a:lstStyle/>
        <a:p>
          <a:endParaRPr lang="es-CR"/>
        </a:p>
      </dgm:t>
    </dgm:pt>
    <dgm:pt modelId="{FB3FBDB5-8B27-4AD0-86CA-E1A1761C7A01}">
      <dgm:prSet phldrT="[Text]"/>
      <dgm:spPr/>
      <dgm:t>
        <a:bodyPr/>
        <a:lstStyle/>
        <a:p>
          <a:r>
            <a:rPr lang="es-CR" noProof="0" dirty="0" smtClean="0"/>
            <a:t>Activos de los Procesos de la Organización</a:t>
          </a:r>
          <a:endParaRPr lang="es-CR" noProof="0" dirty="0"/>
        </a:p>
      </dgm:t>
    </dgm:pt>
    <dgm:pt modelId="{2BB3F381-0210-403B-80A5-B85B99598270}" type="parTrans" cxnId="{2121E690-46E1-4FFB-A37D-DD1CE7CCA305}">
      <dgm:prSet/>
      <dgm:spPr/>
      <dgm:t>
        <a:bodyPr/>
        <a:lstStyle/>
        <a:p>
          <a:endParaRPr lang="es-CR"/>
        </a:p>
      </dgm:t>
    </dgm:pt>
    <dgm:pt modelId="{F4B8BB78-301C-46A5-9B37-72C39746BB79}" type="sibTrans" cxnId="{2121E690-46E1-4FFB-A37D-DD1CE7CCA305}">
      <dgm:prSet/>
      <dgm:spPr/>
      <dgm:t>
        <a:bodyPr/>
        <a:lstStyle/>
        <a:p>
          <a:endParaRPr lang="es-CR"/>
        </a:p>
      </dgm:t>
    </dgm:pt>
    <dgm:pt modelId="{C8C08A70-2E5A-4F56-967A-6718196E8B6C}">
      <dgm:prSet phldrT="[Text]"/>
      <dgm:spPr/>
      <dgm:t>
        <a:bodyPr/>
        <a:lstStyle/>
        <a:p>
          <a:r>
            <a:rPr lang="es-CR" noProof="0" smtClean="0"/>
            <a:t>Estimación Análoga</a:t>
          </a:r>
          <a:endParaRPr lang="es-CR" noProof="0"/>
        </a:p>
      </dgm:t>
    </dgm:pt>
    <dgm:pt modelId="{8371230B-C818-4043-8696-04FC164431EC}" type="parTrans" cxnId="{E4A9B69B-0608-4A66-9A08-D67BB7C544DD}">
      <dgm:prSet/>
      <dgm:spPr/>
      <dgm:t>
        <a:bodyPr/>
        <a:lstStyle/>
        <a:p>
          <a:endParaRPr lang="es-CR"/>
        </a:p>
      </dgm:t>
    </dgm:pt>
    <dgm:pt modelId="{0497DABF-7FE0-4814-9EC0-04A1812C7DAB}" type="sibTrans" cxnId="{E4A9B69B-0608-4A66-9A08-D67BB7C544DD}">
      <dgm:prSet/>
      <dgm:spPr/>
      <dgm:t>
        <a:bodyPr/>
        <a:lstStyle/>
        <a:p>
          <a:endParaRPr lang="es-CR"/>
        </a:p>
      </dgm:t>
    </dgm:pt>
    <dgm:pt modelId="{F8BAC8BB-8704-46A1-8C28-BC60DEE98304}">
      <dgm:prSet phldrT="[Text]"/>
      <dgm:spPr/>
      <dgm:t>
        <a:bodyPr/>
        <a:lstStyle/>
        <a:p>
          <a:r>
            <a:rPr lang="es-CR" noProof="0" smtClean="0"/>
            <a:t>Estimación Paramétrica</a:t>
          </a:r>
          <a:endParaRPr lang="es-CR" noProof="0"/>
        </a:p>
      </dgm:t>
    </dgm:pt>
    <dgm:pt modelId="{ACA1313D-DE38-434A-8E41-34FCC1CF6273}" type="parTrans" cxnId="{BD72D1BA-B7D1-4588-B0F6-989418E15639}">
      <dgm:prSet/>
      <dgm:spPr/>
      <dgm:t>
        <a:bodyPr/>
        <a:lstStyle/>
        <a:p>
          <a:endParaRPr lang="es-CR"/>
        </a:p>
      </dgm:t>
    </dgm:pt>
    <dgm:pt modelId="{E9DD10FA-154B-4D93-B6B2-74E5F22DBB62}" type="sibTrans" cxnId="{BD72D1BA-B7D1-4588-B0F6-989418E15639}">
      <dgm:prSet/>
      <dgm:spPr/>
      <dgm:t>
        <a:bodyPr/>
        <a:lstStyle/>
        <a:p>
          <a:endParaRPr lang="es-CR"/>
        </a:p>
      </dgm:t>
    </dgm:pt>
    <dgm:pt modelId="{81EFC8E9-2CD9-48FD-9807-44A8DCC22C4B}">
      <dgm:prSet phldrT="[Text]"/>
      <dgm:spPr/>
      <dgm:t>
        <a:bodyPr/>
        <a:lstStyle/>
        <a:p>
          <a:r>
            <a:rPr lang="es-CR" noProof="0" smtClean="0"/>
            <a:t>Estimación Ascendente</a:t>
          </a:r>
          <a:endParaRPr lang="es-CR" noProof="0"/>
        </a:p>
      </dgm:t>
    </dgm:pt>
    <dgm:pt modelId="{D53576FF-66DB-47A8-91FB-E5869A037FAA}" type="parTrans" cxnId="{3AD614FB-12DB-4639-98DF-27504E3FE736}">
      <dgm:prSet/>
      <dgm:spPr/>
      <dgm:t>
        <a:bodyPr/>
        <a:lstStyle/>
        <a:p>
          <a:endParaRPr lang="es-CR"/>
        </a:p>
      </dgm:t>
    </dgm:pt>
    <dgm:pt modelId="{2F35BEE8-0308-4D25-B54C-2D7D3C0BA24C}" type="sibTrans" cxnId="{3AD614FB-12DB-4639-98DF-27504E3FE736}">
      <dgm:prSet/>
      <dgm:spPr/>
      <dgm:t>
        <a:bodyPr/>
        <a:lstStyle/>
        <a:p>
          <a:endParaRPr lang="es-CR"/>
        </a:p>
      </dgm:t>
    </dgm:pt>
    <dgm:pt modelId="{9B144614-5B32-4859-A7D8-FE58869B8D19}">
      <dgm:prSet phldrT="[Text]"/>
      <dgm:spPr/>
      <dgm:t>
        <a:bodyPr/>
        <a:lstStyle/>
        <a:p>
          <a:r>
            <a:rPr lang="es-CR" noProof="0" dirty="0" smtClean="0"/>
            <a:t>Estimación por Tres Valores</a:t>
          </a:r>
          <a:endParaRPr lang="es-CR" noProof="0" dirty="0"/>
        </a:p>
      </dgm:t>
    </dgm:pt>
    <dgm:pt modelId="{472AF71A-6016-41EF-AE7B-6D6C4530B1DB}" type="parTrans" cxnId="{80738749-C917-475E-BD74-EC51489D2480}">
      <dgm:prSet/>
      <dgm:spPr/>
      <dgm:t>
        <a:bodyPr/>
        <a:lstStyle/>
        <a:p>
          <a:endParaRPr lang="es-CR"/>
        </a:p>
      </dgm:t>
    </dgm:pt>
    <dgm:pt modelId="{AA9E9E4D-6E8E-4442-89AD-2D2A9A2DA06E}" type="sibTrans" cxnId="{80738749-C917-475E-BD74-EC51489D2480}">
      <dgm:prSet/>
      <dgm:spPr/>
      <dgm:t>
        <a:bodyPr/>
        <a:lstStyle/>
        <a:p>
          <a:endParaRPr lang="es-CR"/>
        </a:p>
      </dgm:t>
    </dgm:pt>
    <dgm:pt modelId="{AF57007B-8353-4CF6-ADF5-F6758FD9F796}">
      <dgm:prSet phldrT="[Text]"/>
      <dgm:spPr/>
      <dgm:t>
        <a:bodyPr/>
        <a:lstStyle/>
        <a:p>
          <a:r>
            <a:rPr lang="es-CR" noProof="0" smtClean="0"/>
            <a:t>Análisis de Reserva</a:t>
          </a:r>
          <a:endParaRPr lang="es-CR" noProof="0"/>
        </a:p>
      </dgm:t>
    </dgm:pt>
    <dgm:pt modelId="{3D469682-4760-463A-A247-C2420B931A7F}" type="parTrans" cxnId="{72CB06FD-5C8E-45B1-BC6F-F1753412DBA4}">
      <dgm:prSet/>
      <dgm:spPr/>
      <dgm:t>
        <a:bodyPr/>
        <a:lstStyle/>
        <a:p>
          <a:endParaRPr lang="es-CR"/>
        </a:p>
      </dgm:t>
    </dgm:pt>
    <dgm:pt modelId="{409A9E49-826D-481A-89F5-B6DA35CAFD47}" type="sibTrans" cxnId="{72CB06FD-5C8E-45B1-BC6F-F1753412DBA4}">
      <dgm:prSet/>
      <dgm:spPr/>
      <dgm:t>
        <a:bodyPr/>
        <a:lstStyle/>
        <a:p>
          <a:endParaRPr lang="es-CR"/>
        </a:p>
      </dgm:t>
    </dgm:pt>
    <dgm:pt modelId="{33749947-5C13-49B7-812D-3AE578760BD7}">
      <dgm:prSet phldrT="[Text]"/>
      <dgm:spPr/>
      <dgm:t>
        <a:bodyPr/>
        <a:lstStyle/>
        <a:p>
          <a:r>
            <a:rPr lang="es-CR" noProof="0" smtClean="0"/>
            <a:t>Costo de la Calidad</a:t>
          </a:r>
          <a:endParaRPr lang="es-CR" noProof="0"/>
        </a:p>
      </dgm:t>
    </dgm:pt>
    <dgm:pt modelId="{5A66261D-B564-4415-A5FA-8332FA81D6A1}" type="parTrans" cxnId="{D66745B7-C7DC-40B9-AAA8-F07CDCC2F6D7}">
      <dgm:prSet/>
      <dgm:spPr/>
      <dgm:t>
        <a:bodyPr/>
        <a:lstStyle/>
        <a:p>
          <a:endParaRPr lang="es-CR"/>
        </a:p>
      </dgm:t>
    </dgm:pt>
    <dgm:pt modelId="{EDCA544C-15C4-4FA1-A0E6-D7D869C42480}" type="sibTrans" cxnId="{D66745B7-C7DC-40B9-AAA8-F07CDCC2F6D7}">
      <dgm:prSet/>
      <dgm:spPr/>
      <dgm:t>
        <a:bodyPr/>
        <a:lstStyle/>
        <a:p>
          <a:endParaRPr lang="es-CR"/>
        </a:p>
      </dgm:t>
    </dgm:pt>
    <dgm:pt modelId="{7704B7F6-C1A8-4225-9C86-4EDF805827B0}">
      <dgm:prSet phldrT="[Text]"/>
      <dgm:spPr/>
      <dgm:t>
        <a:bodyPr/>
        <a:lstStyle/>
        <a:p>
          <a:r>
            <a:rPr lang="es-CR" noProof="0" dirty="0" smtClean="0"/>
            <a:t>Software </a:t>
          </a:r>
          <a:r>
            <a:rPr lang="es-ES" noProof="0" dirty="0" smtClean="0"/>
            <a:t>de estimación de costos para la dirección de proyectos</a:t>
          </a:r>
          <a:endParaRPr lang="es-CR" noProof="0" dirty="0"/>
        </a:p>
      </dgm:t>
    </dgm:pt>
    <dgm:pt modelId="{9F244188-23D1-4B39-BF8B-7BC14B59E537}" type="parTrans" cxnId="{AF752E4A-DAF8-450F-B01F-2D25D05D9A32}">
      <dgm:prSet/>
      <dgm:spPr/>
      <dgm:t>
        <a:bodyPr/>
        <a:lstStyle/>
        <a:p>
          <a:endParaRPr lang="es-CR"/>
        </a:p>
      </dgm:t>
    </dgm:pt>
    <dgm:pt modelId="{54D1144A-BE22-4D0B-8F71-03D6DA73DC5D}" type="sibTrans" cxnId="{AF752E4A-DAF8-450F-B01F-2D25D05D9A32}">
      <dgm:prSet/>
      <dgm:spPr/>
      <dgm:t>
        <a:bodyPr/>
        <a:lstStyle/>
        <a:p>
          <a:endParaRPr lang="es-CR"/>
        </a:p>
      </dgm:t>
    </dgm:pt>
    <dgm:pt modelId="{98D85E6F-A0C1-4668-BA08-B5F7BFC67088}">
      <dgm:prSet phldrT="[Text]"/>
      <dgm:spPr/>
      <dgm:t>
        <a:bodyPr/>
        <a:lstStyle/>
        <a:p>
          <a:r>
            <a:rPr lang="es-ES" noProof="0" dirty="0" smtClean="0"/>
            <a:t>Análisis de Propuestas para Licitaciones</a:t>
          </a:r>
          <a:endParaRPr lang="es-CR" noProof="0" dirty="0"/>
        </a:p>
      </dgm:t>
    </dgm:pt>
    <dgm:pt modelId="{E7601C80-6D4A-46CB-906B-6FEB3A62A572}" type="parTrans" cxnId="{9ADE8E8A-1D0C-4B2F-BB6A-D58CA913A252}">
      <dgm:prSet/>
      <dgm:spPr/>
      <dgm:t>
        <a:bodyPr/>
        <a:lstStyle/>
        <a:p>
          <a:endParaRPr lang="es-CR"/>
        </a:p>
      </dgm:t>
    </dgm:pt>
    <dgm:pt modelId="{1F348E5F-0357-4FDD-980F-A512C656259D}" type="sibTrans" cxnId="{9ADE8E8A-1D0C-4B2F-BB6A-D58CA913A252}">
      <dgm:prSet/>
      <dgm:spPr/>
      <dgm:t>
        <a:bodyPr/>
        <a:lstStyle/>
        <a:p>
          <a:endParaRPr lang="es-CR"/>
        </a:p>
      </dgm:t>
    </dgm:pt>
    <dgm:pt modelId="{D23B0BDD-2EF6-4856-89A8-84D9D866578D}">
      <dgm:prSet phldrT="[Text]"/>
      <dgm:spPr/>
      <dgm:t>
        <a:bodyPr/>
        <a:lstStyle/>
        <a:p>
          <a:r>
            <a:rPr lang="es-CR" noProof="0" smtClean="0"/>
            <a:t>Base de los Estimados</a:t>
          </a:r>
          <a:endParaRPr lang="es-CR" noProof="0"/>
        </a:p>
      </dgm:t>
    </dgm:pt>
    <dgm:pt modelId="{E74770A8-29C5-4BB9-9D23-CDB47BF7C9C1}" type="parTrans" cxnId="{DA384275-4D23-4A6C-BCFA-10E7B9432AA6}">
      <dgm:prSet/>
      <dgm:spPr/>
      <dgm:t>
        <a:bodyPr/>
        <a:lstStyle/>
        <a:p>
          <a:endParaRPr lang="es-CR"/>
        </a:p>
      </dgm:t>
    </dgm:pt>
    <dgm:pt modelId="{EC210A87-B245-4FD0-B60E-FEC8EAAB456C}" type="sibTrans" cxnId="{DA384275-4D23-4A6C-BCFA-10E7B9432AA6}">
      <dgm:prSet/>
      <dgm:spPr/>
      <dgm:t>
        <a:bodyPr/>
        <a:lstStyle/>
        <a:p>
          <a:endParaRPr lang="es-CR"/>
        </a:p>
      </dgm:t>
    </dgm:pt>
    <dgm:pt modelId="{F9C93FD3-B1AB-46E4-9330-FC329520ECFB}">
      <dgm:prSet phldrT="[Text]"/>
      <dgm:spPr/>
      <dgm:t>
        <a:bodyPr/>
        <a:lstStyle/>
        <a:p>
          <a:r>
            <a:rPr lang="es-CR" noProof="0" smtClean="0"/>
            <a:t>Actualizaciones a los Documentos del Proyecto</a:t>
          </a:r>
          <a:endParaRPr lang="es-CR" noProof="0"/>
        </a:p>
      </dgm:t>
    </dgm:pt>
    <dgm:pt modelId="{A93704F0-B4A2-407E-BA2D-2DB303E7AC2E}" type="parTrans" cxnId="{FF8299D4-A2E9-42F5-AFFB-92B8C16AE6D1}">
      <dgm:prSet/>
      <dgm:spPr/>
      <dgm:t>
        <a:bodyPr/>
        <a:lstStyle/>
        <a:p>
          <a:endParaRPr lang="es-CR"/>
        </a:p>
      </dgm:t>
    </dgm:pt>
    <dgm:pt modelId="{9B5DADED-AF91-4E23-9BB0-9A2387DD6590}" type="sibTrans" cxnId="{FF8299D4-A2E9-42F5-AFFB-92B8C16AE6D1}">
      <dgm:prSet/>
      <dgm:spPr/>
      <dgm:t>
        <a:bodyPr/>
        <a:lstStyle/>
        <a:p>
          <a:endParaRPr lang="es-CR"/>
        </a:p>
      </dgm:t>
    </dgm:pt>
    <dgm:pt modelId="{15C8B0BF-249E-6848-9F65-820E8E87447B}">
      <dgm:prSet phldrT="[Text]"/>
      <dgm:spPr/>
      <dgm:t>
        <a:bodyPr/>
        <a:lstStyle/>
        <a:p>
          <a:r>
            <a:rPr lang="es-CR" noProof="0" dirty="0" smtClean="0"/>
            <a:t>Plan de gestión de costos</a:t>
          </a:r>
          <a:endParaRPr lang="es-CR" noProof="0" dirty="0"/>
        </a:p>
      </dgm:t>
    </dgm:pt>
    <dgm:pt modelId="{BBEB2C07-8E2C-EF4D-8C13-A5BB6238CA77}" type="parTrans" cxnId="{C8E6ED70-2828-1C46-A56D-C695C1C14EA3}">
      <dgm:prSet/>
      <dgm:spPr/>
      <dgm:t>
        <a:bodyPr/>
        <a:lstStyle/>
        <a:p>
          <a:endParaRPr lang="en-US"/>
        </a:p>
      </dgm:t>
    </dgm:pt>
    <dgm:pt modelId="{9D17E946-D205-4A4C-8750-AFA2456AEA5E}" type="sibTrans" cxnId="{C8E6ED70-2828-1C46-A56D-C695C1C14EA3}">
      <dgm:prSet/>
      <dgm:spPr/>
      <dgm:t>
        <a:bodyPr/>
        <a:lstStyle/>
        <a:p>
          <a:endParaRPr lang="en-US"/>
        </a:p>
      </dgm:t>
    </dgm:pt>
    <dgm:pt modelId="{D35487F6-98BD-F546-AAC3-F14D5464695F}">
      <dgm:prSet phldrT="[Text]"/>
      <dgm:spPr/>
      <dgm:t>
        <a:bodyPr/>
        <a:lstStyle/>
        <a:p>
          <a:r>
            <a:rPr lang="es-CR" noProof="0" dirty="0" smtClean="0"/>
            <a:t>Planificación de los Recursos Humanos</a:t>
          </a:r>
          <a:endParaRPr lang="es-CR" noProof="0" dirty="0"/>
        </a:p>
      </dgm:t>
    </dgm:pt>
    <dgm:pt modelId="{BB813311-CB93-9344-BF49-9AAB220BB240}" type="parTrans" cxnId="{917626C4-C952-304F-8788-F8DF9445E49A}">
      <dgm:prSet/>
      <dgm:spPr/>
      <dgm:t>
        <a:bodyPr/>
        <a:lstStyle/>
        <a:p>
          <a:endParaRPr lang="en-US"/>
        </a:p>
      </dgm:t>
    </dgm:pt>
    <dgm:pt modelId="{CCC70F0C-19B3-0144-8AE3-2DE9B989467C}" type="sibTrans" cxnId="{917626C4-C952-304F-8788-F8DF9445E49A}">
      <dgm:prSet/>
      <dgm:spPr/>
      <dgm:t>
        <a:bodyPr/>
        <a:lstStyle/>
        <a:p>
          <a:endParaRPr lang="en-US"/>
        </a:p>
      </dgm:t>
    </dgm:pt>
    <dgm:pt modelId="{51EBC2D1-33F1-1943-A96F-18B357E3F7D6}">
      <dgm:prSet phldrT="[Text]"/>
      <dgm:spPr/>
      <dgm:t>
        <a:bodyPr/>
        <a:lstStyle/>
        <a:p>
          <a:r>
            <a:rPr lang="es-CR" noProof="0" dirty="0" smtClean="0"/>
            <a:t>Técnicas de toma de decisiones de grupos</a:t>
          </a:r>
          <a:endParaRPr lang="es-CR" noProof="0" dirty="0"/>
        </a:p>
      </dgm:t>
    </dgm:pt>
    <dgm:pt modelId="{0B651C08-8EC7-AC48-9007-41996501F09E}" type="parTrans" cxnId="{E9328C71-6645-744B-A5C4-300A3A7DA1A8}">
      <dgm:prSet/>
      <dgm:spPr/>
      <dgm:t>
        <a:bodyPr/>
        <a:lstStyle/>
        <a:p>
          <a:endParaRPr lang="en-US"/>
        </a:p>
      </dgm:t>
    </dgm:pt>
    <dgm:pt modelId="{8CEAF87F-1660-A848-ACF5-4FCD297BEEE1}" type="sibTrans" cxnId="{E9328C71-6645-744B-A5C4-300A3A7DA1A8}">
      <dgm:prSet/>
      <dgm:spPr/>
      <dgm:t>
        <a:bodyPr/>
        <a:lstStyle/>
        <a:p>
          <a:endParaRPr lang="en-US"/>
        </a:p>
      </dgm:t>
    </dgm:pt>
    <dgm:pt modelId="{7A84293D-4F97-4335-A613-2AA56F565B5E}" type="pres">
      <dgm:prSet presAssocID="{C3DFFA79-007A-4181-8FDA-449BBB74ED1F}" presName="Name0" presStyleCnt="0">
        <dgm:presLayoutVars>
          <dgm:dir/>
          <dgm:animLvl val="lvl"/>
          <dgm:resizeHandles val="exact"/>
        </dgm:presLayoutVars>
      </dgm:prSet>
      <dgm:spPr/>
      <dgm:t>
        <a:bodyPr/>
        <a:lstStyle/>
        <a:p>
          <a:endParaRPr lang="en-US"/>
        </a:p>
      </dgm:t>
    </dgm:pt>
    <dgm:pt modelId="{9452E9B1-A075-421B-9B45-27C201B35E46}" type="pres">
      <dgm:prSet presAssocID="{59B8B9E0-492B-4BF0-8A94-8419FF71839B}" presName="composite" presStyleCnt="0"/>
      <dgm:spPr/>
    </dgm:pt>
    <dgm:pt modelId="{D8CC7982-74EE-4493-920B-6F4C9BB239F7}" type="pres">
      <dgm:prSet presAssocID="{59B8B9E0-492B-4BF0-8A94-8419FF71839B}" presName="parTx" presStyleLbl="alignNode1" presStyleIdx="0" presStyleCnt="3">
        <dgm:presLayoutVars>
          <dgm:chMax val="0"/>
          <dgm:chPref val="0"/>
          <dgm:bulletEnabled val="1"/>
        </dgm:presLayoutVars>
      </dgm:prSet>
      <dgm:spPr/>
      <dgm:t>
        <a:bodyPr/>
        <a:lstStyle/>
        <a:p>
          <a:endParaRPr lang="en-US"/>
        </a:p>
      </dgm:t>
    </dgm:pt>
    <dgm:pt modelId="{2CB1674F-0B53-42CD-8EBC-87DEB120A9BA}" type="pres">
      <dgm:prSet presAssocID="{59B8B9E0-492B-4BF0-8A94-8419FF71839B}" presName="desTx" presStyleLbl="alignAccFollowNode1" presStyleIdx="0" presStyleCnt="3">
        <dgm:presLayoutVars>
          <dgm:bulletEnabled val="1"/>
        </dgm:presLayoutVars>
      </dgm:prSet>
      <dgm:spPr/>
      <dgm:t>
        <a:bodyPr/>
        <a:lstStyle/>
        <a:p>
          <a:endParaRPr lang="en-US"/>
        </a:p>
      </dgm:t>
    </dgm:pt>
    <dgm:pt modelId="{9E3383B9-A441-4F4A-BC5B-E125E4366EFA}" type="pres">
      <dgm:prSet presAssocID="{BF4E1060-6ECB-4092-A2B2-2BD056C9A389}" presName="space" presStyleCnt="0"/>
      <dgm:spPr/>
    </dgm:pt>
    <dgm:pt modelId="{0E972913-907E-4725-AFC8-96AF22C01BD3}" type="pres">
      <dgm:prSet presAssocID="{61762CAA-A6D0-4874-BE85-D4E0BC2A5168}" presName="composite" presStyleCnt="0"/>
      <dgm:spPr/>
    </dgm:pt>
    <dgm:pt modelId="{8DD277C8-5D2C-4BDD-82FB-7C32EC41BDA1}" type="pres">
      <dgm:prSet presAssocID="{61762CAA-A6D0-4874-BE85-D4E0BC2A5168}" presName="parTx" presStyleLbl="alignNode1" presStyleIdx="1" presStyleCnt="3">
        <dgm:presLayoutVars>
          <dgm:chMax val="0"/>
          <dgm:chPref val="0"/>
          <dgm:bulletEnabled val="1"/>
        </dgm:presLayoutVars>
      </dgm:prSet>
      <dgm:spPr/>
      <dgm:t>
        <a:bodyPr/>
        <a:lstStyle/>
        <a:p>
          <a:endParaRPr lang="en-US"/>
        </a:p>
      </dgm:t>
    </dgm:pt>
    <dgm:pt modelId="{1E106E2F-6320-447F-A65C-4AC154D769BA}" type="pres">
      <dgm:prSet presAssocID="{61762CAA-A6D0-4874-BE85-D4E0BC2A5168}" presName="desTx" presStyleLbl="alignAccFollowNode1" presStyleIdx="1" presStyleCnt="3">
        <dgm:presLayoutVars>
          <dgm:bulletEnabled val="1"/>
        </dgm:presLayoutVars>
      </dgm:prSet>
      <dgm:spPr/>
      <dgm:t>
        <a:bodyPr/>
        <a:lstStyle/>
        <a:p>
          <a:endParaRPr lang="en-US"/>
        </a:p>
      </dgm:t>
    </dgm:pt>
    <dgm:pt modelId="{DAE44594-B174-4515-AF7C-DB04AF3C5CAF}" type="pres">
      <dgm:prSet presAssocID="{7CE1DCA1-BA95-4B38-9A18-0F79B3C91DD0}" presName="space" presStyleCnt="0"/>
      <dgm:spPr/>
    </dgm:pt>
    <dgm:pt modelId="{7B0CF06B-39F6-4CDE-8780-25F5D54D73E8}" type="pres">
      <dgm:prSet presAssocID="{1B60B5DD-B998-4C30-B893-51AB41F34AC1}" presName="composite" presStyleCnt="0"/>
      <dgm:spPr/>
    </dgm:pt>
    <dgm:pt modelId="{B72FEFAD-B1C6-4CC3-BADE-ECB32CDDF97F}" type="pres">
      <dgm:prSet presAssocID="{1B60B5DD-B998-4C30-B893-51AB41F34AC1}" presName="parTx" presStyleLbl="alignNode1" presStyleIdx="2" presStyleCnt="3">
        <dgm:presLayoutVars>
          <dgm:chMax val="0"/>
          <dgm:chPref val="0"/>
          <dgm:bulletEnabled val="1"/>
        </dgm:presLayoutVars>
      </dgm:prSet>
      <dgm:spPr/>
      <dgm:t>
        <a:bodyPr/>
        <a:lstStyle/>
        <a:p>
          <a:endParaRPr lang="en-US"/>
        </a:p>
      </dgm:t>
    </dgm:pt>
    <dgm:pt modelId="{EDB4E0E2-8CD9-491C-8AF6-9526695D8639}" type="pres">
      <dgm:prSet presAssocID="{1B60B5DD-B998-4C30-B893-51AB41F34AC1}" presName="desTx" presStyleLbl="alignAccFollowNode1" presStyleIdx="2" presStyleCnt="3">
        <dgm:presLayoutVars>
          <dgm:bulletEnabled val="1"/>
        </dgm:presLayoutVars>
      </dgm:prSet>
      <dgm:spPr/>
      <dgm:t>
        <a:bodyPr/>
        <a:lstStyle/>
        <a:p>
          <a:endParaRPr lang="en-US"/>
        </a:p>
      </dgm:t>
    </dgm:pt>
  </dgm:ptLst>
  <dgm:cxnLst>
    <dgm:cxn modelId="{398C1159-CA3F-7B43-8BD6-6C4343E33A2C}" type="presOf" srcId="{C3DFFA79-007A-4181-8FDA-449BBB74ED1F}" destId="{7A84293D-4F97-4335-A613-2AA56F565B5E}" srcOrd="0" destOrd="0" presId="urn:microsoft.com/office/officeart/2005/8/layout/hList1"/>
    <dgm:cxn modelId="{3AD614FB-12DB-4639-98DF-27504E3FE736}" srcId="{61762CAA-A6D0-4874-BE85-D4E0BC2A5168}" destId="{81EFC8E9-2CD9-48FD-9807-44A8DCC22C4B}" srcOrd="3" destOrd="0" parTransId="{D53576FF-66DB-47A8-91FB-E5869A037FAA}" sibTransId="{2F35BEE8-0308-4D25-B54C-2D7D3C0BA24C}"/>
    <dgm:cxn modelId="{DA384275-4D23-4A6C-BCFA-10E7B9432AA6}" srcId="{1B60B5DD-B998-4C30-B893-51AB41F34AC1}" destId="{D23B0BDD-2EF6-4856-89A8-84D9D866578D}" srcOrd="1" destOrd="0" parTransId="{E74770A8-29C5-4BB9-9D23-CDB47BF7C9C1}" sibTransId="{EC210A87-B245-4FD0-B60E-FEC8EAAB456C}"/>
    <dgm:cxn modelId="{DC32DC48-EB52-E446-8341-46C810B43F43}" type="presOf" srcId="{D328AD2D-E2EE-4437-9D67-DE72D2DE57B5}" destId="{EDB4E0E2-8CD9-491C-8AF6-9526695D8639}" srcOrd="0" destOrd="0" presId="urn:microsoft.com/office/officeart/2005/8/layout/hList1"/>
    <dgm:cxn modelId="{625F67BC-C7EF-B54D-B2EF-6625DD300866}" type="presOf" srcId="{15C8B0BF-249E-6848-9F65-820E8E87447B}" destId="{2CB1674F-0B53-42CD-8EBC-87DEB120A9BA}" srcOrd="0" destOrd="0" presId="urn:microsoft.com/office/officeart/2005/8/layout/hList1"/>
    <dgm:cxn modelId="{6BE56EAB-B71A-3E46-8DBE-C530417F503D}" type="presOf" srcId="{7C880A36-5F82-4382-AECA-4CBA49CFBFCD}" destId="{1E106E2F-6320-447F-A65C-4AC154D769BA}" srcOrd="0" destOrd="0" presId="urn:microsoft.com/office/officeart/2005/8/layout/hList1"/>
    <dgm:cxn modelId="{9ADE8E8A-1D0C-4B2F-BB6A-D58CA913A252}" srcId="{61762CAA-A6D0-4874-BE85-D4E0BC2A5168}" destId="{98D85E6F-A0C1-4668-BA08-B5F7BFC67088}" srcOrd="8" destOrd="0" parTransId="{E7601C80-6D4A-46CB-906B-6FEB3A62A572}" sibTransId="{1F348E5F-0357-4FDD-980F-A512C656259D}"/>
    <dgm:cxn modelId="{D6954FE2-FD4C-9749-AE9E-44EDFA71EB70}" type="presOf" srcId="{1FCD46E5-785D-4B1E-ADB4-D34E3441F367}" destId="{2CB1674F-0B53-42CD-8EBC-87DEB120A9BA}" srcOrd="0" destOrd="3" presId="urn:microsoft.com/office/officeart/2005/8/layout/hList1"/>
    <dgm:cxn modelId="{84E86C98-FAEC-8B4B-94AA-59B88654A05D}" type="presOf" srcId="{D23B0BDD-2EF6-4856-89A8-84D9D866578D}" destId="{EDB4E0E2-8CD9-491C-8AF6-9526695D8639}" srcOrd="0" destOrd="1" presId="urn:microsoft.com/office/officeart/2005/8/layout/hList1"/>
    <dgm:cxn modelId="{80738749-C917-475E-BD74-EC51489D2480}" srcId="{61762CAA-A6D0-4874-BE85-D4E0BC2A5168}" destId="{9B144614-5B32-4859-A7D8-FE58869B8D19}" srcOrd="4" destOrd="0" parTransId="{472AF71A-6016-41EF-AE7B-6D6C4530B1DB}" sibTransId="{AA9E9E4D-6E8E-4442-89AD-2D2A9A2DA06E}"/>
    <dgm:cxn modelId="{917626C4-C952-304F-8788-F8DF9445E49A}" srcId="{59B8B9E0-492B-4BF0-8A94-8419FF71839B}" destId="{D35487F6-98BD-F546-AAC3-F14D5464695F}" srcOrd="1" destOrd="0" parTransId="{BB813311-CB93-9344-BF49-9AAB220BB240}" sibTransId="{CCC70F0C-19B3-0144-8AE3-2DE9B989467C}"/>
    <dgm:cxn modelId="{C8E6ED70-2828-1C46-A56D-C695C1C14EA3}" srcId="{59B8B9E0-492B-4BF0-8A94-8419FF71839B}" destId="{15C8B0BF-249E-6848-9F65-820E8E87447B}" srcOrd="0" destOrd="0" parTransId="{BBEB2C07-8E2C-EF4D-8C13-A5BB6238CA77}" sibTransId="{9D17E946-D205-4A4C-8750-AFA2456AEA5E}"/>
    <dgm:cxn modelId="{71982C83-348F-024D-B999-AADACB7AC9F9}" type="presOf" srcId="{59B8B9E0-492B-4BF0-8A94-8419FF71839B}" destId="{D8CC7982-74EE-4493-920B-6F4C9BB239F7}" srcOrd="0" destOrd="0" presId="urn:microsoft.com/office/officeart/2005/8/layout/hList1"/>
    <dgm:cxn modelId="{34CD1948-8029-4CB7-9A9E-036488408800}" srcId="{59B8B9E0-492B-4BF0-8A94-8419FF71839B}" destId="{32718E1B-2D8E-44B5-B65C-D2174D870B42}" srcOrd="2" destOrd="0" parTransId="{294701AF-F018-458A-84ED-46BB098F036F}" sibTransId="{ADC3871C-F062-468C-B0DC-3F942EF63F24}"/>
    <dgm:cxn modelId="{69A44B9F-6073-4841-8C29-25B96F7CE615}" type="presOf" srcId="{F9C93FD3-B1AB-46E4-9330-FC329520ECFB}" destId="{EDB4E0E2-8CD9-491C-8AF6-9526695D8639}" srcOrd="0" destOrd="2" presId="urn:microsoft.com/office/officeart/2005/8/layout/hList1"/>
    <dgm:cxn modelId="{F469D21F-7959-4A01-99D2-63776CC74B65}" srcId="{C3DFFA79-007A-4181-8FDA-449BBB74ED1F}" destId="{61762CAA-A6D0-4874-BE85-D4E0BC2A5168}" srcOrd="1" destOrd="0" parTransId="{8D1E89F5-7062-409F-8397-A082364A423A}" sibTransId="{7CE1DCA1-BA95-4B38-9A18-0F79B3C91DD0}"/>
    <dgm:cxn modelId="{BD72D1BA-B7D1-4588-B0F6-989418E15639}" srcId="{61762CAA-A6D0-4874-BE85-D4E0BC2A5168}" destId="{F8BAC8BB-8704-46A1-8C28-BC60DEE98304}" srcOrd="2" destOrd="0" parTransId="{ACA1313D-DE38-434A-8E41-34FCC1CF6273}" sibTransId="{E9DD10FA-154B-4D93-B6B2-74E5F22DBB62}"/>
    <dgm:cxn modelId="{EDF4056A-632D-4D41-9797-29B80E4AC649}" type="presOf" srcId="{9B144614-5B32-4859-A7D8-FE58869B8D19}" destId="{1E106E2F-6320-447F-A65C-4AC154D769BA}" srcOrd="0" destOrd="4" presId="urn:microsoft.com/office/officeart/2005/8/layout/hList1"/>
    <dgm:cxn modelId="{374E6A02-9F75-9C40-86A8-C379BCE13763}" type="presOf" srcId="{FB3FBDB5-8B27-4AD0-86CA-E1A1761C7A01}" destId="{2CB1674F-0B53-42CD-8EBC-87DEB120A9BA}" srcOrd="0" destOrd="6" presId="urn:microsoft.com/office/officeart/2005/8/layout/hList1"/>
    <dgm:cxn modelId="{FF8299D4-A2E9-42F5-AFFB-92B8C16AE6D1}" srcId="{1B60B5DD-B998-4C30-B893-51AB41F34AC1}" destId="{F9C93FD3-B1AB-46E4-9330-FC329520ECFB}" srcOrd="2" destOrd="0" parTransId="{A93704F0-B4A2-407E-BA2D-2DB303E7AC2E}" sibTransId="{9B5DADED-AF91-4E23-9BB0-9A2387DD6590}"/>
    <dgm:cxn modelId="{3A848EB2-552C-FA41-BD5F-F2FC2517BCA2}" type="presOf" srcId="{AF57007B-8353-4CF6-ADF5-F6758FD9F796}" destId="{1E106E2F-6320-447F-A65C-4AC154D769BA}" srcOrd="0" destOrd="5" presId="urn:microsoft.com/office/officeart/2005/8/layout/hList1"/>
    <dgm:cxn modelId="{C67175DC-4A8F-7945-8FBF-601E6C0BE89A}" type="presOf" srcId="{98D85E6F-A0C1-4668-BA08-B5F7BFC67088}" destId="{1E106E2F-6320-447F-A65C-4AC154D769BA}" srcOrd="0" destOrd="8" presId="urn:microsoft.com/office/officeart/2005/8/layout/hList1"/>
    <dgm:cxn modelId="{218D3B3F-B4F2-473F-9B72-8A23094E3B77}" srcId="{59B8B9E0-492B-4BF0-8A94-8419FF71839B}" destId="{09DFB69E-077C-4932-863E-3518C43F6EA0}" srcOrd="4" destOrd="0" parTransId="{1F8485C3-383A-458A-8B82-D18E9F7AC810}" sibTransId="{4B0D0C62-CE10-4FD6-8AFF-DD590D8D5B0F}"/>
    <dgm:cxn modelId="{D66745B7-C7DC-40B9-AAA8-F07CDCC2F6D7}" srcId="{61762CAA-A6D0-4874-BE85-D4E0BC2A5168}" destId="{33749947-5C13-49B7-812D-3AE578760BD7}" srcOrd="6" destOrd="0" parTransId="{5A66261D-B564-4415-A5FA-8332FA81D6A1}" sibTransId="{EDCA544C-15C4-4FA1-A0E6-D7D869C42480}"/>
    <dgm:cxn modelId="{95A6C5B2-A987-4C9B-851D-D1C4DB5DAC81}" srcId="{61762CAA-A6D0-4874-BE85-D4E0BC2A5168}" destId="{7C880A36-5F82-4382-AECA-4CBA49CFBFCD}" srcOrd="0" destOrd="0" parTransId="{8B8CD5F8-2B19-4064-AF1D-17D0DEF1665E}" sibTransId="{8CB818A8-6ACE-43F5-9F87-5313E285D8F4}"/>
    <dgm:cxn modelId="{6A04F0B0-02D8-AD45-805E-B19B9FCD7B4D}" type="presOf" srcId="{09DFB69E-077C-4932-863E-3518C43F6EA0}" destId="{2CB1674F-0B53-42CD-8EBC-87DEB120A9BA}" srcOrd="0" destOrd="4" presId="urn:microsoft.com/office/officeart/2005/8/layout/hList1"/>
    <dgm:cxn modelId="{156363EE-34BE-E945-AAAD-F6AE4DEC68AE}" type="presOf" srcId="{D35487F6-98BD-F546-AAC3-F14D5464695F}" destId="{2CB1674F-0B53-42CD-8EBC-87DEB120A9BA}" srcOrd="0" destOrd="1" presId="urn:microsoft.com/office/officeart/2005/8/layout/hList1"/>
    <dgm:cxn modelId="{33FB3208-F8E3-9F40-A00C-5F8032BD72FB}" type="presOf" srcId="{7704B7F6-C1A8-4225-9C86-4EDF805827B0}" destId="{1E106E2F-6320-447F-A65C-4AC154D769BA}" srcOrd="0" destOrd="7" presId="urn:microsoft.com/office/officeart/2005/8/layout/hList1"/>
    <dgm:cxn modelId="{DE0EC5F3-5560-47EA-B9D2-6A41913CAFD5}" srcId="{C3DFFA79-007A-4181-8FDA-449BBB74ED1F}" destId="{59B8B9E0-492B-4BF0-8A94-8419FF71839B}" srcOrd="0" destOrd="0" parTransId="{D25546BA-638A-4E93-A719-B755EBECE706}" sibTransId="{BF4E1060-6ECB-4092-A2B2-2BD056C9A389}"/>
    <dgm:cxn modelId="{2121E690-46E1-4FFB-A37D-DD1CE7CCA305}" srcId="{59B8B9E0-492B-4BF0-8A94-8419FF71839B}" destId="{FB3FBDB5-8B27-4AD0-86CA-E1A1761C7A01}" srcOrd="6" destOrd="0" parTransId="{2BB3F381-0210-403B-80A5-B85B99598270}" sibTransId="{F4B8BB78-301C-46A5-9B37-72C39746BB79}"/>
    <dgm:cxn modelId="{AC551ACA-8053-0448-9824-337C84038327}" type="presOf" srcId="{1B60B5DD-B998-4C30-B893-51AB41F34AC1}" destId="{B72FEFAD-B1C6-4CC3-BADE-ECB32CDDF97F}" srcOrd="0" destOrd="0" presId="urn:microsoft.com/office/officeart/2005/8/layout/hList1"/>
    <dgm:cxn modelId="{8D735C47-2FD2-0646-84EC-57ED8FBC34A8}" type="presOf" srcId="{33749947-5C13-49B7-812D-3AE578760BD7}" destId="{1E106E2F-6320-447F-A65C-4AC154D769BA}" srcOrd="0" destOrd="6" presId="urn:microsoft.com/office/officeart/2005/8/layout/hList1"/>
    <dgm:cxn modelId="{82FDD4B1-7BCA-4E8B-8C7F-7E19132E9445}" srcId="{1B60B5DD-B998-4C30-B893-51AB41F34AC1}" destId="{D328AD2D-E2EE-4437-9D67-DE72D2DE57B5}" srcOrd="0" destOrd="0" parTransId="{7502AF02-C607-4854-98D0-3712944EA481}" sibTransId="{A9F47E9F-1AE9-492C-A468-9066577830B6}"/>
    <dgm:cxn modelId="{35057E45-F96D-46BE-9006-FCD37EEFDC75}" srcId="{59B8B9E0-492B-4BF0-8A94-8419FF71839B}" destId="{1FCD46E5-785D-4B1E-ADB4-D34E3441F367}" srcOrd="3" destOrd="0" parTransId="{12859D02-E29A-4AC5-9A1E-FED7B73954E0}" sibTransId="{2B5C633E-199B-4692-A660-D29F3C0035C4}"/>
    <dgm:cxn modelId="{767B27B7-C625-49A1-A87E-FB369BD480E2}" srcId="{59B8B9E0-492B-4BF0-8A94-8419FF71839B}" destId="{8D90E047-D095-4061-BED9-D4B7CC942ED4}" srcOrd="5" destOrd="0" parTransId="{3BF92590-E540-4C7B-9A05-04585F7AA9CC}" sibTransId="{B301A02C-31B8-4389-850B-AFF0D91857F1}"/>
    <dgm:cxn modelId="{D4C4A5AB-3724-A14E-938B-AA9D6B0E6A82}" type="presOf" srcId="{81EFC8E9-2CD9-48FD-9807-44A8DCC22C4B}" destId="{1E106E2F-6320-447F-A65C-4AC154D769BA}" srcOrd="0" destOrd="3" presId="urn:microsoft.com/office/officeart/2005/8/layout/hList1"/>
    <dgm:cxn modelId="{AF752E4A-DAF8-450F-B01F-2D25D05D9A32}" srcId="{61762CAA-A6D0-4874-BE85-D4E0BC2A5168}" destId="{7704B7F6-C1A8-4225-9C86-4EDF805827B0}" srcOrd="7" destOrd="0" parTransId="{9F244188-23D1-4B39-BF8B-7BC14B59E537}" sibTransId="{54D1144A-BE22-4D0B-8F71-03D6DA73DC5D}"/>
    <dgm:cxn modelId="{E4A9B69B-0608-4A66-9A08-D67BB7C544DD}" srcId="{61762CAA-A6D0-4874-BE85-D4E0BC2A5168}" destId="{C8C08A70-2E5A-4F56-967A-6718196E8B6C}" srcOrd="1" destOrd="0" parTransId="{8371230B-C818-4043-8696-04FC164431EC}" sibTransId="{0497DABF-7FE0-4814-9EC0-04A1812C7DAB}"/>
    <dgm:cxn modelId="{E9328C71-6645-744B-A5C4-300A3A7DA1A8}" srcId="{61762CAA-A6D0-4874-BE85-D4E0BC2A5168}" destId="{51EBC2D1-33F1-1943-A96F-18B357E3F7D6}" srcOrd="9" destOrd="0" parTransId="{0B651C08-8EC7-AC48-9007-41996501F09E}" sibTransId="{8CEAF87F-1660-A848-ACF5-4FCD297BEEE1}"/>
    <dgm:cxn modelId="{84B0A105-B8AC-5A48-8776-EAAB8ACBDE20}" type="presOf" srcId="{C8C08A70-2E5A-4F56-967A-6718196E8B6C}" destId="{1E106E2F-6320-447F-A65C-4AC154D769BA}" srcOrd="0" destOrd="1" presId="urn:microsoft.com/office/officeart/2005/8/layout/hList1"/>
    <dgm:cxn modelId="{78124B2D-469B-BB46-9857-FC0B1F49407A}" type="presOf" srcId="{32718E1B-2D8E-44B5-B65C-D2174D870B42}" destId="{2CB1674F-0B53-42CD-8EBC-87DEB120A9BA}" srcOrd="0" destOrd="2" presId="urn:microsoft.com/office/officeart/2005/8/layout/hList1"/>
    <dgm:cxn modelId="{A41DE4B9-DF5C-4D41-ACD0-43F178F3E443}" srcId="{C3DFFA79-007A-4181-8FDA-449BBB74ED1F}" destId="{1B60B5DD-B998-4C30-B893-51AB41F34AC1}" srcOrd="2" destOrd="0" parTransId="{9672063B-74AA-496A-B8FF-547AD11331B7}" sibTransId="{78CE402F-640F-4A38-AC3C-C8FFAF8C5CBB}"/>
    <dgm:cxn modelId="{72CB06FD-5C8E-45B1-BC6F-F1753412DBA4}" srcId="{61762CAA-A6D0-4874-BE85-D4E0BC2A5168}" destId="{AF57007B-8353-4CF6-ADF5-F6758FD9F796}" srcOrd="5" destOrd="0" parTransId="{3D469682-4760-463A-A247-C2420B931A7F}" sibTransId="{409A9E49-826D-481A-89F5-B6DA35CAFD47}"/>
    <dgm:cxn modelId="{FC9AA4E7-E0BD-4746-9BD5-4C79387B4AA8}" type="presOf" srcId="{F8BAC8BB-8704-46A1-8C28-BC60DEE98304}" destId="{1E106E2F-6320-447F-A65C-4AC154D769BA}" srcOrd="0" destOrd="2" presId="urn:microsoft.com/office/officeart/2005/8/layout/hList1"/>
    <dgm:cxn modelId="{FDE6613A-FD0B-E941-9243-6A9CD824846A}" type="presOf" srcId="{61762CAA-A6D0-4874-BE85-D4E0BC2A5168}" destId="{8DD277C8-5D2C-4BDD-82FB-7C32EC41BDA1}" srcOrd="0" destOrd="0" presId="urn:microsoft.com/office/officeart/2005/8/layout/hList1"/>
    <dgm:cxn modelId="{F31BF6EE-2946-7447-899B-518F90049C4B}" type="presOf" srcId="{8D90E047-D095-4061-BED9-D4B7CC942ED4}" destId="{2CB1674F-0B53-42CD-8EBC-87DEB120A9BA}" srcOrd="0" destOrd="5" presId="urn:microsoft.com/office/officeart/2005/8/layout/hList1"/>
    <dgm:cxn modelId="{91DF7C01-BBA7-8A4D-96B6-A2B12054239D}" type="presOf" srcId="{51EBC2D1-33F1-1943-A96F-18B357E3F7D6}" destId="{1E106E2F-6320-447F-A65C-4AC154D769BA}" srcOrd="0" destOrd="9" presId="urn:microsoft.com/office/officeart/2005/8/layout/hList1"/>
    <dgm:cxn modelId="{5D6D75A0-D3EF-2246-8E72-F5BD9F0E146F}" type="presParOf" srcId="{7A84293D-4F97-4335-A613-2AA56F565B5E}" destId="{9452E9B1-A075-421B-9B45-27C201B35E46}" srcOrd="0" destOrd="0" presId="urn:microsoft.com/office/officeart/2005/8/layout/hList1"/>
    <dgm:cxn modelId="{5ED7E10E-C13F-0344-93DB-C12040ED3D19}" type="presParOf" srcId="{9452E9B1-A075-421B-9B45-27C201B35E46}" destId="{D8CC7982-74EE-4493-920B-6F4C9BB239F7}" srcOrd="0" destOrd="0" presId="urn:microsoft.com/office/officeart/2005/8/layout/hList1"/>
    <dgm:cxn modelId="{D4955075-759C-2943-993B-3464BC790095}" type="presParOf" srcId="{9452E9B1-A075-421B-9B45-27C201B35E46}" destId="{2CB1674F-0B53-42CD-8EBC-87DEB120A9BA}" srcOrd="1" destOrd="0" presId="urn:microsoft.com/office/officeart/2005/8/layout/hList1"/>
    <dgm:cxn modelId="{278B8B33-C6E0-5647-8B23-C41DD571AD5D}" type="presParOf" srcId="{7A84293D-4F97-4335-A613-2AA56F565B5E}" destId="{9E3383B9-A441-4F4A-BC5B-E125E4366EFA}" srcOrd="1" destOrd="0" presId="urn:microsoft.com/office/officeart/2005/8/layout/hList1"/>
    <dgm:cxn modelId="{7AC13AE6-A90D-2E46-8BA8-48448B5B4403}" type="presParOf" srcId="{7A84293D-4F97-4335-A613-2AA56F565B5E}" destId="{0E972913-907E-4725-AFC8-96AF22C01BD3}" srcOrd="2" destOrd="0" presId="urn:microsoft.com/office/officeart/2005/8/layout/hList1"/>
    <dgm:cxn modelId="{5C44FFD9-9ACB-394A-9ECD-B2491295FC74}" type="presParOf" srcId="{0E972913-907E-4725-AFC8-96AF22C01BD3}" destId="{8DD277C8-5D2C-4BDD-82FB-7C32EC41BDA1}" srcOrd="0" destOrd="0" presId="urn:microsoft.com/office/officeart/2005/8/layout/hList1"/>
    <dgm:cxn modelId="{13BA955B-17B8-DC4F-B700-25AC795D4DF5}" type="presParOf" srcId="{0E972913-907E-4725-AFC8-96AF22C01BD3}" destId="{1E106E2F-6320-447F-A65C-4AC154D769BA}" srcOrd="1" destOrd="0" presId="urn:microsoft.com/office/officeart/2005/8/layout/hList1"/>
    <dgm:cxn modelId="{B83C1F32-5B82-F74D-82C4-98EC2B757B26}" type="presParOf" srcId="{7A84293D-4F97-4335-A613-2AA56F565B5E}" destId="{DAE44594-B174-4515-AF7C-DB04AF3C5CAF}" srcOrd="3" destOrd="0" presId="urn:microsoft.com/office/officeart/2005/8/layout/hList1"/>
    <dgm:cxn modelId="{AD58A847-E9AA-D24C-BCE4-6164DA912FA5}" type="presParOf" srcId="{7A84293D-4F97-4335-A613-2AA56F565B5E}" destId="{7B0CF06B-39F6-4CDE-8780-25F5D54D73E8}" srcOrd="4" destOrd="0" presId="urn:microsoft.com/office/officeart/2005/8/layout/hList1"/>
    <dgm:cxn modelId="{BD3462DA-19AC-5347-8CE0-824D090D34D9}" type="presParOf" srcId="{7B0CF06B-39F6-4CDE-8780-25F5D54D73E8}" destId="{B72FEFAD-B1C6-4CC3-BADE-ECB32CDDF97F}" srcOrd="0" destOrd="0" presId="urn:microsoft.com/office/officeart/2005/8/layout/hList1"/>
    <dgm:cxn modelId="{7C3D2147-9B3A-114A-81C5-6E0627E86F42}" type="presParOf" srcId="{7B0CF06B-39F6-4CDE-8780-25F5D54D73E8}" destId="{EDB4E0E2-8CD9-491C-8AF6-9526695D8639}"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3DFFA79-007A-4181-8FDA-449BBB74ED1F}"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59B8B9E0-492B-4BF0-8A94-8419FF71839B}">
      <dgm:prSet phldrT="[Text]"/>
      <dgm:spPr/>
      <dgm:t>
        <a:bodyPr/>
        <a:lstStyle/>
        <a:p>
          <a:r>
            <a:rPr lang="es-CR" dirty="0" smtClean="0"/>
            <a:t>Entradas</a:t>
          </a:r>
          <a:endParaRPr lang="en-US" dirty="0"/>
        </a:p>
      </dgm:t>
    </dgm:pt>
    <dgm:pt modelId="{D25546BA-638A-4E93-A719-B755EBECE706}" type="parTrans" cxnId="{DE0EC5F3-5560-47EA-B9D2-6A41913CAFD5}">
      <dgm:prSet/>
      <dgm:spPr/>
      <dgm:t>
        <a:bodyPr/>
        <a:lstStyle/>
        <a:p>
          <a:endParaRPr lang="en-US"/>
        </a:p>
      </dgm:t>
    </dgm:pt>
    <dgm:pt modelId="{BF4E1060-6ECB-4092-A2B2-2BD056C9A389}" type="sibTrans" cxnId="{DE0EC5F3-5560-47EA-B9D2-6A41913CAFD5}">
      <dgm:prSet/>
      <dgm:spPr/>
      <dgm:t>
        <a:bodyPr/>
        <a:lstStyle/>
        <a:p>
          <a:endParaRPr lang="en-US"/>
        </a:p>
      </dgm:t>
    </dgm:pt>
    <dgm:pt modelId="{32718E1B-2D8E-44B5-B65C-D2174D870B42}">
      <dgm:prSet phldrT="[Text]"/>
      <dgm:spPr/>
      <dgm:t>
        <a:bodyPr/>
        <a:lstStyle/>
        <a:p>
          <a:r>
            <a:rPr lang="es-CR" noProof="0" dirty="0" smtClean="0"/>
            <a:t>Línea Base del Alcance</a:t>
          </a:r>
          <a:endParaRPr lang="es-CR" noProof="0" dirty="0"/>
        </a:p>
      </dgm:t>
    </dgm:pt>
    <dgm:pt modelId="{294701AF-F018-458A-84ED-46BB098F036F}" type="parTrans" cxnId="{34CD1948-8029-4CB7-9A9E-036488408800}">
      <dgm:prSet/>
      <dgm:spPr/>
      <dgm:t>
        <a:bodyPr/>
        <a:lstStyle/>
        <a:p>
          <a:endParaRPr lang="en-US"/>
        </a:p>
      </dgm:t>
    </dgm:pt>
    <dgm:pt modelId="{ADC3871C-F062-468C-B0DC-3F942EF63F24}" type="sibTrans" cxnId="{34CD1948-8029-4CB7-9A9E-036488408800}">
      <dgm:prSet/>
      <dgm:spPr/>
      <dgm:t>
        <a:bodyPr/>
        <a:lstStyle/>
        <a:p>
          <a:endParaRPr lang="en-US"/>
        </a:p>
      </dgm:t>
    </dgm:pt>
    <dgm:pt modelId="{61762CAA-A6D0-4874-BE85-D4E0BC2A5168}">
      <dgm:prSet phldrT="[Text]"/>
      <dgm:spPr/>
      <dgm:t>
        <a:bodyPr/>
        <a:lstStyle/>
        <a:p>
          <a:r>
            <a:rPr lang="es-CR" dirty="0" smtClean="0"/>
            <a:t>T </a:t>
          </a:r>
          <a:r>
            <a:rPr lang="en-US" dirty="0" smtClean="0"/>
            <a:t>&amp; H</a:t>
          </a:r>
          <a:endParaRPr lang="en-US" dirty="0"/>
        </a:p>
      </dgm:t>
    </dgm:pt>
    <dgm:pt modelId="{8D1E89F5-7062-409F-8397-A082364A423A}" type="parTrans" cxnId="{F469D21F-7959-4A01-99D2-63776CC74B65}">
      <dgm:prSet/>
      <dgm:spPr/>
      <dgm:t>
        <a:bodyPr/>
        <a:lstStyle/>
        <a:p>
          <a:endParaRPr lang="en-US"/>
        </a:p>
      </dgm:t>
    </dgm:pt>
    <dgm:pt modelId="{7CE1DCA1-BA95-4B38-9A18-0F79B3C91DD0}" type="sibTrans" cxnId="{F469D21F-7959-4A01-99D2-63776CC74B65}">
      <dgm:prSet/>
      <dgm:spPr/>
      <dgm:t>
        <a:bodyPr/>
        <a:lstStyle/>
        <a:p>
          <a:endParaRPr lang="en-US"/>
        </a:p>
      </dgm:t>
    </dgm:pt>
    <dgm:pt modelId="{1B60B5DD-B998-4C30-B893-51AB41F34AC1}">
      <dgm:prSet phldrT="[Text]"/>
      <dgm:spPr/>
      <dgm:t>
        <a:bodyPr/>
        <a:lstStyle/>
        <a:p>
          <a:r>
            <a:rPr lang="es-CR" noProof="0" dirty="0" smtClean="0"/>
            <a:t>Salidas</a:t>
          </a:r>
          <a:endParaRPr lang="es-CR" noProof="0" dirty="0"/>
        </a:p>
      </dgm:t>
    </dgm:pt>
    <dgm:pt modelId="{9672063B-74AA-496A-B8FF-547AD11331B7}" type="parTrans" cxnId="{A41DE4B9-DF5C-4D41-ACD0-43F178F3E443}">
      <dgm:prSet/>
      <dgm:spPr/>
      <dgm:t>
        <a:bodyPr/>
        <a:lstStyle/>
        <a:p>
          <a:endParaRPr lang="en-US"/>
        </a:p>
      </dgm:t>
    </dgm:pt>
    <dgm:pt modelId="{78CE402F-640F-4A38-AC3C-C8FFAF8C5CBB}" type="sibTrans" cxnId="{A41DE4B9-DF5C-4D41-ACD0-43F178F3E443}">
      <dgm:prSet/>
      <dgm:spPr/>
      <dgm:t>
        <a:bodyPr/>
        <a:lstStyle/>
        <a:p>
          <a:endParaRPr lang="en-US"/>
        </a:p>
      </dgm:t>
    </dgm:pt>
    <dgm:pt modelId="{D328AD2D-E2EE-4437-9D67-DE72D2DE57B5}">
      <dgm:prSet phldrT="[Text]"/>
      <dgm:spPr/>
      <dgm:t>
        <a:bodyPr/>
        <a:lstStyle/>
        <a:p>
          <a:r>
            <a:rPr lang="es-ES" noProof="0" dirty="0" smtClean="0"/>
            <a:t>Línea Base de Costos</a:t>
          </a:r>
          <a:endParaRPr lang="es-CR" noProof="0" dirty="0"/>
        </a:p>
      </dgm:t>
    </dgm:pt>
    <dgm:pt modelId="{7502AF02-C607-4854-98D0-3712944EA481}" type="parTrans" cxnId="{82FDD4B1-7BCA-4E8B-8C7F-7E19132E9445}">
      <dgm:prSet/>
      <dgm:spPr/>
      <dgm:t>
        <a:bodyPr/>
        <a:lstStyle/>
        <a:p>
          <a:endParaRPr lang="en-US"/>
        </a:p>
      </dgm:t>
    </dgm:pt>
    <dgm:pt modelId="{A9F47E9F-1AE9-492C-A468-9066577830B6}" type="sibTrans" cxnId="{82FDD4B1-7BCA-4E8B-8C7F-7E19132E9445}">
      <dgm:prSet/>
      <dgm:spPr/>
      <dgm:t>
        <a:bodyPr/>
        <a:lstStyle/>
        <a:p>
          <a:endParaRPr lang="en-US"/>
        </a:p>
      </dgm:t>
    </dgm:pt>
    <dgm:pt modelId="{7C880A36-5F82-4382-AECA-4CBA49CFBFCD}">
      <dgm:prSet phldrT="[Text]"/>
      <dgm:spPr/>
      <dgm:t>
        <a:bodyPr/>
        <a:lstStyle/>
        <a:p>
          <a:r>
            <a:rPr lang="es-CR" noProof="0" dirty="0" smtClean="0"/>
            <a:t>Suma de Costos</a:t>
          </a:r>
          <a:endParaRPr lang="es-CR" noProof="0" dirty="0"/>
        </a:p>
      </dgm:t>
    </dgm:pt>
    <dgm:pt modelId="{8B8CD5F8-2B19-4064-AF1D-17D0DEF1665E}" type="parTrans" cxnId="{95A6C5B2-A987-4C9B-851D-D1C4DB5DAC81}">
      <dgm:prSet/>
      <dgm:spPr/>
      <dgm:t>
        <a:bodyPr/>
        <a:lstStyle/>
        <a:p>
          <a:endParaRPr lang="en-US"/>
        </a:p>
      </dgm:t>
    </dgm:pt>
    <dgm:pt modelId="{8CB818A8-6ACE-43F5-9F87-5313E285D8F4}" type="sibTrans" cxnId="{95A6C5B2-A987-4C9B-851D-D1C4DB5DAC81}">
      <dgm:prSet/>
      <dgm:spPr/>
      <dgm:t>
        <a:bodyPr/>
        <a:lstStyle/>
        <a:p>
          <a:endParaRPr lang="en-US"/>
        </a:p>
      </dgm:t>
    </dgm:pt>
    <dgm:pt modelId="{1AC068C1-8AD2-44AD-8125-A04A2F6CB1E7}">
      <dgm:prSet phldrT="[Text]"/>
      <dgm:spPr/>
      <dgm:t>
        <a:bodyPr/>
        <a:lstStyle/>
        <a:p>
          <a:r>
            <a:rPr lang="es-CR" noProof="0" dirty="0" smtClean="0"/>
            <a:t>Base de las Estimaciones</a:t>
          </a:r>
          <a:endParaRPr lang="es-CR" noProof="0" dirty="0"/>
        </a:p>
      </dgm:t>
    </dgm:pt>
    <dgm:pt modelId="{660A65A2-B8FA-4C2F-9B7C-24426BCAE5BF}" type="parTrans" cxnId="{B7132B09-8C2B-4BE7-A517-17FDC0233357}">
      <dgm:prSet/>
      <dgm:spPr/>
      <dgm:t>
        <a:bodyPr/>
        <a:lstStyle/>
        <a:p>
          <a:endParaRPr lang="en-US"/>
        </a:p>
      </dgm:t>
    </dgm:pt>
    <dgm:pt modelId="{AFB7FEF8-3696-4CFE-A8B4-AA436DCDC8A1}" type="sibTrans" cxnId="{B7132B09-8C2B-4BE7-A517-17FDC0233357}">
      <dgm:prSet/>
      <dgm:spPr/>
      <dgm:t>
        <a:bodyPr/>
        <a:lstStyle/>
        <a:p>
          <a:endParaRPr lang="en-US"/>
        </a:p>
      </dgm:t>
    </dgm:pt>
    <dgm:pt modelId="{8D90E047-D095-4061-BED9-D4B7CC942ED4}">
      <dgm:prSet phldrT="[Text]"/>
      <dgm:spPr/>
      <dgm:t>
        <a:bodyPr/>
        <a:lstStyle/>
        <a:p>
          <a:r>
            <a:rPr lang="es-CR" noProof="0" dirty="0" smtClean="0"/>
            <a:t>Cronograma del Proyecto</a:t>
          </a:r>
          <a:endParaRPr lang="es-CR" noProof="0" dirty="0"/>
        </a:p>
      </dgm:t>
    </dgm:pt>
    <dgm:pt modelId="{3BF92590-E540-4C7B-9A05-04585F7AA9CC}" type="parTrans" cxnId="{767B27B7-C625-49A1-A87E-FB369BD480E2}">
      <dgm:prSet/>
      <dgm:spPr/>
      <dgm:t>
        <a:bodyPr/>
        <a:lstStyle/>
        <a:p>
          <a:endParaRPr lang="en-US"/>
        </a:p>
      </dgm:t>
    </dgm:pt>
    <dgm:pt modelId="{B301A02C-31B8-4389-850B-AFF0D91857F1}" type="sibTrans" cxnId="{767B27B7-C625-49A1-A87E-FB369BD480E2}">
      <dgm:prSet/>
      <dgm:spPr/>
      <dgm:t>
        <a:bodyPr/>
        <a:lstStyle/>
        <a:p>
          <a:endParaRPr lang="en-US"/>
        </a:p>
      </dgm:t>
    </dgm:pt>
    <dgm:pt modelId="{FB3FBDB5-8B27-4AD0-86CA-E1A1761C7A01}">
      <dgm:prSet phldrT="[Text]"/>
      <dgm:spPr/>
      <dgm:t>
        <a:bodyPr/>
        <a:lstStyle/>
        <a:p>
          <a:r>
            <a:rPr lang="es-CR" noProof="0" dirty="0" smtClean="0"/>
            <a:t>Calendarios de Recursos</a:t>
          </a:r>
          <a:endParaRPr lang="es-CR" noProof="0" dirty="0"/>
        </a:p>
      </dgm:t>
    </dgm:pt>
    <dgm:pt modelId="{2BB3F381-0210-403B-80A5-B85B99598270}" type="parTrans" cxnId="{2121E690-46E1-4FFB-A37D-DD1CE7CCA305}">
      <dgm:prSet/>
      <dgm:spPr/>
      <dgm:t>
        <a:bodyPr/>
        <a:lstStyle/>
        <a:p>
          <a:endParaRPr lang="en-US"/>
        </a:p>
      </dgm:t>
    </dgm:pt>
    <dgm:pt modelId="{F4B8BB78-301C-46A5-9B37-72C39746BB79}" type="sibTrans" cxnId="{2121E690-46E1-4FFB-A37D-DD1CE7CCA305}">
      <dgm:prSet/>
      <dgm:spPr/>
      <dgm:t>
        <a:bodyPr/>
        <a:lstStyle/>
        <a:p>
          <a:endParaRPr lang="en-US"/>
        </a:p>
      </dgm:t>
    </dgm:pt>
    <dgm:pt modelId="{98D85E6F-A0C1-4668-BA08-B5F7BFC67088}">
      <dgm:prSet phldrT="[Text]"/>
      <dgm:spPr/>
      <dgm:t>
        <a:bodyPr/>
        <a:lstStyle/>
        <a:p>
          <a:r>
            <a:rPr lang="es-CR" noProof="0" dirty="0" smtClean="0"/>
            <a:t>Análisis de Reserva</a:t>
          </a:r>
          <a:endParaRPr lang="es-CR" noProof="0" dirty="0"/>
        </a:p>
      </dgm:t>
    </dgm:pt>
    <dgm:pt modelId="{E7601C80-6D4A-46CB-906B-6FEB3A62A572}" type="parTrans" cxnId="{9ADE8E8A-1D0C-4B2F-BB6A-D58CA913A252}">
      <dgm:prSet/>
      <dgm:spPr/>
      <dgm:t>
        <a:bodyPr/>
        <a:lstStyle/>
        <a:p>
          <a:endParaRPr lang="en-US"/>
        </a:p>
      </dgm:t>
    </dgm:pt>
    <dgm:pt modelId="{1F348E5F-0357-4FDD-980F-A512C656259D}" type="sibTrans" cxnId="{9ADE8E8A-1D0C-4B2F-BB6A-D58CA913A252}">
      <dgm:prSet/>
      <dgm:spPr/>
      <dgm:t>
        <a:bodyPr/>
        <a:lstStyle/>
        <a:p>
          <a:endParaRPr lang="en-US"/>
        </a:p>
      </dgm:t>
    </dgm:pt>
    <dgm:pt modelId="{A956B62C-C5B4-475A-B224-5437E318A083}">
      <dgm:prSet phldrT="[Text]"/>
      <dgm:spPr/>
      <dgm:t>
        <a:bodyPr/>
        <a:lstStyle/>
        <a:p>
          <a:r>
            <a:rPr lang="es-CR" noProof="0" dirty="0" smtClean="0"/>
            <a:t>Acuerdos</a:t>
          </a:r>
          <a:endParaRPr lang="es-CR" noProof="0" dirty="0"/>
        </a:p>
      </dgm:t>
    </dgm:pt>
    <dgm:pt modelId="{BC214495-C7C8-4600-9163-036B388C5D40}" type="parTrans" cxnId="{3FFBCD98-20C1-4C06-9D04-BAC335E9B39C}">
      <dgm:prSet/>
      <dgm:spPr/>
      <dgm:t>
        <a:bodyPr/>
        <a:lstStyle/>
        <a:p>
          <a:endParaRPr lang="en-US"/>
        </a:p>
      </dgm:t>
    </dgm:pt>
    <dgm:pt modelId="{A1845C50-D915-4097-8272-4FCED0DAF78B}" type="sibTrans" cxnId="{3FFBCD98-20C1-4C06-9D04-BAC335E9B39C}">
      <dgm:prSet/>
      <dgm:spPr/>
      <dgm:t>
        <a:bodyPr/>
        <a:lstStyle/>
        <a:p>
          <a:endParaRPr lang="en-US"/>
        </a:p>
      </dgm:t>
    </dgm:pt>
    <dgm:pt modelId="{D130FC13-5E85-4213-B07A-659F3039C0DE}">
      <dgm:prSet phldrT="[Text]"/>
      <dgm:spPr/>
      <dgm:t>
        <a:bodyPr/>
        <a:lstStyle/>
        <a:p>
          <a:r>
            <a:rPr lang="es-CR" noProof="0" dirty="0" smtClean="0"/>
            <a:t>Activos de los Procesos de la Organización</a:t>
          </a:r>
          <a:endParaRPr lang="es-CR" noProof="0" dirty="0"/>
        </a:p>
      </dgm:t>
    </dgm:pt>
    <dgm:pt modelId="{F11AAA0B-833E-4575-A815-82C5E104273B}" type="parTrans" cxnId="{B0A0B45D-EB58-4E15-8A4E-13379DF6DBAF}">
      <dgm:prSet/>
      <dgm:spPr/>
      <dgm:t>
        <a:bodyPr/>
        <a:lstStyle/>
        <a:p>
          <a:endParaRPr lang="en-US"/>
        </a:p>
      </dgm:t>
    </dgm:pt>
    <dgm:pt modelId="{D1298013-64BA-4632-9913-4EC1CBA7BC9A}" type="sibTrans" cxnId="{B0A0B45D-EB58-4E15-8A4E-13379DF6DBAF}">
      <dgm:prSet/>
      <dgm:spPr/>
      <dgm:t>
        <a:bodyPr/>
        <a:lstStyle/>
        <a:p>
          <a:endParaRPr lang="en-US"/>
        </a:p>
      </dgm:t>
    </dgm:pt>
    <dgm:pt modelId="{B8360A86-7870-402E-B064-06077B336CED}">
      <dgm:prSet phldrT="[Text]"/>
      <dgm:spPr/>
      <dgm:t>
        <a:bodyPr/>
        <a:lstStyle/>
        <a:p>
          <a:r>
            <a:rPr lang="es-CR" noProof="0" dirty="0" smtClean="0"/>
            <a:t>Juicio de Expertos</a:t>
          </a:r>
          <a:endParaRPr lang="es-CR" noProof="0" dirty="0"/>
        </a:p>
      </dgm:t>
    </dgm:pt>
    <dgm:pt modelId="{59784D60-D4A4-468E-A32C-A5AEECEEFE5D}" type="parTrans" cxnId="{D37A5E7C-AE71-4B13-A099-CCB3F6448596}">
      <dgm:prSet/>
      <dgm:spPr/>
      <dgm:t>
        <a:bodyPr/>
        <a:lstStyle/>
        <a:p>
          <a:endParaRPr lang="es-CR"/>
        </a:p>
      </dgm:t>
    </dgm:pt>
    <dgm:pt modelId="{4D47ECDC-4C4E-4D40-B53E-ECDD900C1015}" type="sibTrans" cxnId="{D37A5E7C-AE71-4B13-A099-CCB3F6448596}">
      <dgm:prSet/>
      <dgm:spPr/>
      <dgm:t>
        <a:bodyPr/>
        <a:lstStyle/>
        <a:p>
          <a:endParaRPr lang="es-CR"/>
        </a:p>
      </dgm:t>
    </dgm:pt>
    <dgm:pt modelId="{883C7412-64B5-40FB-9D42-40CE74128047}">
      <dgm:prSet phldrT="[Text]"/>
      <dgm:spPr/>
      <dgm:t>
        <a:bodyPr/>
        <a:lstStyle/>
        <a:p>
          <a:r>
            <a:rPr lang="es-CR" noProof="0" dirty="0" smtClean="0"/>
            <a:t>Relaciones Históricas</a:t>
          </a:r>
          <a:endParaRPr lang="es-CR" noProof="0" dirty="0"/>
        </a:p>
      </dgm:t>
    </dgm:pt>
    <dgm:pt modelId="{6C01F2B8-7E19-4BA0-B179-97D7BA30D56D}" type="parTrans" cxnId="{C287BB2C-C15D-429C-A1B4-5C3B2EE08D14}">
      <dgm:prSet/>
      <dgm:spPr/>
      <dgm:t>
        <a:bodyPr/>
        <a:lstStyle/>
        <a:p>
          <a:endParaRPr lang="es-CR"/>
        </a:p>
      </dgm:t>
    </dgm:pt>
    <dgm:pt modelId="{15FA017F-D481-4DFC-B638-221C60AFFCCB}" type="sibTrans" cxnId="{C287BB2C-C15D-429C-A1B4-5C3B2EE08D14}">
      <dgm:prSet/>
      <dgm:spPr/>
      <dgm:t>
        <a:bodyPr/>
        <a:lstStyle/>
        <a:p>
          <a:endParaRPr lang="es-CR"/>
        </a:p>
      </dgm:t>
    </dgm:pt>
    <dgm:pt modelId="{66833A63-D82A-4056-BAA0-BC23F6A9AA1C}">
      <dgm:prSet phldrT="[Text]"/>
      <dgm:spPr/>
      <dgm:t>
        <a:bodyPr/>
        <a:lstStyle/>
        <a:p>
          <a:r>
            <a:rPr lang="es-CR" noProof="0" dirty="0" smtClean="0"/>
            <a:t>Conciliación del Límite del Financiamiento</a:t>
          </a:r>
          <a:endParaRPr lang="es-CR" noProof="0" dirty="0"/>
        </a:p>
      </dgm:t>
    </dgm:pt>
    <dgm:pt modelId="{D0119B30-A664-4B46-99E3-C1B089035AA8}" type="parTrans" cxnId="{0E441994-DF15-479C-965A-3D9824DC9084}">
      <dgm:prSet/>
      <dgm:spPr/>
      <dgm:t>
        <a:bodyPr/>
        <a:lstStyle/>
        <a:p>
          <a:endParaRPr lang="es-CR"/>
        </a:p>
      </dgm:t>
    </dgm:pt>
    <dgm:pt modelId="{1C30F8BC-BB6F-4625-8458-507FB5CAB5A1}" type="sibTrans" cxnId="{0E441994-DF15-479C-965A-3D9824DC9084}">
      <dgm:prSet/>
      <dgm:spPr/>
      <dgm:t>
        <a:bodyPr/>
        <a:lstStyle/>
        <a:p>
          <a:endParaRPr lang="es-CR"/>
        </a:p>
      </dgm:t>
    </dgm:pt>
    <dgm:pt modelId="{ADB864B4-7574-4A2D-8207-BAC8D1F16CCD}">
      <dgm:prSet phldrT="[Text]"/>
      <dgm:spPr/>
      <dgm:t>
        <a:bodyPr/>
        <a:lstStyle/>
        <a:p>
          <a:r>
            <a:rPr lang="es-ES" noProof="0" dirty="0" smtClean="0"/>
            <a:t>Requisitos de Financiamiento del Proyecto</a:t>
          </a:r>
          <a:endParaRPr lang="es-CR" noProof="0" dirty="0"/>
        </a:p>
      </dgm:t>
    </dgm:pt>
    <dgm:pt modelId="{B6BD7B54-8120-4408-A375-8951B4AC27FC}" type="parTrans" cxnId="{C1862195-2C44-41DF-8D4A-3AC42B1F0E23}">
      <dgm:prSet/>
      <dgm:spPr/>
      <dgm:t>
        <a:bodyPr/>
        <a:lstStyle/>
        <a:p>
          <a:endParaRPr lang="es-CR"/>
        </a:p>
      </dgm:t>
    </dgm:pt>
    <dgm:pt modelId="{81CAD70B-9791-40B2-8BD8-0C8DB57D496A}" type="sibTrans" cxnId="{C1862195-2C44-41DF-8D4A-3AC42B1F0E23}">
      <dgm:prSet/>
      <dgm:spPr/>
      <dgm:t>
        <a:bodyPr/>
        <a:lstStyle/>
        <a:p>
          <a:endParaRPr lang="es-CR"/>
        </a:p>
      </dgm:t>
    </dgm:pt>
    <dgm:pt modelId="{295E4061-5FAE-435C-AB15-ABD3E9E20F66}">
      <dgm:prSet phldrT="[Text]"/>
      <dgm:spPr/>
      <dgm:t>
        <a:bodyPr/>
        <a:lstStyle/>
        <a:p>
          <a:r>
            <a:rPr lang="es-ES" noProof="0" dirty="0" smtClean="0"/>
            <a:t>Actualizaciones a los Documentos del Proyecto</a:t>
          </a:r>
          <a:endParaRPr lang="es-CR" noProof="0" dirty="0"/>
        </a:p>
      </dgm:t>
    </dgm:pt>
    <dgm:pt modelId="{B48FF546-6F2E-42F4-9276-E62ED457C6D6}" type="parTrans" cxnId="{60D1B8A5-F226-4C83-B9D6-18201A7C2B2A}">
      <dgm:prSet/>
      <dgm:spPr/>
      <dgm:t>
        <a:bodyPr/>
        <a:lstStyle/>
        <a:p>
          <a:endParaRPr lang="es-CR"/>
        </a:p>
      </dgm:t>
    </dgm:pt>
    <dgm:pt modelId="{B70D1E5A-8537-4BDB-8697-7C2E275A6DA5}" type="sibTrans" cxnId="{60D1B8A5-F226-4C83-B9D6-18201A7C2B2A}">
      <dgm:prSet/>
      <dgm:spPr/>
      <dgm:t>
        <a:bodyPr/>
        <a:lstStyle/>
        <a:p>
          <a:endParaRPr lang="es-CR"/>
        </a:p>
      </dgm:t>
    </dgm:pt>
    <dgm:pt modelId="{8D2C919B-5985-6648-9FD1-FF6DBFFB5362}">
      <dgm:prSet phldrT="[Text]"/>
      <dgm:spPr/>
      <dgm:t>
        <a:bodyPr/>
        <a:lstStyle/>
        <a:p>
          <a:r>
            <a:rPr lang="es-CR" noProof="0" dirty="0" smtClean="0"/>
            <a:t>Plan de gestión de costos</a:t>
          </a:r>
          <a:endParaRPr lang="es-CR" noProof="0" dirty="0"/>
        </a:p>
      </dgm:t>
    </dgm:pt>
    <dgm:pt modelId="{EA596484-30E4-6543-AE55-188FDD6005BD}" type="parTrans" cxnId="{233C78A4-264E-924A-86DA-448DE2F2F371}">
      <dgm:prSet/>
      <dgm:spPr/>
    </dgm:pt>
    <dgm:pt modelId="{D16E541D-27C5-D640-B69F-7C60927EB987}" type="sibTrans" cxnId="{233C78A4-264E-924A-86DA-448DE2F2F371}">
      <dgm:prSet/>
      <dgm:spPr/>
    </dgm:pt>
    <dgm:pt modelId="{C3ADE05C-D7A6-6545-8B93-A3893F83E684}">
      <dgm:prSet phldrT="[Text]"/>
      <dgm:spPr/>
      <dgm:t>
        <a:bodyPr/>
        <a:lstStyle/>
        <a:p>
          <a:r>
            <a:rPr lang="es-CR" noProof="0" dirty="0" smtClean="0"/>
            <a:t>Estimaciones de Costos de las Actividades</a:t>
          </a:r>
          <a:endParaRPr lang="es-CR" noProof="0" dirty="0"/>
        </a:p>
      </dgm:t>
    </dgm:pt>
    <dgm:pt modelId="{E75279D3-D32B-DC41-9548-38BF15C0EF7B}" type="parTrans" cxnId="{91610ADB-3272-9E4D-977B-2D1DE4322C77}">
      <dgm:prSet/>
      <dgm:spPr/>
    </dgm:pt>
    <dgm:pt modelId="{CD3E07D7-741C-EC4E-B23F-4C6A7791D739}" type="sibTrans" cxnId="{91610ADB-3272-9E4D-977B-2D1DE4322C77}">
      <dgm:prSet/>
      <dgm:spPr/>
    </dgm:pt>
    <dgm:pt modelId="{93FBB9DF-16E8-6247-B8C8-CE98A1BBEB31}">
      <dgm:prSet phldrT="[Text]"/>
      <dgm:spPr/>
      <dgm:t>
        <a:bodyPr/>
        <a:lstStyle/>
        <a:p>
          <a:r>
            <a:rPr lang="es-CR" noProof="0" dirty="0" smtClean="0"/>
            <a:t>Registro de riesgos</a:t>
          </a:r>
          <a:endParaRPr lang="es-CR" noProof="0" dirty="0"/>
        </a:p>
      </dgm:t>
    </dgm:pt>
    <dgm:pt modelId="{3061494F-1973-B740-9C1F-2604DA6BE872}" type="parTrans" cxnId="{505E038D-C4BB-394F-A74F-07DFCBF4836A}">
      <dgm:prSet/>
      <dgm:spPr/>
    </dgm:pt>
    <dgm:pt modelId="{8E6C794F-6010-F142-96F6-6E21BC6E9A44}" type="sibTrans" cxnId="{505E038D-C4BB-394F-A74F-07DFCBF4836A}">
      <dgm:prSet/>
      <dgm:spPr/>
    </dgm:pt>
    <dgm:pt modelId="{7A84293D-4F97-4335-A613-2AA56F565B5E}" type="pres">
      <dgm:prSet presAssocID="{C3DFFA79-007A-4181-8FDA-449BBB74ED1F}" presName="Name0" presStyleCnt="0">
        <dgm:presLayoutVars>
          <dgm:dir/>
          <dgm:animLvl val="lvl"/>
          <dgm:resizeHandles val="exact"/>
        </dgm:presLayoutVars>
      </dgm:prSet>
      <dgm:spPr/>
      <dgm:t>
        <a:bodyPr/>
        <a:lstStyle/>
        <a:p>
          <a:endParaRPr lang="en-US"/>
        </a:p>
      </dgm:t>
    </dgm:pt>
    <dgm:pt modelId="{9452E9B1-A075-421B-9B45-27C201B35E46}" type="pres">
      <dgm:prSet presAssocID="{59B8B9E0-492B-4BF0-8A94-8419FF71839B}" presName="composite" presStyleCnt="0"/>
      <dgm:spPr/>
    </dgm:pt>
    <dgm:pt modelId="{D8CC7982-74EE-4493-920B-6F4C9BB239F7}" type="pres">
      <dgm:prSet presAssocID="{59B8B9E0-492B-4BF0-8A94-8419FF71839B}" presName="parTx" presStyleLbl="alignNode1" presStyleIdx="0" presStyleCnt="3">
        <dgm:presLayoutVars>
          <dgm:chMax val="0"/>
          <dgm:chPref val="0"/>
          <dgm:bulletEnabled val="1"/>
        </dgm:presLayoutVars>
      </dgm:prSet>
      <dgm:spPr/>
      <dgm:t>
        <a:bodyPr/>
        <a:lstStyle/>
        <a:p>
          <a:endParaRPr lang="en-US"/>
        </a:p>
      </dgm:t>
    </dgm:pt>
    <dgm:pt modelId="{2CB1674F-0B53-42CD-8EBC-87DEB120A9BA}" type="pres">
      <dgm:prSet presAssocID="{59B8B9E0-492B-4BF0-8A94-8419FF71839B}" presName="desTx" presStyleLbl="alignAccFollowNode1" presStyleIdx="0" presStyleCnt="3">
        <dgm:presLayoutVars>
          <dgm:bulletEnabled val="1"/>
        </dgm:presLayoutVars>
      </dgm:prSet>
      <dgm:spPr/>
      <dgm:t>
        <a:bodyPr/>
        <a:lstStyle/>
        <a:p>
          <a:endParaRPr lang="en-US"/>
        </a:p>
      </dgm:t>
    </dgm:pt>
    <dgm:pt modelId="{9E3383B9-A441-4F4A-BC5B-E125E4366EFA}" type="pres">
      <dgm:prSet presAssocID="{BF4E1060-6ECB-4092-A2B2-2BD056C9A389}" presName="space" presStyleCnt="0"/>
      <dgm:spPr/>
    </dgm:pt>
    <dgm:pt modelId="{0E972913-907E-4725-AFC8-96AF22C01BD3}" type="pres">
      <dgm:prSet presAssocID="{61762CAA-A6D0-4874-BE85-D4E0BC2A5168}" presName="composite" presStyleCnt="0"/>
      <dgm:spPr/>
    </dgm:pt>
    <dgm:pt modelId="{8DD277C8-5D2C-4BDD-82FB-7C32EC41BDA1}" type="pres">
      <dgm:prSet presAssocID="{61762CAA-A6D0-4874-BE85-D4E0BC2A5168}" presName="parTx" presStyleLbl="alignNode1" presStyleIdx="1" presStyleCnt="3">
        <dgm:presLayoutVars>
          <dgm:chMax val="0"/>
          <dgm:chPref val="0"/>
          <dgm:bulletEnabled val="1"/>
        </dgm:presLayoutVars>
      </dgm:prSet>
      <dgm:spPr/>
      <dgm:t>
        <a:bodyPr/>
        <a:lstStyle/>
        <a:p>
          <a:endParaRPr lang="en-US"/>
        </a:p>
      </dgm:t>
    </dgm:pt>
    <dgm:pt modelId="{1E106E2F-6320-447F-A65C-4AC154D769BA}" type="pres">
      <dgm:prSet presAssocID="{61762CAA-A6D0-4874-BE85-D4E0BC2A5168}" presName="desTx" presStyleLbl="alignAccFollowNode1" presStyleIdx="1" presStyleCnt="3">
        <dgm:presLayoutVars>
          <dgm:bulletEnabled val="1"/>
        </dgm:presLayoutVars>
      </dgm:prSet>
      <dgm:spPr/>
      <dgm:t>
        <a:bodyPr/>
        <a:lstStyle/>
        <a:p>
          <a:endParaRPr lang="en-US"/>
        </a:p>
      </dgm:t>
    </dgm:pt>
    <dgm:pt modelId="{DAE44594-B174-4515-AF7C-DB04AF3C5CAF}" type="pres">
      <dgm:prSet presAssocID="{7CE1DCA1-BA95-4B38-9A18-0F79B3C91DD0}" presName="space" presStyleCnt="0"/>
      <dgm:spPr/>
    </dgm:pt>
    <dgm:pt modelId="{7B0CF06B-39F6-4CDE-8780-25F5D54D73E8}" type="pres">
      <dgm:prSet presAssocID="{1B60B5DD-B998-4C30-B893-51AB41F34AC1}" presName="composite" presStyleCnt="0"/>
      <dgm:spPr/>
    </dgm:pt>
    <dgm:pt modelId="{B72FEFAD-B1C6-4CC3-BADE-ECB32CDDF97F}" type="pres">
      <dgm:prSet presAssocID="{1B60B5DD-B998-4C30-B893-51AB41F34AC1}" presName="parTx" presStyleLbl="alignNode1" presStyleIdx="2" presStyleCnt="3">
        <dgm:presLayoutVars>
          <dgm:chMax val="0"/>
          <dgm:chPref val="0"/>
          <dgm:bulletEnabled val="1"/>
        </dgm:presLayoutVars>
      </dgm:prSet>
      <dgm:spPr/>
      <dgm:t>
        <a:bodyPr/>
        <a:lstStyle/>
        <a:p>
          <a:endParaRPr lang="en-US"/>
        </a:p>
      </dgm:t>
    </dgm:pt>
    <dgm:pt modelId="{EDB4E0E2-8CD9-491C-8AF6-9526695D8639}" type="pres">
      <dgm:prSet presAssocID="{1B60B5DD-B998-4C30-B893-51AB41F34AC1}" presName="desTx" presStyleLbl="alignAccFollowNode1" presStyleIdx="2" presStyleCnt="3">
        <dgm:presLayoutVars>
          <dgm:bulletEnabled val="1"/>
        </dgm:presLayoutVars>
      </dgm:prSet>
      <dgm:spPr/>
      <dgm:t>
        <a:bodyPr/>
        <a:lstStyle/>
        <a:p>
          <a:endParaRPr lang="en-US"/>
        </a:p>
      </dgm:t>
    </dgm:pt>
  </dgm:ptLst>
  <dgm:cxnLst>
    <dgm:cxn modelId="{6A5F9D16-BF6F-4145-AF7F-48399BD8C7CA}" type="presOf" srcId="{61762CAA-A6D0-4874-BE85-D4E0BC2A5168}" destId="{8DD277C8-5D2C-4BDD-82FB-7C32EC41BDA1}" srcOrd="0" destOrd="0" presId="urn:microsoft.com/office/officeart/2005/8/layout/hList1"/>
    <dgm:cxn modelId="{60D1B8A5-F226-4C83-B9D6-18201A7C2B2A}" srcId="{1B60B5DD-B998-4C30-B893-51AB41F34AC1}" destId="{295E4061-5FAE-435C-AB15-ABD3E9E20F66}" srcOrd="2" destOrd="0" parTransId="{B48FF546-6F2E-42F4-9276-E62ED457C6D6}" sibTransId="{B70D1E5A-8537-4BDB-8697-7C2E275A6DA5}"/>
    <dgm:cxn modelId="{C287BB2C-C15D-429C-A1B4-5C3B2EE08D14}" srcId="{61762CAA-A6D0-4874-BE85-D4E0BC2A5168}" destId="{883C7412-64B5-40FB-9D42-40CE74128047}" srcOrd="3" destOrd="0" parTransId="{6C01F2B8-7E19-4BA0-B179-97D7BA30D56D}" sibTransId="{15FA017F-D481-4DFC-B638-221C60AFFCCB}"/>
    <dgm:cxn modelId="{73121720-564D-D343-8109-F534F6296754}" type="presOf" srcId="{32718E1B-2D8E-44B5-B65C-D2174D870B42}" destId="{2CB1674F-0B53-42CD-8EBC-87DEB120A9BA}" srcOrd="0" destOrd="1" presId="urn:microsoft.com/office/officeart/2005/8/layout/hList1"/>
    <dgm:cxn modelId="{CDCEA0D6-54F9-734B-9AC1-8564723A8EE7}" type="presOf" srcId="{ADB864B4-7574-4A2D-8207-BAC8D1F16CCD}" destId="{EDB4E0E2-8CD9-491C-8AF6-9526695D8639}" srcOrd="0" destOrd="1" presId="urn:microsoft.com/office/officeart/2005/8/layout/hList1"/>
    <dgm:cxn modelId="{233C78A4-264E-924A-86DA-448DE2F2F371}" srcId="{59B8B9E0-492B-4BF0-8A94-8419FF71839B}" destId="{8D2C919B-5985-6648-9FD1-FF6DBFFB5362}" srcOrd="0" destOrd="0" parTransId="{EA596484-30E4-6543-AE55-188FDD6005BD}" sibTransId="{D16E541D-27C5-D640-B69F-7C60927EB987}"/>
    <dgm:cxn modelId="{505E038D-C4BB-394F-A74F-07DFCBF4836A}" srcId="{59B8B9E0-492B-4BF0-8A94-8419FF71839B}" destId="{93FBB9DF-16E8-6247-B8C8-CE98A1BBEB31}" srcOrd="6" destOrd="0" parTransId="{3061494F-1973-B740-9C1F-2604DA6BE872}" sibTransId="{8E6C794F-6010-F142-96F6-6E21BC6E9A44}"/>
    <dgm:cxn modelId="{9ADE8E8A-1D0C-4B2F-BB6A-D58CA913A252}" srcId="{61762CAA-A6D0-4874-BE85-D4E0BC2A5168}" destId="{98D85E6F-A0C1-4668-BA08-B5F7BFC67088}" srcOrd="1" destOrd="0" parTransId="{E7601C80-6D4A-46CB-906B-6FEB3A62A572}" sibTransId="{1F348E5F-0357-4FDD-980F-A512C656259D}"/>
    <dgm:cxn modelId="{36941504-101D-B34B-86BC-3E23AF423FC3}" type="presOf" srcId="{295E4061-5FAE-435C-AB15-ABD3E9E20F66}" destId="{EDB4E0E2-8CD9-491C-8AF6-9526695D8639}" srcOrd="0" destOrd="2" presId="urn:microsoft.com/office/officeart/2005/8/layout/hList1"/>
    <dgm:cxn modelId="{D37A5E7C-AE71-4B13-A099-CCB3F6448596}" srcId="{61762CAA-A6D0-4874-BE85-D4E0BC2A5168}" destId="{B8360A86-7870-402E-B064-06077B336CED}" srcOrd="2" destOrd="0" parTransId="{59784D60-D4A4-468E-A32C-A5AEECEEFE5D}" sibTransId="{4D47ECDC-4C4E-4D40-B53E-ECDD900C1015}"/>
    <dgm:cxn modelId="{54D18A54-F020-4A48-B1F8-8DD6BDA40CA9}" type="presOf" srcId="{1AC068C1-8AD2-44AD-8125-A04A2F6CB1E7}" destId="{2CB1674F-0B53-42CD-8EBC-87DEB120A9BA}" srcOrd="0" destOrd="3" presId="urn:microsoft.com/office/officeart/2005/8/layout/hList1"/>
    <dgm:cxn modelId="{9D97A604-6F25-A249-A6BB-55304209099C}" type="presOf" srcId="{8D2C919B-5985-6648-9FD1-FF6DBFFB5362}" destId="{2CB1674F-0B53-42CD-8EBC-87DEB120A9BA}" srcOrd="0" destOrd="0" presId="urn:microsoft.com/office/officeart/2005/8/layout/hList1"/>
    <dgm:cxn modelId="{34CD1948-8029-4CB7-9A9E-036488408800}" srcId="{59B8B9E0-492B-4BF0-8A94-8419FF71839B}" destId="{32718E1B-2D8E-44B5-B65C-D2174D870B42}" srcOrd="1" destOrd="0" parTransId="{294701AF-F018-458A-84ED-46BB098F036F}" sibTransId="{ADC3871C-F062-468C-B0DC-3F942EF63F24}"/>
    <dgm:cxn modelId="{3FFBCD98-20C1-4C06-9D04-BAC335E9B39C}" srcId="{59B8B9E0-492B-4BF0-8A94-8419FF71839B}" destId="{A956B62C-C5B4-475A-B224-5437E318A083}" srcOrd="7" destOrd="0" parTransId="{BC214495-C7C8-4600-9163-036B388C5D40}" sibTransId="{A1845C50-D915-4097-8272-4FCED0DAF78B}"/>
    <dgm:cxn modelId="{F469D21F-7959-4A01-99D2-63776CC74B65}" srcId="{C3DFFA79-007A-4181-8FDA-449BBB74ED1F}" destId="{61762CAA-A6D0-4874-BE85-D4E0BC2A5168}" srcOrd="1" destOrd="0" parTransId="{8D1E89F5-7062-409F-8397-A082364A423A}" sibTransId="{7CE1DCA1-BA95-4B38-9A18-0F79B3C91DD0}"/>
    <dgm:cxn modelId="{E5F390CA-2C62-B546-8391-2A948F3098EE}" type="presOf" srcId="{1B60B5DD-B998-4C30-B893-51AB41F34AC1}" destId="{B72FEFAD-B1C6-4CC3-BADE-ECB32CDDF97F}" srcOrd="0" destOrd="0" presId="urn:microsoft.com/office/officeart/2005/8/layout/hList1"/>
    <dgm:cxn modelId="{C1862195-2C44-41DF-8D4A-3AC42B1F0E23}" srcId="{1B60B5DD-B998-4C30-B893-51AB41F34AC1}" destId="{ADB864B4-7574-4A2D-8207-BAC8D1F16CCD}" srcOrd="1" destOrd="0" parTransId="{B6BD7B54-8120-4408-A375-8951B4AC27FC}" sibTransId="{81CAD70B-9791-40B2-8BD8-0C8DB57D496A}"/>
    <dgm:cxn modelId="{D73D5419-B9EF-B849-8498-179906B96DA0}" type="presOf" srcId="{D328AD2D-E2EE-4437-9D67-DE72D2DE57B5}" destId="{EDB4E0E2-8CD9-491C-8AF6-9526695D8639}" srcOrd="0" destOrd="0" presId="urn:microsoft.com/office/officeart/2005/8/layout/hList1"/>
    <dgm:cxn modelId="{B7132B09-8C2B-4BE7-A517-17FDC0233357}" srcId="{59B8B9E0-492B-4BF0-8A94-8419FF71839B}" destId="{1AC068C1-8AD2-44AD-8125-A04A2F6CB1E7}" srcOrd="3" destOrd="0" parTransId="{660A65A2-B8FA-4C2F-9B7C-24426BCAE5BF}" sibTransId="{AFB7FEF8-3696-4CFE-A8B4-AA436DCDC8A1}"/>
    <dgm:cxn modelId="{6B76599D-EB58-CD4B-B33D-BF1AEBF6B509}" type="presOf" srcId="{93FBB9DF-16E8-6247-B8C8-CE98A1BBEB31}" destId="{2CB1674F-0B53-42CD-8EBC-87DEB120A9BA}" srcOrd="0" destOrd="6" presId="urn:microsoft.com/office/officeart/2005/8/layout/hList1"/>
    <dgm:cxn modelId="{0E441994-DF15-479C-965A-3D9824DC9084}" srcId="{61762CAA-A6D0-4874-BE85-D4E0BC2A5168}" destId="{66833A63-D82A-4056-BAA0-BC23F6A9AA1C}" srcOrd="4" destOrd="0" parTransId="{D0119B30-A664-4B46-99E3-C1B089035AA8}" sibTransId="{1C30F8BC-BB6F-4625-8458-507FB5CAB5A1}"/>
    <dgm:cxn modelId="{95A6C5B2-A987-4C9B-851D-D1C4DB5DAC81}" srcId="{61762CAA-A6D0-4874-BE85-D4E0BC2A5168}" destId="{7C880A36-5F82-4382-AECA-4CBA49CFBFCD}" srcOrd="0" destOrd="0" parTransId="{8B8CD5F8-2B19-4064-AF1D-17D0DEF1665E}" sibTransId="{8CB818A8-6ACE-43F5-9F87-5313E285D8F4}"/>
    <dgm:cxn modelId="{9FB8EF0E-8312-C84D-A8B8-BA97289F1D30}" type="presOf" srcId="{8D90E047-D095-4061-BED9-D4B7CC942ED4}" destId="{2CB1674F-0B53-42CD-8EBC-87DEB120A9BA}" srcOrd="0" destOrd="4" presId="urn:microsoft.com/office/officeart/2005/8/layout/hList1"/>
    <dgm:cxn modelId="{8A834D33-8971-9B4B-8A89-6E58AA802455}" type="presOf" srcId="{59B8B9E0-492B-4BF0-8A94-8419FF71839B}" destId="{D8CC7982-74EE-4493-920B-6F4C9BB239F7}" srcOrd="0" destOrd="0" presId="urn:microsoft.com/office/officeart/2005/8/layout/hList1"/>
    <dgm:cxn modelId="{3AB288EF-2DDE-4646-962D-ABE20FC7EAD8}" type="presOf" srcId="{A956B62C-C5B4-475A-B224-5437E318A083}" destId="{2CB1674F-0B53-42CD-8EBC-87DEB120A9BA}" srcOrd="0" destOrd="7" presId="urn:microsoft.com/office/officeart/2005/8/layout/hList1"/>
    <dgm:cxn modelId="{88D7F506-96F3-0344-8AB7-A978D85902DD}" type="presOf" srcId="{C3ADE05C-D7A6-6545-8B93-A3893F83E684}" destId="{2CB1674F-0B53-42CD-8EBC-87DEB120A9BA}" srcOrd="0" destOrd="2" presId="urn:microsoft.com/office/officeart/2005/8/layout/hList1"/>
    <dgm:cxn modelId="{DE0EC5F3-5560-47EA-B9D2-6A41913CAFD5}" srcId="{C3DFFA79-007A-4181-8FDA-449BBB74ED1F}" destId="{59B8B9E0-492B-4BF0-8A94-8419FF71839B}" srcOrd="0" destOrd="0" parTransId="{D25546BA-638A-4E93-A719-B755EBECE706}" sibTransId="{BF4E1060-6ECB-4092-A2B2-2BD056C9A389}"/>
    <dgm:cxn modelId="{2121E690-46E1-4FFB-A37D-DD1CE7CCA305}" srcId="{59B8B9E0-492B-4BF0-8A94-8419FF71839B}" destId="{FB3FBDB5-8B27-4AD0-86CA-E1A1761C7A01}" srcOrd="5" destOrd="0" parTransId="{2BB3F381-0210-403B-80A5-B85B99598270}" sibTransId="{F4B8BB78-301C-46A5-9B37-72C39746BB79}"/>
    <dgm:cxn modelId="{91610ADB-3272-9E4D-977B-2D1DE4322C77}" srcId="{59B8B9E0-492B-4BF0-8A94-8419FF71839B}" destId="{C3ADE05C-D7A6-6545-8B93-A3893F83E684}" srcOrd="2" destOrd="0" parTransId="{E75279D3-D32B-DC41-9548-38BF15C0EF7B}" sibTransId="{CD3E07D7-741C-EC4E-B23F-4C6A7791D739}"/>
    <dgm:cxn modelId="{AA143D02-C3B3-D14D-AA68-839928073D8A}" type="presOf" srcId="{C3DFFA79-007A-4181-8FDA-449BBB74ED1F}" destId="{7A84293D-4F97-4335-A613-2AA56F565B5E}" srcOrd="0" destOrd="0" presId="urn:microsoft.com/office/officeart/2005/8/layout/hList1"/>
    <dgm:cxn modelId="{44AC0DD8-E4ED-2848-9727-89B6A66AAA60}" type="presOf" srcId="{883C7412-64B5-40FB-9D42-40CE74128047}" destId="{1E106E2F-6320-447F-A65C-4AC154D769BA}" srcOrd="0" destOrd="3" presId="urn:microsoft.com/office/officeart/2005/8/layout/hList1"/>
    <dgm:cxn modelId="{C71EF90A-C388-024D-8FB0-5B4E822712EC}" type="presOf" srcId="{7C880A36-5F82-4382-AECA-4CBA49CFBFCD}" destId="{1E106E2F-6320-447F-A65C-4AC154D769BA}" srcOrd="0" destOrd="0" presId="urn:microsoft.com/office/officeart/2005/8/layout/hList1"/>
    <dgm:cxn modelId="{82FDD4B1-7BCA-4E8B-8C7F-7E19132E9445}" srcId="{1B60B5DD-B998-4C30-B893-51AB41F34AC1}" destId="{D328AD2D-E2EE-4437-9D67-DE72D2DE57B5}" srcOrd="0" destOrd="0" parTransId="{7502AF02-C607-4854-98D0-3712944EA481}" sibTransId="{A9F47E9F-1AE9-492C-A468-9066577830B6}"/>
    <dgm:cxn modelId="{767B27B7-C625-49A1-A87E-FB369BD480E2}" srcId="{59B8B9E0-492B-4BF0-8A94-8419FF71839B}" destId="{8D90E047-D095-4061-BED9-D4B7CC942ED4}" srcOrd="4" destOrd="0" parTransId="{3BF92590-E540-4C7B-9A05-04585F7AA9CC}" sibTransId="{B301A02C-31B8-4389-850B-AFF0D91857F1}"/>
    <dgm:cxn modelId="{C8819AC2-42BA-644F-8ADB-C79F8B8C5255}" type="presOf" srcId="{66833A63-D82A-4056-BAA0-BC23F6A9AA1C}" destId="{1E106E2F-6320-447F-A65C-4AC154D769BA}" srcOrd="0" destOrd="4" presId="urn:microsoft.com/office/officeart/2005/8/layout/hList1"/>
    <dgm:cxn modelId="{B0A0B45D-EB58-4E15-8A4E-13379DF6DBAF}" srcId="{59B8B9E0-492B-4BF0-8A94-8419FF71839B}" destId="{D130FC13-5E85-4213-B07A-659F3039C0DE}" srcOrd="8" destOrd="0" parTransId="{F11AAA0B-833E-4575-A815-82C5E104273B}" sibTransId="{D1298013-64BA-4632-9913-4EC1CBA7BC9A}"/>
    <dgm:cxn modelId="{2AE81782-F18C-374A-9F72-8AE1B94D8D8A}" type="presOf" srcId="{FB3FBDB5-8B27-4AD0-86CA-E1A1761C7A01}" destId="{2CB1674F-0B53-42CD-8EBC-87DEB120A9BA}" srcOrd="0" destOrd="5" presId="urn:microsoft.com/office/officeart/2005/8/layout/hList1"/>
    <dgm:cxn modelId="{A41DE4B9-DF5C-4D41-ACD0-43F178F3E443}" srcId="{C3DFFA79-007A-4181-8FDA-449BBB74ED1F}" destId="{1B60B5DD-B998-4C30-B893-51AB41F34AC1}" srcOrd="2" destOrd="0" parTransId="{9672063B-74AA-496A-B8FF-547AD11331B7}" sibTransId="{78CE402F-640F-4A38-AC3C-C8FFAF8C5CBB}"/>
    <dgm:cxn modelId="{0600A92F-41B4-0E41-9BBA-19A0C40F5B4E}" type="presOf" srcId="{98D85E6F-A0C1-4668-BA08-B5F7BFC67088}" destId="{1E106E2F-6320-447F-A65C-4AC154D769BA}" srcOrd="0" destOrd="1" presId="urn:microsoft.com/office/officeart/2005/8/layout/hList1"/>
    <dgm:cxn modelId="{7EAA4B1B-7C05-514F-B6E7-6CFDF3ED0C26}" type="presOf" srcId="{B8360A86-7870-402E-B064-06077B336CED}" destId="{1E106E2F-6320-447F-A65C-4AC154D769BA}" srcOrd="0" destOrd="2" presId="urn:microsoft.com/office/officeart/2005/8/layout/hList1"/>
    <dgm:cxn modelId="{B2E892A6-C47C-8A48-A0A8-6497A6D134C5}" type="presOf" srcId="{D130FC13-5E85-4213-B07A-659F3039C0DE}" destId="{2CB1674F-0B53-42CD-8EBC-87DEB120A9BA}" srcOrd="0" destOrd="8" presId="urn:microsoft.com/office/officeart/2005/8/layout/hList1"/>
    <dgm:cxn modelId="{B8054D57-C189-9B42-99B5-CE578AA7DE98}" type="presParOf" srcId="{7A84293D-4F97-4335-A613-2AA56F565B5E}" destId="{9452E9B1-A075-421B-9B45-27C201B35E46}" srcOrd="0" destOrd="0" presId="urn:microsoft.com/office/officeart/2005/8/layout/hList1"/>
    <dgm:cxn modelId="{6F299D24-7373-E945-875E-55E404532B9A}" type="presParOf" srcId="{9452E9B1-A075-421B-9B45-27C201B35E46}" destId="{D8CC7982-74EE-4493-920B-6F4C9BB239F7}" srcOrd="0" destOrd="0" presId="urn:microsoft.com/office/officeart/2005/8/layout/hList1"/>
    <dgm:cxn modelId="{D4A93502-0387-F448-9930-F7196256E87D}" type="presParOf" srcId="{9452E9B1-A075-421B-9B45-27C201B35E46}" destId="{2CB1674F-0B53-42CD-8EBC-87DEB120A9BA}" srcOrd="1" destOrd="0" presId="urn:microsoft.com/office/officeart/2005/8/layout/hList1"/>
    <dgm:cxn modelId="{7F2614C3-D193-BD44-97E5-2E48A20E8A23}" type="presParOf" srcId="{7A84293D-4F97-4335-A613-2AA56F565B5E}" destId="{9E3383B9-A441-4F4A-BC5B-E125E4366EFA}" srcOrd="1" destOrd="0" presId="urn:microsoft.com/office/officeart/2005/8/layout/hList1"/>
    <dgm:cxn modelId="{CB582598-266B-3A49-BC83-4895D7BED80C}" type="presParOf" srcId="{7A84293D-4F97-4335-A613-2AA56F565B5E}" destId="{0E972913-907E-4725-AFC8-96AF22C01BD3}" srcOrd="2" destOrd="0" presId="urn:microsoft.com/office/officeart/2005/8/layout/hList1"/>
    <dgm:cxn modelId="{9E25EFD4-72B1-5240-8EE3-E8C10AA45806}" type="presParOf" srcId="{0E972913-907E-4725-AFC8-96AF22C01BD3}" destId="{8DD277C8-5D2C-4BDD-82FB-7C32EC41BDA1}" srcOrd="0" destOrd="0" presId="urn:microsoft.com/office/officeart/2005/8/layout/hList1"/>
    <dgm:cxn modelId="{EB26896B-A604-6943-BFBA-BDE6B3B6072B}" type="presParOf" srcId="{0E972913-907E-4725-AFC8-96AF22C01BD3}" destId="{1E106E2F-6320-447F-A65C-4AC154D769BA}" srcOrd="1" destOrd="0" presId="urn:microsoft.com/office/officeart/2005/8/layout/hList1"/>
    <dgm:cxn modelId="{1ABD915E-F75F-B048-AC30-BDD6697C297E}" type="presParOf" srcId="{7A84293D-4F97-4335-A613-2AA56F565B5E}" destId="{DAE44594-B174-4515-AF7C-DB04AF3C5CAF}" srcOrd="3" destOrd="0" presId="urn:microsoft.com/office/officeart/2005/8/layout/hList1"/>
    <dgm:cxn modelId="{C2F01CD8-1C0A-AF40-8E0C-C3EA4D37E305}" type="presParOf" srcId="{7A84293D-4F97-4335-A613-2AA56F565B5E}" destId="{7B0CF06B-39F6-4CDE-8780-25F5D54D73E8}" srcOrd="4" destOrd="0" presId="urn:microsoft.com/office/officeart/2005/8/layout/hList1"/>
    <dgm:cxn modelId="{15C3078B-D1BA-3F4E-AA87-FC781B7C900C}" type="presParOf" srcId="{7B0CF06B-39F6-4CDE-8780-25F5D54D73E8}" destId="{B72FEFAD-B1C6-4CC3-BADE-ECB32CDDF97F}" srcOrd="0" destOrd="0" presId="urn:microsoft.com/office/officeart/2005/8/layout/hList1"/>
    <dgm:cxn modelId="{F213E074-185E-4E44-AE14-D49E347E8721}" type="presParOf" srcId="{7B0CF06B-39F6-4CDE-8780-25F5D54D73E8}" destId="{EDB4E0E2-8CD9-491C-8AF6-9526695D8639}"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3DFFA79-007A-4181-8FDA-449BBB74ED1F}"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59B8B9E0-492B-4BF0-8A94-8419FF71839B}">
      <dgm:prSet phldrT="[Text]"/>
      <dgm:spPr/>
      <dgm:t>
        <a:bodyPr/>
        <a:lstStyle/>
        <a:p>
          <a:r>
            <a:rPr lang="es-CR" dirty="0" smtClean="0"/>
            <a:t>Entradas</a:t>
          </a:r>
          <a:endParaRPr lang="en-US" dirty="0"/>
        </a:p>
      </dgm:t>
    </dgm:pt>
    <dgm:pt modelId="{D25546BA-638A-4E93-A719-B755EBECE706}" type="parTrans" cxnId="{DE0EC5F3-5560-47EA-B9D2-6A41913CAFD5}">
      <dgm:prSet/>
      <dgm:spPr/>
      <dgm:t>
        <a:bodyPr/>
        <a:lstStyle/>
        <a:p>
          <a:endParaRPr lang="en-US"/>
        </a:p>
      </dgm:t>
    </dgm:pt>
    <dgm:pt modelId="{BF4E1060-6ECB-4092-A2B2-2BD056C9A389}" type="sibTrans" cxnId="{DE0EC5F3-5560-47EA-B9D2-6A41913CAFD5}">
      <dgm:prSet/>
      <dgm:spPr/>
      <dgm:t>
        <a:bodyPr/>
        <a:lstStyle/>
        <a:p>
          <a:endParaRPr lang="en-US"/>
        </a:p>
      </dgm:t>
    </dgm:pt>
    <dgm:pt modelId="{32718E1B-2D8E-44B5-B65C-D2174D870B42}">
      <dgm:prSet phldrT="[Text]"/>
      <dgm:spPr/>
      <dgm:t>
        <a:bodyPr/>
        <a:lstStyle/>
        <a:p>
          <a:r>
            <a:rPr lang="es-CR" noProof="0" dirty="0" smtClean="0"/>
            <a:t>Plan de gestión de costos</a:t>
          </a:r>
          <a:endParaRPr lang="es-CR" noProof="0" dirty="0"/>
        </a:p>
      </dgm:t>
    </dgm:pt>
    <dgm:pt modelId="{294701AF-F018-458A-84ED-46BB098F036F}" type="parTrans" cxnId="{34CD1948-8029-4CB7-9A9E-036488408800}">
      <dgm:prSet/>
      <dgm:spPr/>
      <dgm:t>
        <a:bodyPr/>
        <a:lstStyle/>
        <a:p>
          <a:endParaRPr lang="en-US"/>
        </a:p>
      </dgm:t>
    </dgm:pt>
    <dgm:pt modelId="{ADC3871C-F062-468C-B0DC-3F942EF63F24}" type="sibTrans" cxnId="{34CD1948-8029-4CB7-9A9E-036488408800}">
      <dgm:prSet/>
      <dgm:spPr/>
      <dgm:t>
        <a:bodyPr/>
        <a:lstStyle/>
        <a:p>
          <a:endParaRPr lang="en-US"/>
        </a:p>
      </dgm:t>
    </dgm:pt>
    <dgm:pt modelId="{61762CAA-A6D0-4874-BE85-D4E0BC2A5168}">
      <dgm:prSet phldrT="[Text]"/>
      <dgm:spPr/>
      <dgm:t>
        <a:bodyPr/>
        <a:lstStyle/>
        <a:p>
          <a:r>
            <a:rPr lang="es-CR" dirty="0" smtClean="0"/>
            <a:t>T </a:t>
          </a:r>
          <a:r>
            <a:rPr lang="en-US" dirty="0" smtClean="0"/>
            <a:t>&amp; H</a:t>
          </a:r>
          <a:endParaRPr lang="en-US" dirty="0"/>
        </a:p>
      </dgm:t>
    </dgm:pt>
    <dgm:pt modelId="{8D1E89F5-7062-409F-8397-A082364A423A}" type="parTrans" cxnId="{F469D21F-7959-4A01-99D2-63776CC74B65}">
      <dgm:prSet/>
      <dgm:spPr/>
      <dgm:t>
        <a:bodyPr/>
        <a:lstStyle/>
        <a:p>
          <a:endParaRPr lang="en-US"/>
        </a:p>
      </dgm:t>
    </dgm:pt>
    <dgm:pt modelId="{7CE1DCA1-BA95-4B38-9A18-0F79B3C91DD0}" type="sibTrans" cxnId="{F469D21F-7959-4A01-99D2-63776CC74B65}">
      <dgm:prSet/>
      <dgm:spPr/>
      <dgm:t>
        <a:bodyPr/>
        <a:lstStyle/>
        <a:p>
          <a:endParaRPr lang="en-US"/>
        </a:p>
      </dgm:t>
    </dgm:pt>
    <dgm:pt modelId="{1B60B5DD-B998-4C30-B893-51AB41F34AC1}">
      <dgm:prSet phldrT="[Text]"/>
      <dgm:spPr/>
      <dgm:t>
        <a:bodyPr/>
        <a:lstStyle/>
        <a:p>
          <a:r>
            <a:rPr lang="es-CR" noProof="0" dirty="0" smtClean="0"/>
            <a:t>Salidas</a:t>
          </a:r>
          <a:endParaRPr lang="es-CR" noProof="0" dirty="0"/>
        </a:p>
      </dgm:t>
    </dgm:pt>
    <dgm:pt modelId="{9672063B-74AA-496A-B8FF-547AD11331B7}" type="parTrans" cxnId="{A41DE4B9-DF5C-4D41-ACD0-43F178F3E443}">
      <dgm:prSet/>
      <dgm:spPr/>
      <dgm:t>
        <a:bodyPr/>
        <a:lstStyle/>
        <a:p>
          <a:endParaRPr lang="en-US"/>
        </a:p>
      </dgm:t>
    </dgm:pt>
    <dgm:pt modelId="{78CE402F-640F-4A38-AC3C-C8FFAF8C5CBB}" type="sibTrans" cxnId="{A41DE4B9-DF5C-4D41-ACD0-43F178F3E443}">
      <dgm:prSet/>
      <dgm:spPr/>
      <dgm:t>
        <a:bodyPr/>
        <a:lstStyle/>
        <a:p>
          <a:endParaRPr lang="en-US"/>
        </a:p>
      </dgm:t>
    </dgm:pt>
    <dgm:pt modelId="{D328AD2D-E2EE-4437-9D67-DE72D2DE57B5}">
      <dgm:prSet phldrT="[Text]"/>
      <dgm:spPr/>
      <dgm:t>
        <a:bodyPr/>
        <a:lstStyle/>
        <a:p>
          <a:r>
            <a:rPr lang="es-ES" noProof="0" dirty="0" smtClean="0"/>
            <a:t>Información del desempeño del trabajo</a:t>
          </a:r>
          <a:endParaRPr lang="es-CR" noProof="0" dirty="0"/>
        </a:p>
      </dgm:t>
    </dgm:pt>
    <dgm:pt modelId="{7502AF02-C607-4854-98D0-3712944EA481}" type="parTrans" cxnId="{82FDD4B1-7BCA-4E8B-8C7F-7E19132E9445}">
      <dgm:prSet/>
      <dgm:spPr/>
      <dgm:t>
        <a:bodyPr/>
        <a:lstStyle/>
        <a:p>
          <a:endParaRPr lang="en-US"/>
        </a:p>
      </dgm:t>
    </dgm:pt>
    <dgm:pt modelId="{A9F47E9F-1AE9-492C-A468-9066577830B6}" type="sibTrans" cxnId="{82FDD4B1-7BCA-4E8B-8C7F-7E19132E9445}">
      <dgm:prSet/>
      <dgm:spPr/>
      <dgm:t>
        <a:bodyPr/>
        <a:lstStyle/>
        <a:p>
          <a:endParaRPr lang="en-US"/>
        </a:p>
      </dgm:t>
    </dgm:pt>
    <dgm:pt modelId="{7C880A36-5F82-4382-AECA-4CBA49CFBFCD}">
      <dgm:prSet phldrT="[Text]"/>
      <dgm:spPr/>
      <dgm:t>
        <a:bodyPr/>
        <a:lstStyle/>
        <a:p>
          <a:r>
            <a:rPr lang="es-CR" noProof="0" dirty="0" smtClean="0"/>
            <a:t>Gestión del valor ganado</a:t>
          </a:r>
          <a:endParaRPr lang="es-CR" noProof="0" dirty="0"/>
        </a:p>
      </dgm:t>
    </dgm:pt>
    <dgm:pt modelId="{8B8CD5F8-2B19-4064-AF1D-17D0DEF1665E}" type="parTrans" cxnId="{95A6C5B2-A987-4C9B-851D-D1C4DB5DAC81}">
      <dgm:prSet/>
      <dgm:spPr/>
      <dgm:t>
        <a:bodyPr/>
        <a:lstStyle/>
        <a:p>
          <a:endParaRPr lang="en-US"/>
        </a:p>
      </dgm:t>
    </dgm:pt>
    <dgm:pt modelId="{8CB818A8-6ACE-43F5-9F87-5313E285D8F4}" type="sibTrans" cxnId="{95A6C5B2-A987-4C9B-851D-D1C4DB5DAC81}">
      <dgm:prSet/>
      <dgm:spPr/>
      <dgm:t>
        <a:bodyPr/>
        <a:lstStyle/>
        <a:p>
          <a:endParaRPr lang="en-US"/>
        </a:p>
      </dgm:t>
    </dgm:pt>
    <dgm:pt modelId="{98D85E6F-A0C1-4668-BA08-B5F7BFC67088}">
      <dgm:prSet phldrT="[Text]"/>
      <dgm:spPr/>
      <dgm:t>
        <a:bodyPr/>
        <a:lstStyle/>
        <a:p>
          <a:r>
            <a:rPr lang="es-CR" noProof="0" dirty="0" smtClean="0"/>
            <a:t>Proyección</a:t>
          </a:r>
          <a:endParaRPr lang="es-CR" noProof="0" dirty="0"/>
        </a:p>
      </dgm:t>
    </dgm:pt>
    <dgm:pt modelId="{E7601C80-6D4A-46CB-906B-6FEB3A62A572}" type="parTrans" cxnId="{9ADE8E8A-1D0C-4B2F-BB6A-D58CA913A252}">
      <dgm:prSet/>
      <dgm:spPr/>
      <dgm:t>
        <a:bodyPr/>
        <a:lstStyle/>
        <a:p>
          <a:endParaRPr lang="en-US"/>
        </a:p>
      </dgm:t>
    </dgm:pt>
    <dgm:pt modelId="{1F348E5F-0357-4FDD-980F-A512C656259D}" type="sibTrans" cxnId="{9ADE8E8A-1D0C-4B2F-BB6A-D58CA913A252}">
      <dgm:prSet/>
      <dgm:spPr/>
      <dgm:t>
        <a:bodyPr/>
        <a:lstStyle/>
        <a:p>
          <a:endParaRPr lang="en-US"/>
        </a:p>
      </dgm:t>
    </dgm:pt>
    <dgm:pt modelId="{AD4BCCC3-3316-0640-9FAC-730CB4D7365B}">
      <dgm:prSet phldrT="[Text]"/>
      <dgm:spPr/>
      <dgm:t>
        <a:bodyPr/>
        <a:lstStyle/>
        <a:p>
          <a:r>
            <a:rPr lang="es-ES" noProof="0" dirty="0" smtClean="0"/>
            <a:t>Requisitos de Financiamiento del Proyecto</a:t>
          </a:r>
          <a:endParaRPr lang="es-CR" noProof="0" dirty="0"/>
        </a:p>
      </dgm:t>
    </dgm:pt>
    <dgm:pt modelId="{16D232C9-E8C0-F84A-B384-AF52F5609B23}" type="parTrans" cxnId="{B1DED71B-490A-5C4E-B9EB-99CDAA265C54}">
      <dgm:prSet/>
      <dgm:spPr/>
      <dgm:t>
        <a:bodyPr/>
        <a:lstStyle/>
        <a:p>
          <a:endParaRPr lang="en-US"/>
        </a:p>
      </dgm:t>
    </dgm:pt>
    <dgm:pt modelId="{B91E4F97-E267-E04D-B25A-157417634EED}" type="sibTrans" cxnId="{B1DED71B-490A-5C4E-B9EB-99CDAA265C54}">
      <dgm:prSet/>
      <dgm:spPr/>
      <dgm:t>
        <a:bodyPr/>
        <a:lstStyle/>
        <a:p>
          <a:endParaRPr lang="en-US"/>
        </a:p>
      </dgm:t>
    </dgm:pt>
    <dgm:pt modelId="{AFB80C42-048C-9541-A335-DAD52DC40C8B}">
      <dgm:prSet phldrT="[Text]"/>
      <dgm:spPr/>
      <dgm:t>
        <a:bodyPr/>
        <a:lstStyle/>
        <a:p>
          <a:r>
            <a:rPr lang="es-CR" noProof="0" dirty="0" smtClean="0"/>
            <a:t>Datos del desempeño del trabajo</a:t>
          </a:r>
          <a:endParaRPr lang="es-CR" noProof="0" dirty="0"/>
        </a:p>
      </dgm:t>
    </dgm:pt>
    <dgm:pt modelId="{086AC21E-D610-4542-B913-D9B40E10B95E}" type="parTrans" cxnId="{CF94C880-D06F-9A4F-AF9B-9A95EA380A6F}">
      <dgm:prSet/>
      <dgm:spPr/>
      <dgm:t>
        <a:bodyPr/>
        <a:lstStyle/>
        <a:p>
          <a:endParaRPr lang="en-US"/>
        </a:p>
      </dgm:t>
    </dgm:pt>
    <dgm:pt modelId="{B2D38AFB-1A86-7D44-864A-7B37D1E49A7F}" type="sibTrans" cxnId="{CF94C880-D06F-9A4F-AF9B-9A95EA380A6F}">
      <dgm:prSet/>
      <dgm:spPr/>
      <dgm:t>
        <a:bodyPr/>
        <a:lstStyle/>
        <a:p>
          <a:endParaRPr lang="en-US"/>
        </a:p>
      </dgm:t>
    </dgm:pt>
    <dgm:pt modelId="{AC7D567F-27F1-1D41-B75E-6FACF9B6F5A0}">
      <dgm:prSet phldrT="[Text]"/>
      <dgm:spPr/>
      <dgm:t>
        <a:bodyPr/>
        <a:lstStyle/>
        <a:p>
          <a:r>
            <a:rPr lang="es-CR" noProof="0" dirty="0" smtClean="0"/>
            <a:t>Activos de los procesos de la organización</a:t>
          </a:r>
          <a:endParaRPr lang="es-CR" noProof="0" dirty="0"/>
        </a:p>
      </dgm:t>
    </dgm:pt>
    <dgm:pt modelId="{6BC5D1B1-32AF-BC4F-8062-73B402010DCE}" type="parTrans" cxnId="{57C75EDE-C642-3E44-BE1D-F4D587150BA8}">
      <dgm:prSet/>
      <dgm:spPr/>
      <dgm:t>
        <a:bodyPr/>
        <a:lstStyle/>
        <a:p>
          <a:endParaRPr lang="en-US"/>
        </a:p>
      </dgm:t>
    </dgm:pt>
    <dgm:pt modelId="{6F5F6234-384D-C34E-BC39-2AC0A783B747}" type="sibTrans" cxnId="{57C75EDE-C642-3E44-BE1D-F4D587150BA8}">
      <dgm:prSet/>
      <dgm:spPr/>
      <dgm:t>
        <a:bodyPr/>
        <a:lstStyle/>
        <a:p>
          <a:endParaRPr lang="en-US"/>
        </a:p>
      </dgm:t>
    </dgm:pt>
    <dgm:pt modelId="{A3B33127-5546-604E-A3EF-3861D9E7E99C}">
      <dgm:prSet phldrT="[Text]"/>
      <dgm:spPr/>
      <dgm:t>
        <a:bodyPr/>
        <a:lstStyle/>
        <a:p>
          <a:r>
            <a:rPr lang="es-CR" noProof="0" dirty="0" smtClean="0"/>
            <a:t>Indice de desempeño </a:t>
          </a:r>
          <a:r>
            <a:rPr lang="es-CR" noProof="0" dirty="0" smtClean="0">
              <a:solidFill>
                <a:schemeClr val="tx1"/>
              </a:solidFill>
            </a:rPr>
            <a:t>para completar</a:t>
          </a:r>
          <a:endParaRPr lang="es-CR" noProof="0" dirty="0">
            <a:solidFill>
              <a:schemeClr val="tx1"/>
            </a:solidFill>
          </a:endParaRPr>
        </a:p>
      </dgm:t>
    </dgm:pt>
    <dgm:pt modelId="{080E5369-D773-F246-9C33-3A8926909DC4}" type="parTrans" cxnId="{147EDB40-91B2-9B49-B169-C5387737D218}">
      <dgm:prSet/>
      <dgm:spPr/>
      <dgm:t>
        <a:bodyPr/>
        <a:lstStyle/>
        <a:p>
          <a:endParaRPr lang="en-US"/>
        </a:p>
      </dgm:t>
    </dgm:pt>
    <dgm:pt modelId="{7999B912-AAD1-D746-8E0A-DAA78E116902}" type="sibTrans" cxnId="{147EDB40-91B2-9B49-B169-C5387737D218}">
      <dgm:prSet/>
      <dgm:spPr/>
      <dgm:t>
        <a:bodyPr/>
        <a:lstStyle/>
        <a:p>
          <a:endParaRPr lang="en-US"/>
        </a:p>
      </dgm:t>
    </dgm:pt>
    <dgm:pt modelId="{171140B3-E3F2-1D42-8323-278ED1337D3C}">
      <dgm:prSet phldrT="[Text]"/>
      <dgm:spPr/>
      <dgm:t>
        <a:bodyPr/>
        <a:lstStyle/>
        <a:p>
          <a:r>
            <a:rPr lang="es-CR" noProof="0" dirty="0" smtClean="0">
              <a:solidFill>
                <a:schemeClr val="tx1"/>
              </a:solidFill>
            </a:rPr>
            <a:t>Revisiones de </a:t>
          </a:r>
          <a:r>
            <a:rPr lang="es-CR" noProof="0" dirty="0" smtClean="0"/>
            <a:t>desempeño</a:t>
          </a:r>
          <a:endParaRPr lang="es-CR" noProof="0" dirty="0"/>
        </a:p>
      </dgm:t>
    </dgm:pt>
    <dgm:pt modelId="{73C25879-83B4-5442-8DA5-4ACF1EA205C4}" type="parTrans" cxnId="{9DF52A40-2E4E-B144-BF91-B7F9EC2D22B2}">
      <dgm:prSet/>
      <dgm:spPr/>
      <dgm:t>
        <a:bodyPr/>
        <a:lstStyle/>
        <a:p>
          <a:endParaRPr lang="en-US"/>
        </a:p>
      </dgm:t>
    </dgm:pt>
    <dgm:pt modelId="{F8DD3CCE-2EAA-004A-B0B5-CF76DECDBE35}" type="sibTrans" cxnId="{9DF52A40-2E4E-B144-BF91-B7F9EC2D22B2}">
      <dgm:prSet/>
      <dgm:spPr/>
      <dgm:t>
        <a:bodyPr/>
        <a:lstStyle/>
        <a:p>
          <a:endParaRPr lang="en-US"/>
        </a:p>
      </dgm:t>
    </dgm:pt>
    <dgm:pt modelId="{CE204E7F-1A3B-EC41-8934-E7B297EB5795}">
      <dgm:prSet phldrT="[Text]"/>
      <dgm:spPr/>
      <dgm:t>
        <a:bodyPr/>
        <a:lstStyle/>
        <a:p>
          <a:r>
            <a:rPr lang="es-CR" noProof="0" dirty="0" smtClean="0"/>
            <a:t>Sofware de gestión de proyectos</a:t>
          </a:r>
          <a:endParaRPr lang="es-CR" noProof="0" dirty="0"/>
        </a:p>
      </dgm:t>
    </dgm:pt>
    <dgm:pt modelId="{E0A10C9B-695A-B748-9505-991C14AF1BB4}" type="parTrans" cxnId="{040F1949-1150-D643-97D0-79A429ACB5B2}">
      <dgm:prSet/>
      <dgm:spPr/>
      <dgm:t>
        <a:bodyPr/>
        <a:lstStyle/>
        <a:p>
          <a:endParaRPr lang="en-US"/>
        </a:p>
      </dgm:t>
    </dgm:pt>
    <dgm:pt modelId="{F467F8E0-F9C7-244E-8AD6-FC3617C842E8}" type="sibTrans" cxnId="{040F1949-1150-D643-97D0-79A429ACB5B2}">
      <dgm:prSet/>
      <dgm:spPr/>
      <dgm:t>
        <a:bodyPr/>
        <a:lstStyle/>
        <a:p>
          <a:endParaRPr lang="en-US"/>
        </a:p>
      </dgm:t>
    </dgm:pt>
    <dgm:pt modelId="{75F6673D-6AE6-0A47-9FC1-7DF7423B7FA4}">
      <dgm:prSet phldrT="[Text]"/>
      <dgm:spPr/>
      <dgm:t>
        <a:bodyPr/>
        <a:lstStyle/>
        <a:p>
          <a:r>
            <a:rPr lang="es-CR" noProof="0" dirty="0" smtClean="0"/>
            <a:t>Análisis de reserva</a:t>
          </a:r>
          <a:endParaRPr lang="es-CR" noProof="0" dirty="0"/>
        </a:p>
      </dgm:t>
    </dgm:pt>
    <dgm:pt modelId="{A21EAB45-10C0-7E4A-ADAD-3F62A45590EE}" type="parTrans" cxnId="{EF84B723-A2AA-1B4E-8153-0B57FEBC8C4A}">
      <dgm:prSet/>
      <dgm:spPr/>
      <dgm:t>
        <a:bodyPr/>
        <a:lstStyle/>
        <a:p>
          <a:endParaRPr lang="en-US"/>
        </a:p>
      </dgm:t>
    </dgm:pt>
    <dgm:pt modelId="{0E4D08E2-1B59-DF4E-A2DF-E8920D0C5610}" type="sibTrans" cxnId="{EF84B723-A2AA-1B4E-8153-0B57FEBC8C4A}">
      <dgm:prSet/>
      <dgm:spPr/>
      <dgm:t>
        <a:bodyPr/>
        <a:lstStyle/>
        <a:p>
          <a:endParaRPr lang="en-US"/>
        </a:p>
      </dgm:t>
    </dgm:pt>
    <dgm:pt modelId="{06376B5A-5F34-334C-AB99-A231CF9F44F7}">
      <dgm:prSet phldrT="[Text]"/>
      <dgm:spPr/>
      <dgm:t>
        <a:bodyPr/>
        <a:lstStyle/>
        <a:p>
          <a:r>
            <a:rPr lang="es-CR" noProof="0" dirty="0" smtClean="0"/>
            <a:t>Proyecciones de costos</a:t>
          </a:r>
          <a:endParaRPr lang="es-CR" noProof="0" dirty="0"/>
        </a:p>
      </dgm:t>
    </dgm:pt>
    <dgm:pt modelId="{463CA138-B1EF-F84B-B5B9-E35C329284DB}" type="parTrans" cxnId="{A4FD0FCF-F019-E14B-A0C3-52CF92E6600C}">
      <dgm:prSet/>
      <dgm:spPr/>
      <dgm:t>
        <a:bodyPr/>
        <a:lstStyle/>
        <a:p>
          <a:endParaRPr lang="en-US"/>
        </a:p>
      </dgm:t>
    </dgm:pt>
    <dgm:pt modelId="{F1DDC364-5B1B-6E4E-9C9C-825C3A57B9B3}" type="sibTrans" cxnId="{A4FD0FCF-F019-E14B-A0C3-52CF92E6600C}">
      <dgm:prSet/>
      <dgm:spPr/>
      <dgm:t>
        <a:bodyPr/>
        <a:lstStyle/>
        <a:p>
          <a:endParaRPr lang="en-US"/>
        </a:p>
      </dgm:t>
    </dgm:pt>
    <dgm:pt modelId="{E96BFB6E-321F-FF4B-822A-A0FE8678C92B}">
      <dgm:prSet phldrT="[Text]"/>
      <dgm:spPr/>
      <dgm:t>
        <a:bodyPr/>
        <a:lstStyle/>
        <a:p>
          <a:endParaRPr lang="es-CR" noProof="0" dirty="0"/>
        </a:p>
      </dgm:t>
    </dgm:pt>
    <dgm:pt modelId="{E8EDE7F8-872B-5C49-8927-C70D5C8C6A9D}" type="parTrans" cxnId="{8C922996-DEB5-4D48-886F-44AF5DD865AF}">
      <dgm:prSet/>
      <dgm:spPr/>
      <dgm:t>
        <a:bodyPr/>
        <a:lstStyle/>
        <a:p>
          <a:endParaRPr lang="en-US"/>
        </a:p>
      </dgm:t>
    </dgm:pt>
    <dgm:pt modelId="{FCDB8128-726B-554B-BA6B-3A03C0EBF089}" type="sibTrans" cxnId="{8C922996-DEB5-4D48-886F-44AF5DD865AF}">
      <dgm:prSet/>
      <dgm:spPr/>
      <dgm:t>
        <a:bodyPr/>
        <a:lstStyle/>
        <a:p>
          <a:endParaRPr lang="en-US"/>
        </a:p>
      </dgm:t>
    </dgm:pt>
    <dgm:pt modelId="{E92DDBCE-879D-D042-BD3D-F5987B2E7AE7}">
      <dgm:prSet phldrT="[Text]"/>
      <dgm:spPr/>
      <dgm:t>
        <a:bodyPr/>
        <a:lstStyle/>
        <a:p>
          <a:r>
            <a:rPr lang="es-CR" noProof="0" dirty="0" smtClean="0"/>
            <a:t>Solicitudes de cambio</a:t>
          </a:r>
          <a:endParaRPr lang="es-CR" noProof="0" dirty="0"/>
        </a:p>
      </dgm:t>
    </dgm:pt>
    <dgm:pt modelId="{5BC39E4F-50B5-A044-8C98-29CD10CF6260}" type="parTrans" cxnId="{3A165E1E-0DC7-5C40-AE75-6D7DD4E69047}">
      <dgm:prSet/>
      <dgm:spPr/>
      <dgm:t>
        <a:bodyPr/>
        <a:lstStyle/>
        <a:p>
          <a:endParaRPr lang="en-US"/>
        </a:p>
      </dgm:t>
    </dgm:pt>
    <dgm:pt modelId="{A1E1E869-A8FC-0E4E-8F7A-1348BCC0ECCD}" type="sibTrans" cxnId="{3A165E1E-0DC7-5C40-AE75-6D7DD4E69047}">
      <dgm:prSet/>
      <dgm:spPr/>
      <dgm:t>
        <a:bodyPr/>
        <a:lstStyle/>
        <a:p>
          <a:endParaRPr lang="en-US"/>
        </a:p>
      </dgm:t>
    </dgm:pt>
    <dgm:pt modelId="{173B814F-744C-4642-B46A-A4BE1C56D2D0}">
      <dgm:prSet phldrT="[Text]"/>
      <dgm:spPr/>
      <dgm:t>
        <a:bodyPr/>
        <a:lstStyle/>
        <a:p>
          <a:r>
            <a:rPr lang="es-CR" noProof="0" dirty="0" smtClean="0"/>
            <a:t>Actualización del plan de gestión de proyectos</a:t>
          </a:r>
          <a:endParaRPr lang="es-CR" noProof="0" dirty="0"/>
        </a:p>
      </dgm:t>
    </dgm:pt>
    <dgm:pt modelId="{224DCA22-EC46-3B49-9B11-E670525EF649}" type="parTrans" cxnId="{E01D356A-2CFE-6944-9A3F-F77BD3215D72}">
      <dgm:prSet/>
      <dgm:spPr/>
      <dgm:t>
        <a:bodyPr/>
        <a:lstStyle/>
        <a:p>
          <a:endParaRPr lang="en-US"/>
        </a:p>
      </dgm:t>
    </dgm:pt>
    <dgm:pt modelId="{CC3CE16E-5671-6943-8703-F5F32F7056AE}" type="sibTrans" cxnId="{E01D356A-2CFE-6944-9A3F-F77BD3215D72}">
      <dgm:prSet/>
      <dgm:spPr/>
      <dgm:t>
        <a:bodyPr/>
        <a:lstStyle/>
        <a:p>
          <a:endParaRPr lang="en-US"/>
        </a:p>
      </dgm:t>
    </dgm:pt>
    <dgm:pt modelId="{4D0C7E60-C7AC-BB4B-9193-DA983A8284D3}">
      <dgm:prSet phldrT="[Text]"/>
      <dgm:spPr/>
      <dgm:t>
        <a:bodyPr/>
        <a:lstStyle/>
        <a:p>
          <a:r>
            <a:rPr lang="es-CR" noProof="0" dirty="0" smtClean="0"/>
            <a:t>Actualización de documentos del proyecto</a:t>
          </a:r>
          <a:endParaRPr lang="es-CR" noProof="0" dirty="0"/>
        </a:p>
      </dgm:t>
    </dgm:pt>
    <dgm:pt modelId="{6E3ADA81-5C57-E04E-8D88-4E73CFE6A683}" type="parTrans" cxnId="{18EA5877-20D9-4F44-AFC9-DEE957F86DFB}">
      <dgm:prSet/>
      <dgm:spPr/>
      <dgm:t>
        <a:bodyPr/>
        <a:lstStyle/>
        <a:p>
          <a:endParaRPr lang="en-US"/>
        </a:p>
      </dgm:t>
    </dgm:pt>
    <dgm:pt modelId="{5F867E08-B976-1246-9D41-359B930D88DC}" type="sibTrans" cxnId="{18EA5877-20D9-4F44-AFC9-DEE957F86DFB}">
      <dgm:prSet/>
      <dgm:spPr/>
      <dgm:t>
        <a:bodyPr/>
        <a:lstStyle/>
        <a:p>
          <a:endParaRPr lang="en-US"/>
        </a:p>
      </dgm:t>
    </dgm:pt>
    <dgm:pt modelId="{75FA4A38-9B1B-904F-BE29-4DC6001A0E3A}">
      <dgm:prSet phldrT="[Text]"/>
      <dgm:spPr/>
      <dgm:t>
        <a:bodyPr/>
        <a:lstStyle/>
        <a:p>
          <a:r>
            <a:rPr lang="es-CR" noProof="0" dirty="0" smtClean="0"/>
            <a:t>Actualización de activos de los procesos de la organización</a:t>
          </a:r>
          <a:endParaRPr lang="es-CR" noProof="0" dirty="0"/>
        </a:p>
      </dgm:t>
    </dgm:pt>
    <dgm:pt modelId="{71B29CC3-EE82-604A-813E-E761C6217270}" type="parTrans" cxnId="{A9933DB3-628A-7342-9BDE-230172BBE792}">
      <dgm:prSet/>
      <dgm:spPr/>
      <dgm:t>
        <a:bodyPr/>
        <a:lstStyle/>
        <a:p>
          <a:endParaRPr lang="en-US"/>
        </a:p>
      </dgm:t>
    </dgm:pt>
    <dgm:pt modelId="{B86F92BF-6049-6C49-8FF1-6B0387867E96}" type="sibTrans" cxnId="{A9933DB3-628A-7342-9BDE-230172BBE792}">
      <dgm:prSet/>
      <dgm:spPr/>
      <dgm:t>
        <a:bodyPr/>
        <a:lstStyle/>
        <a:p>
          <a:endParaRPr lang="en-US"/>
        </a:p>
      </dgm:t>
    </dgm:pt>
    <dgm:pt modelId="{7A84293D-4F97-4335-A613-2AA56F565B5E}" type="pres">
      <dgm:prSet presAssocID="{C3DFFA79-007A-4181-8FDA-449BBB74ED1F}" presName="Name0" presStyleCnt="0">
        <dgm:presLayoutVars>
          <dgm:dir/>
          <dgm:animLvl val="lvl"/>
          <dgm:resizeHandles val="exact"/>
        </dgm:presLayoutVars>
      </dgm:prSet>
      <dgm:spPr/>
      <dgm:t>
        <a:bodyPr/>
        <a:lstStyle/>
        <a:p>
          <a:endParaRPr lang="en-US"/>
        </a:p>
      </dgm:t>
    </dgm:pt>
    <dgm:pt modelId="{9452E9B1-A075-421B-9B45-27C201B35E46}" type="pres">
      <dgm:prSet presAssocID="{59B8B9E0-492B-4BF0-8A94-8419FF71839B}" presName="composite" presStyleCnt="0"/>
      <dgm:spPr/>
    </dgm:pt>
    <dgm:pt modelId="{D8CC7982-74EE-4493-920B-6F4C9BB239F7}" type="pres">
      <dgm:prSet presAssocID="{59B8B9E0-492B-4BF0-8A94-8419FF71839B}" presName="parTx" presStyleLbl="alignNode1" presStyleIdx="0" presStyleCnt="3">
        <dgm:presLayoutVars>
          <dgm:chMax val="0"/>
          <dgm:chPref val="0"/>
          <dgm:bulletEnabled val="1"/>
        </dgm:presLayoutVars>
      </dgm:prSet>
      <dgm:spPr/>
      <dgm:t>
        <a:bodyPr/>
        <a:lstStyle/>
        <a:p>
          <a:endParaRPr lang="en-US"/>
        </a:p>
      </dgm:t>
    </dgm:pt>
    <dgm:pt modelId="{2CB1674F-0B53-42CD-8EBC-87DEB120A9BA}" type="pres">
      <dgm:prSet presAssocID="{59B8B9E0-492B-4BF0-8A94-8419FF71839B}" presName="desTx" presStyleLbl="alignAccFollowNode1" presStyleIdx="0" presStyleCnt="3">
        <dgm:presLayoutVars>
          <dgm:bulletEnabled val="1"/>
        </dgm:presLayoutVars>
      </dgm:prSet>
      <dgm:spPr/>
      <dgm:t>
        <a:bodyPr/>
        <a:lstStyle/>
        <a:p>
          <a:endParaRPr lang="en-US"/>
        </a:p>
      </dgm:t>
    </dgm:pt>
    <dgm:pt modelId="{9E3383B9-A441-4F4A-BC5B-E125E4366EFA}" type="pres">
      <dgm:prSet presAssocID="{BF4E1060-6ECB-4092-A2B2-2BD056C9A389}" presName="space" presStyleCnt="0"/>
      <dgm:spPr/>
    </dgm:pt>
    <dgm:pt modelId="{0E972913-907E-4725-AFC8-96AF22C01BD3}" type="pres">
      <dgm:prSet presAssocID="{61762CAA-A6D0-4874-BE85-D4E0BC2A5168}" presName="composite" presStyleCnt="0"/>
      <dgm:spPr/>
    </dgm:pt>
    <dgm:pt modelId="{8DD277C8-5D2C-4BDD-82FB-7C32EC41BDA1}" type="pres">
      <dgm:prSet presAssocID="{61762CAA-A6D0-4874-BE85-D4E0BC2A5168}" presName="parTx" presStyleLbl="alignNode1" presStyleIdx="1" presStyleCnt="3">
        <dgm:presLayoutVars>
          <dgm:chMax val="0"/>
          <dgm:chPref val="0"/>
          <dgm:bulletEnabled val="1"/>
        </dgm:presLayoutVars>
      </dgm:prSet>
      <dgm:spPr/>
      <dgm:t>
        <a:bodyPr/>
        <a:lstStyle/>
        <a:p>
          <a:endParaRPr lang="en-US"/>
        </a:p>
      </dgm:t>
    </dgm:pt>
    <dgm:pt modelId="{1E106E2F-6320-447F-A65C-4AC154D769BA}" type="pres">
      <dgm:prSet presAssocID="{61762CAA-A6D0-4874-BE85-D4E0BC2A5168}" presName="desTx" presStyleLbl="alignAccFollowNode1" presStyleIdx="1" presStyleCnt="3">
        <dgm:presLayoutVars>
          <dgm:bulletEnabled val="1"/>
        </dgm:presLayoutVars>
      </dgm:prSet>
      <dgm:spPr/>
      <dgm:t>
        <a:bodyPr/>
        <a:lstStyle/>
        <a:p>
          <a:endParaRPr lang="en-US"/>
        </a:p>
      </dgm:t>
    </dgm:pt>
    <dgm:pt modelId="{DAE44594-B174-4515-AF7C-DB04AF3C5CAF}" type="pres">
      <dgm:prSet presAssocID="{7CE1DCA1-BA95-4B38-9A18-0F79B3C91DD0}" presName="space" presStyleCnt="0"/>
      <dgm:spPr/>
    </dgm:pt>
    <dgm:pt modelId="{7B0CF06B-39F6-4CDE-8780-25F5D54D73E8}" type="pres">
      <dgm:prSet presAssocID="{1B60B5DD-B998-4C30-B893-51AB41F34AC1}" presName="composite" presStyleCnt="0"/>
      <dgm:spPr/>
    </dgm:pt>
    <dgm:pt modelId="{B72FEFAD-B1C6-4CC3-BADE-ECB32CDDF97F}" type="pres">
      <dgm:prSet presAssocID="{1B60B5DD-B998-4C30-B893-51AB41F34AC1}" presName="parTx" presStyleLbl="alignNode1" presStyleIdx="2" presStyleCnt="3">
        <dgm:presLayoutVars>
          <dgm:chMax val="0"/>
          <dgm:chPref val="0"/>
          <dgm:bulletEnabled val="1"/>
        </dgm:presLayoutVars>
      </dgm:prSet>
      <dgm:spPr/>
      <dgm:t>
        <a:bodyPr/>
        <a:lstStyle/>
        <a:p>
          <a:endParaRPr lang="en-US"/>
        </a:p>
      </dgm:t>
    </dgm:pt>
    <dgm:pt modelId="{EDB4E0E2-8CD9-491C-8AF6-9526695D8639}" type="pres">
      <dgm:prSet presAssocID="{1B60B5DD-B998-4C30-B893-51AB41F34AC1}" presName="desTx" presStyleLbl="alignAccFollowNode1" presStyleIdx="2" presStyleCnt="3">
        <dgm:presLayoutVars>
          <dgm:bulletEnabled val="1"/>
        </dgm:presLayoutVars>
      </dgm:prSet>
      <dgm:spPr/>
      <dgm:t>
        <a:bodyPr/>
        <a:lstStyle/>
        <a:p>
          <a:endParaRPr lang="en-US"/>
        </a:p>
      </dgm:t>
    </dgm:pt>
  </dgm:ptLst>
  <dgm:cxnLst>
    <dgm:cxn modelId="{D9C06876-3700-1947-A8C6-9305232FA0D5}" type="presOf" srcId="{AD4BCCC3-3316-0640-9FAC-730CB4D7365B}" destId="{2CB1674F-0B53-42CD-8EBC-87DEB120A9BA}" srcOrd="0" destOrd="1" presId="urn:microsoft.com/office/officeart/2005/8/layout/hList1"/>
    <dgm:cxn modelId="{040F1949-1150-D643-97D0-79A429ACB5B2}" srcId="{61762CAA-A6D0-4874-BE85-D4E0BC2A5168}" destId="{CE204E7F-1A3B-EC41-8934-E7B297EB5795}" srcOrd="4" destOrd="0" parTransId="{E0A10C9B-695A-B748-9505-991C14AF1BB4}" sibTransId="{F467F8E0-F9C7-244E-8AD6-FC3617C842E8}"/>
    <dgm:cxn modelId="{9ADE8E8A-1D0C-4B2F-BB6A-D58CA913A252}" srcId="{61762CAA-A6D0-4874-BE85-D4E0BC2A5168}" destId="{98D85E6F-A0C1-4668-BA08-B5F7BFC67088}" srcOrd="1" destOrd="0" parTransId="{E7601C80-6D4A-46CB-906B-6FEB3A62A572}" sibTransId="{1F348E5F-0357-4FDD-980F-A512C656259D}"/>
    <dgm:cxn modelId="{EF84B723-A2AA-1B4E-8153-0B57FEBC8C4A}" srcId="{61762CAA-A6D0-4874-BE85-D4E0BC2A5168}" destId="{75F6673D-6AE6-0A47-9FC1-7DF7423B7FA4}" srcOrd="5" destOrd="0" parTransId="{A21EAB45-10C0-7E4A-ADAD-3F62A45590EE}" sibTransId="{0E4D08E2-1B59-DF4E-A2DF-E8920D0C5610}"/>
    <dgm:cxn modelId="{B4467207-2F25-E744-892D-FD4929D17F80}" type="presOf" srcId="{61762CAA-A6D0-4874-BE85-D4E0BC2A5168}" destId="{8DD277C8-5D2C-4BDD-82FB-7C32EC41BDA1}" srcOrd="0" destOrd="0" presId="urn:microsoft.com/office/officeart/2005/8/layout/hList1"/>
    <dgm:cxn modelId="{AB0D582E-B86F-BC49-AF8A-76D7B794ADF4}" type="presOf" srcId="{06376B5A-5F34-334C-AB99-A231CF9F44F7}" destId="{EDB4E0E2-8CD9-491C-8AF6-9526695D8639}" srcOrd="0" destOrd="1" presId="urn:microsoft.com/office/officeart/2005/8/layout/hList1"/>
    <dgm:cxn modelId="{E7E0D501-7474-1A4B-921F-189144FE531D}" type="presOf" srcId="{7C880A36-5F82-4382-AECA-4CBA49CFBFCD}" destId="{1E106E2F-6320-447F-A65C-4AC154D769BA}" srcOrd="0" destOrd="0" presId="urn:microsoft.com/office/officeart/2005/8/layout/hList1"/>
    <dgm:cxn modelId="{147EDB40-91B2-9B49-B169-C5387737D218}" srcId="{61762CAA-A6D0-4874-BE85-D4E0BC2A5168}" destId="{A3B33127-5546-604E-A3EF-3861D9E7E99C}" srcOrd="2" destOrd="0" parTransId="{080E5369-D773-F246-9C33-3A8926909DC4}" sibTransId="{7999B912-AAD1-D746-8E0A-DAA78E116902}"/>
    <dgm:cxn modelId="{D386E3C4-1DA1-9D4E-A928-75BA2A09EE4E}" type="presOf" srcId="{59B8B9E0-492B-4BF0-8A94-8419FF71839B}" destId="{D8CC7982-74EE-4493-920B-6F4C9BB239F7}" srcOrd="0" destOrd="0" presId="urn:microsoft.com/office/officeart/2005/8/layout/hList1"/>
    <dgm:cxn modelId="{C97C664C-E11A-7A48-8981-CF1B10367099}" type="presOf" srcId="{AC7D567F-27F1-1D41-B75E-6FACF9B6F5A0}" destId="{2CB1674F-0B53-42CD-8EBC-87DEB120A9BA}" srcOrd="0" destOrd="3" presId="urn:microsoft.com/office/officeart/2005/8/layout/hList1"/>
    <dgm:cxn modelId="{C29489B7-8AFD-CB4D-B852-708E0BB25518}" type="presOf" srcId="{173B814F-744C-4642-B46A-A4BE1C56D2D0}" destId="{EDB4E0E2-8CD9-491C-8AF6-9526695D8639}" srcOrd="0" destOrd="3" presId="urn:microsoft.com/office/officeart/2005/8/layout/hList1"/>
    <dgm:cxn modelId="{CF94C880-D06F-9A4F-AF9B-9A95EA380A6F}" srcId="{59B8B9E0-492B-4BF0-8A94-8419FF71839B}" destId="{AFB80C42-048C-9541-A335-DAD52DC40C8B}" srcOrd="2" destOrd="0" parTransId="{086AC21E-D610-4542-B913-D9B40E10B95E}" sibTransId="{B2D38AFB-1A86-7D44-864A-7B37D1E49A7F}"/>
    <dgm:cxn modelId="{58D81950-51B6-0C42-B772-5E3045D45519}" type="presOf" srcId="{75F6673D-6AE6-0A47-9FC1-7DF7423B7FA4}" destId="{1E106E2F-6320-447F-A65C-4AC154D769BA}" srcOrd="0" destOrd="5" presId="urn:microsoft.com/office/officeart/2005/8/layout/hList1"/>
    <dgm:cxn modelId="{34CD1948-8029-4CB7-9A9E-036488408800}" srcId="{59B8B9E0-492B-4BF0-8A94-8419FF71839B}" destId="{32718E1B-2D8E-44B5-B65C-D2174D870B42}" srcOrd="0" destOrd="0" parTransId="{294701AF-F018-458A-84ED-46BB098F036F}" sibTransId="{ADC3871C-F062-468C-B0DC-3F942EF63F24}"/>
    <dgm:cxn modelId="{F45DDE2D-6B89-B943-BCCA-AD6DA683B591}" type="presOf" srcId="{D328AD2D-E2EE-4437-9D67-DE72D2DE57B5}" destId="{EDB4E0E2-8CD9-491C-8AF6-9526695D8639}" srcOrd="0" destOrd="0" presId="urn:microsoft.com/office/officeart/2005/8/layout/hList1"/>
    <dgm:cxn modelId="{F469D21F-7959-4A01-99D2-63776CC74B65}" srcId="{C3DFFA79-007A-4181-8FDA-449BBB74ED1F}" destId="{61762CAA-A6D0-4874-BE85-D4E0BC2A5168}" srcOrd="1" destOrd="0" parTransId="{8D1E89F5-7062-409F-8397-A082364A423A}" sibTransId="{7CE1DCA1-BA95-4B38-9A18-0F79B3C91DD0}"/>
    <dgm:cxn modelId="{59E0B910-0B51-CE4F-98F6-2FF2F54B75A7}" type="presOf" srcId="{98D85E6F-A0C1-4668-BA08-B5F7BFC67088}" destId="{1E106E2F-6320-447F-A65C-4AC154D769BA}" srcOrd="0" destOrd="1" presId="urn:microsoft.com/office/officeart/2005/8/layout/hList1"/>
    <dgm:cxn modelId="{2B324681-AC71-1E42-902E-8AF5E1D3D3F4}" type="presOf" srcId="{1B60B5DD-B998-4C30-B893-51AB41F34AC1}" destId="{B72FEFAD-B1C6-4CC3-BADE-ECB32CDDF97F}" srcOrd="0" destOrd="0" presId="urn:microsoft.com/office/officeart/2005/8/layout/hList1"/>
    <dgm:cxn modelId="{18EA5877-20D9-4F44-AFC9-DEE957F86DFB}" srcId="{1B60B5DD-B998-4C30-B893-51AB41F34AC1}" destId="{4D0C7E60-C7AC-BB4B-9193-DA983A8284D3}" srcOrd="4" destOrd="0" parTransId="{6E3ADA81-5C57-E04E-8D88-4E73CFE6A683}" sibTransId="{5F867E08-B976-1246-9D41-359B930D88DC}"/>
    <dgm:cxn modelId="{7AADBBE7-1060-1347-9DA8-41A4B80A048B}" type="presOf" srcId="{171140B3-E3F2-1D42-8323-278ED1337D3C}" destId="{1E106E2F-6320-447F-A65C-4AC154D769BA}" srcOrd="0" destOrd="3" presId="urn:microsoft.com/office/officeart/2005/8/layout/hList1"/>
    <dgm:cxn modelId="{8C922996-DEB5-4D48-886F-44AF5DD865AF}" srcId="{1B60B5DD-B998-4C30-B893-51AB41F34AC1}" destId="{E96BFB6E-321F-FF4B-822A-A0FE8678C92B}" srcOrd="6" destOrd="0" parTransId="{E8EDE7F8-872B-5C49-8927-C70D5C8C6A9D}" sibTransId="{FCDB8128-726B-554B-BA6B-3A03C0EBF089}"/>
    <dgm:cxn modelId="{57C75EDE-C642-3E44-BE1D-F4D587150BA8}" srcId="{59B8B9E0-492B-4BF0-8A94-8419FF71839B}" destId="{AC7D567F-27F1-1D41-B75E-6FACF9B6F5A0}" srcOrd="3" destOrd="0" parTransId="{6BC5D1B1-32AF-BC4F-8062-73B402010DCE}" sibTransId="{6F5F6234-384D-C34E-BC39-2AC0A783B747}"/>
    <dgm:cxn modelId="{0E112471-65F9-7247-AC7D-D4F423161433}" type="presOf" srcId="{4D0C7E60-C7AC-BB4B-9193-DA983A8284D3}" destId="{EDB4E0E2-8CD9-491C-8AF6-9526695D8639}" srcOrd="0" destOrd="4" presId="urn:microsoft.com/office/officeart/2005/8/layout/hList1"/>
    <dgm:cxn modelId="{ED78CC5E-B60D-CE43-8AD0-96A552719AD3}" type="presOf" srcId="{CE204E7F-1A3B-EC41-8934-E7B297EB5795}" destId="{1E106E2F-6320-447F-A65C-4AC154D769BA}" srcOrd="0" destOrd="4" presId="urn:microsoft.com/office/officeart/2005/8/layout/hList1"/>
    <dgm:cxn modelId="{95A6C5B2-A987-4C9B-851D-D1C4DB5DAC81}" srcId="{61762CAA-A6D0-4874-BE85-D4E0BC2A5168}" destId="{7C880A36-5F82-4382-AECA-4CBA49CFBFCD}" srcOrd="0" destOrd="0" parTransId="{8B8CD5F8-2B19-4064-AF1D-17D0DEF1665E}" sibTransId="{8CB818A8-6ACE-43F5-9F87-5313E285D8F4}"/>
    <dgm:cxn modelId="{B1DED71B-490A-5C4E-B9EB-99CDAA265C54}" srcId="{59B8B9E0-492B-4BF0-8A94-8419FF71839B}" destId="{AD4BCCC3-3316-0640-9FAC-730CB4D7365B}" srcOrd="1" destOrd="0" parTransId="{16D232C9-E8C0-F84A-B384-AF52F5609B23}" sibTransId="{B91E4F97-E267-E04D-B25A-157417634EED}"/>
    <dgm:cxn modelId="{67830044-94F1-E94C-B041-4E346780E135}" type="presOf" srcId="{E92DDBCE-879D-D042-BD3D-F5987B2E7AE7}" destId="{EDB4E0E2-8CD9-491C-8AF6-9526695D8639}" srcOrd="0" destOrd="2" presId="urn:microsoft.com/office/officeart/2005/8/layout/hList1"/>
    <dgm:cxn modelId="{A4FD0FCF-F019-E14B-A0C3-52CF92E6600C}" srcId="{1B60B5DD-B998-4C30-B893-51AB41F34AC1}" destId="{06376B5A-5F34-334C-AB99-A231CF9F44F7}" srcOrd="1" destOrd="0" parTransId="{463CA138-B1EF-F84B-B5B9-E35C329284DB}" sibTransId="{F1DDC364-5B1B-6E4E-9C9C-825C3A57B9B3}"/>
    <dgm:cxn modelId="{A4FDF0BC-3D17-484F-84D8-7F3F9DE20503}" type="presOf" srcId="{C3DFFA79-007A-4181-8FDA-449BBB74ED1F}" destId="{7A84293D-4F97-4335-A613-2AA56F565B5E}" srcOrd="0" destOrd="0" presId="urn:microsoft.com/office/officeart/2005/8/layout/hList1"/>
    <dgm:cxn modelId="{3A165E1E-0DC7-5C40-AE75-6D7DD4E69047}" srcId="{1B60B5DD-B998-4C30-B893-51AB41F34AC1}" destId="{E92DDBCE-879D-D042-BD3D-F5987B2E7AE7}" srcOrd="2" destOrd="0" parTransId="{5BC39E4F-50B5-A044-8C98-29CD10CF6260}" sibTransId="{A1E1E869-A8FC-0E4E-8F7A-1348BCC0ECCD}"/>
    <dgm:cxn modelId="{DE0EC5F3-5560-47EA-B9D2-6A41913CAFD5}" srcId="{C3DFFA79-007A-4181-8FDA-449BBB74ED1F}" destId="{59B8B9E0-492B-4BF0-8A94-8419FF71839B}" srcOrd="0" destOrd="0" parTransId="{D25546BA-638A-4E93-A719-B755EBECE706}" sibTransId="{BF4E1060-6ECB-4092-A2B2-2BD056C9A389}"/>
    <dgm:cxn modelId="{A9933DB3-628A-7342-9BDE-230172BBE792}" srcId="{1B60B5DD-B998-4C30-B893-51AB41F34AC1}" destId="{75FA4A38-9B1B-904F-BE29-4DC6001A0E3A}" srcOrd="5" destOrd="0" parTransId="{71B29CC3-EE82-604A-813E-E761C6217270}" sibTransId="{B86F92BF-6049-6C49-8FF1-6B0387867E96}"/>
    <dgm:cxn modelId="{2BFA27AF-EE43-7144-8C95-715ECDCF41F0}" type="presOf" srcId="{AFB80C42-048C-9541-A335-DAD52DC40C8B}" destId="{2CB1674F-0B53-42CD-8EBC-87DEB120A9BA}" srcOrd="0" destOrd="2" presId="urn:microsoft.com/office/officeart/2005/8/layout/hList1"/>
    <dgm:cxn modelId="{1B5A5BC7-FAD1-0047-A4A7-04F1817B5307}" type="presOf" srcId="{32718E1B-2D8E-44B5-B65C-D2174D870B42}" destId="{2CB1674F-0B53-42CD-8EBC-87DEB120A9BA}" srcOrd="0" destOrd="0" presId="urn:microsoft.com/office/officeart/2005/8/layout/hList1"/>
    <dgm:cxn modelId="{82FDD4B1-7BCA-4E8B-8C7F-7E19132E9445}" srcId="{1B60B5DD-B998-4C30-B893-51AB41F34AC1}" destId="{D328AD2D-E2EE-4437-9D67-DE72D2DE57B5}" srcOrd="0" destOrd="0" parTransId="{7502AF02-C607-4854-98D0-3712944EA481}" sibTransId="{A9F47E9F-1AE9-492C-A468-9066577830B6}"/>
    <dgm:cxn modelId="{E01D356A-2CFE-6944-9A3F-F77BD3215D72}" srcId="{1B60B5DD-B998-4C30-B893-51AB41F34AC1}" destId="{173B814F-744C-4642-B46A-A4BE1C56D2D0}" srcOrd="3" destOrd="0" parTransId="{224DCA22-EC46-3B49-9B11-E670525EF649}" sibTransId="{CC3CE16E-5671-6943-8703-F5F32F7056AE}"/>
    <dgm:cxn modelId="{F05A2E96-FBD0-B245-8C4C-4353F581ACC2}" type="presOf" srcId="{A3B33127-5546-604E-A3EF-3861D9E7E99C}" destId="{1E106E2F-6320-447F-A65C-4AC154D769BA}" srcOrd="0" destOrd="2" presId="urn:microsoft.com/office/officeart/2005/8/layout/hList1"/>
    <dgm:cxn modelId="{A41DE4B9-DF5C-4D41-ACD0-43F178F3E443}" srcId="{C3DFFA79-007A-4181-8FDA-449BBB74ED1F}" destId="{1B60B5DD-B998-4C30-B893-51AB41F34AC1}" srcOrd="2" destOrd="0" parTransId="{9672063B-74AA-496A-B8FF-547AD11331B7}" sibTransId="{78CE402F-640F-4A38-AC3C-C8FFAF8C5CBB}"/>
    <dgm:cxn modelId="{4C73D6A8-88B1-1446-9DC3-190C32EF8F45}" type="presOf" srcId="{75FA4A38-9B1B-904F-BE29-4DC6001A0E3A}" destId="{EDB4E0E2-8CD9-491C-8AF6-9526695D8639}" srcOrd="0" destOrd="5" presId="urn:microsoft.com/office/officeart/2005/8/layout/hList1"/>
    <dgm:cxn modelId="{9DF52A40-2E4E-B144-BF91-B7F9EC2D22B2}" srcId="{61762CAA-A6D0-4874-BE85-D4E0BC2A5168}" destId="{171140B3-E3F2-1D42-8323-278ED1337D3C}" srcOrd="3" destOrd="0" parTransId="{73C25879-83B4-5442-8DA5-4ACF1EA205C4}" sibTransId="{F8DD3CCE-2EAA-004A-B0B5-CF76DECDBE35}"/>
    <dgm:cxn modelId="{8FF4E4C5-06F2-2A4E-8796-922A7F231BB1}" type="presOf" srcId="{E96BFB6E-321F-FF4B-822A-A0FE8678C92B}" destId="{EDB4E0E2-8CD9-491C-8AF6-9526695D8639}" srcOrd="0" destOrd="6" presId="urn:microsoft.com/office/officeart/2005/8/layout/hList1"/>
    <dgm:cxn modelId="{C3B5C514-5B57-C54F-AB4C-193E461D63E2}" type="presParOf" srcId="{7A84293D-4F97-4335-A613-2AA56F565B5E}" destId="{9452E9B1-A075-421B-9B45-27C201B35E46}" srcOrd="0" destOrd="0" presId="urn:microsoft.com/office/officeart/2005/8/layout/hList1"/>
    <dgm:cxn modelId="{79408428-A7F7-7946-972F-EAE05318F904}" type="presParOf" srcId="{9452E9B1-A075-421B-9B45-27C201B35E46}" destId="{D8CC7982-74EE-4493-920B-6F4C9BB239F7}" srcOrd="0" destOrd="0" presId="urn:microsoft.com/office/officeart/2005/8/layout/hList1"/>
    <dgm:cxn modelId="{D926A460-DFD6-C647-A583-6B1681DDFD5B}" type="presParOf" srcId="{9452E9B1-A075-421B-9B45-27C201B35E46}" destId="{2CB1674F-0B53-42CD-8EBC-87DEB120A9BA}" srcOrd="1" destOrd="0" presId="urn:microsoft.com/office/officeart/2005/8/layout/hList1"/>
    <dgm:cxn modelId="{CE7032B2-F57B-D24F-B0C6-55B50B3FC616}" type="presParOf" srcId="{7A84293D-4F97-4335-A613-2AA56F565B5E}" destId="{9E3383B9-A441-4F4A-BC5B-E125E4366EFA}" srcOrd="1" destOrd="0" presId="urn:microsoft.com/office/officeart/2005/8/layout/hList1"/>
    <dgm:cxn modelId="{B38477DC-A1DA-D141-A233-3B216CBC769A}" type="presParOf" srcId="{7A84293D-4F97-4335-A613-2AA56F565B5E}" destId="{0E972913-907E-4725-AFC8-96AF22C01BD3}" srcOrd="2" destOrd="0" presId="urn:microsoft.com/office/officeart/2005/8/layout/hList1"/>
    <dgm:cxn modelId="{A14A97F5-AD71-7C46-BC4C-923A7001B5C3}" type="presParOf" srcId="{0E972913-907E-4725-AFC8-96AF22C01BD3}" destId="{8DD277C8-5D2C-4BDD-82FB-7C32EC41BDA1}" srcOrd="0" destOrd="0" presId="urn:microsoft.com/office/officeart/2005/8/layout/hList1"/>
    <dgm:cxn modelId="{B921B4AA-966C-DD41-A7F0-E0C2775954EE}" type="presParOf" srcId="{0E972913-907E-4725-AFC8-96AF22C01BD3}" destId="{1E106E2F-6320-447F-A65C-4AC154D769BA}" srcOrd="1" destOrd="0" presId="urn:microsoft.com/office/officeart/2005/8/layout/hList1"/>
    <dgm:cxn modelId="{10D11BA1-0954-314D-84B4-82EACC9ED7FA}" type="presParOf" srcId="{7A84293D-4F97-4335-A613-2AA56F565B5E}" destId="{DAE44594-B174-4515-AF7C-DB04AF3C5CAF}" srcOrd="3" destOrd="0" presId="urn:microsoft.com/office/officeart/2005/8/layout/hList1"/>
    <dgm:cxn modelId="{B940BFB2-4F50-E44C-9EC5-F97A998034DA}" type="presParOf" srcId="{7A84293D-4F97-4335-A613-2AA56F565B5E}" destId="{7B0CF06B-39F6-4CDE-8780-25F5D54D73E8}" srcOrd="4" destOrd="0" presId="urn:microsoft.com/office/officeart/2005/8/layout/hList1"/>
    <dgm:cxn modelId="{BA66DAD8-4DE8-7D4C-8BA2-2207E3813793}" type="presParOf" srcId="{7B0CF06B-39F6-4CDE-8780-25F5D54D73E8}" destId="{B72FEFAD-B1C6-4CC3-BADE-ECB32CDDF97F}" srcOrd="0" destOrd="0" presId="urn:microsoft.com/office/officeart/2005/8/layout/hList1"/>
    <dgm:cxn modelId="{DABD5905-3E27-654C-9388-AB15251B5D75}" type="presParOf" srcId="{7B0CF06B-39F6-4CDE-8780-25F5D54D73E8}" destId="{EDB4E0E2-8CD9-491C-8AF6-9526695D8639}"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CC7982-74EE-4493-920B-6F4C9BB239F7}">
      <dsp:nvSpPr>
        <dsp:cNvPr id="0" name=""/>
        <dsp:cNvSpPr/>
      </dsp:nvSpPr>
      <dsp:spPr>
        <a:xfrm>
          <a:off x="2456" y="115253"/>
          <a:ext cx="2394604" cy="6624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lvl="0" algn="ctr" defTabSz="1022350">
            <a:lnSpc>
              <a:spcPct val="90000"/>
            </a:lnSpc>
            <a:spcBef>
              <a:spcPct val="0"/>
            </a:spcBef>
            <a:spcAft>
              <a:spcPct val="35000"/>
            </a:spcAft>
          </a:pPr>
          <a:r>
            <a:rPr lang="es-CR" sz="2300" kern="1200" dirty="0" smtClean="0"/>
            <a:t>Entradas</a:t>
          </a:r>
          <a:endParaRPr lang="en-US" sz="2300" kern="1200" dirty="0"/>
        </a:p>
      </dsp:txBody>
      <dsp:txXfrm>
        <a:off x="2456" y="115253"/>
        <a:ext cx="2394604" cy="662400"/>
      </dsp:txXfrm>
    </dsp:sp>
    <dsp:sp modelId="{2CB1674F-0B53-42CD-8EBC-87DEB120A9BA}">
      <dsp:nvSpPr>
        <dsp:cNvPr id="0" name=""/>
        <dsp:cNvSpPr/>
      </dsp:nvSpPr>
      <dsp:spPr>
        <a:xfrm>
          <a:off x="2456" y="777654"/>
          <a:ext cx="2394604" cy="372496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es-CR" sz="2300" kern="1200" noProof="0" dirty="0" smtClean="0"/>
            <a:t>Plan de gestión de proyecto</a:t>
          </a:r>
          <a:endParaRPr lang="es-CR" sz="2300" kern="1200" noProof="0" dirty="0"/>
        </a:p>
        <a:p>
          <a:pPr marL="228600" lvl="1" indent="-228600" algn="l" defTabSz="1022350">
            <a:lnSpc>
              <a:spcPct val="90000"/>
            </a:lnSpc>
            <a:spcBef>
              <a:spcPct val="0"/>
            </a:spcBef>
            <a:spcAft>
              <a:spcPct val="15000"/>
            </a:spcAft>
            <a:buChar char="••"/>
          </a:pPr>
          <a:r>
            <a:rPr lang="es-CR" sz="2300" kern="1200" noProof="0" dirty="0" smtClean="0"/>
            <a:t>Acta de constitución</a:t>
          </a:r>
          <a:endParaRPr lang="es-CR" sz="2300" kern="1200" noProof="0" dirty="0"/>
        </a:p>
        <a:p>
          <a:pPr marL="228600" lvl="1" indent="-228600" algn="l" defTabSz="1022350">
            <a:lnSpc>
              <a:spcPct val="90000"/>
            </a:lnSpc>
            <a:spcBef>
              <a:spcPct val="0"/>
            </a:spcBef>
            <a:spcAft>
              <a:spcPct val="15000"/>
            </a:spcAft>
            <a:buChar char="••"/>
          </a:pPr>
          <a:r>
            <a:rPr lang="es-CR" sz="2300" kern="1200" noProof="0" dirty="0" smtClean="0"/>
            <a:t>Factores ambientales de la empresa</a:t>
          </a:r>
          <a:endParaRPr lang="es-CR" sz="2300" kern="1200" noProof="0" dirty="0"/>
        </a:p>
        <a:p>
          <a:pPr marL="228600" lvl="1" indent="-228600" algn="l" defTabSz="1022350">
            <a:lnSpc>
              <a:spcPct val="90000"/>
            </a:lnSpc>
            <a:spcBef>
              <a:spcPct val="0"/>
            </a:spcBef>
            <a:spcAft>
              <a:spcPct val="15000"/>
            </a:spcAft>
            <a:buChar char="••"/>
          </a:pPr>
          <a:r>
            <a:rPr lang="es-CR" sz="2300" kern="1200" noProof="0" dirty="0" smtClean="0"/>
            <a:t>Activos de los procesos de la organización</a:t>
          </a:r>
          <a:endParaRPr lang="es-CR" sz="2300" kern="1200" noProof="0" dirty="0"/>
        </a:p>
      </dsp:txBody>
      <dsp:txXfrm>
        <a:off x="2456" y="777654"/>
        <a:ext cx="2394604" cy="3724965"/>
      </dsp:txXfrm>
    </dsp:sp>
    <dsp:sp modelId="{8DD277C8-5D2C-4BDD-82FB-7C32EC41BDA1}">
      <dsp:nvSpPr>
        <dsp:cNvPr id="0" name=""/>
        <dsp:cNvSpPr/>
      </dsp:nvSpPr>
      <dsp:spPr>
        <a:xfrm>
          <a:off x="2732305" y="115253"/>
          <a:ext cx="2394604" cy="6624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lvl="0" algn="ctr" defTabSz="1022350">
            <a:lnSpc>
              <a:spcPct val="90000"/>
            </a:lnSpc>
            <a:spcBef>
              <a:spcPct val="0"/>
            </a:spcBef>
            <a:spcAft>
              <a:spcPct val="35000"/>
            </a:spcAft>
          </a:pPr>
          <a:r>
            <a:rPr lang="es-CR" sz="2300" kern="1200" dirty="0" smtClean="0"/>
            <a:t>T </a:t>
          </a:r>
          <a:r>
            <a:rPr lang="en-US" sz="2300" kern="1200" dirty="0" smtClean="0"/>
            <a:t>&amp; H</a:t>
          </a:r>
          <a:endParaRPr lang="en-US" sz="2300" kern="1200" dirty="0"/>
        </a:p>
      </dsp:txBody>
      <dsp:txXfrm>
        <a:off x="2732305" y="115253"/>
        <a:ext cx="2394604" cy="662400"/>
      </dsp:txXfrm>
    </dsp:sp>
    <dsp:sp modelId="{1E106E2F-6320-447F-A65C-4AC154D769BA}">
      <dsp:nvSpPr>
        <dsp:cNvPr id="0" name=""/>
        <dsp:cNvSpPr/>
      </dsp:nvSpPr>
      <dsp:spPr>
        <a:xfrm>
          <a:off x="2732305" y="777654"/>
          <a:ext cx="2394604" cy="372496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es-CR" sz="2300" kern="1200" noProof="0" dirty="0" smtClean="0"/>
            <a:t>Juicio Experto</a:t>
          </a:r>
          <a:endParaRPr lang="es-CR" sz="2300" kern="1200" noProof="0" dirty="0"/>
        </a:p>
        <a:p>
          <a:pPr marL="228600" lvl="1" indent="-228600" algn="l" defTabSz="1022350">
            <a:lnSpc>
              <a:spcPct val="90000"/>
            </a:lnSpc>
            <a:spcBef>
              <a:spcPct val="0"/>
            </a:spcBef>
            <a:spcAft>
              <a:spcPct val="15000"/>
            </a:spcAft>
            <a:buChar char="••"/>
          </a:pPr>
          <a:r>
            <a:rPr lang="es-CR" sz="2300" kern="1200" noProof="0" dirty="0" smtClean="0"/>
            <a:t>Técnicas analíticas</a:t>
          </a:r>
          <a:endParaRPr lang="es-CR" sz="2300" kern="1200" noProof="0" dirty="0"/>
        </a:p>
        <a:p>
          <a:pPr marL="228600" lvl="1" indent="-228600" algn="l" defTabSz="1022350">
            <a:lnSpc>
              <a:spcPct val="90000"/>
            </a:lnSpc>
            <a:spcBef>
              <a:spcPct val="0"/>
            </a:spcBef>
            <a:spcAft>
              <a:spcPct val="15000"/>
            </a:spcAft>
            <a:buChar char="••"/>
          </a:pPr>
          <a:r>
            <a:rPr lang="es-CR" sz="2300" kern="1200" noProof="0" dirty="0" smtClean="0"/>
            <a:t>Reuniones</a:t>
          </a:r>
          <a:endParaRPr lang="es-CR" sz="2300" kern="1200" noProof="0" dirty="0"/>
        </a:p>
      </dsp:txBody>
      <dsp:txXfrm>
        <a:off x="2732305" y="777654"/>
        <a:ext cx="2394604" cy="3724965"/>
      </dsp:txXfrm>
    </dsp:sp>
    <dsp:sp modelId="{B72FEFAD-B1C6-4CC3-BADE-ECB32CDDF97F}">
      <dsp:nvSpPr>
        <dsp:cNvPr id="0" name=""/>
        <dsp:cNvSpPr/>
      </dsp:nvSpPr>
      <dsp:spPr>
        <a:xfrm>
          <a:off x="5462155" y="115253"/>
          <a:ext cx="2394604" cy="6624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lvl="0" algn="ctr" defTabSz="1022350">
            <a:lnSpc>
              <a:spcPct val="90000"/>
            </a:lnSpc>
            <a:spcBef>
              <a:spcPct val="0"/>
            </a:spcBef>
            <a:spcAft>
              <a:spcPct val="35000"/>
            </a:spcAft>
          </a:pPr>
          <a:r>
            <a:rPr lang="es-CR" sz="2300" kern="1200" noProof="0" dirty="0" smtClean="0"/>
            <a:t>Salidas</a:t>
          </a:r>
          <a:endParaRPr lang="es-CR" sz="2300" kern="1200" noProof="0" dirty="0"/>
        </a:p>
      </dsp:txBody>
      <dsp:txXfrm>
        <a:off x="5462155" y="115253"/>
        <a:ext cx="2394604" cy="662400"/>
      </dsp:txXfrm>
    </dsp:sp>
    <dsp:sp modelId="{EDB4E0E2-8CD9-491C-8AF6-9526695D8639}">
      <dsp:nvSpPr>
        <dsp:cNvPr id="0" name=""/>
        <dsp:cNvSpPr/>
      </dsp:nvSpPr>
      <dsp:spPr>
        <a:xfrm>
          <a:off x="5462155" y="777654"/>
          <a:ext cx="2394604" cy="372496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a:lnSpc>
              <a:spcPct val="90000"/>
            </a:lnSpc>
            <a:spcBef>
              <a:spcPct val="0"/>
            </a:spcBef>
            <a:spcAft>
              <a:spcPct val="15000"/>
            </a:spcAft>
            <a:buChar char="••"/>
          </a:pPr>
          <a:r>
            <a:rPr lang="es-CR" sz="2300" kern="1200" noProof="0" dirty="0" smtClean="0"/>
            <a:t>Plan de gestión de costos</a:t>
          </a:r>
          <a:endParaRPr lang="es-CR" sz="2300" kern="1200" noProof="0" dirty="0"/>
        </a:p>
      </dsp:txBody>
      <dsp:txXfrm>
        <a:off x="5462155" y="777654"/>
        <a:ext cx="2394604" cy="372496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CC7982-74EE-4493-920B-6F4C9BB239F7}">
      <dsp:nvSpPr>
        <dsp:cNvPr id="0" name=""/>
        <dsp:cNvSpPr/>
      </dsp:nvSpPr>
      <dsp:spPr>
        <a:xfrm>
          <a:off x="2456" y="333030"/>
          <a:ext cx="2394604" cy="4608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s-CR" sz="1600" kern="1200" dirty="0" smtClean="0"/>
            <a:t>Entradas</a:t>
          </a:r>
          <a:endParaRPr lang="en-US" sz="1600" kern="1200" dirty="0"/>
        </a:p>
      </dsp:txBody>
      <dsp:txXfrm>
        <a:off x="2456" y="333030"/>
        <a:ext cx="2394604" cy="460800"/>
      </dsp:txXfrm>
    </dsp:sp>
    <dsp:sp modelId="{2CB1674F-0B53-42CD-8EBC-87DEB120A9BA}">
      <dsp:nvSpPr>
        <dsp:cNvPr id="0" name=""/>
        <dsp:cNvSpPr/>
      </dsp:nvSpPr>
      <dsp:spPr>
        <a:xfrm>
          <a:off x="2456" y="793830"/>
          <a:ext cx="2394604" cy="395279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s-CR" sz="1600" kern="1200" noProof="0" dirty="0" smtClean="0"/>
            <a:t>Plan de gestión de costos</a:t>
          </a:r>
          <a:endParaRPr lang="es-CR" sz="1600" kern="1200" noProof="0" dirty="0"/>
        </a:p>
        <a:p>
          <a:pPr marL="171450" lvl="1" indent="-171450" algn="l" defTabSz="711200">
            <a:lnSpc>
              <a:spcPct val="90000"/>
            </a:lnSpc>
            <a:spcBef>
              <a:spcPct val="0"/>
            </a:spcBef>
            <a:spcAft>
              <a:spcPct val="15000"/>
            </a:spcAft>
            <a:buChar char="••"/>
          </a:pPr>
          <a:r>
            <a:rPr lang="es-CR" sz="1600" kern="1200" noProof="0" dirty="0" smtClean="0"/>
            <a:t>Planificación de los Recursos Humanos</a:t>
          </a:r>
          <a:endParaRPr lang="es-CR" sz="1600" kern="1200" noProof="0" dirty="0"/>
        </a:p>
        <a:p>
          <a:pPr marL="171450" lvl="1" indent="-171450" algn="l" defTabSz="711200">
            <a:lnSpc>
              <a:spcPct val="90000"/>
            </a:lnSpc>
            <a:spcBef>
              <a:spcPct val="0"/>
            </a:spcBef>
            <a:spcAft>
              <a:spcPct val="15000"/>
            </a:spcAft>
            <a:buChar char="••"/>
          </a:pPr>
          <a:r>
            <a:rPr lang="es-CR" sz="1600" kern="1200" noProof="0" dirty="0" smtClean="0"/>
            <a:t>Línea Base Alcance</a:t>
          </a:r>
          <a:endParaRPr lang="es-CR" sz="1600" kern="1200" noProof="0" dirty="0"/>
        </a:p>
        <a:p>
          <a:pPr marL="171450" lvl="1" indent="-171450" algn="l" defTabSz="711200">
            <a:lnSpc>
              <a:spcPct val="90000"/>
            </a:lnSpc>
            <a:spcBef>
              <a:spcPct val="0"/>
            </a:spcBef>
            <a:spcAft>
              <a:spcPct val="15000"/>
            </a:spcAft>
            <a:buChar char="••"/>
          </a:pPr>
          <a:r>
            <a:rPr lang="es-CR" sz="1600" kern="1200" noProof="0" dirty="0" smtClean="0"/>
            <a:t>Cronograma del Proyecto</a:t>
          </a:r>
          <a:endParaRPr lang="es-CR" sz="1600" kern="1200" noProof="0" dirty="0"/>
        </a:p>
        <a:p>
          <a:pPr marL="171450" lvl="1" indent="-171450" algn="l" defTabSz="711200">
            <a:lnSpc>
              <a:spcPct val="90000"/>
            </a:lnSpc>
            <a:spcBef>
              <a:spcPct val="0"/>
            </a:spcBef>
            <a:spcAft>
              <a:spcPct val="15000"/>
            </a:spcAft>
            <a:buChar char="••"/>
          </a:pPr>
          <a:r>
            <a:rPr lang="es-CR" sz="1600" kern="1200" noProof="0" dirty="0" smtClean="0"/>
            <a:t>Registro de Riesgos</a:t>
          </a:r>
          <a:endParaRPr lang="es-CR" sz="1600" kern="1200" noProof="0" dirty="0"/>
        </a:p>
        <a:p>
          <a:pPr marL="171450" lvl="1" indent="-171450" algn="l" defTabSz="711200">
            <a:lnSpc>
              <a:spcPct val="90000"/>
            </a:lnSpc>
            <a:spcBef>
              <a:spcPct val="0"/>
            </a:spcBef>
            <a:spcAft>
              <a:spcPct val="15000"/>
            </a:spcAft>
            <a:buChar char="••"/>
          </a:pPr>
          <a:r>
            <a:rPr lang="es-CR" sz="1600" kern="1200" noProof="0" dirty="0" smtClean="0"/>
            <a:t>Factores Ambientales de la Empresa</a:t>
          </a:r>
          <a:endParaRPr lang="es-CR" sz="1600" kern="1200" noProof="0" dirty="0"/>
        </a:p>
        <a:p>
          <a:pPr marL="171450" lvl="1" indent="-171450" algn="l" defTabSz="711200">
            <a:lnSpc>
              <a:spcPct val="90000"/>
            </a:lnSpc>
            <a:spcBef>
              <a:spcPct val="0"/>
            </a:spcBef>
            <a:spcAft>
              <a:spcPct val="15000"/>
            </a:spcAft>
            <a:buChar char="••"/>
          </a:pPr>
          <a:r>
            <a:rPr lang="es-CR" sz="1600" kern="1200" noProof="0" dirty="0" smtClean="0"/>
            <a:t>Activos de los Procesos de la Organización</a:t>
          </a:r>
          <a:endParaRPr lang="es-CR" sz="1600" kern="1200" noProof="0" dirty="0"/>
        </a:p>
      </dsp:txBody>
      <dsp:txXfrm>
        <a:off x="2456" y="793830"/>
        <a:ext cx="2394604" cy="3952799"/>
      </dsp:txXfrm>
    </dsp:sp>
    <dsp:sp modelId="{8DD277C8-5D2C-4BDD-82FB-7C32EC41BDA1}">
      <dsp:nvSpPr>
        <dsp:cNvPr id="0" name=""/>
        <dsp:cNvSpPr/>
      </dsp:nvSpPr>
      <dsp:spPr>
        <a:xfrm>
          <a:off x="2732305" y="333030"/>
          <a:ext cx="2394604" cy="4608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s-CR" sz="1600" kern="1200" dirty="0" smtClean="0"/>
            <a:t>T </a:t>
          </a:r>
          <a:r>
            <a:rPr lang="en-US" sz="1600" kern="1200" dirty="0" smtClean="0"/>
            <a:t>&amp; H</a:t>
          </a:r>
          <a:endParaRPr lang="en-US" sz="1600" kern="1200" dirty="0"/>
        </a:p>
      </dsp:txBody>
      <dsp:txXfrm>
        <a:off x="2732305" y="333030"/>
        <a:ext cx="2394604" cy="460800"/>
      </dsp:txXfrm>
    </dsp:sp>
    <dsp:sp modelId="{1E106E2F-6320-447F-A65C-4AC154D769BA}">
      <dsp:nvSpPr>
        <dsp:cNvPr id="0" name=""/>
        <dsp:cNvSpPr/>
      </dsp:nvSpPr>
      <dsp:spPr>
        <a:xfrm>
          <a:off x="2732305" y="793830"/>
          <a:ext cx="2394604" cy="395279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s-CR" sz="1600" kern="1200" noProof="0" dirty="0" smtClean="0"/>
            <a:t>Juicio Experto</a:t>
          </a:r>
          <a:endParaRPr lang="es-CR" sz="1600" kern="1200" noProof="0" dirty="0"/>
        </a:p>
        <a:p>
          <a:pPr marL="171450" lvl="1" indent="-171450" algn="l" defTabSz="711200">
            <a:lnSpc>
              <a:spcPct val="90000"/>
            </a:lnSpc>
            <a:spcBef>
              <a:spcPct val="0"/>
            </a:spcBef>
            <a:spcAft>
              <a:spcPct val="15000"/>
            </a:spcAft>
            <a:buChar char="••"/>
          </a:pPr>
          <a:r>
            <a:rPr lang="es-CR" sz="1600" kern="1200" noProof="0" smtClean="0"/>
            <a:t>Estimación Análoga</a:t>
          </a:r>
          <a:endParaRPr lang="es-CR" sz="1600" kern="1200" noProof="0"/>
        </a:p>
        <a:p>
          <a:pPr marL="171450" lvl="1" indent="-171450" algn="l" defTabSz="711200">
            <a:lnSpc>
              <a:spcPct val="90000"/>
            </a:lnSpc>
            <a:spcBef>
              <a:spcPct val="0"/>
            </a:spcBef>
            <a:spcAft>
              <a:spcPct val="15000"/>
            </a:spcAft>
            <a:buChar char="••"/>
          </a:pPr>
          <a:r>
            <a:rPr lang="es-CR" sz="1600" kern="1200" noProof="0" smtClean="0"/>
            <a:t>Estimación Paramétrica</a:t>
          </a:r>
          <a:endParaRPr lang="es-CR" sz="1600" kern="1200" noProof="0"/>
        </a:p>
        <a:p>
          <a:pPr marL="171450" lvl="1" indent="-171450" algn="l" defTabSz="711200">
            <a:lnSpc>
              <a:spcPct val="90000"/>
            </a:lnSpc>
            <a:spcBef>
              <a:spcPct val="0"/>
            </a:spcBef>
            <a:spcAft>
              <a:spcPct val="15000"/>
            </a:spcAft>
            <a:buChar char="••"/>
          </a:pPr>
          <a:r>
            <a:rPr lang="es-CR" sz="1600" kern="1200" noProof="0" smtClean="0"/>
            <a:t>Estimación Ascendente</a:t>
          </a:r>
          <a:endParaRPr lang="es-CR" sz="1600" kern="1200" noProof="0"/>
        </a:p>
        <a:p>
          <a:pPr marL="171450" lvl="1" indent="-171450" algn="l" defTabSz="711200">
            <a:lnSpc>
              <a:spcPct val="90000"/>
            </a:lnSpc>
            <a:spcBef>
              <a:spcPct val="0"/>
            </a:spcBef>
            <a:spcAft>
              <a:spcPct val="15000"/>
            </a:spcAft>
            <a:buChar char="••"/>
          </a:pPr>
          <a:r>
            <a:rPr lang="es-CR" sz="1600" kern="1200" noProof="0" dirty="0" smtClean="0"/>
            <a:t>Estimación por Tres Valores</a:t>
          </a:r>
          <a:endParaRPr lang="es-CR" sz="1600" kern="1200" noProof="0" dirty="0"/>
        </a:p>
        <a:p>
          <a:pPr marL="171450" lvl="1" indent="-171450" algn="l" defTabSz="711200">
            <a:lnSpc>
              <a:spcPct val="90000"/>
            </a:lnSpc>
            <a:spcBef>
              <a:spcPct val="0"/>
            </a:spcBef>
            <a:spcAft>
              <a:spcPct val="15000"/>
            </a:spcAft>
            <a:buChar char="••"/>
          </a:pPr>
          <a:r>
            <a:rPr lang="es-CR" sz="1600" kern="1200" noProof="0" smtClean="0"/>
            <a:t>Análisis de Reserva</a:t>
          </a:r>
          <a:endParaRPr lang="es-CR" sz="1600" kern="1200" noProof="0"/>
        </a:p>
        <a:p>
          <a:pPr marL="171450" lvl="1" indent="-171450" algn="l" defTabSz="711200">
            <a:lnSpc>
              <a:spcPct val="90000"/>
            </a:lnSpc>
            <a:spcBef>
              <a:spcPct val="0"/>
            </a:spcBef>
            <a:spcAft>
              <a:spcPct val="15000"/>
            </a:spcAft>
            <a:buChar char="••"/>
          </a:pPr>
          <a:r>
            <a:rPr lang="es-CR" sz="1600" kern="1200" noProof="0" smtClean="0"/>
            <a:t>Costo de la Calidad</a:t>
          </a:r>
          <a:endParaRPr lang="es-CR" sz="1600" kern="1200" noProof="0"/>
        </a:p>
        <a:p>
          <a:pPr marL="171450" lvl="1" indent="-171450" algn="l" defTabSz="711200">
            <a:lnSpc>
              <a:spcPct val="90000"/>
            </a:lnSpc>
            <a:spcBef>
              <a:spcPct val="0"/>
            </a:spcBef>
            <a:spcAft>
              <a:spcPct val="15000"/>
            </a:spcAft>
            <a:buChar char="••"/>
          </a:pPr>
          <a:r>
            <a:rPr lang="es-CR" sz="1600" kern="1200" noProof="0" dirty="0" smtClean="0"/>
            <a:t>Software </a:t>
          </a:r>
          <a:r>
            <a:rPr lang="es-ES" sz="1600" kern="1200" noProof="0" dirty="0" smtClean="0"/>
            <a:t>de estimación de costos para la dirección de proyectos</a:t>
          </a:r>
          <a:endParaRPr lang="es-CR" sz="1600" kern="1200" noProof="0" dirty="0"/>
        </a:p>
        <a:p>
          <a:pPr marL="171450" lvl="1" indent="-171450" algn="l" defTabSz="711200">
            <a:lnSpc>
              <a:spcPct val="90000"/>
            </a:lnSpc>
            <a:spcBef>
              <a:spcPct val="0"/>
            </a:spcBef>
            <a:spcAft>
              <a:spcPct val="15000"/>
            </a:spcAft>
            <a:buChar char="••"/>
          </a:pPr>
          <a:r>
            <a:rPr lang="es-ES" sz="1600" kern="1200" noProof="0" dirty="0" smtClean="0"/>
            <a:t>Análisis de Propuestas para Licitaciones</a:t>
          </a:r>
          <a:endParaRPr lang="es-CR" sz="1600" kern="1200" noProof="0" dirty="0"/>
        </a:p>
        <a:p>
          <a:pPr marL="171450" lvl="1" indent="-171450" algn="l" defTabSz="711200">
            <a:lnSpc>
              <a:spcPct val="90000"/>
            </a:lnSpc>
            <a:spcBef>
              <a:spcPct val="0"/>
            </a:spcBef>
            <a:spcAft>
              <a:spcPct val="15000"/>
            </a:spcAft>
            <a:buChar char="••"/>
          </a:pPr>
          <a:r>
            <a:rPr lang="es-CR" sz="1600" kern="1200" noProof="0" dirty="0" smtClean="0"/>
            <a:t>Técnicas de toma de decisiones de grupos</a:t>
          </a:r>
          <a:endParaRPr lang="es-CR" sz="1600" kern="1200" noProof="0" dirty="0"/>
        </a:p>
      </dsp:txBody>
      <dsp:txXfrm>
        <a:off x="2732305" y="793830"/>
        <a:ext cx="2394604" cy="3952799"/>
      </dsp:txXfrm>
    </dsp:sp>
    <dsp:sp modelId="{B72FEFAD-B1C6-4CC3-BADE-ECB32CDDF97F}">
      <dsp:nvSpPr>
        <dsp:cNvPr id="0" name=""/>
        <dsp:cNvSpPr/>
      </dsp:nvSpPr>
      <dsp:spPr>
        <a:xfrm>
          <a:off x="5462155" y="333030"/>
          <a:ext cx="2394604" cy="4608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s-CR" sz="1600" kern="1200" noProof="0" dirty="0" smtClean="0"/>
            <a:t>Salidas</a:t>
          </a:r>
          <a:endParaRPr lang="es-CR" sz="1600" kern="1200" noProof="0" dirty="0"/>
        </a:p>
      </dsp:txBody>
      <dsp:txXfrm>
        <a:off x="5462155" y="333030"/>
        <a:ext cx="2394604" cy="460800"/>
      </dsp:txXfrm>
    </dsp:sp>
    <dsp:sp modelId="{EDB4E0E2-8CD9-491C-8AF6-9526695D8639}">
      <dsp:nvSpPr>
        <dsp:cNvPr id="0" name=""/>
        <dsp:cNvSpPr/>
      </dsp:nvSpPr>
      <dsp:spPr>
        <a:xfrm>
          <a:off x="5462155" y="793830"/>
          <a:ext cx="2394604" cy="395279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s-CR" sz="1600" kern="1200" noProof="0" dirty="0" smtClean="0"/>
            <a:t>Estimaciones de Costos de las Actividades</a:t>
          </a:r>
          <a:endParaRPr lang="es-CR" sz="1600" kern="1200" noProof="0" dirty="0"/>
        </a:p>
        <a:p>
          <a:pPr marL="171450" lvl="1" indent="-171450" algn="l" defTabSz="711200">
            <a:lnSpc>
              <a:spcPct val="90000"/>
            </a:lnSpc>
            <a:spcBef>
              <a:spcPct val="0"/>
            </a:spcBef>
            <a:spcAft>
              <a:spcPct val="15000"/>
            </a:spcAft>
            <a:buChar char="••"/>
          </a:pPr>
          <a:r>
            <a:rPr lang="es-CR" sz="1600" kern="1200" noProof="0" smtClean="0"/>
            <a:t>Base de los Estimados</a:t>
          </a:r>
          <a:endParaRPr lang="es-CR" sz="1600" kern="1200" noProof="0"/>
        </a:p>
        <a:p>
          <a:pPr marL="171450" lvl="1" indent="-171450" algn="l" defTabSz="711200">
            <a:lnSpc>
              <a:spcPct val="90000"/>
            </a:lnSpc>
            <a:spcBef>
              <a:spcPct val="0"/>
            </a:spcBef>
            <a:spcAft>
              <a:spcPct val="15000"/>
            </a:spcAft>
            <a:buChar char="••"/>
          </a:pPr>
          <a:r>
            <a:rPr lang="es-CR" sz="1600" kern="1200" noProof="0" smtClean="0"/>
            <a:t>Actualizaciones a los Documentos del Proyecto</a:t>
          </a:r>
          <a:endParaRPr lang="es-CR" sz="1600" kern="1200" noProof="0"/>
        </a:p>
      </dsp:txBody>
      <dsp:txXfrm>
        <a:off x="5462155" y="793830"/>
        <a:ext cx="2394604" cy="395279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CC7982-74EE-4493-920B-6F4C9BB239F7}">
      <dsp:nvSpPr>
        <dsp:cNvPr id="0" name=""/>
        <dsp:cNvSpPr/>
      </dsp:nvSpPr>
      <dsp:spPr>
        <a:xfrm>
          <a:off x="2410" y="266200"/>
          <a:ext cx="2350725" cy="4608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s-CR" sz="1600" kern="1200" dirty="0" smtClean="0"/>
            <a:t>Entradas</a:t>
          </a:r>
          <a:endParaRPr lang="en-US" sz="1600" kern="1200" dirty="0"/>
        </a:p>
      </dsp:txBody>
      <dsp:txXfrm>
        <a:off x="2410" y="266200"/>
        <a:ext cx="2350725" cy="460800"/>
      </dsp:txXfrm>
    </dsp:sp>
    <dsp:sp modelId="{2CB1674F-0B53-42CD-8EBC-87DEB120A9BA}">
      <dsp:nvSpPr>
        <dsp:cNvPr id="0" name=""/>
        <dsp:cNvSpPr/>
      </dsp:nvSpPr>
      <dsp:spPr>
        <a:xfrm>
          <a:off x="2410" y="727000"/>
          <a:ext cx="2350725" cy="386496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s-CR" sz="1600" kern="1200" noProof="0" dirty="0" smtClean="0"/>
            <a:t>Plan de gestión de costos</a:t>
          </a:r>
          <a:endParaRPr lang="es-CR" sz="1600" kern="1200" noProof="0" dirty="0"/>
        </a:p>
        <a:p>
          <a:pPr marL="171450" lvl="1" indent="-171450" algn="l" defTabSz="711200">
            <a:lnSpc>
              <a:spcPct val="90000"/>
            </a:lnSpc>
            <a:spcBef>
              <a:spcPct val="0"/>
            </a:spcBef>
            <a:spcAft>
              <a:spcPct val="15000"/>
            </a:spcAft>
            <a:buChar char="••"/>
          </a:pPr>
          <a:r>
            <a:rPr lang="es-CR" sz="1600" kern="1200" noProof="0" dirty="0" smtClean="0"/>
            <a:t>Línea Base del Alcance</a:t>
          </a:r>
          <a:endParaRPr lang="es-CR" sz="1600" kern="1200" noProof="0" dirty="0"/>
        </a:p>
        <a:p>
          <a:pPr marL="171450" lvl="1" indent="-171450" algn="l" defTabSz="711200">
            <a:lnSpc>
              <a:spcPct val="90000"/>
            </a:lnSpc>
            <a:spcBef>
              <a:spcPct val="0"/>
            </a:spcBef>
            <a:spcAft>
              <a:spcPct val="15000"/>
            </a:spcAft>
            <a:buChar char="••"/>
          </a:pPr>
          <a:r>
            <a:rPr lang="es-CR" sz="1600" kern="1200" noProof="0" dirty="0" smtClean="0"/>
            <a:t>Estimaciones de Costos de las Actividades</a:t>
          </a:r>
          <a:endParaRPr lang="es-CR" sz="1600" kern="1200" noProof="0" dirty="0"/>
        </a:p>
        <a:p>
          <a:pPr marL="171450" lvl="1" indent="-171450" algn="l" defTabSz="711200">
            <a:lnSpc>
              <a:spcPct val="90000"/>
            </a:lnSpc>
            <a:spcBef>
              <a:spcPct val="0"/>
            </a:spcBef>
            <a:spcAft>
              <a:spcPct val="15000"/>
            </a:spcAft>
            <a:buChar char="••"/>
          </a:pPr>
          <a:r>
            <a:rPr lang="es-CR" sz="1600" kern="1200" noProof="0" dirty="0" smtClean="0"/>
            <a:t>Base de las Estimaciones</a:t>
          </a:r>
          <a:endParaRPr lang="es-CR" sz="1600" kern="1200" noProof="0" dirty="0"/>
        </a:p>
        <a:p>
          <a:pPr marL="171450" lvl="1" indent="-171450" algn="l" defTabSz="711200">
            <a:lnSpc>
              <a:spcPct val="90000"/>
            </a:lnSpc>
            <a:spcBef>
              <a:spcPct val="0"/>
            </a:spcBef>
            <a:spcAft>
              <a:spcPct val="15000"/>
            </a:spcAft>
            <a:buChar char="••"/>
          </a:pPr>
          <a:r>
            <a:rPr lang="es-CR" sz="1600" kern="1200" noProof="0" dirty="0" smtClean="0"/>
            <a:t>Cronograma del Proyecto</a:t>
          </a:r>
          <a:endParaRPr lang="es-CR" sz="1600" kern="1200" noProof="0" dirty="0"/>
        </a:p>
        <a:p>
          <a:pPr marL="171450" lvl="1" indent="-171450" algn="l" defTabSz="711200">
            <a:lnSpc>
              <a:spcPct val="90000"/>
            </a:lnSpc>
            <a:spcBef>
              <a:spcPct val="0"/>
            </a:spcBef>
            <a:spcAft>
              <a:spcPct val="15000"/>
            </a:spcAft>
            <a:buChar char="••"/>
          </a:pPr>
          <a:r>
            <a:rPr lang="es-CR" sz="1600" kern="1200" noProof="0" dirty="0" smtClean="0"/>
            <a:t>Calendarios de Recursos</a:t>
          </a:r>
          <a:endParaRPr lang="es-CR" sz="1600" kern="1200" noProof="0" dirty="0"/>
        </a:p>
        <a:p>
          <a:pPr marL="171450" lvl="1" indent="-171450" algn="l" defTabSz="711200">
            <a:lnSpc>
              <a:spcPct val="90000"/>
            </a:lnSpc>
            <a:spcBef>
              <a:spcPct val="0"/>
            </a:spcBef>
            <a:spcAft>
              <a:spcPct val="15000"/>
            </a:spcAft>
            <a:buChar char="••"/>
          </a:pPr>
          <a:r>
            <a:rPr lang="es-CR" sz="1600" kern="1200" noProof="0" dirty="0" smtClean="0"/>
            <a:t>Registro de riesgos</a:t>
          </a:r>
          <a:endParaRPr lang="es-CR" sz="1600" kern="1200" noProof="0" dirty="0"/>
        </a:p>
        <a:p>
          <a:pPr marL="171450" lvl="1" indent="-171450" algn="l" defTabSz="711200">
            <a:lnSpc>
              <a:spcPct val="90000"/>
            </a:lnSpc>
            <a:spcBef>
              <a:spcPct val="0"/>
            </a:spcBef>
            <a:spcAft>
              <a:spcPct val="15000"/>
            </a:spcAft>
            <a:buChar char="••"/>
          </a:pPr>
          <a:r>
            <a:rPr lang="es-CR" sz="1600" kern="1200" noProof="0" dirty="0" smtClean="0"/>
            <a:t>Acuerdos</a:t>
          </a:r>
          <a:endParaRPr lang="es-CR" sz="1600" kern="1200" noProof="0" dirty="0"/>
        </a:p>
        <a:p>
          <a:pPr marL="171450" lvl="1" indent="-171450" algn="l" defTabSz="711200">
            <a:lnSpc>
              <a:spcPct val="90000"/>
            </a:lnSpc>
            <a:spcBef>
              <a:spcPct val="0"/>
            </a:spcBef>
            <a:spcAft>
              <a:spcPct val="15000"/>
            </a:spcAft>
            <a:buChar char="••"/>
          </a:pPr>
          <a:r>
            <a:rPr lang="es-CR" sz="1600" kern="1200" noProof="0" dirty="0" smtClean="0"/>
            <a:t>Activos de los Procesos de la Organización</a:t>
          </a:r>
          <a:endParaRPr lang="es-CR" sz="1600" kern="1200" noProof="0" dirty="0"/>
        </a:p>
      </dsp:txBody>
      <dsp:txXfrm>
        <a:off x="2410" y="727000"/>
        <a:ext cx="2350725" cy="3864960"/>
      </dsp:txXfrm>
    </dsp:sp>
    <dsp:sp modelId="{8DD277C8-5D2C-4BDD-82FB-7C32EC41BDA1}">
      <dsp:nvSpPr>
        <dsp:cNvPr id="0" name=""/>
        <dsp:cNvSpPr/>
      </dsp:nvSpPr>
      <dsp:spPr>
        <a:xfrm>
          <a:off x="2682237" y="266200"/>
          <a:ext cx="2350725" cy="4608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s-CR" sz="1600" kern="1200" dirty="0" smtClean="0"/>
            <a:t>T </a:t>
          </a:r>
          <a:r>
            <a:rPr lang="en-US" sz="1600" kern="1200" dirty="0" smtClean="0"/>
            <a:t>&amp; H</a:t>
          </a:r>
          <a:endParaRPr lang="en-US" sz="1600" kern="1200" dirty="0"/>
        </a:p>
      </dsp:txBody>
      <dsp:txXfrm>
        <a:off x="2682237" y="266200"/>
        <a:ext cx="2350725" cy="460800"/>
      </dsp:txXfrm>
    </dsp:sp>
    <dsp:sp modelId="{1E106E2F-6320-447F-A65C-4AC154D769BA}">
      <dsp:nvSpPr>
        <dsp:cNvPr id="0" name=""/>
        <dsp:cNvSpPr/>
      </dsp:nvSpPr>
      <dsp:spPr>
        <a:xfrm>
          <a:off x="2682237" y="727000"/>
          <a:ext cx="2350725" cy="386496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s-CR" sz="1600" kern="1200" noProof="0" dirty="0" smtClean="0"/>
            <a:t>Suma de Costos</a:t>
          </a:r>
          <a:endParaRPr lang="es-CR" sz="1600" kern="1200" noProof="0" dirty="0"/>
        </a:p>
        <a:p>
          <a:pPr marL="171450" lvl="1" indent="-171450" algn="l" defTabSz="711200">
            <a:lnSpc>
              <a:spcPct val="90000"/>
            </a:lnSpc>
            <a:spcBef>
              <a:spcPct val="0"/>
            </a:spcBef>
            <a:spcAft>
              <a:spcPct val="15000"/>
            </a:spcAft>
            <a:buChar char="••"/>
          </a:pPr>
          <a:r>
            <a:rPr lang="es-CR" sz="1600" kern="1200" noProof="0" dirty="0" smtClean="0"/>
            <a:t>Análisis de Reserva</a:t>
          </a:r>
          <a:endParaRPr lang="es-CR" sz="1600" kern="1200" noProof="0" dirty="0"/>
        </a:p>
        <a:p>
          <a:pPr marL="171450" lvl="1" indent="-171450" algn="l" defTabSz="711200">
            <a:lnSpc>
              <a:spcPct val="90000"/>
            </a:lnSpc>
            <a:spcBef>
              <a:spcPct val="0"/>
            </a:spcBef>
            <a:spcAft>
              <a:spcPct val="15000"/>
            </a:spcAft>
            <a:buChar char="••"/>
          </a:pPr>
          <a:r>
            <a:rPr lang="es-CR" sz="1600" kern="1200" noProof="0" dirty="0" smtClean="0"/>
            <a:t>Juicio de Expertos</a:t>
          </a:r>
          <a:endParaRPr lang="es-CR" sz="1600" kern="1200" noProof="0" dirty="0"/>
        </a:p>
        <a:p>
          <a:pPr marL="171450" lvl="1" indent="-171450" algn="l" defTabSz="711200">
            <a:lnSpc>
              <a:spcPct val="90000"/>
            </a:lnSpc>
            <a:spcBef>
              <a:spcPct val="0"/>
            </a:spcBef>
            <a:spcAft>
              <a:spcPct val="15000"/>
            </a:spcAft>
            <a:buChar char="••"/>
          </a:pPr>
          <a:r>
            <a:rPr lang="es-CR" sz="1600" kern="1200" noProof="0" dirty="0" smtClean="0"/>
            <a:t>Relaciones Históricas</a:t>
          </a:r>
          <a:endParaRPr lang="es-CR" sz="1600" kern="1200" noProof="0" dirty="0"/>
        </a:p>
        <a:p>
          <a:pPr marL="171450" lvl="1" indent="-171450" algn="l" defTabSz="711200">
            <a:lnSpc>
              <a:spcPct val="90000"/>
            </a:lnSpc>
            <a:spcBef>
              <a:spcPct val="0"/>
            </a:spcBef>
            <a:spcAft>
              <a:spcPct val="15000"/>
            </a:spcAft>
            <a:buChar char="••"/>
          </a:pPr>
          <a:r>
            <a:rPr lang="es-CR" sz="1600" kern="1200" noProof="0" dirty="0" smtClean="0"/>
            <a:t>Conciliación del Límite del Financiamiento</a:t>
          </a:r>
          <a:endParaRPr lang="es-CR" sz="1600" kern="1200" noProof="0" dirty="0"/>
        </a:p>
      </dsp:txBody>
      <dsp:txXfrm>
        <a:off x="2682237" y="727000"/>
        <a:ext cx="2350725" cy="3864960"/>
      </dsp:txXfrm>
    </dsp:sp>
    <dsp:sp modelId="{B72FEFAD-B1C6-4CC3-BADE-ECB32CDDF97F}">
      <dsp:nvSpPr>
        <dsp:cNvPr id="0" name=""/>
        <dsp:cNvSpPr/>
      </dsp:nvSpPr>
      <dsp:spPr>
        <a:xfrm>
          <a:off x="5362064" y="266200"/>
          <a:ext cx="2350725" cy="4608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lvl="0" algn="ctr" defTabSz="711200">
            <a:lnSpc>
              <a:spcPct val="90000"/>
            </a:lnSpc>
            <a:spcBef>
              <a:spcPct val="0"/>
            </a:spcBef>
            <a:spcAft>
              <a:spcPct val="35000"/>
            </a:spcAft>
          </a:pPr>
          <a:r>
            <a:rPr lang="es-CR" sz="1600" kern="1200" noProof="0" dirty="0" smtClean="0"/>
            <a:t>Salidas</a:t>
          </a:r>
          <a:endParaRPr lang="es-CR" sz="1600" kern="1200" noProof="0" dirty="0"/>
        </a:p>
      </dsp:txBody>
      <dsp:txXfrm>
        <a:off x="5362064" y="266200"/>
        <a:ext cx="2350725" cy="460800"/>
      </dsp:txXfrm>
    </dsp:sp>
    <dsp:sp modelId="{EDB4E0E2-8CD9-491C-8AF6-9526695D8639}">
      <dsp:nvSpPr>
        <dsp:cNvPr id="0" name=""/>
        <dsp:cNvSpPr/>
      </dsp:nvSpPr>
      <dsp:spPr>
        <a:xfrm>
          <a:off x="5362064" y="727000"/>
          <a:ext cx="2350725" cy="386496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l" defTabSz="711200">
            <a:lnSpc>
              <a:spcPct val="90000"/>
            </a:lnSpc>
            <a:spcBef>
              <a:spcPct val="0"/>
            </a:spcBef>
            <a:spcAft>
              <a:spcPct val="15000"/>
            </a:spcAft>
            <a:buChar char="••"/>
          </a:pPr>
          <a:r>
            <a:rPr lang="es-ES" sz="1600" kern="1200" noProof="0" dirty="0" smtClean="0"/>
            <a:t>Línea Base de Costos</a:t>
          </a:r>
          <a:endParaRPr lang="es-CR" sz="1600" kern="1200" noProof="0" dirty="0"/>
        </a:p>
        <a:p>
          <a:pPr marL="171450" lvl="1" indent="-171450" algn="l" defTabSz="711200">
            <a:lnSpc>
              <a:spcPct val="90000"/>
            </a:lnSpc>
            <a:spcBef>
              <a:spcPct val="0"/>
            </a:spcBef>
            <a:spcAft>
              <a:spcPct val="15000"/>
            </a:spcAft>
            <a:buChar char="••"/>
          </a:pPr>
          <a:r>
            <a:rPr lang="es-ES" sz="1600" kern="1200" noProof="0" dirty="0" smtClean="0"/>
            <a:t>Requisitos de Financiamiento del Proyecto</a:t>
          </a:r>
          <a:endParaRPr lang="es-CR" sz="1600" kern="1200" noProof="0" dirty="0"/>
        </a:p>
        <a:p>
          <a:pPr marL="171450" lvl="1" indent="-171450" algn="l" defTabSz="711200">
            <a:lnSpc>
              <a:spcPct val="90000"/>
            </a:lnSpc>
            <a:spcBef>
              <a:spcPct val="0"/>
            </a:spcBef>
            <a:spcAft>
              <a:spcPct val="15000"/>
            </a:spcAft>
            <a:buChar char="••"/>
          </a:pPr>
          <a:r>
            <a:rPr lang="es-ES" sz="1600" kern="1200" noProof="0" dirty="0" smtClean="0"/>
            <a:t>Actualizaciones a los Documentos del Proyecto</a:t>
          </a:r>
          <a:endParaRPr lang="es-CR" sz="1600" kern="1200" noProof="0" dirty="0"/>
        </a:p>
      </dsp:txBody>
      <dsp:txXfrm>
        <a:off x="5362064" y="727000"/>
        <a:ext cx="2350725" cy="386496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CC7982-74EE-4493-920B-6F4C9BB239F7}">
      <dsp:nvSpPr>
        <dsp:cNvPr id="0" name=""/>
        <dsp:cNvSpPr/>
      </dsp:nvSpPr>
      <dsp:spPr>
        <a:xfrm>
          <a:off x="2410" y="85304"/>
          <a:ext cx="2350725" cy="4896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lvl="0" algn="ctr" defTabSz="755650">
            <a:lnSpc>
              <a:spcPct val="90000"/>
            </a:lnSpc>
            <a:spcBef>
              <a:spcPct val="0"/>
            </a:spcBef>
            <a:spcAft>
              <a:spcPct val="35000"/>
            </a:spcAft>
          </a:pPr>
          <a:r>
            <a:rPr lang="es-CR" sz="1700" kern="1200" dirty="0" smtClean="0"/>
            <a:t>Entradas</a:t>
          </a:r>
          <a:endParaRPr lang="en-US" sz="1700" kern="1200" dirty="0"/>
        </a:p>
      </dsp:txBody>
      <dsp:txXfrm>
        <a:off x="2410" y="85304"/>
        <a:ext cx="2350725" cy="489600"/>
      </dsp:txXfrm>
    </dsp:sp>
    <dsp:sp modelId="{2CB1674F-0B53-42CD-8EBC-87DEB120A9BA}">
      <dsp:nvSpPr>
        <dsp:cNvPr id="0" name=""/>
        <dsp:cNvSpPr/>
      </dsp:nvSpPr>
      <dsp:spPr>
        <a:xfrm>
          <a:off x="2410" y="574904"/>
          <a:ext cx="2350725" cy="4525092"/>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s-CR" sz="1700" kern="1200" noProof="0" dirty="0" smtClean="0"/>
            <a:t>Plan de gestión de costos</a:t>
          </a:r>
          <a:endParaRPr lang="es-CR" sz="1700" kern="1200" noProof="0" dirty="0"/>
        </a:p>
        <a:p>
          <a:pPr marL="171450" lvl="1" indent="-171450" algn="l" defTabSz="755650">
            <a:lnSpc>
              <a:spcPct val="90000"/>
            </a:lnSpc>
            <a:spcBef>
              <a:spcPct val="0"/>
            </a:spcBef>
            <a:spcAft>
              <a:spcPct val="15000"/>
            </a:spcAft>
            <a:buChar char="••"/>
          </a:pPr>
          <a:r>
            <a:rPr lang="es-ES" sz="1700" kern="1200" noProof="0" dirty="0" smtClean="0"/>
            <a:t>Requisitos de Financiamiento del Proyecto</a:t>
          </a:r>
          <a:endParaRPr lang="es-CR" sz="1700" kern="1200" noProof="0" dirty="0"/>
        </a:p>
        <a:p>
          <a:pPr marL="171450" lvl="1" indent="-171450" algn="l" defTabSz="755650">
            <a:lnSpc>
              <a:spcPct val="90000"/>
            </a:lnSpc>
            <a:spcBef>
              <a:spcPct val="0"/>
            </a:spcBef>
            <a:spcAft>
              <a:spcPct val="15000"/>
            </a:spcAft>
            <a:buChar char="••"/>
          </a:pPr>
          <a:r>
            <a:rPr lang="es-CR" sz="1700" kern="1200" noProof="0" dirty="0" smtClean="0"/>
            <a:t>Datos del desempeño del trabajo</a:t>
          </a:r>
          <a:endParaRPr lang="es-CR" sz="1700" kern="1200" noProof="0" dirty="0"/>
        </a:p>
        <a:p>
          <a:pPr marL="171450" lvl="1" indent="-171450" algn="l" defTabSz="755650">
            <a:lnSpc>
              <a:spcPct val="90000"/>
            </a:lnSpc>
            <a:spcBef>
              <a:spcPct val="0"/>
            </a:spcBef>
            <a:spcAft>
              <a:spcPct val="15000"/>
            </a:spcAft>
            <a:buChar char="••"/>
          </a:pPr>
          <a:r>
            <a:rPr lang="es-CR" sz="1700" kern="1200" noProof="0" dirty="0" smtClean="0"/>
            <a:t>Activos de los procesos de la organización</a:t>
          </a:r>
          <a:endParaRPr lang="es-CR" sz="1700" kern="1200" noProof="0" dirty="0"/>
        </a:p>
      </dsp:txBody>
      <dsp:txXfrm>
        <a:off x="2410" y="574904"/>
        <a:ext cx="2350725" cy="4525092"/>
      </dsp:txXfrm>
    </dsp:sp>
    <dsp:sp modelId="{8DD277C8-5D2C-4BDD-82FB-7C32EC41BDA1}">
      <dsp:nvSpPr>
        <dsp:cNvPr id="0" name=""/>
        <dsp:cNvSpPr/>
      </dsp:nvSpPr>
      <dsp:spPr>
        <a:xfrm>
          <a:off x="2682237" y="85304"/>
          <a:ext cx="2350725" cy="4896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lvl="0" algn="ctr" defTabSz="755650">
            <a:lnSpc>
              <a:spcPct val="90000"/>
            </a:lnSpc>
            <a:spcBef>
              <a:spcPct val="0"/>
            </a:spcBef>
            <a:spcAft>
              <a:spcPct val="35000"/>
            </a:spcAft>
          </a:pPr>
          <a:r>
            <a:rPr lang="es-CR" sz="1700" kern="1200" dirty="0" smtClean="0"/>
            <a:t>T </a:t>
          </a:r>
          <a:r>
            <a:rPr lang="en-US" sz="1700" kern="1200" dirty="0" smtClean="0"/>
            <a:t>&amp; H</a:t>
          </a:r>
          <a:endParaRPr lang="en-US" sz="1700" kern="1200" dirty="0"/>
        </a:p>
      </dsp:txBody>
      <dsp:txXfrm>
        <a:off x="2682237" y="85304"/>
        <a:ext cx="2350725" cy="489600"/>
      </dsp:txXfrm>
    </dsp:sp>
    <dsp:sp modelId="{1E106E2F-6320-447F-A65C-4AC154D769BA}">
      <dsp:nvSpPr>
        <dsp:cNvPr id="0" name=""/>
        <dsp:cNvSpPr/>
      </dsp:nvSpPr>
      <dsp:spPr>
        <a:xfrm>
          <a:off x="2682237" y="574904"/>
          <a:ext cx="2350725" cy="4525092"/>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s-CR" sz="1700" kern="1200" noProof="0" dirty="0" smtClean="0"/>
            <a:t>Gestión del valor ganado</a:t>
          </a:r>
          <a:endParaRPr lang="es-CR" sz="1700" kern="1200" noProof="0" dirty="0"/>
        </a:p>
        <a:p>
          <a:pPr marL="171450" lvl="1" indent="-171450" algn="l" defTabSz="755650">
            <a:lnSpc>
              <a:spcPct val="90000"/>
            </a:lnSpc>
            <a:spcBef>
              <a:spcPct val="0"/>
            </a:spcBef>
            <a:spcAft>
              <a:spcPct val="15000"/>
            </a:spcAft>
            <a:buChar char="••"/>
          </a:pPr>
          <a:r>
            <a:rPr lang="es-CR" sz="1700" kern="1200" noProof="0" dirty="0" smtClean="0"/>
            <a:t>Proyección</a:t>
          </a:r>
          <a:endParaRPr lang="es-CR" sz="1700" kern="1200" noProof="0" dirty="0"/>
        </a:p>
        <a:p>
          <a:pPr marL="171450" lvl="1" indent="-171450" algn="l" defTabSz="755650">
            <a:lnSpc>
              <a:spcPct val="90000"/>
            </a:lnSpc>
            <a:spcBef>
              <a:spcPct val="0"/>
            </a:spcBef>
            <a:spcAft>
              <a:spcPct val="15000"/>
            </a:spcAft>
            <a:buChar char="••"/>
          </a:pPr>
          <a:r>
            <a:rPr lang="es-CR" sz="1700" kern="1200" noProof="0" dirty="0" smtClean="0"/>
            <a:t>Indice de desempeño </a:t>
          </a:r>
          <a:r>
            <a:rPr lang="es-CR" sz="1700" kern="1200" noProof="0" dirty="0" smtClean="0">
              <a:solidFill>
                <a:schemeClr val="tx1"/>
              </a:solidFill>
            </a:rPr>
            <a:t>para completar</a:t>
          </a:r>
          <a:endParaRPr lang="es-CR" sz="1700" kern="1200" noProof="0" dirty="0">
            <a:solidFill>
              <a:schemeClr val="tx1"/>
            </a:solidFill>
          </a:endParaRPr>
        </a:p>
        <a:p>
          <a:pPr marL="171450" lvl="1" indent="-171450" algn="l" defTabSz="755650">
            <a:lnSpc>
              <a:spcPct val="90000"/>
            </a:lnSpc>
            <a:spcBef>
              <a:spcPct val="0"/>
            </a:spcBef>
            <a:spcAft>
              <a:spcPct val="15000"/>
            </a:spcAft>
            <a:buChar char="••"/>
          </a:pPr>
          <a:r>
            <a:rPr lang="es-CR" sz="1700" kern="1200" noProof="0" dirty="0" smtClean="0">
              <a:solidFill>
                <a:schemeClr val="tx1"/>
              </a:solidFill>
            </a:rPr>
            <a:t>Revisiones de </a:t>
          </a:r>
          <a:r>
            <a:rPr lang="es-CR" sz="1700" kern="1200" noProof="0" dirty="0" smtClean="0"/>
            <a:t>desempeño</a:t>
          </a:r>
          <a:endParaRPr lang="es-CR" sz="1700" kern="1200" noProof="0" dirty="0"/>
        </a:p>
        <a:p>
          <a:pPr marL="171450" lvl="1" indent="-171450" algn="l" defTabSz="755650">
            <a:lnSpc>
              <a:spcPct val="90000"/>
            </a:lnSpc>
            <a:spcBef>
              <a:spcPct val="0"/>
            </a:spcBef>
            <a:spcAft>
              <a:spcPct val="15000"/>
            </a:spcAft>
            <a:buChar char="••"/>
          </a:pPr>
          <a:r>
            <a:rPr lang="es-CR" sz="1700" kern="1200" noProof="0" dirty="0" smtClean="0"/>
            <a:t>Sofware de gestión de proyectos</a:t>
          </a:r>
          <a:endParaRPr lang="es-CR" sz="1700" kern="1200" noProof="0" dirty="0"/>
        </a:p>
        <a:p>
          <a:pPr marL="171450" lvl="1" indent="-171450" algn="l" defTabSz="755650">
            <a:lnSpc>
              <a:spcPct val="90000"/>
            </a:lnSpc>
            <a:spcBef>
              <a:spcPct val="0"/>
            </a:spcBef>
            <a:spcAft>
              <a:spcPct val="15000"/>
            </a:spcAft>
            <a:buChar char="••"/>
          </a:pPr>
          <a:r>
            <a:rPr lang="es-CR" sz="1700" kern="1200" noProof="0" dirty="0" smtClean="0"/>
            <a:t>Análisis de reserva</a:t>
          </a:r>
          <a:endParaRPr lang="es-CR" sz="1700" kern="1200" noProof="0" dirty="0"/>
        </a:p>
      </dsp:txBody>
      <dsp:txXfrm>
        <a:off x="2682237" y="574904"/>
        <a:ext cx="2350725" cy="4525092"/>
      </dsp:txXfrm>
    </dsp:sp>
    <dsp:sp modelId="{B72FEFAD-B1C6-4CC3-BADE-ECB32CDDF97F}">
      <dsp:nvSpPr>
        <dsp:cNvPr id="0" name=""/>
        <dsp:cNvSpPr/>
      </dsp:nvSpPr>
      <dsp:spPr>
        <a:xfrm>
          <a:off x="5362064" y="85304"/>
          <a:ext cx="2350725" cy="4896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lvl="0" algn="ctr" defTabSz="755650">
            <a:lnSpc>
              <a:spcPct val="90000"/>
            </a:lnSpc>
            <a:spcBef>
              <a:spcPct val="0"/>
            </a:spcBef>
            <a:spcAft>
              <a:spcPct val="35000"/>
            </a:spcAft>
          </a:pPr>
          <a:r>
            <a:rPr lang="es-CR" sz="1700" kern="1200" noProof="0" dirty="0" smtClean="0"/>
            <a:t>Salidas</a:t>
          </a:r>
          <a:endParaRPr lang="es-CR" sz="1700" kern="1200" noProof="0" dirty="0"/>
        </a:p>
      </dsp:txBody>
      <dsp:txXfrm>
        <a:off x="5362064" y="85304"/>
        <a:ext cx="2350725" cy="489600"/>
      </dsp:txXfrm>
    </dsp:sp>
    <dsp:sp modelId="{EDB4E0E2-8CD9-491C-8AF6-9526695D8639}">
      <dsp:nvSpPr>
        <dsp:cNvPr id="0" name=""/>
        <dsp:cNvSpPr/>
      </dsp:nvSpPr>
      <dsp:spPr>
        <a:xfrm>
          <a:off x="5362064" y="574904"/>
          <a:ext cx="2350725" cy="4525092"/>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s-ES" sz="1700" kern="1200" noProof="0" dirty="0" smtClean="0"/>
            <a:t>Información del desempeño del trabajo</a:t>
          </a:r>
          <a:endParaRPr lang="es-CR" sz="1700" kern="1200" noProof="0" dirty="0"/>
        </a:p>
        <a:p>
          <a:pPr marL="171450" lvl="1" indent="-171450" algn="l" defTabSz="755650">
            <a:lnSpc>
              <a:spcPct val="90000"/>
            </a:lnSpc>
            <a:spcBef>
              <a:spcPct val="0"/>
            </a:spcBef>
            <a:spcAft>
              <a:spcPct val="15000"/>
            </a:spcAft>
            <a:buChar char="••"/>
          </a:pPr>
          <a:r>
            <a:rPr lang="es-CR" sz="1700" kern="1200" noProof="0" dirty="0" smtClean="0"/>
            <a:t>Proyecciones de costos</a:t>
          </a:r>
          <a:endParaRPr lang="es-CR" sz="1700" kern="1200" noProof="0" dirty="0"/>
        </a:p>
        <a:p>
          <a:pPr marL="171450" lvl="1" indent="-171450" algn="l" defTabSz="755650">
            <a:lnSpc>
              <a:spcPct val="90000"/>
            </a:lnSpc>
            <a:spcBef>
              <a:spcPct val="0"/>
            </a:spcBef>
            <a:spcAft>
              <a:spcPct val="15000"/>
            </a:spcAft>
            <a:buChar char="••"/>
          </a:pPr>
          <a:r>
            <a:rPr lang="es-CR" sz="1700" kern="1200" noProof="0" dirty="0" smtClean="0"/>
            <a:t>Solicitudes de cambio</a:t>
          </a:r>
          <a:endParaRPr lang="es-CR" sz="1700" kern="1200" noProof="0" dirty="0"/>
        </a:p>
        <a:p>
          <a:pPr marL="171450" lvl="1" indent="-171450" algn="l" defTabSz="755650">
            <a:lnSpc>
              <a:spcPct val="90000"/>
            </a:lnSpc>
            <a:spcBef>
              <a:spcPct val="0"/>
            </a:spcBef>
            <a:spcAft>
              <a:spcPct val="15000"/>
            </a:spcAft>
            <a:buChar char="••"/>
          </a:pPr>
          <a:r>
            <a:rPr lang="es-CR" sz="1700" kern="1200" noProof="0" dirty="0" smtClean="0"/>
            <a:t>Actualización del plan de gestión de proyectos</a:t>
          </a:r>
          <a:endParaRPr lang="es-CR" sz="1700" kern="1200" noProof="0" dirty="0"/>
        </a:p>
        <a:p>
          <a:pPr marL="171450" lvl="1" indent="-171450" algn="l" defTabSz="755650">
            <a:lnSpc>
              <a:spcPct val="90000"/>
            </a:lnSpc>
            <a:spcBef>
              <a:spcPct val="0"/>
            </a:spcBef>
            <a:spcAft>
              <a:spcPct val="15000"/>
            </a:spcAft>
            <a:buChar char="••"/>
          </a:pPr>
          <a:r>
            <a:rPr lang="es-CR" sz="1700" kern="1200" noProof="0" dirty="0" smtClean="0"/>
            <a:t>Actualización de documentos del proyecto</a:t>
          </a:r>
          <a:endParaRPr lang="es-CR" sz="1700" kern="1200" noProof="0" dirty="0"/>
        </a:p>
        <a:p>
          <a:pPr marL="171450" lvl="1" indent="-171450" algn="l" defTabSz="755650">
            <a:lnSpc>
              <a:spcPct val="90000"/>
            </a:lnSpc>
            <a:spcBef>
              <a:spcPct val="0"/>
            </a:spcBef>
            <a:spcAft>
              <a:spcPct val="15000"/>
            </a:spcAft>
            <a:buChar char="••"/>
          </a:pPr>
          <a:r>
            <a:rPr lang="es-CR" sz="1700" kern="1200" noProof="0" dirty="0" smtClean="0"/>
            <a:t>Actualización de activos de los procesos de la organización</a:t>
          </a:r>
          <a:endParaRPr lang="es-CR" sz="1700" kern="1200" noProof="0" dirty="0"/>
        </a:p>
        <a:p>
          <a:pPr marL="171450" lvl="1" indent="-171450" algn="l" defTabSz="755650">
            <a:lnSpc>
              <a:spcPct val="90000"/>
            </a:lnSpc>
            <a:spcBef>
              <a:spcPct val="0"/>
            </a:spcBef>
            <a:spcAft>
              <a:spcPct val="15000"/>
            </a:spcAft>
            <a:buChar char="••"/>
          </a:pPr>
          <a:endParaRPr lang="es-CR" sz="1700" kern="1200" noProof="0" dirty="0"/>
        </a:p>
      </dsp:txBody>
      <dsp:txXfrm>
        <a:off x="5362064" y="574904"/>
        <a:ext cx="2350725" cy="4525092"/>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s-CR"/>
          </a:p>
        </p:txBody>
      </p:sp>
      <p:sp>
        <p:nvSpPr>
          <p:cNvPr id="3" name="2 Marcador de fecha"/>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D2DC9140-918C-4866-8720-7F75FAFC306D}" type="datetimeFigureOut">
              <a:rPr lang="es-CR" smtClean="0"/>
              <a:pPr/>
              <a:t>7/12/15</a:t>
            </a:fld>
            <a:endParaRPr lang="es-CR"/>
          </a:p>
        </p:txBody>
      </p:sp>
      <p:sp>
        <p:nvSpPr>
          <p:cNvPr id="4" name="3 Marcador de imagen de diapositiva"/>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s-CR"/>
          </a:p>
        </p:txBody>
      </p:sp>
      <p:sp>
        <p:nvSpPr>
          <p:cNvPr id="5" name="4 Marcador de notas"/>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6" name="5 Marcador de pie de página"/>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s-CR"/>
          </a:p>
        </p:txBody>
      </p:sp>
      <p:sp>
        <p:nvSpPr>
          <p:cNvPr id="7" name="6 Marcador de número de diapositiva"/>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6AB241F2-C791-4109-8280-810CB4375A57}" type="slidenum">
              <a:rPr lang="es-CR" smtClean="0"/>
              <a:pPr/>
              <a:t>‹Nr.›</a:t>
            </a:fld>
            <a:endParaRPr lang="es-CR"/>
          </a:p>
        </p:txBody>
      </p:sp>
    </p:spTree>
    <p:extLst>
      <p:ext uri="{BB962C8B-B14F-4D97-AF65-F5344CB8AC3E}">
        <p14:creationId xmlns:p14="http://schemas.microsoft.com/office/powerpoint/2010/main" val="34445549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Definici</a:t>
            </a:r>
            <a:r>
              <a:rPr lang="es-CR" dirty="0" err="1" smtClean="0"/>
              <a:t>ón</a:t>
            </a:r>
            <a:r>
              <a:rPr lang="es-CR" baseline="0" dirty="0" smtClean="0"/>
              <a:t> gestión del costo.</a:t>
            </a:r>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2</a:t>
            </a:fld>
            <a:endParaRPr lang="en-US"/>
          </a:p>
        </p:txBody>
      </p:sp>
    </p:spTree>
    <p:extLst>
      <p:ext uri="{BB962C8B-B14F-4D97-AF65-F5344CB8AC3E}">
        <p14:creationId xmlns:p14="http://schemas.microsoft.com/office/powerpoint/2010/main" val="8595690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También los podemos clasificar</a:t>
            </a:r>
            <a:r>
              <a:rPr lang="es-CR" baseline="0" dirty="0" smtClean="0"/>
              <a:t> como directos e indirectos.</a:t>
            </a:r>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11</a:t>
            </a:fld>
            <a:endParaRPr lang="en-US"/>
          </a:p>
        </p:txBody>
      </p:sp>
    </p:spTree>
    <p:extLst>
      <p:ext uri="{BB962C8B-B14F-4D97-AF65-F5344CB8AC3E}">
        <p14:creationId xmlns:p14="http://schemas.microsoft.com/office/powerpoint/2010/main" val="5622557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Todos los costos en los</a:t>
            </a:r>
            <a:r>
              <a:rPr lang="es-CR" baseline="0" dirty="0" smtClean="0"/>
              <a:t> que se incurra para llevar acabo una actividad deben ser estimados, y durante la ejecución se deben contabilizar todos los gastos de manera que se puedan determinar lecciones aprendidas.</a:t>
            </a:r>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12</a:t>
            </a:fld>
            <a:endParaRPr lang="en-US"/>
          </a:p>
        </p:txBody>
      </p:sp>
    </p:spTree>
    <p:extLst>
      <p:ext uri="{BB962C8B-B14F-4D97-AF65-F5344CB8AC3E}">
        <p14:creationId xmlns:p14="http://schemas.microsoft.com/office/powerpoint/2010/main" val="12794778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41986"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spcBef>
                <a:spcPct val="0"/>
              </a:spcBef>
            </a:pPr>
            <a:r>
              <a:rPr lang="es-CR" dirty="0" smtClean="0">
                <a:latin typeface="Calibri" charset="0"/>
              </a:rPr>
              <a:t>3er </a:t>
            </a:r>
            <a:r>
              <a:rPr lang="es-CR" dirty="0">
                <a:latin typeface="Calibri" charset="0"/>
              </a:rPr>
              <a:t>proceso de gestión del </a:t>
            </a:r>
            <a:r>
              <a:rPr lang="es-CR" dirty="0" smtClean="0">
                <a:latin typeface="Calibri" charset="0"/>
              </a:rPr>
              <a:t>costo</a:t>
            </a:r>
            <a:r>
              <a:rPr lang="es-CR" dirty="0">
                <a:latin typeface="Calibri" charset="0"/>
              </a:rPr>
              <a:t>.</a:t>
            </a:r>
            <a:endParaRPr lang="en-US" dirty="0">
              <a:latin typeface="Calibri" charset="0"/>
            </a:endParaRPr>
          </a:p>
          <a:p>
            <a:pPr eaLnBrk="1" hangingPunct="1">
              <a:spcBef>
                <a:spcPct val="0"/>
              </a:spcBef>
            </a:pPr>
            <a:endParaRPr lang="en-US" dirty="0">
              <a:latin typeface="Calibri" charset="0"/>
            </a:endParaRPr>
          </a:p>
        </p:txBody>
      </p:sp>
      <p:sp>
        <p:nvSpPr>
          <p:cNvPr id="45060" name="Footer Placeholder 3"/>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t>PMBOK 2008</a:t>
            </a:r>
          </a:p>
        </p:txBody>
      </p:sp>
      <p:sp>
        <p:nvSpPr>
          <p:cNvPr id="41988" name="Slide Number Placeholder 4"/>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3122DD6-C507-C041-A47E-87AF2928BC0D}" type="slidenum">
              <a:rPr lang="en-US" sz="1300">
                <a:latin typeface="Calibri" charset="0"/>
              </a:rPr>
              <a:pPr eaLnBrk="1" hangingPunct="1"/>
              <a:t>13</a:t>
            </a:fld>
            <a:endParaRPr lang="en-US" sz="1300">
              <a:latin typeface="Calibri" charset="0"/>
            </a:endParaRPr>
          </a:p>
        </p:txBody>
      </p:sp>
    </p:spTree>
    <p:extLst>
      <p:ext uri="{BB962C8B-B14F-4D97-AF65-F5344CB8AC3E}">
        <p14:creationId xmlns:p14="http://schemas.microsoft.com/office/powerpoint/2010/main" val="533924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41986"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spcBef>
                <a:spcPct val="0"/>
              </a:spcBef>
            </a:pPr>
            <a:r>
              <a:rPr lang="es-CR" dirty="0">
                <a:latin typeface="Calibri" charset="0"/>
              </a:rPr>
              <a:t>Representación esquemática del </a:t>
            </a:r>
            <a:r>
              <a:rPr lang="es-CR" dirty="0" smtClean="0">
                <a:latin typeface="Calibri" charset="0"/>
              </a:rPr>
              <a:t>3er </a:t>
            </a:r>
            <a:r>
              <a:rPr lang="es-CR" dirty="0">
                <a:latin typeface="Calibri" charset="0"/>
              </a:rPr>
              <a:t>proceso de gestión del </a:t>
            </a:r>
            <a:r>
              <a:rPr lang="es-CR" dirty="0" smtClean="0">
                <a:latin typeface="Calibri" charset="0"/>
              </a:rPr>
              <a:t>costo.</a:t>
            </a:r>
            <a:endParaRPr lang="en-US" dirty="0">
              <a:latin typeface="Calibri" charset="0"/>
            </a:endParaRPr>
          </a:p>
          <a:p>
            <a:pPr eaLnBrk="1" hangingPunct="1">
              <a:spcBef>
                <a:spcPct val="0"/>
              </a:spcBef>
            </a:pPr>
            <a:endParaRPr lang="en-US" dirty="0">
              <a:latin typeface="Calibri" charset="0"/>
            </a:endParaRPr>
          </a:p>
        </p:txBody>
      </p:sp>
      <p:sp>
        <p:nvSpPr>
          <p:cNvPr id="45060" name="Footer Placeholder 3"/>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t>PMBOK 2008</a:t>
            </a:r>
          </a:p>
        </p:txBody>
      </p:sp>
      <p:sp>
        <p:nvSpPr>
          <p:cNvPr id="41988" name="Slide Number Placeholder 4"/>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3122DD6-C507-C041-A47E-87AF2928BC0D}" type="slidenum">
              <a:rPr lang="en-US" sz="1300">
                <a:latin typeface="Calibri" charset="0"/>
              </a:rPr>
              <a:pPr eaLnBrk="1" hangingPunct="1"/>
              <a:t>14</a:t>
            </a:fld>
            <a:endParaRPr lang="en-US" sz="1300">
              <a:latin typeface="Calibri" charset="0"/>
            </a:endParaRPr>
          </a:p>
        </p:txBody>
      </p:sp>
    </p:spTree>
    <p:extLst>
      <p:ext uri="{BB962C8B-B14F-4D97-AF65-F5344CB8AC3E}">
        <p14:creationId xmlns:p14="http://schemas.microsoft.com/office/powerpoint/2010/main" val="21236077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Dependiendo de la etapa</a:t>
            </a:r>
            <a:r>
              <a:rPr lang="es-CR" baseline="0" dirty="0" smtClean="0"/>
              <a:t> en la que estemos así será la precisión de los estimados de costos.</a:t>
            </a:r>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15</a:t>
            </a:fld>
            <a:endParaRPr lang="en-US"/>
          </a:p>
        </p:txBody>
      </p:sp>
    </p:spTree>
    <p:extLst>
      <p:ext uri="{BB962C8B-B14F-4D97-AF65-F5344CB8AC3E}">
        <p14:creationId xmlns:p14="http://schemas.microsoft.com/office/powerpoint/2010/main" val="1194223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Tenemos mucha incertidumbre,</a:t>
            </a:r>
            <a:r>
              <a:rPr lang="es-CR" baseline="0" dirty="0" smtClean="0"/>
              <a:t> apenas contamos con datos preliminares.</a:t>
            </a:r>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16</a:t>
            </a:fld>
            <a:endParaRPr lang="en-US"/>
          </a:p>
        </p:txBody>
      </p:sp>
    </p:spTree>
    <p:extLst>
      <p:ext uri="{BB962C8B-B14F-4D97-AF65-F5344CB8AC3E}">
        <p14:creationId xmlns:p14="http://schemas.microsoft.com/office/powerpoint/2010/main" val="16618496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Se ha planificado el proyecto,</a:t>
            </a:r>
            <a:r>
              <a:rPr lang="es-CR" baseline="0" dirty="0" smtClean="0"/>
              <a:t> se ha reducido la incertidumbre por lo que el estimado es más preciso.</a:t>
            </a:r>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17</a:t>
            </a:fld>
            <a:endParaRPr lang="en-US"/>
          </a:p>
        </p:txBody>
      </p:sp>
    </p:spTree>
    <p:extLst>
      <p:ext uri="{BB962C8B-B14F-4D97-AF65-F5344CB8AC3E}">
        <p14:creationId xmlns:p14="http://schemas.microsoft.com/office/powerpoint/2010/main" val="12500681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Se ha iniciado la ejecución</a:t>
            </a:r>
            <a:r>
              <a:rPr lang="es-CR" baseline="0" dirty="0" smtClean="0"/>
              <a:t> por lo que ya contamos con un mayor </a:t>
            </a:r>
            <a:r>
              <a:rPr lang="es-CR" baseline="0" dirty="0" err="1" smtClean="0"/>
              <a:t>cirterio</a:t>
            </a:r>
            <a:r>
              <a:rPr lang="es-CR" baseline="0" dirty="0" smtClean="0"/>
              <a:t> del desempeño del equipo de trabajo y de los riesgos que estamos enfrentando.</a:t>
            </a:r>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18</a:t>
            </a:fld>
            <a:endParaRPr lang="en-US"/>
          </a:p>
        </p:txBody>
      </p:sp>
    </p:spTree>
    <p:extLst>
      <p:ext uri="{BB962C8B-B14F-4D97-AF65-F5344CB8AC3E}">
        <p14:creationId xmlns:p14="http://schemas.microsoft.com/office/powerpoint/2010/main" val="12571120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Esta reserva corresponde al nivel de incertidumbre determinado con el que cuenta el proyecto. Es necesario cubrir</a:t>
            </a:r>
            <a:r>
              <a:rPr lang="es-CR" baseline="0" dirty="0" smtClean="0"/>
              <a:t> estos costos ante un eventual contratiempo.</a:t>
            </a:r>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19</a:t>
            </a:fld>
            <a:endParaRPr lang="en-US"/>
          </a:p>
        </p:txBody>
      </p:sp>
    </p:spTree>
    <p:extLst>
      <p:ext uri="{BB962C8B-B14F-4D97-AF65-F5344CB8AC3E}">
        <p14:creationId xmlns:p14="http://schemas.microsoft.com/office/powerpoint/2010/main" val="17620088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Estos </a:t>
            </a:r>
            <a:r>
              <a:rPr lang="es-CR" dirty="0" err="1" smtClean="0"/>
              <a:t>recusos</a:t>
            </a:r>
            <a:r>
              <a:rPr lang="es-CR" dirty="0" smtClean="0"/>
              <a:t> no tienen un fin específico. Son</a:t>
            </a:r>
            <a:r>
              <a:rPr lang="es-CR" baseline="0" dirty="0" smtClean="0"/>
              <a:t> los que nos pueden permitir agregar una funcionalidad nueva al proyecto.</a:t>
            </a:r>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20</a:t>
            </a:fld>
            <a:endParaRPr lang="en-US"/>
          </a:p>
        </p:txBody>
      </p:sp>
    </p:spTree>
    <p:extLst>
      <p:ext uri="{BB962C8B-B14F-4D97-AF65-F5344CB8AC3E}">
        <p14:creationId xmlns:p14="http://schemas.microsoft.com/office/powerpoint/2010/main" val="3469455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Esta área de conocimiento se enfoca prioritariamente en</a:t>
            </a:r>
            <a:r>
              <a:rPr lang="es-CR" baseline="0" dirty="0" smtClean="0"/>
              <a:t> el costeo no en el financiamiento.</a:t>
            </a:r>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3</a:t>
            </a:fld>
            <a:endParaRPr lang="en-US"/>
          </a:p>
        </p:txBody>
      </p:sp>
    </p:spTree>
    <p:extLst>
      <p:ext uri="{BB962C8B-B14F-4D97-AF65-F5344CB8AC3E}">
        <p14:creationId xmlns:p14="http://schemas.microsoft.com/office/powerpoint/2010/main" val="14476664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Definici</a:t>
            </a:r>
            <a:r>
              <a:rPr lang="es-CR" dirty="0" err="1" smtClean="0"/>
              <a:t>ón</a:t>
            </a:r>
            <a:r>
              <a:rPr lang="es-CR" baseline="0" dirty="0" smtClean="0"/>
              <a:t> gestión del costo.</a:t>
            </a:r>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26</a:t>
            </a:fld>
            <a:endParaRPr lang="en-US"/>
          </a:p>
        </p:txBody>
      </p:sp>
    </p:spTree>
    <p:extLst>
      <p:ext uri="{BB962C8B-B14F-4D97-AF65-F5344CB8AC3E}">
        <p14:creationId xmlns:p14="http://schemas.microsoft.com/office/powerpoint/2010/main" val="13906177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smtClean="0"/>
              <a:t>Definici</a:t>
            </a:r>
            <a:r>
              <a:rPr lang="es-CR" dirty="0" err="1" smtClean="0"/>
              <a:t>ón</a:t>
            </a:r>
            <a:r>
              <a:rPr lang="es-CR" baseline="0" dirty="0" smtClean="0"/>
              <a:t> gestión del costo.</a:t>
            </a:r>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27</a:t>
            </a:fld>
            <a:endParaRPr lang="en-US"/>
          </a:p>
        </p:txBody>
      </p:sp>
    </p:spTree>
    <p:extLst>
      <p:ext uri="{BB962C8B-B14F-4D97-AF65-F5344CB8AC3E}">
        <p14:creationId xmlns:p14="http://schemas.microsoft.com/office/powerpoint/2010/main" val="8574649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Esta área de conocimiento se enfoca prioritariamente en</a:t>
            </a:r>
            <a:r>
              <a:rPr lang="es-CR" baseline="0" dirty="0" smtClean="0"/>
              <a:t> el costeo no en el financiamiento.</a:t>
            </a:r>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28</a:t>
            </a:fld>
            <a:endParaRPr lang="en-US"/>
          </a:p>
        </p:txBody>
      </p:sp>
    </p:spTree>
    <p:extLst>
      <p:ext uri="{BB962C8B-B14F-4D97-AF65-F5344CB8AC3E}">
        <p14:creationId xmlns:p14="http://schemas.microsoft.com/office/powerpoint/2010/main" val="3474441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41986"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spcBef>
                <a:spcPct val="0"/>
              </a:spcBef>
            </a:pPr>
            <a:r>
              <a:rPr lang="es-CR" dirty="0" smtClean="0">
                <a:latin typeface="Calibri" charset="0"/>
              </a:rPr>
              <a:t>4to </a:t>
            </a:r>
            <a:r>
              <a:rPr lang="es-CR" dirty="0">
                <a:latin typeface="Calibri" charset="0"/>
              </a:rPr>
              <a:t>proceso de gestión del </a:t>
            </a:r>
            <a:r>
              <a:rPr lang="es-CR" dirty="0" smtClean="0">
                <a:latin typeface="Calibri" charset="0"/>
              </a:rPr>
              <a:t>costo</a:t>
            </a:r>
            <a:r>
              <a:rPr lang="es-CR" dirty="0">
                <a:latin typeface="Calibri" charset="0"/>
              </a:rPr>
              <a:t>.</a:t>
            </a:r>
            <a:endParaRPr lang="en-US" dirty="0">
              <a:latin typeface="Calibri" charset="0"/>
            </a:endParaRPr>
          </a:p>
          <a:p>
            <a:pPr eaLnBrk="1" hangingPunct="1">
              <a:spcBef>
                <a:spcPct val="0"/>
              </a:spcBef>
            </a:pPr>
            <a:endParaRPr lang="en-US" dirty="0">
              <a:latin typeface="Calibri" charset="0"/>
            </a:endParaRPr>
          </a:p>
        </p:txBody>
      </p:sp>
      <p:sp>
        <p:nvSpPr>
          <p:cNvPr id="45060" name="Footer Placeholder 3"/>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t>PMBOK 2008</a:t>
            </a:r>
          </a:p>
        </p:txBody>
      </p:sp>
      <p:sp>
        <p:nvSpPr>
          <p:cNvPr id="41988" name="Slide Number Placeholder 4"/>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3122DD6-C507-C041-A47E-87AF2928BC0D}" type="slidenum">
              <a:rPr lang="en-US" sz="1300">
                <a:latin typeface="Calibri" charset="0"/>
              </a:rPr>
              <a:pPr eaLnBrk="1" hangingPunct="1"/>
              <a:t>33</a:t>
            </a:fld>
            <a:endParaRPr lang="en-US" sz="1300">
              <a:latin typeface="Calibri" charset="0"/>
            </a:endParaRPr>
          </a:p>
        </p:txBody>
      </p:sp>
    </p:spTree>
    <p:extLst>
      <p:ext uri="{BB962C8B-B14F-4D97-AF65-F5344CB8AC3E}">
        <p14:creationId xmlns:p14="http://schemas.microsoft.com/office/powerpoint/2010/main" val="79835068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41986"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spcBef>
                <a:spcPct val="0"/>
              </a:spcBef>
            </a:pPr>
            <a:r>
              <a:rPr lang="es-CR" dirty="0">
                <a:latin typeface="Calibri" charset="0"/>
              </a:rPr>
              <a:t>Representación esquemática del </a:t>
            </a:r>
            <a:r>
              <a:rPr lang="es-CR" dirty="0" smtClean="0">
                <a:latin typeface="Calibri" charset="0"/>
              </a:rPr>
              <a:t>4to </a:t>
            </a:r>
            <a:r>
              <a:rPr lang="es-CR" dirty="0">
                <a:latin typeface="Calibri" charset="0"/>
              </a:rPr>
              <a:t>proceso de gestión del </a:t>
            </a:r>
            <a:r>
              <a:rPr lang="es-CR" dirty="0" smtClean="0">
                <a:latin typeface="Calibri" charset="0"/>
              </a:rPr>
              <a:t>costo</a:t>
            </a:r>
            <a:endParaRPr lang="en-US" dirty="0">
              <a:latin typeface="Calibri" charset="0"/>
            </a:endParaRPr>
          </a:p>
          <a:p>
            <a:pPr eaLnBrk="1" hangingPunct="1">
              <a:spcBef>
                <a:spcPct val="0"/>
              </a:spcBef>
            </a:pPr>
            <a:endParaRPr lang="en-US" dirty="0">
              <a:latin typeface="Calibri" charset="0"/>
            </a:endParaRPr>
          </a:p>
        </p:txBody>
      </p:sp>
      <p:sp>
        <p:nvSpPr>
          <p:cNvPr id="45060" name="Footer Placeholder 3"/>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t>PMBOK 2008</a:t>
            </a:r>
          </a:p>
        </p:txBody>
      </p:sp>
      <p:sp>
        <p:nvSpPr>
          <p:cNvPr id="41988" name="Slide Number Placeholder 4"/>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3122DD6-C507-C041-A47E-87AF2928BC0D}" type="slidenum">
              <a:rPr lang="en-US" sz="1300">
                <a:latin typeface="Calibri" charset="0"/>
              </a:rPr>
              <a:pPr eaLnBrk="1" hangingPunct="1"/>
              <a:t>34</a:t>
            </a:fld>
            <a:endParaRPr lang="en-US" sz="1300">
              <a:latin typeface="Calibri" charset="0"/>
            </a:endParaRPr>
          </a:p>
        </p:txBody>
      </p:sp>
    </p:spTree>
    <p:extLst>
      <p:ext uri="{BB962C8B-B14F-4D97-AF65-F5344CB8AC3E}">
        <p14:creationId xmlns:p14="http://schemas.microsoft.com/office/powerpoint/2010/main" val="170431346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60418"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spcBef>
                <a:spcPct val="0"/>
              </a:spcBef>
            </a:pPr>
            <a:r>
              <a:rPr lang="es-CR">
                <a:latin typeface="Calibri" charset="0"/>
              </a:rPr>
              <a:t>Si se utiliza correctamente, esta técnica cruza las distintas variables por lo que permite diagnosticar correctamente el desempeño del proyecto. La aplicación de esta técnica se verá en otro curso del programa de maestría</a:t>
            </a:r>
            <a:endParaRPr lang="en-US">
              <a:latin typeface="Calibri" charset="0"/>
            </a:endParaRPr>
          </a:p>
        </p:txBody>
      </p:sp>
      <p:sp>
        <p:nvSpPr>
          <p:cNvPr id="60419"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A5D3B71-25D1-624B-BBED-E140A29CE406}" type="slidenum">
              <a:rPr lang="en-US" sz="1300">
                <a:latin typeface="Calibri" charset="0"/>
              </a:rPr>
              <a:pPr eaLnBrk="1" hangingPunct="1"/>
              <a:t>35</a:t>
            </a:fld>
            <a:endParaRPr lang="en-US" sz="1300">
              <a:latin typeface="Calibri" charset="0"/>
            </a:endParaRPr>
          </a:p>
        </p:txBody>
      </p:sp>
    </p:spTree>
    <p:extLst>
      <p:ext uri="{BB962C8B-B14F-4D97-AF65-F5344CB8AC3E}">
        <p14:creationId xmlns:p14="http://schemas.microsoft.com/office/powerpoint/2010/main" val="17846161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62466"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spcBef>
                <a:spcPct val="0"/>
              </a:spcBef>
            </a:pPr>
            <a:r>
              <a:rPr lang="es-CR">
                <a:latin typeface="Calibri" charset="0"/>
              </a:rPr>
              <a:t>Requerimos de un presupuesto detallado con una planificación financiera que permita determinar el costo presupuestado en cualquier momento del proyecto.</a:t>
            </a:r>
            <a:endParaRPr lang="en-US">
              <a:latin typeface="Calibri" charset="0"/>
            </a:endParaRPr>
          </a:p>
        </p:txBody>
      </p:sp>
      <p:sp>
        <p:nvSpPr>
          <p:cNvPr id="62467"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ECABDDD-9B1D-5446-8E7E-B39242C966F3}" type="slidenum">
              <a:rPr lang="en-US" sz="1300">
                <a:latin typeface="Calibri" charset="0"/>
              </a:rPr>
              <a:pPr eaLnBrk="1" hangingPunct="1"/>
              <a:t>36</a:t>
            </a:fld>
            <a:endParaRPr lang="en-US" sz="1300">
              <a:latin typeface="Calibri" charset="0"/>
            </a:endParaRPr>
          </a:p>
        </p:txBody>
      </p:sp>
    </p:spTree>
    <p:extLst>
      <p:ext uri="{BB962C8B-B14F-4D97-AF65-F5344CB8AC3E}">
        <p14:creationId xmlns:p14="http://schemas.microsoft.com/office/powerpoint/2010/main" val="5753330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No</a:t>
            </a:r>
            <a:r>
              <a:rPr lang="es-CR" baseline="0" dirty="0" smtClean="0"/>
              <a:t> es solo terminar el proyecto al menor costo, es asegurarse que los costos de mantenimiento son razonables. Muchas veces es necesario incluir los costos de </a:t>
            </a:r>
            <a:r>
              <a:rPr lang="es-CR" baseline="0" dirty="0" err="1" smtClean="0"/>
              <a:t>mantenimeinto</a:t>
            </a:r>
            <a:r>
              <a:rPr lang="es-CR" baseline="0" dirty="0" smtClean="0"/>
              <a:t> dentro del análisis de costos.</a:t>
            </a:r>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37</a:t>
            </a:fld>
            <a:endParaRPr lang="en-US"/>
          </a:p>
        </p:txBody>
      </p:sp>
    </p:spTree>
    <p:extLst>
      <p:ext uri="{BB962C8B-B14F-4D97-AF65-F5344CB8AC3E}">
        <p14:creationId xmlns:p14="http://schemas.microsoft.com/office/powerpoint/2010/main" val="96553518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No</a:t>
            </a:r>
            <a:r>
              <a:rPr lang="es-CR" baseline="0" dirty="0" smtClean="0"/>
              <a:t> es solo terminar el proyecto al menor costo, es asegurarse que los costos de mantenimiento son razonables. Muchas veces es necesario incluir los costos de </a:t>
            </a:r>
            <a:r>
              <a:rPr lang="es-CR" baseline="0" dirty="0" err="1" smtClean="0"/>
              <a:t>mantenimeinto</a:t>
            </a:r>
            <a:r>
              <a:rPr lang="es-CR" baseline="0" dirty="0" smtClean="0"/>
              <a:t> dentro del análisis de costos.</a:t>
            </a:r>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38</a:t>
            </a:fld>
            <a:endParaRPr lang="en-US"/>
          </a:p>
        </p:txBody>
      </p:sp>
    </p:spTree>
    <p:extLst>
      <p:ext uri="{BB962C8B-B14F-4D97-AF65-F5344CB8AC3E}">
        <p14:creationId xmlns:p14="http://schemas.microsoft.com/office/powerpoint/2010/main" val="102599260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¿Podemos</a:t>
            </a:r>
            <a:r>
              <a:rPr lang="es-CR" baseline="0" dirty="0" smtClean="0"/>
              <a:t> obtener lo mismo con menos?</a:t>
            </a:r>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40</a:t>
            </a:fld>
            <a:endParaRPr lang="en-US"/>
          </a:p>
        </p:txBody>
      </p:sp>
    </p:spTree>
    <p:extLst>
      <p:ext uri="{BB962C8B-B14F-4D97-AF65-F5344CB8AC3E}">
        <p14:creationId xmlns:p14="http://schemas.microsoft.com/office/powerpoint/2010/main" val="1296930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25602"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spcBef>
                <a:spcPct val="0"/>
              </a:spcBef>
            </a:pPr>
            <a:r>
              <a:rPr lang="es-CR" dirty="0" smtClean="0">
                <a:latin typeface="Calibri" charset="0"/>
              </a:rPr>
              <a:t>1r </a:t>
            </a:r>
            <a:r>
              <a:rPr lang="es-CR" dirty="0">
                <a:latin typeface="Calibri" charset="0"/>
              </a:rPr>
              <a:t>proceso de gestión del costo.</a:t>
            </a:r>
            <a:endParaRPr lang="en-US" dirty="0">
              <a:latin typeface="Calibri" charset="0"/>
            </a:endParaRPr>
          </a:p>
          <a:p>
            <a:pPr eaLnBrk="1" hangingPunct="1">
              <a:spcBef>
                <a:spcPct val="0"/>
              </a:spcBef>
            </a:pPr>
            <a:endParaRPr lang="en-US" dirty="0">
              <a:latin typeface="Calibri" charset="0"/>
            </a:endParaRPr>
          </a:p>
        </p:txBody>
      </p:sp>
      <p:sp>
        <p:nvSpPr>
          <p:cNvPr id="36868" name="Footer Placeholder 3"/>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t>PMBOK 2008</a:t>
            </a:r>
          </a:p>
        </p:txBody>
      </p:sp>
      <p:sp>
        <p:nvSpPr>
          <p:cNvPr id="25604" name="Slide Number Placeholder 4"/>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10AFECB-5467-9A4F-BEE1-33CE80D9A2B7}" type="slidenum">
              <a:rPr lang="en-US" sz="1300">
                <a:latin typeface="Calibri" charset="0"/>
              </a:rPr>
              <a:pPr eaLnBrk="1" hangingPunct="1"/>
              <a:t>4</a:t>
            </a:fld>
            <a:endParaRPr lang="en-US" sz="1300">
              <a:latin typeface="Calibri" charset="0"/>
            </a:endParaRPr>
          </a:p>
        </p:txBody>
      </p:sp>
    </p:spTree>
    <p:extLst>
      <p:ext uri="{BB962C8B-B14F-4D97-AF65-F5344CB8AC3E}">
        <p14:creationId xmlns:p14="http://schemas.microsoft.com/office/powerpoint/2010/main" val="116083955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Los</a:t>
            </a:r>
            <a:r>
              <a:rPr lang="es-CR" baseline="0" dirty="0" smtClean="0"/>
              <a:t> requisitos funcionales no son negociables.</a:t>
            </a:r>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41</a:t>
            </a:fld>
            <a:endParaRPr lang="en-US"/>
          </a:p>
        </p:txBody>
      </p:sp>
    </p:spTree>
    <p:extLst>
      <p:ext uri="{BB962C8B-B14F-4D97-AF65-F5344CB8AC3E}">
        <p14:creationId xmlns:p14="http://schemas.microsoft.com/office/powerpoint/2010/main" val="3712209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25602"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spcBef>
                <a:spcPct val="0"/>
              </a:spcBef>
            </a:pPr>
            <a:r>
              <a:rPr lang="es-CR">
                <a:latin typeface="Calibri" charset="0"/>
              </a:rPr>
              <a:t>Representación esquemática del 1r proceso de gestión del costo.</a:t>
            </a:r>
            <a:endParaRPr lang="en-US">
              <a:latin typeface="Calibri" charset="0"/>
            </a:endParaRPr>
          </a:p>
          <a:p>
            <a:pPr eaLnBrk="1" hangingPunct="1">
              <a:spcBef>
                <a:spcPct val="0"/>
              </a:spcBef>
            </a:pPr>
            <a:endParaRPr lang="en-US">
              <a:latin typeface="Calibri" charset="0"/>
            </a:endParaRPr>
          </a:p>
        </p:txBody>
      </p:sp>
      <p:sp>
        <p:nvSpPr>
          <p:cNvPr id="36868" name="Footer Placeholder 3"/>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t>PMBOK 2008</a:t>
            </a:r>
          </a:p>
        </p:txBody>
      </p:sp>
      <p:sp>
        <p:nvSpPr>
          <p:cNvPr id="25604" name="Slide Number Placeholder 4"/>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10AFECB-5467-9A4F-BEE1-33CE80D9A2B7}" type="slidenum">
              <a:rPr lang="en-US" sz="1300">
                <a:latin typeface="Calibri" charset="0"/>
              </a:rPr>
              <a:pPr eaLnBrk="1" hangingPunct="1"/>
              <a:t>5</a:t>
            </a:fld>
            <a:endParaRPr lang="en-US" sz="1300">
              <a:latin typeface="Calibri" charset="0"/>
            </a:endParaRPr>
          </a:p>
        </p:txBody>
      </p:sp>
    </p:spTree>
    <p:extLst>
      <p:ext uri="{BB962C8B-B14F-4D97-AF65-F5344CB8AC3E}">
        <p14:creationId xmlns:p14="http://schemas.microsoft.com/office/powerpoint/2010/main" val="19921050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Requerimos de un plan de gestión de costos para</a:t>
            </a:r>
            <a:r>
              <a:rPr lang="es-CR" baseline="0" dirty="0" smtClean="0"/>
              <a:t> gestionar el área de conocimiento.</a:t>
            </a:r>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6</a:t>
            </a:fld>
            <a:endParaRPr lang="en-US"/>
          </a:p>
        </p:txBody>
      </p:sp>
    </p:spTree>
    <p:extLst>
      <p:ext uri="{BB962C8B-B14F-4D97-AF65-F5344CB8AC3E}">
        <p14:creationId xmlns:p14="http://schemas.microsoft.com/office/powerpoint/2010/main" val="4469077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Contenidos de un plan de gestión de costo.</a:t>
            </a:r>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7</a:t>
            </a:fld>
            <a:endParaRPr lang="en-US"/>
          </a:p>
        </p:txBody>
      </p:sp>
    </p:spTree>
    <p:extLst>
      <p:ext uri="{BB962C8B-B14F-4D97-AF65-F5344CB8AC3E}">
        <p14:creationId xmlns:p14="http://schemas.microsoft.com/office/powerpoint/2010/main" val="11691453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25602"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spcBef>
                <a:spcPct val="0"/>
              </a:spcBef>
            </a:pPr>
            <a:r>
              <a:rPr lang="es-CR" dirty="0" smtClean="0">
                <a:latin typeface="Calibri" charset="0"/>
              </a:rPr>
              <a:t>2do proceso </a:t>
            </a:r>
            <a:r>
              <a:rPr lang="es-CR" dirty="0">
                <a:latin typeface="Calibri" charset="0"/>
              </a:rPr>
              <a:t>de gestión del costo.</a:t>
            </a:r>
            <a:endParaRPr lang="en-US" dirty="0">
              <a:latin typeface="Calibri" charset="0"/>
            </a:endParaRPr>
          </a:p>
          <a:p>
            <a:pPr eaLnBrk="1" hangingPunct="1">
              <a:spcBef>
                <a:spcPct val="0"/>
              </a:spcBef>
            </a:pPr>
            <a:endParaRPr lang="en-US" dirty="0">
              <a:latin typeface="Calibri" charset="0"/>
            </a:endParaRPr>
          </a:p>
        </p:txBody>
      </p:sp>
      <p:sp>
        <p:nvSpPr>
          <p:cNvPr id="36868" name="Footer Placeholder 3"/>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t>PMBOK 2008</a:t>
            </a:r>
          </a:p>
        </p:txBody>
      </p:sp>
      <p:sp>
        <p:nvSpPr>
          <p:cNvPr id="25604" name="Slide Number Placeholder 4"/>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10AFECB-5467-9A4F-BEE1-33CE80D9A2B7}" type="slidenum">
              <a:rPr lang="en-US" sz="1300">
                <a:latin typeface="Calibri" charset="0"/>
              </a:rPr>
              <a:pPr eaLnBrk="1" hangingPunct="1"/>
              <a:t>8</a:t>
            </a:fld>
            <a:endParaRPr lang="en-US" sz="1300">
              <a:latin typeface="Calibri" charset="0"/>
            </a:endParaRPr>
          </a:p>
        </p:txBody>
      </p:sp>
    </p:spTree>
    <p:extLst>
      <p:ext uri="{BB962C8B-B14F-4D97-AF65-F5344CB8AC3E}">
        <p14:creationId xmlns:p14="http://schemas.microsoft.com/office/powerpoint/2010/main" val="2558973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a:extLst>
            <a:ext uri="{FAA26D3D-D897-4be2-8F04-BA451C77F1D7}">
              <ma14:placeholderFlag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25602"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spcBef>
                <a:spcPct val="0"/>
              </a:spcBef>
            </a:pPr>
            <a:r>
              <a:rPr lang="es-CR" dirty="0">
                <a:latin typeface="Calibri" charset="0"/>
              </a:rPr>
              <a:t>Representación esquemática del </a:t>
            </a:r>
            <a:r>
              <a:rPr lang="es-CR" dirty="0" smtClean="0">
                <a:latin typeface="Calibri" charset="0"/>
              </a:rPr>
              <a:t>2do </a:t>
            </a:r>
            <a:r>
              <a:rPr lang="es-CR" dirty="0">
                <a:latin typeface="Calibri" charset="0"/>
              </a:rPr>
              <a:t>proceso de gestión del costo.</a:t>
            </a:r>
            <a:endParaRPr lang="en-US" dirty="0">
              <a:latin typeface="Calibri" charset="0"/>
            </a:endParaRPr>
          </a:p>
          <a:p>
            <a:pPr eaLnBrk="1" hangingPunct="1">
              <a:spcBef>
                <a:spcPct val="0"/>
              </a:spcBef>
            </a:pPr>
            <a:endParaRPr lang="en-US" dirty="0">
              <a:latin typeface="Calibri" charset="0"/>
            </a:endParaRPr>
          </a:p>
        </p:txBody>
      </p:sp>
      <p:sp>
        <p:nvSpPr>
          <p:cNvPr id="36868" name="Footer Placeholder 3"/>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r>
              <a:rPr lang="en-US" smtClean="0"/>
              <a:t>PMBOK 2008</a:t>
            </a:r>
          </a:p>
        </p:txBody>
      </p:sp>
      <p:sp>
        <p:nvSpPr>
          <p:cNvPr id="25604" name="Slide Number Placeholder 4"/>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10AFECB-5467-9A4F-BEE1-33CE80D9A2B7}" type="slidenum">
              <a:rPr lang="en-US" sz="1300">
                <a:latin typeface="Calibri" charset="0"/>
              </a:rPr>
              <a:pPr eaLnBrk="1" hangingPunct="1"/>
              <a:t>9</a:t>
            </a:fld>
            <a:endParaRPr lang="en-US" sz="1300">
              <a:latin typeface="Calibri" charset="0"/>
            </a:endParaRPr>
          </a:p>
        </p:txBody>
      </p:sp>
    </p:spTree>
    <p:extLst>
      <p:ext uri="{BB962C8B-B14F-4D97-AF65-F5344CB8AC3E}">
        <p14:creationId xmlns:p14="http://schemas.microsoft.com/office/powerpoint/2010/main" val="13890784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s-CR" dirty="0" smtClean="0"/>
              <a:t>Tenemos</a:t>
            </a:r>
            <a:r>
              <a:rPr lang="es-CR" baseline="0" dirty="0" smtClean="0"/>
              <a:t> gastos variables y fijos.</a:t>
            </a:r>
            <a:endParaRPr lang="en-US" dirty="0"/>
          </a:p>
        </p:txBody>
      </p:sp>
      <p:sp>
        <p:nvSpPr>
          <p:cNvPr id="4" name="Slide Number Placeholder 3"/>
          <p:cNvSpPr>
            <a:spLocks noGrp="1"/>
          </p:cNvSpPr>
          <p:nvPr>
            <p:ph type="sldNum" sz="quarter" idx="10"/>
          </p:nvPr>
        </p:nvSpPr>
        <p:spPr/>
        <p:txBody>
          <a:bodyPr/>
          <a:lstStyle/>
          <a:p>
            <a:fld id="{5C73A87A-3760-4AF6-81FD-EE947A97F962}" type="slidenum">
              <a:rPr lang="en-US" smtClean="0"/>
              <a:pPr/>
              <a:t>10</a:t>
            </a:fld>
            <a:endParaRPr lang="en-US"/>
          </a:p>
        </p:txBody>
      </p:sp>
    </p:spTree>
    <p:extLst>
      <p:ext uri="{BB962C8B-B14F-4D97-AF65-F5344CB8AC3E}">
        <p14:creationId xmlns:p14="http://schemas.microsoft.com/office/powerpoint/2010/main" val="286502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a:prstGeom prst="rect">
            <a:avLst/>
          </a:prstGeom>
        </p:spPr>
        <p:txBody>
          <a:bodyPr/>
          <a:lstStyle/>
          <a:p>
            <a:r>
              <a:rPr lang="es-ES" smtClean="0"/>
              <a:t>Haga clic para modificar el estilo de título del patrón</a:t>
            </a:r>
            <a:endParaRPr lang="es-CR"/>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CR"/>
          </a:p>
        </p:txBody>
      </p:sp>
      <p:sp>
        <p:nvSpPr>
          <p:cNvPr id="4" name="3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
        <p:nvSpPr>
          <p:cNvPr id="7" name="Rectangle 6"/>
          <p:cNvSpPr/>
          <p:nvPr userDrawn="1"/>
        </p:nvSpPr>
        <p:spPr>
          <a:xfrm>
            <a:off x="0" y="332656"/>
            <a:ext cx="6156176" cy="864096"/>
          </a:xfrm>
          <a:prstGeom prst="rect">
            <a:avLst/>
          </a:prstGeom>
          <a:solidFill>
            <a:srgbClr val="5F73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Rectangle 7"/>
          <p:cNvSpPr/>
          <p:nvPr userDrawn="1"/>
        </p:nvSpPr>
        <p:spPr>
          <a:xfrm>
            <a:off x="0" y="332656"/>
            <a:ext cx="6876256" cy="864096"/>
          </a:xfrm>
          <a:prstGeom prst="rect">
            <a:avLst/>
          </a:prstGeom>
          <a:solidFill>
            <a:srgbClr val="3AA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3480210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R" dirty="0"/>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Tree>
    <p:extLst>
      <p:ext uri="{BB962C8B-B14F-4D97-AF65-F5344CB8AC3E}">
        <p14:creationId xmlns:p14="http://schemas.microsoft.com/office/powerpoint/2010/main" val="2529095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R"/>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Tree>
    <p:extLst>
      <p:ext uri="{BB962C8B-B14F-4D97-AF65-F5344CB8AC3E}">
        <p14:creationId xmlns:p14="http://schemas.microsoft.com/office/powerpoint/2010/main" val="2569238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R"/>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
        <p:nvSpPr>
          <p:cNvPr id="7" name="Rectangle 6"/>
          <p:cNvSpPr/>
          <p:nvPr userDrawn="1"/>
        </p:nvSpPr>
        <p:spPr>
          <a:xfrm>
            <a:off x="0" y="332656"/>
            <a:ext cx="6156176" cy="864096"/>
          </a:xfrm>
          <a:prstGeom prst="rect">
            <a:avLst/>
          </a:prstGeom>
          <a:solidFill>
            <a:srgbClr val="5F73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Rectangle 7"/>
          <p:cNvSpPr/>
          <p:nvPr userDrawn="1"/>
        </p:nvSpPr>
        <p:spPr>
          <a:xfrm>
            <a:off x="0" y="332656"/>
            <a:ext cx="6876256" cy="864096"/>
          </a:xfrm>
          <a:prstGeom prst="rect">
            <a:avLst/>
          </a:prstGeom>
          <a:solidFill>
            <a:srgbClr val="3AA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2897064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5" name="4 Marcador de pie de página"/>
          <p:cNvSpPr>
            <a:spLocks noGrp="1"/>
          </p:cNvSpPr>
          <p:nvPr>
            <p:ph type="ftr" sz="quarter" idx="11"/>
          </p:nvPr>
        </p:nvSpPr>
        <p:spPr/>
        <p:txBody>
          <a:bodyPr/>
          <a:lstStyle/>
          <a:p>
            <a:endParaRPr lang="es-CR"/>
          </a:p>
        </p:txBody>
      </p:sp>
      <p:sp>
        <p:nvSpPr>
          <p:cNvPr id="6" name="5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
        <p:nvSpPr>
          <p:cNvPr id="7" name="Rectangle 6"/>
          <p:cNvSpPr/>
          <p:nvPr userDrawn="1"/>
        </p:nvSpPr>
        <p:spPr>
          <a:xfrm>
            <a:off x="0" y="332656"/>
            <a:ext cx="6156176" cy="864096"/>
          </a:xfrm>
          <a:prstGeom prst="rect">
            <a:avLst/>
          </a:prstGeom>
          <a:solidFill>
            <a:srgbClr val="5F73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8" name="Rectangle 7"/>
          <p:cNvSpPr/>
          <p:nvPr userDrawn="1"/>
        </p:nvSpPr>
        <p:spPr>
          <a:xfrm>
            <a:off x="0" y="332656"/>
            <a:ext cx="6876256" cy="864096"/>
          </a:xfrm>
          <a:prstGeom prst="rect">
            <a:avLst/>
          </a:prstGeom>
          <a:solidFill>
            <a:srgbClr val="3AA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3709334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R"/>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
        <p:nvSpPr>
          <p:cNvPr id="8" name="Rectangle 7"/>
          <p:cNvSpPr/>
          <p:nvPr userDrawn="1"/>
        </p:nvSpPr>
        <p:spPr>
          <a:xfrm>
            <a:off x="0" y="332656"/>
            <a:ext cx="6156176" cy="864096"/>
          </a:xfrm>
          <a:prstGeom prst="rect">
            <a:avLst/>
          </a:prstGeom>
          <a:solidFill>
            <a:srgbClr val="5F73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9" name="Rectangle 8"/>
          <p:cNvSpPr/>
          <p:nvPr userDrawn="1"/>
        </p:nvSpPr>
        <p:spPr>
          <a:xfrm>
            <a:off x="0" y="332656"/>
            <a:ext cx="6876256" cy="864096"/>
          </a:xfrm>
          <a:prstGeom prst="rect">
            <a:avLst/>
          </a:prstGeom>
          <a:solidFill>
            <a:srgbClr val="3AA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4223341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7" name="6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8" name="7 Marcador de pie de página"/>
          <p:cNvSpPr>
            <a:spLocks noGrp="1"/>
          </p:cNvSpPr>
          <p:nvPr>
            <p:ph type="ftr" sz="quarter" idx="11"/>
          </p:nvPr>
        </p:nvSpPr>
        <p:spPr/>
        <p:txBody>
          <a:bodyPr/>
          <a:lstStyle/>
          <a:p>
            <a:endParaRPr lang="es-CR"/>
          </a:p>
        </p:txBody>
      </p:sp>
      <p:sp>
        <p:nvSpPr>
          <p:cNvPr id="9" name="8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
        <p:nvSpPr>
          <p:cNvPr id="10" name="Rectangle 9"/>
          <p:cNvSpPr/>
          <p:nvPr userDrawn="1"/>
        </p:nvSpPr>
        <p:spPr>
          <a:xfrm>
            <a:off x="0" y="332656"/>
            <a:ext cx="6876256" cy="864096"/>
          </a:xfrm>
          <a:prstGeom prst="rect">
            <a:avLst/>
          </a:prstGeom>
          <a:solidFill>
            <a:srgbClr val="3AA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413006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R"/>
          </a:p>
        </p:txBody>
      </p:sp>
      <p:sp>
        <p:nvSpPr>
          <p:cNvPr id="3" name="2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4" name="3 Marcador de pie de página"/>
          <p:cNvSpPr>
            <a:spLocks noGrp="1"/>
          </p:cNvSpPr>
          <p:nvPr>
            <p:ph type="ftr" sz="quarter" idx="11"/>
          </p:nvPr>
        </p:nvSpPr>
        <p:spPr/>
        <p:txBody>
          <a:bodyPr/>
          <a:lstStyle/>
          <a:p>
            <a:endParaRPr lang="es-CR"/>
          </a:p>
        </p:txBody>
      </p:sp>
      <p:sp>
        <p:nvSpPr>
          <p:cNvPr id="5" name="4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
        <p:nvSpPr>
          <p:cNvPr id="6" name="Rectangle 5"/>
          <p:cNvSpPr/>
          <p:nvPr userDrawn="1"/>
        </p:nvSpPr>
        <p:spPr>
          <a:xfrm>
            <a:off x="0" y="332656"/>
            <a:ext cx="6876256" cy="864096"/>
          </a:xfrm>
          <a:prstGeom prst="rect">
            <a:avLst/>
          </a:prstGeom>
          <a:solidFill>
            <a:srgbClr val="3AA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2338431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3" name="2 Marcador de pie de página"/>
          <p:cNvSpPr>
            <a:spLocks noGrp="1"/>
          </p:cNvSpPr>
          <p:nvPr>
            <p:ph type="ftr" sz="quarter" idx="11"/>
          </p:nvPr>
        </p:nvSpPr>
        <p:spPr/>
        <p:txBody>
          <a:bodyPr/>
          <a:lstStyle/>
          <a:p>
            <a:endParaRPr lang="es-CR"/>
          </a:p>
        </p:txBody>
      </p:sp>
      <p:sp>
        <p:nvSpPr>
          <p:cNvPr id="4" name="3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
        <p:nvSpPr>
          <p:cNvPr id="5" name="Rectangle 4"/>
          <p:cNvSpPr/>
          <p:nvPr userDrawn="1"/>
        </p:nvSpPr>
        <p:spPr>
          <a:xfrm>
            <a:off x="0" y="332656"/>
            <a:ext cx="6876256" cy="864096"/>
          </a:xfrm>
          <a:prstGeom prst="rect">
            <a:avLst/>
          </a:prstGeom>
          <a:solidFill>
            <a:srgbClr val="3AA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3022761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dirty="0" smtClean="0"/>
              <a:t>Haga clic para modificar el estilo de título del patrón</a:t>
            </a:r>
            <a:endParaRPr lang="es-CR" dirty="0"/>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
        <p:nvSpPr>
          <p:cNvPr id="8" name="Rectangle 7"/>
          <p:cNvSpPr/>
          <p:nvPr userDrawn="1"/>
        </p:nvSpPr>
        <p:spPr>
          <a:xfrm>
            <a:off x="0" y="332656"/>
            <a:ext cx="6156176" cy="864096"/>
          </a:xfrm>
          <a:prstGeom prst="rect">
            <a:avLst/>
          </a:prstGeom>
          <a:solidFill>
            <a:srgbClr val="5F73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
        <p:nvSpPr>
          <p:cNvPr id="9" name="Rectangle 8"/>
          <p:cNvSpPr/>
          <p:nvPr userDrawn="1"/>
        </p:nvSpPr>
        <p:spPr>
          <a:xfrm>
            <a:off x="0" y="332656"/>
            <a:ext cx="6876256" cy="864096"/>
          </a:xfrm>
          <a:prstGeom prst="rect">
            <a:avLst/>
          </a:prstGeom>
          <a:solidFill>
            <a:srgbClr val="3AA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30278446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s-CR"/>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D1400E89-7DD2-4826-B13B-413DE9DB9CD4}" type="datetimeFigureOut">
              <a:rPr lang="es-CR" smtClean="0"/>
              <a:pPr/>
              <a:t>7/12/15</a:t>
            </a:fld>
            <a:endParaRPr lang="es-CR"/>
          </a:p>
        </p:txBody>
      </p:sp>
      <p:sp>
        <p:nvSpPr>
          <p:cNvPr id="6" name="5 Marcador de pie de página"/>
          <p:cNvSpPr>
            <a:spLocks noGrp="1"/>
          </p:cNvSpPr>
          <p:nvPr>
            <p:ph type="ftr" sz="quarter" idx="11"/>
          </p:nvPr>
        </p:nvSpPr>
        <p:spPr/>
        <p:txBody>
          <a:bodyPr/>
          <a:lstStyle/>
          <a:p>
            <a:endParaRPr lang="es-CR"/>
          </a:p>
        </p:txBody>
      </p:sp>
      <p:sp>
        <p:nvSpPr>
          <p:cNvPr id="7" name="6 Marcador de número de diapositiva"/>
          <p:cNvSpPr>
            <a:spLocks noGrp="1"/>
          </p:cNvSpPr>
          <p:nvPr>
            <p:ph type="sldNum" sz="quarter" idx="12"/>
          </p:nvPr>
        </p:nvSpPr>
        <p:spPr/>
        <p:txBody>
          <a:bodyPr/>
          <a:lstStyle/>
          <a:p>
            <a:fld id="{D0A71F03-967C-4B32-8DDC-EF433D3A3127}" type="slidenum">
              <a:rPr lang="es-CR" smtClean="0"/>
              <a:pPr/>
              <a:t>‹Nr.›</a:t>
            </a:fld>
            <a:endParaRPr lang="es-CR"/>
          </a:p>
        </p:txBody>
      </p:sp>
      <p:sp>
        <p:nvSpPr>
          <p:cNvPr id="8" name="Rectangle 7"/>
          <p:cNvSpPr/>
          <p:nvPr userDrawn="1"/>
        </p:nvSpPr>
        <p:spPr>
          <a:xfrm>
            <a:off x="0" y="332656"/>
            <a:ext cx="6156176" cy="864096"/>
          </a:xfrm>
          <a:prstGeom prst="rect">
            <a:avLst/>
          </a:prstGeom>
          <a:solidFill>
            <a:srgbClr val="5F73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35961292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t="-2000" b="-2000"/>
          </a:stretch>
        </a:blipFill>
        <a:effectLst/>
      </p:bgPr>
    </p:bg>
    <p:spTree>
      <p:nvGrpSpPr>
        <p:cNvPr id="1" name=""/>
        <p:cNvGrpSpPr/>
        <p:nvPr/>
      </p:nvGrpSpPr>
      <p:grpSpPr>
        <a:xfrm>
          <a:off x="0" y="0"/>
          <a:ext cx="0" cy="0"/>
          <a:chOff x="0" y="0"/>
          <a:chExt cx="0" cy="0"/>
        </a:xfrm>
      </p:grpSpPr>
      <p:sp useBgFill="1">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CR" dirty="0"/>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400E89-7DD2-4826-B13B-413DE9DB9CD4}" type="datetimeFigureOut">
              <a:rPr lang="es-CR" smtClean="0"/>
              <a:pPr/>
              <a:t>7/12/15</a:t>
            </a:fld>
            <a:endParaRPr lang="es-C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A71F03-967C-4B32-8DDC-EF433D3A3127}" type="slidenum">
              <a:rPr lang="es-CR" smtClean="0"/>
              <a:pPr/>
              <a:t>‹Nr.›</a:t>
            </a:fld>
            <a:endParaRPr lang="es-CR"/>
          </a:p>
        </p:txBody>
      </p:sp>
      <p:sp>
        <p:nvSpPr>
          <p:cNvPr id="7" name="Rectangle 6"/>
          <p:cNvSpPr/>
          <p:nvPr userDrawn="1"/>
        </p:nvSpPr>
        <p:spPr>
          <a:xfrm>
            <a:off x="0" y="332656"/>
            <a:ext cx="6876256" cy="864096"/>
          </a:xfrm>
          <a:prstGeom prst="rect">
            <a:avLst/>
          </a:prstGeom>
          <a:solidFill>
            <a:srgbClr val="3AA1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R"/>
          </a:p>
        </p:txBody>
      </p:sp>
    </p:spTree>
    <p:extLst>
      <p:ext uri="{BB962C8B-B14F-4D97-AF65-F5344CB8AC3E}">
        <p14:creationId xmlns:p14="http://schemas.microsoft.com/office/powerpoint/2010/main" val="23290208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 Id="rId3" Type="http://schemas.openxmlformats.org/officeDocument/2006/relationships/image" Target="../media/image5.gi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0.xml"/><Relationship Id="rId3" Type="http://schemas.openxmlformats.org/officeDocument/2006/relationships/image" Target="../media/image6.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4.xml"/><Relationship Id="rId3" Type="http://schemas.openxmlformats.org/officeDocument/2006/relationships/image" Target="../media/image7.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5.xml"/><Relationship Id="rId3" Type="http://schemas.openxmlformats.org/officeDocument/2006/relationships/image" Target="../media/image8.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6.xml"/><Relationship Id="rId3" Type="http://schemas.openxmlformats.org/officeDocument/2006/relationships/image" Target="../media/image9.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7.xml"/><Relationship Id="rId3" Type="http://schemas.openxmlformats.org/officeDocument/2006/relationships/image" Target="../media/image10.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8.xml"/><Relationship Id="rId3" Type="http://schemas.openxmlformats.org/officeDocument/2006/relationships/image" Target="../media/image1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xml"/><Relationship Id="rId3" Type="http://schemas.openxmlformats.org/officeDocument/2006/relationships/image" Target="../media/image2.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0.xml"/><Relationship Id="rId3" Type="http://schemas.openxmlformats.org/officeDocument/2006/relationships/image" Target="../media/image13.jpe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1.xml"/><Relationship Id="rId3" Type="http://schemas.openxmlformats.org/officeDocument/2006/relationships/image" Target="../media/image13.jpe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2.xml"/><Relationship Id="rId3" Type="http://schemas.openxmlformats.org/officeDocument/2006/relationships/image" Target="../media/image14.gif"/></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5.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xml"/><Relationship Id="rId3" Type="http://schemas.openxmlformats.org/officeDocument/2006/relationships/image" Target="../media/image3.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6.jpe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7.jpe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8.jpe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34.xml.rels><?xml version="1.0" encoding="UTF-8" standalone="yes"?>
<Relationships xmlns="http://schemas.openxmlformats.org/package/2006/relationships"><Relationship Id="rId3" Type="http://schemas.openxmlformats.org/officeDocument/2006/relationships/diagramData" Target="../diagrams/data4.xml"/><Relationship Id="rId4" Type="http://schemas.openxmlformats.org/officeDocument/2006/relationships/diagramLayout" Target="../diagrams/layout4.xml"/><Relationship Id="rId5" Type="http://schemas.openxmlformats.org/officeDocument/2006/relationships/diagramQuickStyle" Target="../diagrams/quickStyle4.xml"/><Relationship Id="rId6" Type="http://schemas.openxmlformats.org/officeDocument/2006/relationships/diagramColors" Target="../diagrams/colors4.xml"/><Relationship Id="rId7" Type="http://schemas.microsoft.com/office/2007/relationships/diagramDrawing" Target="../diagrams/drawing4.xml"/><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7.xml"/><Relationship Id="rId3" Type="http://schemas.openxmlformats.org/officeDocument/2006/relationships/image" Target="../media/image2.jpe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8.xml"/><Relationship Id="rId3" Type="http://schemas.openxmlformats.org/officeDocument/2006/relationships/image" Target="../media/image19.jpe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20.gi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29.xml"/><Relationship Id="rId3" Type="http://schemas.openxmlformats.org/officeDocument/2006/relationships/image" Target="../media/image21.jpe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0.xml"/><Relationship Id="rId3" Type="http://schemas.openxmlformats.org/officeDocument/2006/relationships/image" Target="../media/image22.gif"/></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23.jpe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 Id="rId3" Type="http://schemas.openxmlformats.org/officeDocument/2006/relationships/image" Target="../media/image4.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Título"/>
          <p:cNvSpPr>
            <a:spLocks noGrp="1"/>
          </p:cNvSpPr>
          <p:nvPr>
            <p:ph type="ctrTitle"/>
          </p:nvPr>
        </p:nvSpPr>
        <p:spPr>
          <a:xfrm>
            <a:off x="685800" y="357167"/>
            <a:ext cx="7772400" cy="3000395"/>
          </a:xfrm>
        </p:spPr>
        <p:txBody>
          <a:bodyPr/>
          <a:lstStyle/>
          <a:p>
            <a:pPr eaLnBrk="1" fontAlgn="auto" hangingPunct="1">
              <a:spcAft>
                <a:spcPts val="0"/>
              </a:spcAft>
              <a:defRPr/>
            </a:pPr>
            <a:r>
              <a:rPr lang="es-ES" sz="3600" dirty="0" smtClean="0"/>
              <a:t/>
            </a:r>
            <a:br>
              <a:rPr lang="es-ES" sz="3600" dirty="0" smtClean="0"/>
            </a:br>
            <a:r>
              <a:rPr lang="es-ES" sz="3600" dirty="0" smtClean="0"/>
              <a:t/>
            </a:r>
            <a:br>
              <a:rPr lang="es-ES" sz="3600" dirty="0" smtClean="0"/>
            </a:br>
            <a:r>
              <a:rPr lang="es-ES" sz="3600" dirty="0" smtClean="0"/>
              <a:t/>
            </a:r>
            <a:br>
              <a:rPr lang="es-ES" sz="3600" dirty="0" smtClean="0"/>
            </a:br>
            <a:r>
              <a:rPr lang="es-ES" sz="2800" dirty="0" smtClean="0"/>
              <a:t>Universidad para la Cooperación Internacional</a:t>
            </a:r>
            <a:r>
              <a:rPr lang="es-ES" sz="3600" dirty="0" smtClean="0"/>
              <a:t/>
            </a:r>
            <a:br>
              <a:rPr lang="es-ES" sz="3600" dirty="0" smtClean="0"/>
            </a:br>
            <a:r>
              <a:rPr lang="es-ES" sz="3600" dirty="0" smtClean="0"/>
              <a:t/>
            </a:r>
            <a:br>
              <a:rPr lang="es-ES" sz="3600" dirty="0" smtClean="0"/>
            </a:br>
            <a:r>
              <a:rPr lang="es-ES" sz="3600" dirty="0" smtClean="0"/>
              <a:t>PROGRAMA MAESTRÍA EN ADMINISTRACIÓN DE PROYECTOS</a:t>
            </a:r>
            <a:br>
              <a:rPr lang="es-ES" sz="3600" dirty="0" smtClean="0"/>
            </a:br>
            <a:r>
              <a:rPr lang="es-ES" sz="3600" dirty="0" smtClean="0"/>
              <a:t/>
            </a:r>
            <a:br>
              <a:rPr lang="es-ES" sz="3600" dirty="0" smtClean="0"/>
            </a:br>
            <a:r>
              <a:rPr lang="es-ES_tradnl" sz="3600" dirty="0" smtClean="0">
                <a:solidFill>
                  <a:srgbClr val="C00000"/>
                </a:solidFill>
              </a:rPr>
              <a:t/>
            </a:r>
            <a:br>
              <a:rPr lang="es-ES_tradnl" sz="3600" dirty="0" smtClean="0">
                <a:solidFill>
                  <a:srgbClr val="C00000"/>
                </a:solidFill>
              </a:rPr>
            </a:br>
            <a:r>
              <a:rPr lang="es-ES_tradnl" sz="3600" dirty="0" smtClean="0">
                <a:solidFill>
                  <a:srgbClr val="C00000"/>
                </a:solidFill>
              </a:rPr>
              <a:t>Gestión del Costo del </a:t>
            </a:r>
            <a:r>
              <a:rPr lang="es-ES_tradnl" sz="3600" dirty="0" smtClean="0">
                <a:solidFill>
                  <a:srgbClr val="C00000"/>
                </a:solidFill>
              </a:rPr>
              <a:t>Proyecto</a:t>
            </a:r>
            <a:br>
              <a:rPr lang="es-ES_tradnl" sz="3600" dirty="0" smtClean="0">
                <a:solidFill>
                  <a:srgbClr val="C00000"/>
                </a:solidFill>
              </a:rPr>
            </a:br>
            <a:r>
              <a:rPr lang="es-ES_tradnl" sz="3600" smtClean="0">
                <a:solidFill>
                  <a:srgbClr val="C00000"/>
                </a:solidFill>
              </a:rPr>
              <a:t>(Aspectos Complementarios)</a:t>
            </a:r>
            <a:endParaRPr lang="es-ES" sz="3600" dirty="0" smtClean="0">
              <a:solidFill>
                <a:srgbClr val="C00000"/>
              </a:solidFill>
            </a:endParaRPr>
          </a:p>
        </p:txBody>
      </p:sp>
      <p:sp>
        <p:nvSpPr>
          <p:cNvPr id="5" name="4 Marcador de número de diapositiva"/>
          <p:cNvSpPr>
            <a:spLocks noGrp="1"/>
          </p:cNvSpPr>
          <p:nvPr>
            <p:ph type="sldNum" sz="quarter" idx="12"/>
          </p:nvPr>
        </p:nvSpPr>
        <p:spPr/>
        <p:txBody>
          <a:bodyPr/>
          <a:lstStyle/>
          <a:p>
            <a:pPr>
              <a:defRPr/>
            </a:pPr>
            <a:fld id="{FA8E5640-88C8-48CB-842E-5375E64CAB74}" type="slidenum">
              <a:rPr lang="es-ES" smtClean="0"/>
              <a:pPr>
                <a:defRPr/>
              </a:pPr>
              <a:t>1</a:t>
            </a:fld>
            <a:endParaRPr lang="es-ES" dirty="0"/>
          </a:p>
        </p:txBody>
      </p:sp>
    </p:spTree>
    <p:extLst>
      <p:ext uri="{BB962C8B-B14F-4D97-AF65-F5344CB8AC3E}">
        <p14:creationId xmlns:p14="http://schemas.microsoft.com/office/powerpoint/2010/main" val="7361087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83152" cy="1143000"/>
          </a:xfrm>
        </p:spPr>
        <p:txBody>
          <a:bodyPr>
            <a:normAutofit/>
          </a:bodyPr>
          <a:lstStyle/>
          <a:p>
            <a:r>
              <a:rPr lang="es-CR" dirty="0" smtClean="0"/>
              <a:t>Clasificación de Costos</a:t>
            </a:r>
            <a:endParaRPr lang="en-US" dirty="0"/>
          </a:p>
        </p:txBody>
      </p:sp>
      <p:sp>
        <p:nvSpPr>
          <p:cNvPr id="3" name="Content Placeholder 2"/>
          <p:cNvSpPr>
            <a:spLocks noGrp="1"/>
          </p:cNvSpPr>
          <p:nvPr>
            <p:ph sz="half" idx="1"/>
          </p:nvPr>
        </p:nvSpPr>
        <p:spPr/>
        <p:txBody>
          <a:bodyPr>
            <a:normAutofit fontScale="92500" lnSpcReduction="10000"/>
          </a:bodyPr>
          <a:lstStyle/>
          <a:p>
            <a:r>
              <a:rPr lang="es-CR" dirty="0" smtClean="0"/>
              <a:t>Variables: Cambian de acuerdo con la cantidad de trabajo. (materiales, mano de obra, combustibles, </a:t>
            </a:r>
            <a:r>
              <a:rPr lang="es-CR" dirty="0" err="1" smtClean="0"/>
              <a:t>etc</a:t>
            </a:r>
            <a:r>
              <a:rPr lang="es-CR" dirty="0" smtClean="0"/>
              <a:t>)</a:t>
            </a:r>
          </a:p>
          <a:p>
            <a:r>
              <a:rPr lang="es-CR" dirty="0" smtClean="0"/>
              <a:t>Fijos: En el caso de un aumento de la producción se mantienen sin variación. (alquiler de una oficina, leasing de maquinaria).</a:t>
            </a:r>
            <a:endParaRPr lang="en-US" dirty="0"/>
          </a:p>
        </p:txBody>
      </p:sp>
      <p:sp>
        <p:nvSpPr>
          <p:cNvPr id="9218" name="AutoShape 2" descr="data:image/jpeg;base64,/9j/4AAQSkZJRgABAQAAAQABAAD/2wCEAAkGBhAQDhMQERESEBEQEBYXEBQRFxARFBcSExIWFBMQFBoaJyYfGBolGhUSIC8gIycrLSwsFR4xQTAqNTIrLCoBCQoKDgwOGg8PGjUkHyU1KiwvLzU1NS81MioqKjIpLiwqNSssMiwtLCkvNSwyLCovLDUuKTAvNSoqLCopLCk1LP/AABEIAKkBKwMBIgACEQEDEQH/xAAbAAEAAgMBAQAAAAAAAAAAAAAABQcDBAYCAf/EAEQQAAICAQICBQgGBwcEAwAAAAECAAMRBBIhMQUGE0FRFCIyNGGS0eEXQlNxc7IHI1J0gZGhFTM1Q3KxwSRigrMlNnX/xAAbAQEAAgMBAQAAAAAAAAAAAAAABAUCAwYBB//EADoRAAECBAIFCAoCAgMAAAAAAAEAAgMEESExURIyQWFxBSJSgZGh4fAGExUWM2KxwdHSFHJCgiOS8f/aAAwDAQACEQMRAD8AvGIiESIiESU51o9e1H4zS45TnWj17UfjNJ0lrFRJrVCi4iJaKvSIiESIiESIiESIiESIiESIiESIiESIiESIiESSXVv17T/jp+YSNkl1b9e0/wCOn5hMH6pWTdYK5YiJQK5SIiESIiESIiESIiESIiESIiESU51o9e1H4zS45TnWj17UfjNJ0lrFRJrVCi4iJaKvSIiESIiESJ7qoZ/RUtjngZnl0IOCCCOYPAwsQ9pOjW6+RPSVljgAk+zjPMLKorRIiIRIiIRIiIRIiIRIiIRJJdW/XtP+On5hMOh6LstPAYX9o8v4eM6roTopKbayBlu0TLHn6QkGbnIUAaLzc2A23so5mmiIGNuajq4n7YqwYnlrFHMgfeQJ9VweRB+7jKtdGvsREIkTxbcqjLMFHixAGfDjPq2A8iDwzwIPA8jFEXqIiESIiESIiESIiESU51o9e1H4zS45TnWj17UfjNJ0lrFRJrVCi4iJaKvSIiESIiEW9pbQKiHVxWz8HQ4O4DkZmt05NgYkWL2W4F/MAXkC+OJ/5mjRrHTIU4B5jAI/kZ9Gus379x3EYOcHh4Y5YhVL5SL6xz2UFa7TtpuqDmQb5KSppUWoVx59LE7c7c45jPETDTpqgle7Z+sXLElt/s2Y4cJpnXWZB3cQCAcLyPMRVrbFXarYHdyyM88HmJ7Va/4UxTXvbadmltpsqNmzgt3TaesqoARnOchyyluJwazy/pIxhg48D/tM1WusVdobAHLgDjPPBPKYJ4pstBiw3vLzUHC9dp4Aeb4JERCmpERCJESS6P6Dezi3mL7eZ+7wmD3tY3ScaBaosZkIVefO5aFVLOdqgknuEn+juroGGt4n9nu/j4yU0uhrqXCgDxP/ACZqazrHp6+G7efBPO/ry/rOZneW/wDGX7fx49iiw4c3Pu0IDDTIXPWRh5upJEAGAMTNpWHbVfip+YTjNZ1ttbhWorHifOb4D+sxdXtS9nSGmLsznyhPSJP1hy8JzYiF8QEmpqPquqkvQyaa31schgbemJtelrDt6lJfpBp0T9YKF17BNMdD5xLMg3b7dnFePOa/UltPX06ydF2W26LyVm1G7eUDgHbxYAnjswTx4sOIzOs6W6rWX9P0al6Ft0iaNkdn7Jl7TNhUbG4n0hxx3zq6OjKqkZaaq6gwORWqICcYBOMT6K+bayC2Hc1bSlbC52ZhY0uuF6ufpQ1Os23eQdlo03+Vag2Flr2VtZ5vmgt5oXu5sB4Zxj9J+tNB169GE9Hhsbzaot2Btps245Z4eHt75vdR+qF1fQdmh1KdhZcL1bijkC1dqvlSQeGO/ukDXoOm16NPQ/kKEEGoartU7LsWYknHPkSPHHdmZ6Eq6I4Na2gIFydW9XC9z5ovLrV/SFrn13SHRwTTDVaa2s2aes2isX70VmDfZlcAcefESa6NvTT9Ia+rSaHbqNNoKAP17YYCqoLUAw2rtH1snO32zZu6mX1azofs1NtOgrZL7MouDsA3bSc8TngM4m50d1e1K9N9Ialq9tGo01aUuWTDMtaKRgHcOIPMd0OjQvVBgNg07Tc6e0V2i9PCii0f0OdKaq7RntkLVl3ZdQ9m97LGsO9Sp4jHiTLCnBfor0mu0lJ0Wp0ZpSo2MLi9bBmawYQKM9xc5z3Cd7K+fp/IcW0pW1LrIYJERIS9SImO+9a0LuyoiglmYhVAHMkngBCLJEieietmh1bmvT6mq51GSqMC2PHHeJLTJzHMNHChRJTnWj17UfjNLjlOdaPXtR+M0mSWsVEmtUKLiIloq9IiIRIiIRbfZjybdgbu2xnvxt5Tzp681Wnh5oXmMnie4909UatBX2boWG/dwbb3Ynw6pQtiqhAsCjic4wc5nqrqRuc3ROsDW1KaQrtrhXYsrdGAFlD5YJuA2nGMZwT3GfKujCwXiQzrlRtJGO7LdxM+HpH9YX2869uM+zGZ9XpLzFBDZVdow7KpHcSB3iLKOf5waL3t0caGu6lab960YiJ4rlIifM8cd55DmT7AJi5waKuNAs2sc80aKlfZm0ujew4QZ8T3D759ZEq428W7q1Pnf+Z+qP6zVv6UsYbQdidyJ5ox/uf4ypneV4MsKDnOy/OSs5DkSc5QvCGizpnD/UC7uNm/NWyn6q9NpuNrh7B3DziD7AOX3mYNX1vPKpAo8X4n+Q+M5yJx01Pxpp1Xnq2LsZH0NkJc6cesV+bsOoDZuuFs6vpG2303Zh4cl/kOE1oiQV10KDDgt0IbQ0ZAUHcklOq/r+m/eE/MJFyU6r+v6b94T8wmyFrt4hYTPwX8D9FeMRE7FfKEiIhEiIhEiIhEiIhEnB/pnucdEuiJa2903sgyqKjBybD3KcAffid5OX/SD1b1PSGkGm09y0hrV7ffnDVAE44DOQwQ44ZxzkqTc1kdjnYAgrw4KJ6l9E6LVmjWLoLtFbpa0FTEdilgZPTXaf1i8W4nnunfTiOh+i+naHopa3QtpanUMUV0c0qNvZBcYGBjGPAcec7eezZq+odUbLk0HWgSU51o9e1H4zS45TnWj17UfjNM5LWKizWqFFxES0VekREIkREIkRE8XoFUiY2vA9v3TE15+6VcxytKwLF1TkL+HeryU5Anpm4ZojN1u7HuWwTiY21A7uMxVVM7bVBZj3DiZtdnVV6WLrP2R/dqf+4/WPsHCU8TlmPFBMIBjekb9m/cAVet5BlJVwZGJixDcMbbrN7D5iQNmNl5podxuJFdY5u3AfcO9j7BPR1q18KQQe+xvTP3fsj7uM19RqnsOWOcchyAHgo7hMMpo089x5pJPSOPVsb1X3roJbkdhH/O0AdBur/scYh/tzflqKr6TPkRK5X6REQiREQiSU6r+v6b94T8wkXJTqv6/pv3hPzCbIWu3iFomfgv4H6K8YiJ2K+UJERCJERCJERCJERCJERCJERCJKc60evaj8ZpccpzrR69qPxmk6S1iok1qhRcREtFXpE8tYBzMxNqfAfzkGY5Ql5f4jr5YnuVpKckzc3eEw0zNh2n7LPPDXAd/wDKazOTzM8ygmPSE4QW9Z/A/K6uU9EQLzL+pv5P4WZtQe7hMTMTz4z5M2m0j2HCjl6RPBQPFj3SiizUzNu0XOJ3eAXTQpOR5OYYgaGAYuP5N1s26FfJEvQnPatXcCRgNjdWw8AV3c+9TJGvqypqqcuEym69nZFVdzfqqxnGGIGTk9/LgZ86H1enqZqnsOyzBezbuQOnFNq4JPNuPtHdPVHSNFll9rdjXY9gNPlCPbWtI3DYqqD5/ocx4yQyHAZQvoXZVsKZnb1W3qpizE9MVEEOZDBrpEc5wNqBpHNAqbuBIAHMwKx2dHX7nprVKUrVWsJsrAKP6FjWZwynI5cOM1P7FdmVVUL+oFjs9lezbuK9pu4BVJAAByfvkh0p0tS4u2vu7TT6ZF8zs8tU43jaOC8BnA4ccRp9bpm2bmr3po60Q3pY9S2LYxcMoHE7SMHBEwiaER1C7vFMcBsClSzIktCqxlK0rYkk0FXOJNXXtU3FNtFraXq45setsFvJmtpKOhRsMAG3ctvpZ5YxPFXQZDsLMFfJrba2rZHRuzQkYYZBG4YI5yUt6V07sFNoAOhspZkqNaixriw2oB6OD/IcePCaqa6mpBSLBZt0+qy6q4U2aisKta5AOBtHEgcSZgYcIf8AoW5seZdiDfccjcHiBbetBegrjXvwnFN4TenamvGe0CZ3Yxx+7jymLonQdvcK92xcMztz2oilnbHfwE6BunKztuW6msipQU8nR7xYtYTCuVwQSPSLDAOJA9C65abgzgmsqyWBeeyxCjEe0Zz/AAmtzITXtobbfIW+HGmHwohIo6lrHG9r2NLYWKy2jRvW+ztaXQZr7RlsFnEAqQqjY2OPeOE8/wBg3dnvwvob9m9O17PGe02Z3Yxx+7jMj6TS112E3jUMyFaVRbUwx/zbCwGMDPmjOSZv+X0dv5b2vndn/cbX39r2PZbM427M8c55cMT0Ma7Xp1EduXUFiYz2D/i0iL4gm9BQDaAb3Ngos9B3CrtMJgIHK707QVnGLCmcheI4+BzNnV9WnV1VWrINC2OzWVBVyF3bjnAG5gAfrd2Ztrr6DpgtlldwXT7UV6mGpSwJhVWxQAUDYPEnzeGIq19YdHXULWTo66yHraxN1YVWruUqcqcEgrniBymfqoWeW0LX/ImbmmFf8TTdvtfZTioLW6J6XKOADgHgQwKsMqykcCCDzm71X9f037wn5hPHTltLWg1BP7sdoaldKzZk7jWrcQuNo+8HhPfVf1/TfvCfmEjgBsYAZqa57nypc4UOid2xXjEROuXy1IiIRIiIRIiIRIiIRIiIRIiIRJTfWlgNdqMn/OaXJKX60620a/UAWOALmwAzgf7zVFnjJjSArWysJDkscovLHOoBf7KKa/wGZjaxj8pk8vt+1s99/jHl9v2tnvv8ZRzHKcePZzyBkLeetdnKciysrdkME5k1P0oOoLBiMTP5fb9rZ77/ABjy+37Wz33+Mrearir8vPYsGICnl48pv6dr3G42ulY5uzuF+4cfOPsE92dMMqlKnsOfSexmLH/SDwUf1khsBobpxDQd54D74b1WxeUHF5gyzdN4xvRrf7OpY/KKu3UusQ0S18bic91S+mf9R+oP6zFqNYzjbgIg5IvBR7T4n2mfBr7ftbPff4x5fb9rZ77/ABh0dujoQ+aO88T9sNyQpF2mI0wdN4w2Nb/Rt6f2JLtmlSywYjEz+X2/a2e+/wAY8vt+1s99/jI/NVlV+Xf4LBiMTP5fb9rZ77/GPL7ftbPff4xzUq/Lv8FgxGJn8vt+1s99/jHl9v2tnvv8Y5qVfl3+CwYjEz+X2/a2e+/xjy+37Wz33+Mc1Kvy7/BYMRiZ/L7ftbPff4x5fb9rZ77/ABjmpV+Xf4LBiMTP5fb9rZ77/GPL7ftbPff4xzUq/Lv8FgxJTquP+v037wn5hNLy+37Wz33+MkereqsbXaYM7sPKK+DMxHpDuM2QtHTHELRMF3qX1Gw/TgrsiInXr5WkREIkREIkREIkREIkREIkREIkpDrZ/iGp/GaXfKQ62f4hqfxmlTyr8NvFdP6N/Gfw+6iYibdWg80PaezQ8u92/wBC/wDJ4SkhwnRDRo8OOS66Zm4Us0OiHGwGJJyaBcncAteqpnYKoLE8gOJm32VdXp4ts/YB8xT/AN5+sfYJ4t1/mlKh2aHn3u3+tv8AgcJqTfpQ4OpznZ7BwG3iexQfVTM58asNnRB5x/s4avBhr8+IWbUap7DljnHIDgAPBR3TY6J6OF9jKX7NUqexm27/ADa13EAZGeE0ZL9WtSK7bGJUY0t+3ftILdn5q4PA5Pd3zU13rIgMQ1ripb4Yl5ctgDRoLADD7dywtoaCyrXc9hYnOKWBACk5A3Hdy5fxmouksJVQjFnXcgAYllwTuXxHA8R4GSvRPShfWUtZ2SBC/FUqpHGtvS2gA93ObOjvUaLyftVF9lTtU2UxXW2GbSl/qmzaxx3ZA+sZtbDY+4tj9sztWl8eLBOib4d+lewFhQVt34wi9HXGrthVYahzcK2zw58psdGdB23smEda3bb2uxigOD38u7HOdEuqTNd6JQUXTqu+zUOm3bVtelqgc89wwFIOczF0Y2b9Net1aU16da3DWIpVhWVeoqTnzm87OMHdnM2CWYCL1848PNVGdPxSxxAAN+2h5uJvx/658tpNM1tiVoMvYwVR7W5SRfoig71r1Ie2tSSGQpW230hW5PE88ZAzia/QOtWjVU2t6KON2Oe0jaxHtAJP8Jt/2AqFntuq7FVYo9b1u1hx5iooOck4zkDHGaYbAW1pX7BTJiKWxKF2iKClq1NbjC+ywobqPq6Nuas2rVY1a+k4VioxzyeUJ0dc1ZtFVhqXm4VigxzyeU6DRkm3SahbUSiiqsW5sVSmz++TZnc27zjwB3b576PZHqrLlFrWuxRdXcKraUZnJqesn9Z6XcOIbnNjZZp2+bX4eaqO+fe2poPxjY77DtsDasHd0HeopPZux1C5QKr55sNvLicDdw7mBmpqdK9TFLEathzVwVPHlwM6PR2tt0rK9RHkttTLa+1WYvaTScEGslSuGOBy4yP6x1oDVtJVhWQ1XarqBUAx2qrjuOSdvHExiQWhmkN32WyDNPdFEN2/uJ37sqb62MPERIis0iIhEkp1X9f037wn5hIuSnVf1/TfvCfmE2QtdvELRM/BfwP0V4xETsV8oSIiESIiESIiESIiESIiESIiESUt1k0r2dI6kKM4ubJPAAeLHul0MMjAOPbOd1/UXT3kl3tO5izAMqgsebEAcTIc1B9cACCaX2ffDsKnSM/Ek3ksGsKVxpvpUaXCo4qq+1rq9DFtn7ZHmL/oH1j7TNS25nYsxLE8yeMtP6MNF43e/wDKPow0Xjd7/wApWRJWZeNEABuQw8TvKvpblaSgOMQte55xcaE8BejR8rQBtpVVTEtb6MNF43e/8o+jDReN3v8Aymn2dHyU73klei7sH7KqYlrfRhovG73/AJR9GGi8bvf+Uezo+Se8kr0Xdg/ZVTEtb6MNF43e/wDKPow0Xjd7/wAo9nR8k95JXou7B+yqmJa30YaLxu9/5R9GGi8bvf8AlHs6PknvJK9F3YP2VUxLW+jDReN3v/KPow0Xjd7/AMo9nR8k95JXou7B+yqmJa30YaLxu9/5R9GGi8bvf+Uezo+Se8kr0Xdg/ZVTEtb6MNF43e/8o+jDReN3v/KPZ0fJe+8kr0Xdg/ZVTEtb6MNF43e/8o+jDReN3v8Ayj2dHyXnvJK9F3YP2VUxLW+jDReN3v8Ayj6MNF43e/8AKPZ0fJPeSV6Luwfsqpkp1X9f037wn5hLC+jDReN3v/KZ9D+jvSU2papt3VuGXLZGVORnhMofJ8YOBIWuL6Qyz4bmhrrgjAfsuoiInRriUiIhEiIhEiIhEiIhEiIhEiIhEiIhEiIhEiIhEiIhFxvWvrxq9C9hHRtl2mqVSdQLURfOAzw2kjBOP4T50N1212oraz+yra08mNtLdsjC1sKUrXzRjcDzPhNr9J3+Dav8If8AsWaWs/8Aqx//ACh/6BLSG2E6C06AqXaNanIXxWO1dX0XrHtorstqNFjoC1TEMUY80yMZmft1wTuXA5nIwD4EymtdoxfT1cpZmVbVdXKEq209juAI4jIyM+2bHRPUXSWdOa7QEONHVUli0B7AnaWV17XPHiV32Yz4iZOkYYBc51MTSmwO0c/OaVVwBgRkcQeWJ5ruVvRYNjnggyi16Vvr6qKqWOofXtSxyRikgsawfqqSP6kSa6G6Bt0nSujbTadNArjbfW2tpuN9R/zFTOWIwTwHMDGOOTuTgwOq/AuAwvo9db7gd6aSt2IiVKySIiESIiESIiESIiESIiESIiESIiESIiESIiESIiESIiESIiESIiESIiESIiEWp0t0VVqqH09wLV2jDgEqSMg8xxHECY36DpbR+RlT2HY9lt3Nnswu3G7ny75vxMw9wFAd/XmihB1N0f8A0n6tv/j8+S+e/m5xnPHzvRHObOm6vaevV26xVIvvVVtbcxBVAoUBeQ4KOUkomRjRDi4+TX63RQWm6k6GvRtoRTnT2MWZGZ284kHcCTkHIBGDwxNboD9HXR+hu7empjaFwjWO9hUEYO3PAcOGfaZ00TL+RFoRpG+N8eK8okRE0L1IiIRIiIRIiIRIiIRIiIRIiIRIiIRIiIRIiIRf/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9220" name="AutoShape 4" descr="data:image/jpeg;base64,/9j/4AAQSkZJRgABAQAAAQABAAD/2wCEAAkGBhAQDhMQERESEBEQEBYXEBQRFxARFBcSExIWFBMQFBoaJyYfGBolGhUSIC8gIycrLSwsFR4xQTAqNTIrLCoBCQoKDgwOGg8PGjUkHyU1KiwvLzU1NS81MioqKjIpLiwqNSssMiwtLCkvNSwyLCovLDUuKTAvNSoqLCopLCk1LP/AABEIAKkBKwMBIgACEQEDEQH/xAAbAAEAAgMBAQAAAAAAAAAAAAAABQcDBAYCAf/EAEQQAAICAQICBQgGBwcEAwAAAAECAAMRBBIhMQUGE0FRFCIyNGGS0eEXQlNxc7IHI1J0gZGhFTM1Q3KxwSRigrMlNnX/xAAbAQEAAgMBAQAAAAAAAAAAAAAABAUCAwYBB//EADoRAAECBAIFCAoCAgMAAAAAAAEAAgMEESExURIyQWFxBSJSgZGh4fAGExUWM2KxwdHSFHJCgiOS8f/aAAwDAQACEQMRAD8AvGIiESIiESU51o9e1H4zS45TnWj17UfjNJ0lrFRJrVCi4iJaKvSIiESIiESIiESIiESIiESIiESIiESIiESIiESSXVv17T/jp+YSNkl1b9e0/wCOn5hMH6pWTdYK5YiJQK5SIiESIiESIiESIiESIiESIiESU51o9e1H4zS45TnWj17UfjNJ0lrFRJrVCi4iJaKvSIiESIiESJ7qoZ/RUtjngZnl0IOCCCOYPAwsQ9pOjW6+RPSVljgAk+zjPMLKorRIiIRIiIRIiIRIiIRIiIRJJdW/XtP+On5hMOh6LstPAYX9o8v4eM6roTopKbayBlu0TLHn6QkGbnIUAaLzc2A23so5mmiIGNuajq4n7YqwYnlrFHMgfeQJ9VweRB+7jKtdGvsREIkTxbcqjLMFHixAGfDjPq2A8iDwzwIPA8jFEXqIiESIiESIiESIiESU51o9e1H4zS45TnWj17UfjNJ0lrFRJrVCi4iJaKvSIiESIiEW9pbQKiHVxWz8HQ4O4DkZmt05NgYkWL2W4F/MAXkC+OJ/5mjRrHTIU4B5jAI/kZ9Gus379x3EYOcHh4Y5YhVL5SL6xz2UFa7TtpuqDmQb5KSppUWoVx59LE7c7c45jPETDTpqgle7Z+sXLElt/s2Y4cJpnXWZB3cQCAcLyPMRVrbFXarYHdyyM88HmJ7Va/4UxTXvbadmltpsqNmzgt3TaesqoARnOchyyluJwazy/pIxhg48D/tM1WusVdobAHLgDjPPBPKYJ4pstBiw3vLzUHC9dp4Aeb4JERCmpERCJESS6P6Dezi3mL7eZ+7wmD3tY3ScaBaosZkIVefO5aFVLOdqgknuEn+juroGGt4n9nu/j4yU0uhrqXCgDxP/ACZqazrHp6+G7efBPO/ry/rOZneW/wDGX7fx49iiw4c3Pu0IDDTIXPWRh5upJEAGAMTNpWHbVfip+YTjNZ1ttbhWorHifOb4D+sxdXtS9nSGmLsznyhPSJP1hy8JzYiF8QEmpqPquqkvQyaa31schgbemJtelrDt6lJfpBp0T9YKF17BNMdD5xLMg3b7dnFePOa/UltPX06ydF2W26LyVm1G7eUDgHbxYAnjswTx4sOIzOs6W6rWX9P0al6Ft0iaNkdn7Jl7TNhUbG4n0hxx3zq6OjKqkZaaq6gwORWqICcYBOMT6K+bayC2Hc1bSlbC52ZhY0uuF6ufpQ1Os23eQdlo03+Vag2Flr2VtZ5vmgt5oXu5sB4Zxj9J+tNB169GE9Hhsbzaot2Btps245Z4eHt75vdR+qF1fQdmh1KdhZcL1bijkC1dqvlSQeGO/ukDXoOm16NPQ/kKEEGoartU7LsWYknHPkSPHHdmZ6Eq6I4Na2gIFydW9XC9z5ovLrV/SFrn13SHRwTTDVaa2s2aes2isX70VmDfZlcAcefESa6NvTT9Ia+rSaHbqNNoKAP17YYCqoLUAw2rtH1snO32zZu6mX1azofs1NtOgrZL7MouDsA3bSc8TngM4m50d1e1K9N9Ialq9tGo01aUuWTDMtaKRgHcOIPMd0OjQvVBgNg07Tc6e0V2i9PCii0f0OdKaq7RntkLVl3ZdQ9m97LGsO9Sp4jHiTLCnBfor0mu0lJ0Wp0ZpSo2MLi9bBmawYQKM9xc5z3Cd7K+fp/IcW0pW1LrIYJERIS9SImO+9a0LuyoiglmYhVAHMkngBCLJEieietmh1bmvT6mq51GSqMC2PHHeJLTJzHMNHChRJTnWj17UfjNLjlOdaPXtR+M0mSWsVEmtUKLiIloq9IiIRIiIRbfZjybdgbu2xnvxt5Tzp681Wnh5oXmMnie4909UatBX2boWG/dwbb3Ynw6pQtiqhAsCjic4wc5nqrqRuc3ROsDW1KaQrtrhXYsrdGAFlD5YJuA2nGMZwT3GfKujCwXiQzrlRtJGO7LdxM+HpH9YX2869uM+zGZ9XpLzFBDZVdow7KpHcSB3iLKOf5waL3t0caGu6lab960YiJ4rlIifM8cd55DmT7AJi5waKuNAs2sc80aKlfZm0ujew4QZ8T3D759ZEq428W7q1Pnf+Z+qP6zVv6UsYbQdidyJ5ox/uf4ypneV4MsKDnOy/OSs5DkSc5QvCGizpnD/UC7uNm/NWyn6q9NpuNrh7B3DziD7AOX3mYNX1vPKpAo8X4n+Q+M5yJx01Pxpp1Xnq2LsZH0NkJc6cesV+bsOoDZuuFs6vpG2303Zh4cl/kOE1oiQV10KDDgt0IbQ0ZAUHcklOq/r+m/eE/MJFyU6r+v6b94T8wmyFrt4hYTPwX8D9FeMRE7FfKEiIhEiIhEiIhEiIhEnB/pnucdEuiJa2903sgyqKjBybD3KcAffid5OX/SD1b1PSGkGm09y0hrV7ffnDVAE44DOQwQ44ZxzkqTc1kdjnYAgrw4KJ6l9E6LVmjWLoLtFbpa0FTEdilgZPTXaf1i8W4nnunfTiOh+i+naHopa3QtpanUMUV0c0qNvZBcYGBjGPAcec7eezZq+odUbLk0HWgSU51o9e1H4zS45TnWj17UfjNM5LWKizWqFFxES0VekREIkREIkRE8XoFUiY2vA9v3TE15+6VcxytKwLF1TkL+HeryU5Anpm4ZojN1u7HuWwTiY21A7uMxVVM7bVBZj3DiZtdnVV6WLrP2R/dqf+4/WPsHCU8TlmPFBMIBjekb9m/cAVet5BlJVwZGJixDcMbbrN7D5iQNmNl5podxuJFdY5u3AfcO9j7BPR1q18KQQe+xvTP3fsj7uM19RqnsOWOcchyAHgo7hMMpo089x5pJPSOPVsb1X3roJbkdhH/O0AdBur/scYh/tzflqKr6TPkRK5X6REQiREQiSU6r+v6b94T8wkXJTqv6/pv3hPzCbIWu3iFomfgv4H6K8YiJ2K+UJERCJERCJERCJERCJERCJERCJKc60evaj8ZpccpzrR69qPxmk6S1iok1qhRcREtFXpE8tYBzMxNqfAfzkGY5Ql5f4jr5YnuVpKckzc3eEw0zNh2n7LPPDXAd/wDKazOTzM8ygmPSE4QW9Z/A/K6uU9EQLzL+pv5P4WZtQe7hMTMTz4z5M2m0j2HCjl6RPBQPFj3SiizUzNu0XOJ3eAXTQpOR5OYYgaGAYuP5N1s26FfJEvQnPatXcCRgNjdWw8AV3c+9TJGvqypqqcuEym69nZFVdzfqqxnGGIGTk9/LgZ86H1enqZqnsOyzBezbuQOnFNq4JPNuPtHdPVHSNFll9rdjXY9gNPlCPbWtI3DYqqD5/ocx4yQyHAZQvoXZVsKZnb1W3qpizE9MVEEOZDBrpEc5wNqBpHNAqbuBIAHMwKx2dHX7nprVKUrVWsJsrAKP6FjWZwynI5cOM1P7FdmVVUL+oFjs9lezbuK9pu4BVJAAByfvkh0p0tS4u2vu7TT6ZF8zs8tU43jaOC8BnA4ccRp9bpm2bmr3po60Q3pY9S2LYxcMoHE7SMHBEwiaER1C7vFMcBsClSzIktCqxlK0rYkk0FXOJNXXtU3FNtFraXq45setsFvJmtpKOhRsMAG3ctvpZ5YxPFXQZDsLMFfJrba2rZHRuzQkYYZBG4YI5yUt6V07sFNoAOhspZkqNaixriw2oB6OD/IcePCaqa6mpBSLBZt0+qy6q4U2aisKta5AOBtHEgcSZgYcIf8AoW5seZdiDfccjcHiBbetBegrjXvwnFN4TenamvGe0CZ3Yxx+7jymLonQdvcK92xcMztz2oilnbHfwE6BunKztuW6msipQU8nR7xYtYTCuVwQSPSLDAOJA9C65abgzgmsqyWBeeyxCjEe0Zz/AAmtzITXtobbfIW+HGmHwohIo6lrHG9r2NLYWKy2jRvW+ztaXQZr7RlsFnEAqQqjY2OPeOE8/wBg3dnvwvob9m9O17PGe02Z3Yxx+7jMj6TS112E3jUMyFaVRbUwx/zbCwGMDPmjOSZv+X0dv5b2vndn/cbX39r2PZbM427M8c55cMT0Ma7Xp1EduXUFiYz2D/i0iL4gm9BQDaAb3Ngos9B3CrtMJgIHK707QVnGLCmcheI4+BzNnV9WnV1VWrINC2OzWVBVyF3bjnAG5gAfrd2Ztrr6DpgtlldwXT7UV6mGpSwJhVWxQAUDYPEnzeGIq19YdHXULWTo66yHraxN1YVWruUqcqcEgrniBymfqoWeW0LX/ImbmmFf8TTdvtfZTioLW6J6XKOADgHgQwKsMqykcCCDzm71X9f037wn5hPHTltLWg1BP7sdoaldKzZk7jWrcQuNo+8HhPfVf1/TfvCfmEjgBsYAZqa57nypc4UOid2xXjEROuXy1IiIRIiIRIiIRIiIRIiIRIiIRJTfWlgNdqMn/OaXJKX60620a/UAWOALmwAzgf7zVFnjJjSArWysJDkscovLHOoBf7KKa/wGZjaxj8pk8vt+1s99/jHl9v2tnvv8ZRzHKcePZzyBkLeetdnKciysrdkME5k1P0oOoLBiMTP5fb9rZ77/ABjy+37Wz33+Mrearir8vPYsGICnl48pv6dr3G42ulY5uzuF+4cfOPsE92dMMqlKnsOfSexmLH/SDwUf1khsBobpxDQd54D74b1WxeUHF5gyzdN4xvRrf7OpY/KKu3UusQ0S18bic91S+mf9R+oP6zFqNYzjbgIg5IvBR7T4n2mfBr7ftbPff4x5fb9rZ77/ABh0dujoQ+aO88T9sNyQpF2mI0wdN4w2Nb/Rt6f2JLtmlSywYjEz+X2/a2e+/wAY8vt+1s99/jI/NVlV+Xf4LBiMTP5fb9rZ77/GPL7ftbPff4xzUq/Lv8FgxGJn8vt+1s99/jHl9v2tnvv8Y5qVfl3+CwYjEz+X2/a2e+/xjy+37Wz33+Mc1Kvy7/BYMRiZ/L7ftbPff4x5fb9rZ77/ABjmpV+Xf4LBiMTP5fb9rZ77/GPL7ftbPff4xzUq/Lv8FgxJTquP+v037wn5hNLy+37Wz33+MkereqsbXaYM7sPKK+DMxHpDuM2QtHTHELRMF3qX1Gw/TgrsiInXr5WkREIkREIkREIkREIkREIkREIkpDrZ/iGp/GaXfKQ62f4hqfxmlTyr8NvFdP6N/Gfw+6iYibdWg80PaezQ8u92/wBC/wDJ4SkhwnRDRo8OOS66Zm4Us0OiHGwGJJyaBcncAteqpnYKoLE8gOJm32VdXp4ts/YB8xT/AN5+sfYJ4t1/mlKh2aHn3u3+tv8AgcJqTfpQ4OpznZ7BwG3iexQfVTM58asNnRB5x/s4avBhr8+IWbUap7DljnHIDgAPBR3TY6J6OF9jKX7NUqexm27/ADa13EAZGeE0ZL9WtSK7bGJUY0t+3ftILdn5q4PA5Pd3zU13rIgMQ1ripb4Yl5ctgDRoLADD7dywtoaCyrXc9hYnOKWBACk5A3Hdy5fxmouksJVQjFnXcgAYllwTuXxHA8R4GSvRPShfWUtZ2SBC/FUqpHGtvS2gA93ObOjvUaLyftVF9lTtU2UxXW2GbSl/qmzaxx3ZA+sZtbDY+4tj9sztWl8eLBOib4d+lewFhQVt34wi9HXGrthVYahzcK2zw58psdGdB23smEda3bb2uxigOD38u7HOdEuqTNd6JQUXTqu+zUOm3bVtelqgc89wwFIOczF0Y2b9Net1aU16da3DWIpVhWVeoqTnzm87OMHdnM2CWYCL1848PNVGdPxSxxAAN+2h5uJvx/658tpNM1tiVoMvYwVR7W5SRfoig71r1Ie2tSSGQpW230hW5PE88ZAzia/QOtWjVU2t6KON2Oe0jaxHtAJP8Jt/2AqFntuq7FVYo9b1u1hx5iooOck4zkDHGaYbAW1pX7BTJiKWxKF2iKClq1NbjC+ywobqPq6Nuas2rVY1a+k4VioxzyeUJ0dc1ZtFVhqXm4VigxzyeU6DRkm3SahbUSiiqsW5sVSmz++TZnc27zjwB3b576PZHqrLlFrWuxRdXcKraUZnJqesn9Z6XcOIbnNjZZp2+bX4eaqO+fe2poPxjY77DtsDasHd0HeopPZux1C5QKr55sNvLicDdw7mBmpqdK9TFLEathzVwVPHlwM6PR2tt0rK9RHkttTLa+1WYvaTScEGslSuGOBy4yP6x1oDVtJVhWQ1XarqBUAx2qrjuOSdvHExiQWhmkN32WyDNPdFEN2/uJ37sqb62MPERIis0iIhEkp1X9f037wn5hIuSnVf1/TfvCfmE2QtdvELRM/BfwP0V4xETsV8oSIiESIiESIiESIiESIiESIiESUt1k0r2dI6kKM4ubJPAAeLHul0MMjAOPbOd1/UXT3kl3tO5izAMqgsebEAcTIc1B9cACCaX2ffDsKnSM/Ek3ksGsKVxpvpUaXCo4qq+1rq9DFtn7ZHmL/oH1j7TNS25nYsxLE8yeMtP6MNF43e/wDKPow0Xjd7/wApWRJWZeNEABuQw8TvKvpblaSgOMQte55xcaE8BejR8rQBtpVVTEtb6MNF43e/8o+jDReN3v8Aymn2dHyU73klei7sH7KqYlrfRhovG73/AJR9GGi8bvf+Uezo+Se8kr0Xdg/ZVTEtb6MNF43e/wDKPow0Xjd7/wAo9nR8k95JXou7B+yqmJa30YaLxu9/5R9GGi8bvf8AlHs6PknvJK9F3YP2VUxLW+jDReN3v/KPow0Xjd7/AMo9nR8k95JXou7B+yqmJa30YaLxu9/5R9GGi8bvf+Uezo+Se8kr0Xdg/ZVTEtb6MNF43e/8o+jDReN3v/KPZ0fJe+8kr0Xdg/ZVTEtb6MNF43e/8o+jDReN3v8Ayj2dHyXnvJK9F3YP2VUxLW+jDReN3v8Ayj6MNF43e/8AKPZ0fJPeSV6Luwfsqpkp1X9f037wn5hLC+jDReN3v/KZ9D+jvSU2papt3VuGXLZGVORnhMofJ8YOBIWuL6Qyz4bmhrrgjAfsuoiInRriUiIhEiIhEiIhEiIhEiIhEiIhEiIhEiIhEiIhEiIhFxvWvrxq9C9hHRtl2mqVSdQLURfOAzw2kjBOP4T50N1212oraz+yra08mNtLdsjC1sKUrXzRjcDzPhNr9J3+Dav8If8AsWaWs/8Aqx//ACh/6BLSG2E6C06AqXaNanIXxWO1dX0XrHtorstqNFjoC1TEMUY80yMZmft1wTuXA5nIwD4EymtdoxfT1cpZmVbVdXKEq209juAI4jIyM+2bHRPUXSWdOa7QEONHVUli0B7AnaWV17XPHiV32Yz4iZOkYYBc51MTSmwO0c/OaVVwBgRkcQeWJ5ruVvRYNjnggyi16Vvr6qKqWOofXtSxyRikgsawfqqSP6kSa6G6Bt0nSujbTadNArjbfW2tpuN9R/zFTOWIwTwHMDGOOTuTgwOq/AuAwvo9db7gd6aSt2IiVKySIiESIiESIiESIiESIiESIiESIiESIiESIiESIiESIiESIiESIiESIiESIiEWp0t0VVqqH09wLV2jDgEqSMg8xxHECY36DpbR+RlT2HY9lt3Nnswu3G7ny75vxMw9wFAd/XmihB1N0f8A0n6tv/j8+S+e/m5xnPHzvRHObOm6vaevV26xVIvvVVtbcxBVAoUBeQ4KOUkomRjRDi4+TX63RQWm6k6GvRtoRTnT2MWZGZ284kHcCTkHIBGDwxNboD9HXR+hu7empjaFwjWO9hUEYO3PAcOGfaZ00TL+RFoRpG+N8eK8okRE0L1IiIRIiIRIiIRIiIRIiIRIiIRIiIRIiIRIiIRf/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9222" name="Picture 6" descr="http://www.fao.org/docrep/006/ad097s/AD097S23.gif"/>
          <p:cNvPicPr>
            <a:picLocks noChangeAspect="1" noChangeArrowheads="1"/>
          </p:cNvPicPr>
          <p:nvPr/>
        </p:nvPicPr>
        <p:blipFill>
          <a:blip r:embed="rId3" cstate="print"/>
          <a:srcRect/>
          <a:stretch>
            <a:fillRect/>
          </a:stretch>
        </p:blipFill>
        <p:spPr bwMode="auto">
          <a:xfrm>
            <a:off x="4724400" y="2362200"/>
            <a:ext cx="3810000" cy="2209801"/>
          </a:xfrm>
          <a:prstGeom prst="rect">
            <a:avLst/>
          </a:prstGeom>
          <a:noFill/>
        </p:spPr>
      </p:pic>
      <p:sp>
        <p:nvSpPr>
          <p:cNvPr id="10" name="TextBox 9"/>
          <p:cNvSpPr txBox="1"/>
          <p:nvPr/>
        </p:nvSpPr>
        <p:spPr>
          <a:xfrm>
            <a:off x="2743200" y="6172200"/>
            <a:ext cx="2286000" cy="381000"/>
          </a:xfrm>
          <a:prstGeom prst="rect">
            <a:avLst/>
          </a:prstGeom>
          <a:noFill/>
        </p:spPr>
        <p:txBody>
          <a:bodyPr wrap="square" rtlCol="0">
            <a:spAutoFit/>
          </a:bodyPr>
          <a:lstStyle/>
          <a:p>
            <a:pPr algn="ctr"/>
            <a:r>
              <a:rPr lang="es-CR" dirty="0" smtClean="0"/>
              <a:t>Mulcahy, 2011</a:t>
            </a:r>
            <a:endParaRPr lang="en-US" dirty="0"/>
          </a:p>
        </p:txBody>
      </p:sp>
    </p:spTree>
    <p:extLst>
      <p:ext uri="{BB962C8B-B14F-4D97-AF65-F5344CB8AC3E}">
        <p14:creationId xmlns:p14="http://schemas.microsoft.com/office/powerpoint/2010/main" val="9468162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s-CR" dirty="0" smtClean="0"/>
              <a:t>Clasificación de Costos</a:t>
            </a:r>
            <a:endParaRPr lang="en-US" dirty="0"/>
          </a:p>
        </p:txBody>
      </p:sp>
      <p:sp>
        <p:nvSpPr>
          <p:cNvPr id="3" name="Content Placeholder 2"/>
          <p:cNvSpPr>
            <a:spLocks noGrp="1"/>
          </p:cNvSpPr>
          <p:nvPr>
            <p:ph sz="half" idx="1"/>
          </p:nvPr>
        </p:nvSpPr>
        <p:spPr/>
        <p:txBody>
          <a:bodyPr>
            <a:normAutofit/>
          </a:bodyPr>
          <a:lstStyle/>
          <a:p>
            <a:r>
              <a:rPr lang="es-CR" dirty="0" smtClean="0"/>
              <a:t>Directos: Estos costos pueden ser atribuidos al trabajo del proyecto. (materiales, viajes, mano de obra).</a:t>
            </a:r>
          </a:p>
          <a:p>
            <a:r>
              <a:rPr lang="es-CR" dirty="0" smtClean="0"/>
              <a:t>Indirectos: Costos incurridos para el beneficio de más de un proyecto. (seguros, impuestos, </a:t>
            </a:r>
            <a:r>
              <a:rPr lang="es-CR" dirty="0" err="1" smtClean="0"/>
              <a:t>etc</a:t>
            </a:r>
            <a:r>
              <a:rPr lang="es-CR" dirty="0" smtClean="0"/>
              <a:t>).</a:t>
            </a:r>
            <a:endParaRPr lang="en-US" dirty="0"/>
          </a:p>
        </p:txBody>
      </p:sp>
      <p:pic>
        <p:nvPicPr>
          <p:cNvPr id="8194" name="Picture 2" descr="http://www.agronet.com.mx/articulos/imagen/ENT1411037.jpg"/>
          <p:cNvPicPr>
            <a:picLocks noChangeAspect="1" noChangeArrowheads="1"/>
          </p:cNvPicPr>
          <p:nvPr/>
        </p:nvPicPr>
        <p:blipFill>
          <a:blip r:embed="rId3" cstate="print"/>
          <a:srcRect/>
          <a:stretch>
            <a:fillRect/>
          </a:stretch>
        </p:blipFill>
        <p:spPr bwMode="auto">
          <a:xfrm>
            <a:off x="4953000" y="2590800"/>
            <a:ext cx="3543300" cy="2246452"/>
          </a:xfrm>
          <a:prstGeom prst="rect">
            <a:avLst/>
          </a:prstGeom>
          <a:noFill/>
        </p:spPr>
      </p:pic>
      <p:sp>
        <p:nvSpPr>
          <p:cNvPr id="7" name="TextBox 6"/>
          <p:cNvSpPr txBox="1"/>
          <p:nvPr/>
        </p:nvSpPr>
        <p:spPr>
          <a:xfrm>
            <a:off x="2743200" y="6172200"/>
            <a:ext cx="2286000" cy="381000"/>
          </a:xfrm>
          <a:prstGeom prst="rect">
            <a:avLst/>
          </a:prstGeom>
          <a:noFill/>
        </p:spPr>
        <p:txBody>
          <a:bodyPr wrap="square" rtlCol="0">
            <a:spAutoFit/>
          </a:bodyPr>
          <a:lstStyle/>
          <a:p>
            <a:pPr algn="ctr"/>
            <a:r>
              <a:rPr lang="es-CR" dirty="0" smtClean="0"/>
              <a:t>Mulcahy, 2011</a:t>
            </a:r>
            <a:endParaRPr lang="en-US" dirty="0"/>
          </a:p>
        </p:txBody>
      </p:sp>
    </p:spTree>
    <p:extLst>
      <p:ext uri="{BB962C8B-B14F-4D97-AF65-F5344CB8AC3E}">
        <p14:creationId xmlns:p14="http://schemas.microsoft.com/office/powerpoint/2010/main" val="5962230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s-CR" dirty="0" smtClean="0"/>
              <a:t>¿Qué debemos estimar?</a:t>
            </a:r>
            <a:endParaRPr lang="en-US" dirty="0"/>
          </a:p>
        </p:txBody>
      </p:sp>
      <p:sp>
        <p:nvSpPr>
          <p:cNvPr id="3" name="Content Placeholder 2"/>
          <p:cNvSpPr>
            <a:spLocks noGrp="1"/>
          </p:cNvSpPr>
          <p:nvPr>
            <p:ph idx="1"/>
          </p:nvPr>
        </p:nvSpPr>
        <p:spPr/>
        <p:txBody>
          <a:bodyPr/>
          <a:lstStyle/>
          <a:p>
            <a:r>
              <a:rPr lang="es-CR" dirty="0" smtClean="0"/>
              <a:t>Mano de Obra</a:t>
            </a:r>
          </a:p>
          <a:p>
            <a:r>
              <a:rPr lang="es-CR" dirty="0" smtClean="0"/>
              <a:t>Materiales</a:t>
            </a:r>
          </a:p>
          <a:p>
            <a:r>
              <a:rPr lang="es-CR" dirty="0" smtClean="0"/>
              <a:t>Subcontratistas y asesores</a:t>
            </a:r>
          </a:p>
          <a:p>
            <a:r>
              <a:rPr lang="es-CR" dirty="0" smtClean="0"/>
              <a:t>Alquiler de equipo e instalaciones</a:t>
            </a:r>
          </a:p>
          <a:p>
            <a:r>
              <a:rPr lang="es-CR" dirty="0" smtClean="0"/>
              <a:t>Viajes </a:t>
            </a:r>
          </a:p>
          <a:p>
            <a:r>
              <a:rPr lang="es-CR" dirty="0" smtClean="0"/>
              <a:t>Reservas de contingencia* </a:t>
            </a:r>
          </a:p>
          <a:p>
            <a:r>
              <a:rPr lang="es-CR" dirty="0" smtClean="0"/>
              <a:t>Reservas de gestión*</a:t>
            </a:r>
            <a:endParaRPr lang="en-US" dirty="0"/>
          </a:p>
        </p:txBody>
      </p:sp>
      <p:sp>
        <p:nvSpPr>
          <p:cNvPr id="4" name="TextBox 3"/>
          <p:cNvSpPr txBox="1"/>
          <p:nvPr/>
        </p:nvSpPr>
        <p:spPr>
          <a:xfrm>
            <a:off x="5029200" y="6324600"/>
            <a:ext cx="2514600" cy="381000"/>
          </a:xfrm>
          <a:prstGeom prst="rect">
            <a:avLst/>
          </a:prstGeom>
          <a:noFill/>
        </p:spPr>
        <p:txBody>
          <a:bodyPr wrap="square" rtlCol="0">
            <a:spAutoFit/>
          </a:bodyPr>
          <a:lstStyle/>
          <a:p>
            <a:r>
              <a:rPr lang="es-CR" dirty="0" smtClean="0"/>
              <a:t>Gido, 2007</a:t>
            </a:r>
            <a:endParaRPr lang="en-US" dirty="0"/>
          </a:p>
        </p:txBody>
      </p:sp>
    </p:spTree>
    <p:extLst>
      <p:ext uri="{BB962C8B-B14F-4D97-AF65-F5344CB8AC3E}">
        <p14:creationId xmlns:p14="http://schemas.microsoft.com/office/powerpoint/2010/main" val="9036879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a:xfrm>
            <a:off x="683568" y="260648"/>
            <a:ext cx="8229600" cy="1143000"/>
          </a:xfrm>
        </p:spPr>
        <p:txBody>
          <a:bodyPr/>
          <a:lstStyle/>
          <a:p>
            <a:pPr algn="l" eaLnBrk="1" hangingPunct="1"/>
            <a:r>
              <a:rPr lang="es-CR" sz="4000" b="1" dirty="0">
                <a:latin typeface="Calibri" charset="0"/>
              </a:rPr>
              <a:t>Determinar el Presupuesto</a:t>
            </a:r>
            <a:endParaRPr lang="en-US" sz="4000" b="1" dirty="0">
              <a:latin typeface="Calibri" charset="0"/>
            </a:endParaRPr>
          </a:p>
        </p:txBody>
      </p:sp>
      <p:sp>
        <p:nvSpPr>
          <p:cNvPr id="2" name="Content Placeholder 1"/>
          <p:cNvSpPr>
            <a:spLocks noGrp="1"/>
          </p:cNvSpPr>
          <p:nvPr>
            <p:ph idx="1"/>
          </p:nvPr>
        </p:nvSpPr>
        <p:spPr/>
        <p:txBody>
          <a:bodyPr/>
          <a:lstStyle/>
          <a:p>
            <a:pPr marL="0" indent="0">
              <a:buNone/>
            </a:pPr>
            <a:r>
              <a:rPr lang="en-US" dirty="0" smtClean="0"/>
              <a:t>“El </a:t>
            </a:r>
            <a:r>
              <a:rPr lang="en-US" dirty="0" err="1" smtClean="0"/>
              <a:t>proceso</a:t>
            </a:r>
            <a:r>
              <a:rPr lang="en-US" dirty="0" smtClean="0"/>
              <a:t> de </a:t>
            </a:r>
            <a:r>
              <a:rPr lang="en-US" dirty="0" err="1" smtClean="0"/>
              <a:t>agregar</a:t>
            </a:r>
            <a:r>
              <a:rPr lang="en-US" dirty="0" smtClean="0"/>
              <a:t> los </a:t>
            </a:r>
            <a:r>
              <a:rPr lang="en-US" dirty="0" err="1" smtClean="0"/>
              <a:t>costos</a:t>
            </a:r>
            <a:r>
              <a:rPr lang="en-US" dirty="0" smtClean="0"/>
              <a:t> </a:t>
            </a:r>
            <a:r>
              <a:rPr lang="en-US" dirty="0" err="1" smtClean="0"/>
              <a:t>estimados</a:t>
            </a:r>
            <a:r>
              <a:rPr lang="en-US" dirty="0" smtClean="0"/>
              <a:t> de </a:t>
            </a:r>
            <a:r>
              <a:rPr lang="en-US" dirty="0" err="1" smtClean="0"/>
              <a:t>las</a:t>
            </a:r>
            <a:r>
              <a:rPr lang="en-US" dirty="0" smtClean="0"/>
              <a:t> </a:t>
            </a:r>
            <a:r>
              <a:rPr lang="en-US" dirty="0" err="1" smtClean="0"/>
              <a:t>actividades</a:t>
            </a:r>
            <a:r>
              <a:rPr lang="en-US" dirty="0" smtClean="0"/>
              <a:t> </a:t>
            </a:r>
            <a:r>
              <a:rPr lang="en-US" dirty="0" err="1" smtClean="0"/>
              <a:t>individuales</a:t>
            </a:r>
            <a:r>
              <a:rPr lang="en-US" dirty="0" smtClean="0"/>
              <a:t> o </a:t>
            </a:r>
            <a:r>
              <a:rPr lang="en-US" dirty="0" err="1" smtClean="0"/>
              <a:t>paquetes</a:t>
            </a:r>
            <a:r>
              <a:rPr lang="en-US" dirty="0" smtClean="0"/>
              <a:t> de </a:t>
            </a:r>
            <a:r>
              <a:rPr lang="en-US" dirty="0" err="1" smtClean="0"/>
              <a:t>trabajo</a:t>
            </a:r>
            <a:r>
              <a:rPr lang="en-US" dirty="0" smtClean="0"/>
              <a:t> </a:t>
            </a:r>
            <a:r>
              <a:rPr lang="en-US" dirty="0" err="1" smtClean="0"/>
              <a:t>para</a:t>
            </a:r>
            <a:r>
              <a:rPr lang="en-US" dirty="0" smtClean="0"/>
              <a:t> </a:t>
            </a:r>
            <a:r>
              <a:rPr lang="en-US" dirty="0" err="1" smtClean="0"/>
              <a:t>establecer</a:t>
            </a:r>
            <a:r>
              <a:rPr lang="en-US" dirty="0" smtClean="0"/>
              <a:t> la </a:t>
            </a:r>
            <a:r>
              <a:rPr lang="en-US" dirty="0" err="1" smtClean="0"/>
              <a:t>línea</a:t>
            </a:r>
            <a:r>
              <a:rPr lang="en-US" dirty="0" smtClean="0"/>
              <a:t> base de </a:t>
            </a:r>
            <a:r>
              <a:rPr lang="en-US" dirty="0" err="1" smtClean="0"/>
              <a:t>costos</a:t>
            </a:r>
            <a:r>
              <a:rPr lang="en-US" dirty="0" smtClean="0"/>
              <a:t> </a:t>
            </a:r>
            <a:r>
              <a:rPr lang="en-US" dirty="0" err="1" smtClean="0"/>
              <a:t>aprobada</a:t>
            </a:r>
            <a:r>
              <a:rPr lang="en-US" dirty="0" smtClean="0"/>
              <a:t>”</a:t>
            </a:r>
          </a:p>
          <a:p>
            <a:pPr marL="0" indent="0">
              <a:buNone/>
            </a:pPr>
            <a:r>
              <a:rPr lang="en-US" dirty="0"/>
              <a:t>	</a:t>
            </a:r>
            <a:r>
              <a:rPr lang="en-US" dirty="0" smtClean="0"/>
              <a:t>					PMBOK 2013</a:t>
            </a:r>
            <a:endParaRPr lang="en-US" dirty="0"/>
          </a:p>
        </p:txBody>
      </p:sp>
    </p:spTree>
    <p:extLst>
      <p:ext uri="{BB962C8B-B14F-4D97-AF65-F5344CB8AC3E}">
        <p14:creationId xmlns:p14="http://schemas.microsoft.com/office/powerpoint/2010/main" val="14305515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a:xfrm>
            <a:off x="683568" y="260648"/>
            <a:ext cx="8229600" cy="1143000"/>
          </a:xfrm>
        </p:spPr>
        <p:txBody>
          <a:bodyPr/>
          <a:lstStyle/>
          <a:p>
            <a:pPr algn="l" eaLnBrk="1" hangingPunct="1"/>
            <a:r>
              <a:rPr lang="es-CR" sz="4000" b="1" dirty="0">
                <a:latin typeface="Calibri" charset="0"/>
              </a:rPr>
              <a:t>Determinar el Presupuesto</a:t>
            </a:r>
            <a:endParaRPr lang="en-US" sz="4000" b="1" dirty="0">
              <a:latin typeface="Calibri" charset="0"/>
            </a:endParaRPr>
          </a:p>
        </p:txBody>
      </p:sp>
      <p:graphicFrame>
        <p:nvGraphicFramePr>
          <p:cNvPr id="6" name="Content Placeholder 5"/>
          <p:cNvGraphicFramePr>
            <a:graphicFrameLocks noGrp="1"/>
          </p:cNvGraphicFramePr>
          <p:nvPr>
            <p:ph idx="1"/>
            <p:extLst/>
          </p:nvPr>
        </p:nvGraphicFramePr>
        <p:xfrm>
          <a:off x="869918" y="1536550"/>
          <a:ext cx="7715200" cy="48581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0963" name="TextBox 3"/>
          <p:cNvSpPr txBox="1">
            <a:spLocks noChangeArrowheads="1"/>
          </p:cNvSpPr>
          <p:nvPr/>
        </p:nvSpPr>
        <p:spPr bwMode="auto">
          <a:xfrm>
            <a:off x="4876800" y="6248400"/>
            <a:ext cx="3505200"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1800" dirty="0">
                <a:latin typeface="Calibri" charset="0"/>
              </a:rPr>
              <a:t>PMI, </a:t>
            </a:r>
            <a:r>
              <a:rPr lang="en-US" sz="1800" dirty="0" smtClean="0">
                <a:latin typeface="Calibri" charset="0"/>
              </a:rPr>
              <a:t>2013</a:t>
            </a:r>
            <a:endParaRPr lang="en-US" sz="1800" dirty="0">
              <a:latin typeface="Calibri" charset="0"/>
            </a:endParaRPr>
          </a:p>
        </p:txBody>
      </p:sp>
    </p:spTree>
    <p:extLst>
      <p:ext uri="{BB962C8B-B14F-4D97-AF65-F5344CB8AC3E}">
        <p14:creationId xmlns:p14="http://schemas.microsoft.com/office/powerpoint/2010/main" val="1865486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D8CC7982-74EE-4493-920B-6F4C9BB239F7}"/>
                                            </p:graphicEl>
                                          </p:spTgt>
                                        </p:tgtEl>
                                        <p:attrNameLst>
                                          <p:attrName>style.visibility</p:attrName>
                                        </p:attrNameLst>
                                      </p:cBhvr>
                                      <p:to>
                                        <p:strVal val="visible"/>
                                      </p:to>
                                    </p:set>
                                    <p:animEffect transition="in" filter="fade">
                                      <p:cBhvr>
                                        <p:cTn id="7" dur="2000"/>
                                        <p:tgtEl>
                                          <p:spTgt spid="6">
                                            <p:graphicEl>
                                              <a:dgm id="{D8CC7982-74EE-4493-920B-6F4C9BB239F7}"/>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graphicEl>
                                              <a:dgm id="{2CB1674F-0B53-42CD-8EBC-87DEB120A9BA}"/>
                                            </p:graphicEl>
                                          </p:spTgt>
                                        </p:tgtEl>
                                        <p:attrNameLst>
                                          <p:attrName>style.visibility</p:attrName>
                                        </p:attrNameLst>
                                      </p:cBhvr>
                                      <p:to>
                                        <p:strVal val="visible"/>
                                      </p:to>
                                    </p:set>
                                    <p:animEffect transition="in" filter="fade">
                                      <p:cBhvr>
                                        <p:cTn id="12" dur="2000"/>
                                        <p:tgtEl>
                                          <p:spTgt spid="6">
                                            <p:graphicEl>
                                              <a:dgm id="{2CB1674F-0B53-42CD-8EBC-87DEB120A9BA}"/>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graphicEl>
                                              <a:dgm id="{8DD277C8-5D2C-4BDD-82FB-7C32EC41BDA1}"/>
                                            </p:graphicEl>
                                          </p:spTgt>
                                        </p:tgtEl>
                                        <p:attrNameLst>
                                          <p:attrName>style.visibility</p:attrName>
                                        </p:attrNameLst>
                                      </p:cBhvr>
                                      <p:to>
                                        <p:strVal val="visible"/>
                                      </p:to>
                                    </p:set>
                                    <p:animEffect transition="in" filter="fade">
                                      <p:cBhvr>
                                        <p:cTn id="17" dur="2000"/>
                                        <p:tgtEl>
                                          <p:spTgt spid="6">
                                            <p:graphicEl>
                                              <a:dgm id="{8DD277C8-5D2C-4BDD-82FB-7C32EC41BDA1}"/>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graphicEl>
                                              <a:dgm id="{1E106E2F-6320-447F-A65C-4AC154D769BA}"/>
                                            </p:graphicEl>
                                          </p:spTgt>
                                        </p:tgtEl>
                                        <p:attrNameLst>
                                          <p:attrName>style.visibility</p:attrName>
                                        </p:attrNameLst>
                                      </p:cBhvr>
                                      <p:to>
                                        <p:strVal val="visible"/>
                                      </p:to>
                                    </p:set>
                                    <p:animEffect transition="in" filter="fade">
                                      <p:cBhvr>
                                        <p:cTn id="22" dur="2000"/>
                                        <p:tgtEl>
                                          <p:spTgt spid="6">
                                            <p:graphicEl>
                                              <a:dgm id="{1E106E2F-6320-447F-A65C-4AC154D769BA}"/>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graphicEl>
                                              <a:dgm id="{B72FEFAD-B1C6-4CC3-BADE-ECB32CDDF97F}"/>
                                            </p:graphicEl>
                                          </p:spTgt>
                                        </p:tgtEl>
                                        <p:attrNameLst>
                                          <p:attrName>style.visibility</p:attrName>
                                        </p:attrNameLst>
                                      </p:cBhvr>
                                      <p:to>
                                        <p:strVal val="visible"/>
                                      </p:to>
                                    </p:set>
                                    <p:animEffect transition="in" filter="fade">
                                      <p:cBhvr>
                                        <p:cTn id="27" dur="2000"/>
                                        <p:tgtEl>
                                          <p:spTgt spid="6">
                                            <p:graphicEl>
                                              <a:dgm id="{B72FEFAD-B1C6-4CC3-BADE-ECB32CDDF97F}"/>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graphicEl>
                                              <a:dgm id="{EDB4E0E2-8CD9-491C-8AF6-9526695D8639}"/>
                                            </p:graphicEl>
                                          </p:spTgt>
                                        </p:tgtEl>
                                        <p:attrNameLst>
                                          <p:attrName>style.visibility</p:attrName>
                                        </p:attrNameLst>
                                      </p:cBhvr>
                                      <p:to>
                                        <p:strVal val="visible"/>
                                      </p:to>
                                    </p:set>
                                    <p:animEffect transition="in" filter="fade">
                                      <p:cBhvr>
                                        <p:cTn id="32" dur="2000"/>
                                        <p:tgtEl>
                                          <p:spTgt spid="6">
                                            <p:graphicEl>
                                              <a:dgm id="{EDB4E0E2-8CD9-491C-8AF6-9526695D8639}"/>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R" dirty="0" smtClean="0"/>
              <a:t>Niveles de exactitud</a:t>
            </a:r>
            <a:endParaRPr lang="en-US" dirty="0"/>
          </a:p>
        </p:txBody>
      </p:sp>
      <p:sp>
        <p:nvSpPr>
          <p:cNvPr id="3" name="Content Placeholder 2"/>
          <p:cNvSpPr>
            <a:spLocks noGrp="1"/>
          </p:cNvSpPr>
          <p:nvPr>
            <p:ph sz="half" idx="1"/>
          </p:nvPr>
        </p:nvSpPr>
        <p:spPr/>
        <p:txBody>
          <a:bodyPr/>
          <a:lstStyle/>
          <a:p>
            <a:r>
              <a:rPr lang="es-CR" dirty="0" smtClean="0"/>
              <a:t>Estimación preliminar de costos (Orden de magnitud)</a:t>
            </a:r>
          </a:p>
          <a:p>
            <a:r>
              <a:rPr lang="es-CR" dirty="0" smtClean="0"/>
              <a:t>Estimación de presupuesto</a:t>
            </a:r>
          </a:p>
          <a:p>
            <a:r>
              <a:rPr lang="es-CR" dirty="0" smtClean="0"/>
              <a:t>Estimación definitiva</a:t>
            </a:r>
            <a:endParaRPr lang="en-US" dirty="0"/>
          </a:p>
        </p:txBody>
      </p:sp>
      <p:sp>
        <p:nvSpPr>
          <p:cNvPr id="5" name="TextBox 4"/>
          <p:cNvSpPr txBox="1"/>
          <p:nvPr/>
        </p:nvSpPr>
        <p:spPr>
          <a:xfrm>
            <a:off x="2743200" y="6172200"/>
            <a:ext cx="2286000" cy="381000"/>
          </a:xfrm>
          <a:prstGeom prst="rect">
            <a:avLst/>
          </a:prstGeom>
          <a:noFill/>
        </p:spPr>
        <p:txBody>
          <a:bodyPr wrap="square" rtlCol="0">
            <a:spAutoFit/>
          </a:bodyPr>
          <a:lstStyle/>
          <a:p>
            <a:pPr algn="ctr"/>
            <a:r>
              <a:rPr lang="es-CR" dirty="0" smtClean="0"/>
              <a:t>Mulcahy, 2011</a:t>
            </a:r>
            <a:endParaRPr lang="en-US" dirty="0"/>
          </a:p>
        </p:txBody>
      </p:sp>
      <p:pic>
        <p:nvPicPr>
          <p:cNvPr id="18434" name="Picture 2" descr="http://t3.gstatic.com/images?q=tbn:ANd9GcRAu9epAcs1XkaOAYKrh0Cbl5wZyVWfZLfYhaet5u8zdzRcAM2t"/>
          <p:cNvPicPr>
            <a:picLocks noChangeAspect="1" noChangeArrowheads="1"/>
          </p:cNvPicPr>
          <p:nvPr/>
        </p:nvPicPr>
        <p:blipFill>
          <a:blip r:embed="rId3" cstate="print"/>
          <a:srcRect/>
          <a:stretch>
            <a:fillRect/>
          </a:stretch>
        </p:blipFill>
        <p:spPr bwMode="auto">
          <a:xfrm>
            <a:off x="4860032" y="2348880"/>
            <a:ext cx="3465775" cy="2952328"/>
          </a:xfrm>
          <a:prstGeom prst="rect">
            <a:avLst/>
          </a:prstGeom>
          <a:noFill/>
        </p:spPr>
      </p:pic>
    </p:spTree>
    <p:extLst>
      <p:ext uri="{BB962C8B-B14F-4D97-AF65-F5344CB8AC3E}">
        <p14:creationId xmlns:p14="http://schemas.microsoft.com/office/powerpoint/2010/main" val="2972074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s-CR" sz="3200" dirty="0" smtClean="0"/>
              <a:t>Estimación preliminar de costos </a:t>
            </a:r>
            <a:br>
              <a:rPr lang="es-CR" sz="3200" dirty="0" smtClean="0"/>
            </a:br>
            <a:r>
              <a:rPr lang="es-CR" sz="3200" dirty="0" smtClean="0"/>
              <a:t>(Orden de magnitud)</a:t>
            </a:r>
            <a:endParaRPr lang="en-US" sz="3200" dirty="0"/>
          </a:p>
        </p:txBody>
      </p:sp>
      <p:sp>
        <p:nvSpPr>
          <p:cNvPr id="3" name="Content Placeholder 2"/>
          <p:cNvSpPr>
            <a:spLocks noGrp="1"/>
          </p:cNvSpPr>
          <p:nvPr>
            <p:ph sz="half" idx="1"/>
          </p:nvPr>
        </p:nvSpPr>
        <p:spPr/>
        <p:txBody>
          <a:bodyPr/>
          <a:lstStyle/>
          <a:p>
            <a:r>
              <a:rPr lang="es-CR" dirty="0" smtClean="0"/>
              <a:t>Es un estimado del costo durante los procesos de iniciación, un rango típico es </a:t>
            </a:r>
            <a:r>
              <a:rPr lang="en-US" dirty="0" smtClean="0"/>
              <a:t>+/- 50%.</a:t>
            </a:r>
            <a:endParaRPr lang="en-US" dirty="0"/>
          </a:p>
        </p:txBody>
      </p:sp>
      <p:pic>
        <p:nvPicPr>
          <p:cNvPr id="4098" name="Picture 2" descr="http://1.bp.blogspot.com/_nGvz5RyBJTY/SI5-k-opT8I/AAAAAAAACmY/nGeY8WvmYmM/s400/spain.jpg"/>
          <p:cNvPicPr>
            <a:picLocks noChangeAspect="1" noChangeArrowheads="1"/>
          </p:cNvPicPr>
          <p:nvPr/>
        </p:nvPicPr>
        <p:blipFill>
          <a:blip r:embed="rId3" cstate="print"/>
          <a:srcRect/>
          <a:stretch>
            <a:fillRect/>
          </a:stretch>
        </p:blipFill>
        <p:spPr bwMode="auto">
          <a:xfrm>
            <a:off x="4953000" y="1981200"/>
            <a:ext cx="3190875" cy="3810000"/>
          </a:xfrm>
          <a:prstGeom prst="rect">
            <a:avLst/>
          </a:prstGeom>
          <a:noFill/>
        </p:spPr>
      </p:pic>
      <p:sp>
        <p:nvSpPr>
          <p:cNvPr id="7" name="TextBox 6"/>
          <p:cNvSpPr txBox="1"/>
          <p:nvPr/>
        </p:nvSpPr>
        <p:spPr>
          <a:xfrm>
            <a:off x="2743200" y="6172200"/>
            <a:ext cx="2286000" cy="381000"/>
          </a:xfrm>
          <a:prstGeom prst="rect">
            <a:avLst/>
          </a:prstGeom>
          <a:noFill/>
        </p:spPr>
        <p:txBody>
          <a:bodyPr wrap="square" rtlCol="0">
            <a:spAutoFit/>
          </a:bodyPr>
          <a:lstStyle/>
          <a:p>
            <a:pPr algn="ctr"/>
            <a:r>
              <a:rPr lang="es-CR" dirty="0" smtClean="0"/>
              <a:t>Mulcahy, 2011</a:t>
            </a:r>
            <a:endParaRPr lang="en-US" dirty="0"/>
          </a:p>
        </p:txBody>
      </p:sp>
    </p:spTree>
    <p:extLst>
      <p:ext uri="{BB962C8B-B14F-4D97-AF65-F5344CB8AC3E}">
        <p14:creationId xmlns:p14="http://schemas.microsoft.com/office/powerpoint/2010/main" val="13817101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s-CR" dirty="0" smtClean="0"/>
              <a:t>Estimación de presupuesto</a:t>
            </a:r>
            <a:endParaRPr lang="en-US" dirty="0"/>
          </a:p>
        </p:txBody>
      </p:sp>
      <p:sp>
        <p:nvSpPr>
          <p:cNvPr id="3" name="Content Placeholder 2"/>
          <p:cNvSpPr>
            <a:spLocks noGrp="1"/>
          </p:cNvSpPr>
          <p:nvPr>
            <p:ph sz="half" idx="1"/>
          </p:nvPr>
        </p:nvSpPr>
        <p:spPr/>
        <p:txBody>
          <a:bodyPr/>
          <a:lstStyle/>
          <a:p>
            <a:r>
              <a:rPr lang="es-CR" dirty="0" smtClean="0"/>
              <a:t>Es un estimado del costo durante los procesos de planificación, un rango típico es </a:t>
            </a:r>
            <a:r>
              <a:rPr lang="en-US" dirty="0" smtClean="0"/>
              <a:t>-10% / +25%.</a:t>
            </a:r>
          </a:p>
          <a:p>
            <a:endParaRPr lang="en-US" dirty="0"/>
          </a:p>
        </p:txBody>
      </p:sp>
      <p:pic>
        <p:nvPicPr>
          <p:cNvPr id="3074" name="Picture 2" descr="http://matthewjamestaylor.com/img/post/sharpening-pencils-bullet-point.jpg"/>
          <p:cNvPicPr>
            <a:picLocks noChangeAspect="1" noChangeArrowheads="1"/>
          </p:cNvPicPr>
          <p:nvPr/>
        </p:nvPicPr>
        <p:blipFill>
          <a:blip r:embed="rId3" cstate="print"/>
          <a:srcRect/>
          <a:stretch>
            <a:fillRect/>
          </a:stretch>
        </p:blipFill>
        <p:spPr bwMode="auto">
          <a:xfrm>
            <a:off x="4572000" y="2743200"/>
            <a:ext cx="3886200" cy="1632205"/>
          </a:xfrm>
          <a:prstGeom prst="rect">
            <a:avLst/>
          </a:prstGeom>
          <a:noFill/>
        </p:spPr>
      </p:pic>
      <p:sp>
        <p:nvSpPr>
          <p:cNvPr id="7" name="TextBox 6"/>
          <p:cNvSpPr txBox="1"/>
          <p:nvPr/>
        </p:nvSpPr>
        <p:spPr>
          <a:xfrm>
            <a:off x="2743200" y="6172200"/>
            <a:ext cx="2286000" cy="381000"/>
          </a:xfrm>
          <a:prstGeom prst="rect">
            <a:avLst/>
          </a:prstGeom>
          <a:noFill/>
        </p:spPr>
        <p:txBody>
          <a:bodyPr wrap="square" rtlCol="0">
            <a:spAutoFit/>
          </a:bodyPr>
          <a:lstStyle/>
          <a:p>
            <a:pPr algn="ctr"/>
            <a:r>
              <a:rPr lang="es-CR" dirty="0" smtClean="0"/>
              <a:t>Mulcahy, 2011</a:t>
            </a:r>
            <a:endParaRPr lang="en-US" dirty="0"/>
          </a:p>
        </p:txBody>
      </p:sp>
    </p:spTree>
    <p:extLst>
      <p:ext uri="{BB962C8B-B14F-4D97-AF65-F5344CB8AC3E}">
        <p14:creationId xmlns:p14="http://schemas.microsoft.com/office/powerpoint/2010/main" val="5348050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CR" dirty="0" smtClean="0"/>
              <a:t>Estimación definitiva</a:t>
            </a:r>
            <a:endParaRPr lang="en-US" dirty="0"/>
          </a:p>
        </p:txBody>
      </p:sp>
      <p:sp>
        <p:nvSpPr>
          <p:cNvPr id="3" name="Content Placeholder 2"/>
          <p:cNvSpPr>
            <a:spLocks noGrp="1"/>
          </p:cNvSpPr>
          <p:nvPr>
            <p:ph sz="half" idx="1"/>
          </p:nvPr>
        </p:nvSpPr>
        <p:spPr/>
        <p:txBody>
          <a:bodyPr/>
          <a:lstStyle/>
          <a:p>
            <a:r>
              <a:rPr lang="es-CR" dirty="0" smtClean="0"/>
              <a:t>Es un estimado posterior a la creación del presupuesto, un rango típico es </a:t>
            </a:r>
            <a:r>
              <a:rPr lang="en-US" dirty="0" smtClean="0"/>
              <a:t>+/- 10%.</a:t>
            </a:r>
            <a:endParaRPr lang="en-US" dirty="0"/>
          </a:p>
        </p:txBody>
      </p:sp>
      <p:pic>
        <p:nvPicPr>
          <p:cNvPr id="2050" name="Picture 2" descr="http://www.fengshuisociety.org.uk/PicLibrary/Business/Sharpen_pencil.jpg"/>
          <p:cNvPicPr>
            <a:picLocks noChangeAspect="1" noChangeArrowheads="1"/>
          </p:cNvPicPr>
          <p:nvPr/>
        </p:nvPicPr>
        <p:blipFill>
          <a:blip r:embed="rId3" cstate="print"/>
          <a:srcRect/>
          <a:stretch>
            <a:fillRect/>
          </a:stretch>
        </p:blipFill>
        <p:spPr bwMode="auto">
          <a:xfrm>
            <a:off x="4419600" y="2209800"/>
            <a:ext cx="3860800" cy="2895600"/>
          </a:xfrm>
          <a:prstGeom prst="rect">
            <a:avLst/>
          </a:prstGeom>
          <a:noFill/>
        </p:spPr>
      </p:pic>
      <p:sp>
        <p:nvSpPr>
          <p:cNvPr id="7" name="TextBox 6"/>
          <p:cNvSpPr txBox="1"/>
          <p:nvPr/>
        </p:nvSpPr>
        <p:spPr>
          <a:xfrm>
            <a:off x="2743200" y="6172200"/>
            <a:ext cx="2286000" cy="381000"/>
          </a:xfrm>
          <a:prstGeom prst="rect">
            <a:avLst/>
          </a:prstGeom>
          <a:noFill/>
        </p:spPr>
        <p:txBody>
          <a:bodyPr wrap="square" rtlCol="0">
            <a:spAutoFit/>
          </a:bodyPr>
          <a:lstStyle/>
          <a:p>
            <a:pPr algn="ctr"/>
            <a:r>
              <a:rPr lang="es-CR" dirty="0" smtClean="0"/>
              <a:t>Mulcahy, 2011</a:t>
            </a:r>
            <a:endParaRPr lang="en-US" dirty="0"/>
          </a:p>
        </p:txBody>
      </p:sp>
    </p:spTree>
    <p:extLst>
      <p:ext uri="{BB962C8B-B14F-4D97-AF65-F5344CB8AC3E}">
        <p14:creationId xmlns:p14="http://schemas.microsoft.com/office/powerpoint/2010/main" val="10625086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s-CR" dirty="0" smtClean="0"/>
              <a:t>Reserva de contingencia</a:t>
            </a:r>
            <a:endParaRPr lang="en-US" dirty="0"/>
          </a:p>
        </p:txBody>
      </p:sp>
      <p:sp>
        <p:nvSpPr>
          <p:cNvPr id="3" name="Content Placeholder 2"/>
          <p:cNvSpPr>
            <a:spLocks noGrp="1"/>
          </p:cNvSpPr>
          <p:nvPr>
            <p:ph sz="half" idx="1"/>
          </p:nvPr>
        </p:nvSpPr>
        <p:spPr/>
        <p:txBody>
          <a:bodyPr>
            <a:normAutofit/>
          </a:bodyPr>
          <a:lstStyle/>
          <a:p>
            <a:r>
              <a:rPr lang="es-CR" dirty="0" smtClean="0"/>
              <a:t>Cantidad de recursos adicionales a la estimación de costo, necesarios para reducir el riesgo de sobrecostos en el proyecto.</a:t>
            </a:r>
          </a:p>
          <a:p>
            <a:r>
              <a:rPr lang="es-CR" dirty="0" smtClean="0"/>
              <a:t>Es establecido en la gestión del riesgo</a:t>
            </a:r>
          </a:p>
        </p:txBody>
      </p:sp>
      <p:pic>
        <p:nvPicPr>
          <p:cNvPr id="7170" name="Picture 2" descr="http://www.applefritter.com/images/dilbert-21230_640x480.jpg"/>
          <p:cNvPicPr>
            <a:picLocks noChangeAspect="1" noChangeArrowheads="1"/>
          </p:cNvPicPr>
          <p:nvPr/>
        </p:nvPicPr>
        <p:blipFill>
          <a:blip r:embed="rId3" cstate="print"/>
          <a:srcRect/>
          <a:stretch>
            <a:fillRect/>
          </a:stretch>
        </p:blipFill>
        <p:spPr bwMode="auto">
          <a:xfrm>
            <a:off x="4953000" y="2286000"/>
            <a:ext cx="3486150" cy="3087365"/>
          </a:xfrm>
          <a:prstGeom prst="rect">
            <a:avLst/>
          </a:prstGeom>
          <a:noFill/>
        </p:spPr>
      </p:pic>
      <p:sp>
        <p:nvSpPr>
          <p:cNvPr id="7" name="TextBox 6"/>
          <p:cNvSpPr txBox="1"/>
          <p:nvPr/>
        </p:nvSpPr>
        <p:spPr>
          <a:xfrm>
            <a:off x="2743200" y="6172200"/>
            <a:ext cx="2286000" cy="381000"/>
          </a:xfrm>
          <a:prstGeom prst="rect">
            <a:avLst/>
          </a:prstGeom>
          <a:noFill/>
        </p:spPr>
        <p:txBody>
          <a:bodyPr wrap="square" rtlCol="0">
            <a:spAutoFit/>
          </a:bodyPr>
          <a:lstStyle/>
          <a:p>
            <a:pPr algn="ctr"/>
            <a:r>
              <a:rPr lang="es-CR" dirty="0" smtClean="0"/>
              <a:t>PMI, 2013</a:t>
            </a:r>
            <a:endParaRPr lang="en-US" dirty="0"/>
          </a:p>
        </p:txBody>
      </p:sp>
    </p:spTree>
    <p:extLst>
      <p:ext uri="{BB962C8B-B14F-4D97-AF65-F5344CB8AC3E}">
        <p14:creationId xmlns:p14="http://schemas.microsoft.com/office/powerpoint/2010/main" val="13382732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R" dirty="0" smtClean="0"/>
              <a:t>Gestión del Costo</a:t>
            </a:r>
            <a:endParaRPr lang="en-US" dirty="0"/>
          </a:p>
        </p:txBody>
      </p:sp>
      <p:sp>
        <p:nvSpPr>
          <p:cNvPr id="3" name="Content Placeholder 2"/>
          <p:cNvSpPr>
            <a:spLocks noGrp="1"/>
          </p:cNvSpPr>
          <p:nvPr>
            <p:ph sz="half" idx="1"/>
          </p:nvPr>
        </p:nvSpPr>
        <p:spPr/>
        <p:txBody>
          <a:bodyPr/>
          <a:lstStyle/>
          <a:p>
            <a:r>
              <a:rPr lang="es-CR" dirty="0" smtClean="0"/>
              <a:t>Se refiere a los procesos involucrados en estimar, presupuestar y controlar los costos de modo que se complete el proyecto dentro del presupuesto aprobado.</a:t>
            </a:r>
            <a:endParaRPr lang="es-CR" dirty="0"/>
          </a:p>
        </p:txBody>
      </p:sp>
      <p:pic>
        <p:nvPicPr>
          <p:cNvPr id="23554" name="Picture 2" descr="http://sigmasanroman.com/imatges/costos.jpg"/>
          <p:cNvPicPr>
            <a:picLocks noChangeAspect="1" noChangeArrowheads="1"/>
          </p:cNvPicPr>
          <p:nvPr/>
        </p:nvPicPr>
        <p:blipFill>
          <a:blip r:embed="rId3" cstate="print"/>
          <a:srcRect/>
          <a:stretch>
            <a:fillRect/>
          </a:stretch>
        </p:blipFill>
        <p:spPr bwMode="auto">
          <a:xfrm>
            <a:off x="5181600" y="2514600"/>
            <a:ext cx="2989006" cy="2895600"/>
          </a:xfrm>
          <a:prstGeom prst="rect">
            <a:avLst/>
          </a:prstGeom>
          <a:noFill/>
        </p:spPr>
      </p:pic>
      <p:sp>
        <p:nvSpPr>
          <p:cNvPr id="8" name="TextBox 7"/>
          <p:cNvSpPr txBox="1"/>
          <p:nvPr/>
        </p:nvSpPr>
        <p:spPr>
          <a:xfrm>
            <a:off x="2743200" y="6172200"/>
            <a:ext cx="2286000" cy="381000"/>
          </a:xfrm>
          <a:prstGeom prst="rect">
            <a:avLst/>
          </a:prstGeom>
          <a:noFill/>
        </p:spPr>
        <p:txBody>
          <a:bodyPr wrap="square" rtlCol="0">
            <a:spAutoFit/>
          </a:bodyPr>
          <a:lstStyle/>
          <a:p>
            <a:pPr algn="ctr"/>
            <a:r>
              <a:rPr lang="es-CR" dirty="0" smtClean="0"/>
              <a:t>PMI, 2013</a:t>
            </a:r>
            <a:endParaRPr lang="en-US" dirty="0"/>
          </a:p>
        </p:txBody>
      </p:sp>
    </p:spTree>
    <p:extLst>
      <p:ext uri="{BB962C8B-B14F-4D97-AF65-F5344CB8AC3E}">
        <p14:creationId xmlns:p14="http://schemas.microsoft.com/office/powerpoint/2010/main" val="19926737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R" dirty="0" smtClean="0"/>
              <a:t>Reserva de gestión</a:t>
            </a:r>
            <a:endParaRPr lang="en-US" dirty="0"/>
          </a:p>
        </p:txBody>
      </p:sp>
      <p:sp>
        <p:nvSpPr>
          <p:cNvPr id="3" name="Content Placeholder 2"/>
          <p:cNvSpPr>
            <a:spLocks noGrp="1"/>
          </p:cNvSpPr>
          <p:nvPr>
            <p:ph idx="1"/>
          </p:nvPr>
        </p:nvSpPr>
        <p:spPr/>
        <p:txBody>
          <a:bodyPr>
            <a:normAutofit/>
          </a:bodyPr>
          <a:lstStyle/>
          <a:p>
            <a:r>
              <a:rPr lang="es-CR" dirty="0" smtClean="0"/>
              <a:t>Recursos reservados para cambios no planificados al alcance y al costo del proyecto.</a:t>
            </a:r>
          </a:p>
          <a:p>
            <a:r>
              <a:rPr lang="es-CR" dirty="0" smtClean="0"/>
              <a:t>También se conoce como imprevistos, en muchas ocasiones es necesario obtener  aprobación antes de comprometer o gastar la reserva de gestión. </a:t>
            </a:r>
          </a:p>
          <a:p>
            <a:r>
              <a:rPr lang="es-CR" dirty="0" smtClean="0"/>
              <a:t>Esta reserva no forma parte de la línea base de costo.</a:t>
            </a:r>
            <a:endParaRPr lang="es-CR" dirty="0"/>
          </a:p>
        </p:txBody>
      </p:sp>
      <p:sp>
        <p:nvSpPr>
          <p:cNvPr id="5" name="TextBox 4"/>
          <p:cNvSpPr txBox="1"/>
          <p:nvPr/>
        </p:nvSpPr>
        <p:spPr>
          <a:xfrm>
            <a:off x="2743200" y="6172200"/>
            <a:ext cx="2286000" cy="381000"/>
          </a:xfrm>
          <a:prstGeom prst="rect">
            <a:avLst/>
          </a:prstGeom>
          <a:noFill/>
        </p:spPr>
        <p:txBody>
          <a:bodyPr wrap="square" rtlCol="0">
            <a:spAutoFit/>
          </a:bodyPr>
          <a:lstStyle/>
          <a:p>
            <a:pPr algn="ctr"/>
            <a:r>
              <a:rPr lang="es-CR" dirty="0" smtClean="0"/>
              <a:t>PMI, 2013</a:t>
            </a:r>
            <a:endParaRPr lang="en-US" dirty="0"/>
          </a:p>
        </p:txBody>
      </p:sp>
    </p:spTree>
    <p:extLst>
      <p:ext uri="{BB962C8B-B14F-4D97-AF65-F5344CB8AC3E}">
        <p14:creationId xmlns:p14="http://schemas.microsoft.com/office/powerpoint/2010/main" val="28252711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R" dirty="0" err="1" smtClean="0"/>
              <a:t>Presupuestación</a:t>
            </a:r>
            <a:endParaRPr 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569669" y="1646238"/>
            <a:ext cx="6004661" cy="4525962"/>
          </a:xfrm>
          <a:prstGeom prst="rect">
            <a:avLst/>
          </a:prstGeom>
          <a:noFill/>
          <a:ln w="9525">
            <a:noFill/>
            <a:miter lim="800000"/>
            <a:headEnd/>
            <a:tailEnd/>
          </a:ln>
        </p:spPr>
      </p:pic>
      <p:sp>
        <p:nvSpPr>
          <p:cNvPr id="5" name="TextBox 4"/>
          <p:cNvSpPr txBox="1"/>
          <p:nvPr/>
        </p:nvSpPr>
        <p:spPr>
          <a:xfrm>
            <a:off x="2743200" y="6172200"/>
            <a:ext cx="2286000" cy="381000"/>
          </a:xfrm>
          <a:prstGeom prst="rect">
            <a:avLst/>
          </a:prstGeom>
          <a:noFill/>
        </p:spPr>
        <p:txBody>
          <a:bodyPr wrap="square" rtlCol="0">
            <a:spAutoFit/>
          </a:bodyPr>
          <a:lstStyle/>
          <a:p>
            <a:pPr algn="ctr"/>
            <a:r>
              <a:rPr lang="es-CR" dirty="0" err="1" smtClean="0"/>
              <a:t>Mulcahy</a:t>
            </a:r>
            <a:r>
              <a:rPr lang="es-CR" dirty="0" smtClean="0"/>
              <a:t>, 2009</a:t>
            </a:r>
            <a:endParaRPr lang="en-US" dirty="0"/>
          </a:p>
        </p:txBody>
      </p:sp>
    </p:spTree>
    <p:extLst>
      <p:ext uri="{BB962C8B-B14F-4D97-AF65-F5344CB8AC3E}">
        <p14:creationId xmlns:p14="http://schemas.microsoft.com/office/powerpoint/2010/main" val="6951858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CR" dirty="0" smtClean="0"/>
              <a:t>Línea base de costo</a:t>
            </a:r>
            <a:endParaRPr lang="es-CR" dirty="0"/>
          </a:p>
        </p:txBody>
      </p:sp>
      <p:sp>
        <p:nvSpPr>
          <p:cNvPr id="3" name="Content Placeholder 2"/>
          <p:cNvSpPr>
            <a:spLocks noGrp="1"/>
          </p:cNvSpPr>
          <p:nvPr>
            <p:ph idx="1"/>
          </p:nvPr>
        </p:nvSpPr>
        <p:spPr/>
        <p:txBody>
          <a:bodyPr>
            <a:normAutofit/>
          </a:bodyPr>
          <a:lstStyle/>
          <a:p>
            <a:pPr algn="just"/>
            <a:r>
              <a:rPr lang="es-ES" dirty="0" smtClean="0"/>
              <a:t>Es el costo estimado del proyecto (no incluye la reserva de gestión) hasta la conclusión distribuido en el tiempo, que se utiliza para medir, monitorear y controlar el desempeño global del proyecto. </a:t>
            </a:r>
          </a:p>
        </p:txBody>
      </p:sp>
    </p:spTree>
    <p:extLst>
      <p:ext uri="{BB962C8B-B14F-4D97-AF65-F5344CB8AC3E}">
        <p14:creationId xmlns:p14="http://schemas.microsoft.com/office/powerpoint/2010/main" val="167681856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s-CR" dirty="0" smtClean="0"/>
              <a:t>Línea base de costo</a:t>
            </a:r>
            <a:endParaRPr lang="en-US" dirty="0"/>
          </a:p>
        </p:txBody>
      </p:sp>
      <p:sp>
        <p:nvSpPr>
          <p:cNvPr id="3" name="Content Placeholder 2"/>
          <p:cNvSpPr>
            <a:spLocks noGrp="1"/>
          </p:cNvSpPr>
          <p:nvPr>
            <p:ph idx="1"/>
          </p:nvPr>
        </p:nvSpPr>
        <p:spPr/>
        <p:txBody>
          <a:bodyPr>
            <a:normAutofit/>
          </a:bodyPr>
          <a:lstStyle/>
          <a:p>
            <a:r>
              <a:rPr lang="es-ES" dirty="0" smtClean="0"/>
              <a:t>Es  la estimación monetaria de cada entregable, </a:t>
            </a:r>
            <a:r>
              <a:rPr lang="es-ES" dirty="0" err="1" smtClean="0"/>
              <a:t>subentregable</a:t>
            </a:r>
            <a:r>
              <a:rPr lang="es-ES" dirty="0" smtClean="0"/>
              <a:t> y paquete de trabajo del proyecto. Debe asegurarse que contenga una reserva de contingencia de </a:t>
            </a:r>
            <a:r>
              <a:rPr lang="es-ES" dirty="0" err="1" smtClean="0"/>
              <a:t>ac</a:t>
            </a:r>
            <a:r>
              <a:rPr lang="en-US" dirty="0" err="1" smtClean="0"/>
              <a:t>uerdo</a:t>
            </a:r>
            <a:r>
              <a:rPr lang="en-US" dirty="0" smtClean="0"/>
              <a:t> con la </a:t>
            </a:r>
            <a:r>
              <a:rPr lang="en-US" dirty="0" err="1" smtClean="0"/>
              <a:t>gestión</a:t>
            </a:r>
            <a:r>
              <a:rPr lang="en-US" dirty="0" smtClean="0"/>
              <a:t> de </a:t>
            </a:r>
            <a:r>
              <a:rPr lang="en-US" dirty="0" err="1" smtClean="0"/>
              <a:t>riesgos</a:t>
            </a:r>
            <a:r>
              <a:rPr lang="es-ES" dirty="0" smtClean="0"/>
              <a:t>.</a:t>
            </a:r>
            <a:endParaRPr lang="en-US" dirty="0"/>
          </a:p>
        </p:txBody>
      </p:sp>
    </p:spTree>
    <p:extLst>
      <p:ext uri="{BB962C8B-B14F-4D97-AF65-F5344CB8AC3E}">
        <p14:creationId xmlns:p14="http://schemas.microsoft.com/office/powerpoint/2010/main" val="86178960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404664"/>
            <a:ext cx="7355160" cy="1143000"/>
          </a:xfrm>
        </p:spPr>
        <p:txBody>
          <a:bodyPr>
            <a:noAutofit/>
          </a:bodyPr>
          <a:lstStyle/>
          <a:p>
            <a:r>
              <a:rPr lang="es-CR" sz="4000" dirty="0" smtClean="0"/>
              <a:t>Establecer línea base de costo</a:t>
            </a:r>
            <a:endParaRPr lang="en-US" sz="4000" dirty="0"/>
          </a:p>
        </p:txBody>
      </p:sp>
      <p:sp>
        <p:nvSpPr>
          <p:cNvPr id="3" name="Content Placeholder 2"/>
          <p:cNvSpPr>
            <a:spLocks noGrp="1"/>
          </p:cNvSpPr>
          <p:nvPr>
            <p:ph idx="1"/>
          </p:nvPr>
        </p:nvSpPr>
        <p:spPr/>
        <p:txBody>
          <a:bodyPr/>
          <a:lstStyle/>
          <a:p>
            <a:r>
              <a:rPr lang="es-CR" dirty="0" smtClean="0"/>
              <a:t>Descomponer el alcance a un nivel manejable.</a:t>
            </a:r>
          </a:p>
          <a:p>
            <a:r>
              <a:rPr lang="es-CR" dirty="0" smtClean="0"/>
              <a:t>Asignar responsabilidades.</a:t>
            </a:r>
          </a:p>
          <a:p>
            <a:r>
              <a:rPr lang="es-CR" dirty="0" smtClean="0"/>
              <a:t>Desarrollar un presupuesto en el tiempo para cada tarea.</a:t>
            </a:r>
          </a:p>
          <a:p>
            <a:r>
              <a:rPr lang="es-CR" dirty="0" smtClean="0"/>
              <a:t>Agregar reserva de contingencia.</a:t>
            </a:r>
          </a:p>
        </p:txBody>
      </p:sp>
      <p:sp>
        <p:nvSpPr>
          <p:cNvPr id="4" name="TextBox 3"/>
          <p:cNvSpPr txBox="1"/>
          <p:nvPr/>
        </p:nvSpPr>
        <p:spPr>
          <a:xfrm>
            <a:off x="6858000" y="6096000"/>
            <a:ext cx="1752600" cy="369332"/>
          </a:xfrm>
          <a:prstGeom prst="rect">
            <a:avLst/>
          </a:prstGeom>
          <a:noFill/>
        </p:spPr>
        <p:txBody>
          <a:bodyPr wrap="square" rtlCol="0">
            <a:spAutoFit/>
          </a:bodyPr>
          <a:lstStyle/>
          <a:p>
            <a:r>
              <a:rPr lang="es-ES_tradnl" dirty="0" smtClean="0"/>
              <a:t>PMI; 2013</a:t>
            </a:r>
            <a:endParaRPr lang="en-US" dirty="0"/>
          </a:p>
        </p:txBody>
      </p:sp>
    </p:spTree>
    <p:extLst>
      <p:ext uri="{BB962C8B-B14F-4D97-AF65-F5344CB8AC3E}">
        <p14:creationId xmlns:p14="http://schemas.microsoft.com/office/powerpoint/2010/main" val="14681254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R" sz="3200" dirty="0" smtClean="0"/>
              <a:t>Línea base de medición </a:t>
            </a:r>
            <a:br>
              <a:rPr lang="es-CR" sz="3200" dirty="0" smtClean="0"/>
            </a:br>
            <a:r>
              <a:rPr lang="es-CR" sz="3200" dirty="0" smtClean="0"/>
              <a:t>de desempeño</a:t>
            </a:r>
            <a:endParaRPr lang="es-CR" sz="3200" dirty="0"/>
          </a:p>
        </p:txBody>
      </p:sp>
      <p:sp>
        <p:nvSpPr>
          <p:cNvPr id="3" name="Content Placeholder 2"/>
          <p:cNvSpPr>
            <a:spLocks noGrp="1"/>
          </p:cNvSpPr>
          <p:nvPr>
            <p:ph idx="1"/>
          </p:nvPr>
        </p:nvSpPr>
        <p:spPr>
          <a:xfrm>
            <a:off x="457200" y="1988840"/>
            <a:ext cx="8229600" cy="4137323"/>
          </a:xfrm>
        </p:spPr>
        <p:txBody>
          <a:bodyPr/>
          <a:lstStyle/>
          <a:p>
            <a:r>
              <a:rPr lang="es-CR" dirty="0" smtClean="0"/>
              <a:t>Línea base integral de alcance, tiempo y costo.</a:t>
            </a:r>
          </a:p>
          <a:p>
            <a:r>
              <a:rPr lang="es-CR" dirty="0" smtClean="0"/>
              <a:t>Integra estas áreas de conocimiento para el seguimiento integral del proyecto.</a:t>
            </a:r>
          </a:p>
          <a:p>
            <a:r>
              <a:rPr lang="es-CR" dirty="0" smtClean="0"/>
              <a:t>Al graficarse también se conoce como curva S.</a:t>
            </a:r>
            <a:endParaRPr lang="es-CR" dirty="0"/>
          </a:p>
        </p:txBody>
      </p:sp>
    </p:spTree>
    <p:extLst>
      <p:ext uri="{BB962C8B-B14F-4D97-AF65-F5344CB8AC3E}">
        <p14:creationId xmlns:p14="http://schemas.microsoft.com/office/powerpoint/2010/main" val="1972668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R" dirty="0" smtClean="0"/>
              <a:t>Curva S</a:t>
            </a:r>
            <a:endParaRPr lang="en-US" dirty="0"/>
          </a:p>
        </p:txBody>
      </p:sp>
      <p:sp>
        <p:nvSpPr>
          <p:cNvPr id="3" name="Content Placeholder 2"/>
          <p:cNvSpPr>
            <a:spLocks noGrp="1"/>
          </p:cNvSpPr>
          <p:nvPr>
            <p:ph sz="half" idx="1"/>
          </p:nvPr>
        </p:nvSpPr>
        <p:spPr/>
        <p:txBody>
          <a:bodyPr>
            <a:normAutofit/>
          </a:bodyPr>
          <a:lstStyle/>
          <a:p>
            <a:r>
              <a:rPr lang="es-ES" dirty="0" smtClean="0"/>
              <a:t>La curva </a:t>
            </a:r>
            <a:r>
              <a:rPr lang="es-ES" b="1" dirty="0" smtClean="0"/>
              <a:t>“S”</a:t>
            </a:r>
            <a:r>
              <a:rPr lang="es-ES" dirty="0" smtClean="0"/>
              <a:t>, es la curva que muestra la línea base del desempeño esperado del proyecto. Inicia sin gastos en el día inicial del proyecto, concluyendo con el 100% del gasto en la fecha última del cronograma.</a:t>
            </a:r>
            <a:endParaRPr lang="es-CR" dirty="0"/>
          </a:p>
        </p:txBody>
      </p:sp>
      <p:pic>
        <p:nvPicPr>
          <p:cNvPr id="10242" name="Picture 2" descr="http://www.projectinsight.net/i/project-management-basics/project-budget-profile.jpg"/>
          <p:cNvPicPr>
            <a:picLocks noChangeAspect="1" noChangeArrowheads="1"/>
          </p:cNvPicPr>
          <p:nvPr/>
        </p:nvPicPr>
        <p:blipFill>
          <a:blip r:embed="rId3" cstate="print"/>
          <a:srcRect/>
          <a:stretch>
            <a:fillRect/>
          </a:stretch>
        </p:blipFill>
        <p:spPr bwMode="auto">
          <a:xfrm>
            <a:off x="4716016" y="2420888"/>
            <a:ext cx="3333750" cy="3086101"/>
          </a:xfrm>
          <a:prstGeom prst="rect">
            <a:avLst/>
          </a:prstGeom>
          <a:noFill/>
        </p:spPr>
      </p:pic>
    </p:spTree>
    <p:extLst>
      <p:ext uri="{BB962C8B-B14F-4D97-AF65-F5344CB8AC3E}">
        <p14:creationId xmlns:p14="http://schemas.microsoft.com/office/powerpoint/2010/main" val="189738652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R" dirty="0" smtClean="0"/>
              <a:t>Curva S</a:t>
            </a:r>
            <a:endParaRPr lang="en-US" dirty="0"/>
          </a:p>
        </p:txBody>
      </p:sp>
      <p:sp>
        <p:nvSpPr>
          <p:cNvPr id="3" name="Content Placeholder 2"/>
          <p:cNvSpPr>
            <a:spLocks noGrp="1"/>
          </p:cNvSpPr>
          <p:nvPr>
            <p:ph sz="half" idx="1"/>
          </p:nvPr>
        </p:nvSpPr>
        <p:spPr/>
        <p:txBody>
          <a:bodyPr>
            <a:normAutofit fontScale="92500" lnSpcReduction="10000"/>
          </a:bodyPr>
          <a:lstStyle/>
          <a:p>
            <a:r>
              <a:rPr lang="es-ES" dirty="0" smtClean="0"/>
              <a:t>Recibe su nombre de la forma usual que toma la curva, dibujando una ¨S¨ en el gráfico. Esta ¨S¨ corresponde al comportamiento del gasto de los proyectos, el cual muestra una ligera pendiente al inicio y al final, y una pendiente vertiginosa en las fases intermedias.</a:t>
            </a:r>
            <a:endParaRPr lang="es-CR" dirty="0"/>
          </a:p>
        </p:txBody>
      </p:sp>
      <p:pic>
        <p:nvPicPr>
          <p:cNvPr id="5" name="Picture 2" descr="http://www.projectinsight.net/i/project-management-basics/project-budget-profile.jpg"/>
          <p:cNvPicPr>
            <a:picLocks noChangeAspect="1" noChangeArrowheads="1"/>
          </p:cNvPicPr>
          <p:nvPr/>
        </p:nvPicPr>
        <p:blipFill>
          <a:blip r:embed="rId3" cstate="print"/>
          <a:srcRect/>
          <a:stretch>
            <a:fillRect/>
          </a:stretch>
        </p:blipFill>
        <p:spPr bwMode="auto">
          <a:xfrm>
            <a:off x="4716016" y="2420888"/>
            <a:ext cx="3333750" cy="3086101"/>
          </a:xfrm>
          <a:prstGeom prst="rect">
            <a:avLst/>
          </a:prstGeom>
          <a:noFill/>
        </p:spPr>
      </p:pic>
    </p:spTree>
    <p:extLst>
      <p:ext uri="{BB962C8B-B14F-4D97-AF65-F5344CB8AC3E}">
        <p14:creationId xmlns:p14="http://schemas.microsoft.com/office/powerpoint/2010/main" val="10481284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s-CR" dirty="0" smtClean="0"/>
              <a:t>¿Para qué se usa?</a:t>
            </a:r>
            <a:endParaRPr lang="en-US" dirty="0"/>
          </a:p>
        </p:txBody>
      </p:sp>
      <p:sp>
        <p:nvSpPr>
          <p:cNvPr id="3" name="Content Placeholder 2"/>
          <p:cNvSpPr>
            <a:spLocks noGrp="1"/>
          </p:cNvSpPr>
          <p:nvPr>
            <p:ph sz="half" idx="1"/>
          </p:nvPr>
        </p:nvSpPr>
        <p:spPr/>
        <p:txBody>
          <a:bodyPr>
            <a:normAutofit/>
          </a:bodyPr>
          <a:lstStyle/>
          <a:p>
            <a:r>
              <a:rPr lang="es-ES" dirty="0" smtClean="0"/>
              <a:t>Permite comparar el avance real vs el avance planificado, con el propósito de establecer las desviaciones del proyecto y tomar acciones correctivas. Es el punto de partida de la técnica de valor ganado.</a:t>
            </a:r>
            <a:endParaRPr lang="en-US" dirty="0" smtClean="0"/>
          </a:p>
          <a:p>
            <a:endParaRPr lang="en-US" dirty="0"/>
          </a:p>
        </p:txBody>
      </p:sp>
      <p:pic>
        <p:nvPicPr>
          <p:cNvPr id="8196" name="Picture 4" descr="http://vicentelopez0.tripod.com/Gerencia/Valorganado/CURVAS.gif"/>
          <p:cNvPicPr>
            <a:picLocks noChangeAspect="1" noChangeArrowheads="1"/>
          </p:cNvPicPr>
          <p:nvPr/>
        </p:nvPicPr>
        <p:blipFill>
          <a:blip r:embed="rId3" cstate="print"/>
          <a:srcRect/>
          <a:stretch>
            <a:fillRect/>
          </a:stretch>
        </p:blipFill>
        <p:spPr bwMode="auto">
          <a:xfrm>
            <a:off x="4644008" y="1988840"/>
            <a:ext cx="4181475" cy="3305175"/>
          </a:xfrm>
          <a:prstGeom prst="rect">
            <a:avLst/>
          </a:prstGeom>
          <a:noFill/>
        </p:spPr>
      </p:pic>
    </p:spTree>
    <p:extLst>
      <p:ext uri="{BB962C8B-B14F-4D97-AF65-F5344CB8AC3E}">
        <p14:creationId xmlns:p14="http://schemas.microsoft.com/office/powerpoint/2010/main" val="1797975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R" dirty="0" smtClean="0"/>
              <a:t>¿Cómo se crea?</a:t>
            </a:r>
            <a:endParaRPr lang="en-US" dirty="0"/>
          </a:p>
        </p:txBody>
      </p:sp>
      <p:sp>
        <p:nvSpPr>
          <p:cNvPr id="3" name="Content Placeholder 2"/>
          <p:cNvSpPr>
            <a:spLocks noGrp="1"/>
          </p:cNvSpPr>
          <p:nvPr>
            <p:ph sz="half" idx="1"/>
          </p:nvPr>
        </p:nvSpPr>
        <p:spPr/>
        <p:txBody>
          <a:bodyPr/>
          <a:lstStyle/>
          <a:p>
            <a:r>
              <a:rPr lang="es-ES" dirty="0" smtClean="0"/>
              <a:t>La primera versión de la Curva S se crea a partir del cronograma vigente y el presupuesto inicial. Posteriormente se puede actualizar conforme se crean las nuevas versiones.</a:t>
            </a:r>
            <a:endParaRPr lang="en-US" dirty="0"/>
          </a:p>
        </p:txBody>
      </p:sp>
      <p:pic>
        <p:nvPicPr>
          <p:cNvPr id="6146" name="Picture 2" descr="https://encrypted-tbn2.google.com/images?q=tbn:ANd9GcSf0ubPTQmavXYvaWb1UALQ0-zSU9Vf0r8pTAELQvK69KWg3tupsQ"/>
          <p:cNvPicPr>
            <a:picLocks noChangeAspect="1" noChangeArrowheads="1"/>
          </p:cNvPicPr>
          <p:nvPr/>
        </p:nvPicPr>
        <p:blipFill>
          <a:blip r:embed="rId2" cstate="print"/>
          <a:srcRect/>
          <a:stretch>
            <a:fillRect/>
          </a:stretch>
        </p:blipFill>
        <p:spPr bwMode="auto">
          <a:xfrm>
            <a:off x="4716016" y="2708920"/>
            <a:ext cx="4095176" cy="2160240"/>
          </a:xfrm>
          <a:prstGeom prst="rect">
            <a:avLst/>
          </a:prstGeom>
          <a:noFill/>
        </p:spPr>
      </p:pic>
    </p:spTree>
    <p:extLst>
      <p:ext uri="{BB962C8B-B14F-4D97-AF65-F5344CB8AC3E}">
        <p14:creationId xmlns:p14="http://schemas.microsoft.com/office/powerpoint/2010/main" val="4852550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s-CR" sz="4000" dirty="0" smtClean="0"/>
              <a:t>¿Qué no es gestión del costo?</a:t>
            </a:r>
            <a:endParaRPr lang="en-US" sz="4000" dirty="0"/>
          </a:p>
        </p:txBody>
      </p:sp>
      <p:sp>
        <p:nvSpPr>
          <p:cNvPr id="3" name="Content Placeholder 2"/>
          <p:cNvSpPr>
            <a:spLocks noGrp="1"/>
          </p:cNvSpPr>
          <p:nvPr>
            <p:ph sz="half" idx="1"/>
          </p:nvPr>
        </p:nvSpPr>
        <p:spPr/>
        <p:txBody>
          <a:bodyPr/>
          <a:lstStyle/>
          <a:p>
            <a:r>
              <a:rPr lang="es-CR" dirty="0" smtClean="0"/>
              <a:t>La gestión de costos como la explica el </a:t>
            </a:r>
            <a:r>
              <a:rPr lang="es-CR" dirty="0" err="1" smtClean="0"/>
              <a:t>PMBoK</a:t>
            </a:r>
            <a:r>
              <a:rPr lang="es-CR" dirty="0" smtClean="0"/>
              <a:t> se concentra en la gestión de costos diaria no en la gestión de fuentes de financiamiento.</a:t>
            </a:r>
          </a:p>
          <a:p>
            <a:endParaRPr lang="en-US" dirty="0"/>
          </a:p>
        </p:txBody>
      </p:sp>
      <p:pic>
        <p:nvPicPr>
          <p:cNvPr id="15362" name="Picture 2" descr="http://www.deloitte.com/assets/Dcom-Colombia/Local%20Assets/Images/Thumbnails/22274038.jpg"/>
          <p:cNvPicPr>
            <a:picLocks noChangeAspect="1" noChangeArrowheads="1"/>
          </p:cNvPicPr>
          <p:nvPr/>
        </p:nvPicPr>
        <p:blipFill>
          <a:blip r:embed="rId3" cstate="print"/>
          <a:srcRect/>
          <a:stretch>
            <a:fillRect/>
          </a:stretch>
        </p:blipFill>
        <p:spPr bwMode="auto">
          <a:xfrm>
            <a:off x="4648200" y="2438400"/>
            <a:ext cx="3793065" cy="2743200"/>
          </a:xfrm>
          <a:prstGeom prst="rect">
            <a:avLst/>
          </a:prstGeom>
          <a:noFill/>
        </p:spPr>
      </p:pic>
    </p:spTree>
    <p:extLst>
      <p:ext uri="{BB962C8B-B14F-4D97-AF65-F5344CB8AC3E}">
        <p14:creationId xmlns:p14="http://schemas.microsoft.com/office/powerpoint/2010/main" val="65377366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R" dirty="0" smtClean="0"/>
              <a:t>¿Cómo se crea?</a:t>
            </a:r>
            <a:endParaRPr lang="en-US" dirty="0"/>
          </a:p>
        </p:txBody>
      </p:sp>
      <p:sp>
        <p:nvSpPr>
          <p:cNvPr id="3" name="Content Placeholder 2"/>
          <p:cNvSpPr>
            <a:spLocks noGrp="1"/>
          </p:cNvSpPr>
          <p:nvPr>
            <p:ph sz="half" idx="1"/>
          </p:nvPr>
        </p:nvSpPr>
        <p:spPr/>
        <p:txBody>
          <a:bodyPr/>
          <a:lstStyle/>
          <a:p>
            <a:r>
              <a:rPr lang="es-ES" dirty="0" smtClean="0"/>
              <a:t>En el eje Y (vertical) se colocan los recursos financieros (dinero), mientras que en el eje X (horizontal) se coloca el tiempo. La unidad de tiempo a utilizar dependerá de la duración del proyecto. </a:t>
            </a:r>
            <a:endParaRPr lang="en-US" dirty="0"/>
          </a:p>
        </p:txBody>
      </p:sp>
      <p:pic>
        <p:nvPicPr>
          <p:cNvPr id="5122" name="Picture 2" descr="https://encrypted-tbn2.google.com/images?q=tbn:ANd9GcTBqry32F4eTMJDwHaYl0uPn8raSDiecxTfFxIOV7fJmeNHzk-5"/>
          <p:cNvPicPr>
            <a:picLocks noChangeAspect="1" noChangeArrowheads="1"/>
          </p:cNvPicPr>
          <p:nvPr/>
        </p:nvPicPr>
        <p:blipFill>
          <a:blip r:embed="rId2" cstate="print"/>
          <a:srcRect/>
          <a:stretch>
            <a:fillRect/>
          </a:stretch>
        </p:blipFill>
        <p:spPr bwMode="auto">
          <a:xfrm>
            <a:off x="5004048" y="2060848"/>
            <a:ext cx="3556971" cy="2664296"/>
          </a:xfrm>
          <a:prstGeom prst="rect">
            <a:avLst/>
          </a:prstGeom>
          <a:noFill/>
        </p:spPr>
      </p:pic>
    </p:spTree>
    <p:extLst>
      <p:ext uri="{BB962C8B-B14F-4D97-AF65-F5344CB8AC3E}">
        <p14:creationId xmlns:p14="http://schemas.microsoft.com/office/powerpoint/2010/main" val="168593197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R" dirty="0" smtClean="0"/>
              <a:t>¿Cómo se crea?</a:t>
            </a:r>
            <a:endParaRPr lang="en-US" dirty="0"/>
          </a:p>
        </p:txBody>
      </p:sp>
      <p:sp>
        <p:nvSpPr>
          <p:cNvPr id="3" name="Content Placeholder 2"/>
          <p:cNvSpPr>
            <a:spLocks noGrp="1"/>
          </p:cNvSpPr>
          <p:nvPr>
            <p:ph sz="half" idx="1"/>
          </p:nvPr>
        </p:nvSpPr>
        <p:spPr/>
        <p:txBody>
          <a:bodyPr/>
          <a:lstStyle/>
          <a:p>
            <a:r>
              <a:rPr lang="es-ES" dirty="0" smtClean="0"/>
              <a:t>Lo que se grafica son los recursos financieros el presupuestados </a:t>
            </a:r>
            <a:r>
              <a:rPr lang="es-ES" u="sng" dirty="0" smtClean="0"/>
              <a:t>acumulados</a:t>
            </a:r>
            <a:r>
              <a:rPr lang="es-ES" dirty="0" smtClean="0"/>
              <a:t> en cada período, lo que va dibujando el comportamiento del consumo del presupuesto.</a:t>
            </a:r>
            <a:endParaRPr lang="en-US" dirty="0"/>
          </a:p>
        </p:txBody>
      </p:sp>
      <p:pic>
        <p:nvPicPr>
          <p:cNvPr id="2050" name="Picture 2" descr="https://encrypted-tbn2.google.com/images?q=tbn:ANd9GcRFHGyfcTA4GLQQW9_7alBhnRI_gsa_N27sI3gojDt1vyQOWlR-1g"/>
          <p:cNvPicPr>
            <a:picLocks noChangeAspect="1" noChangeArrowheads="1"/>
          </p:cNvPicPr>
          <p:nvPr/>
        </p:nvPicPr>
        <p:blipFill>
          <a:blip r:embed="rId2" cstate="print"/>
          <a:srcRect/>
          <a:stretch>
            <a:fillRect/>
          </a:stretch>
        </p:blipFill>
        <p:spPr bwMode="auto">
          <a:xfrm>
            <a:off x="4932040" y="2492896"/>
            <a:ext cx="3596818" cy="2880320"/>
          </a:xfrm>
          <a:prstGeom prst="rect">
            <a:avLst/>
          </a:prstGeom>
          <a:noFill/>
        </p:spPr>
      </p:pic>
    </p:spTree>
    <p:extLst>
      <p:ext uri="{BB962C8B-B14F-4D97-AF65-F5344CB8AC3E}">
        <p14:creationId xmlns:p14="http://schemas.microsoft.com/office/powerpoint/2010/main" val="155941488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R" dirty="0" smtClean="0"/>
              <a:t>Otras Curvas S</a:t>
            </a:r>
            <a:endParaRPr lang="en-US" dirty="0"/>
          </a:p>
        </p:txBody>
      </p:sp>
      <p:sp>
        <p:nvSpPr>
          <p:cNvPr id="3" name="Content Placeholder 2"/>
          <p:cNvSpPr>
            <a:spLocks noGrp="1"/>
          </p:cNvSpPr>
          <p:nvPr>
            <p:ph sz="half" idx="1"/>
          </p:nvPr>
        </p:nvSpPr>
        <p:spPr/>
        <p:txBody>
          <a:bodyPr/>
          <a:lstStyle/>
          <a:p>
            <a:r>
              <a:rPr lang="es-CR" dirty="0" smtClean="0"/>
              <a:t>Existen variaciones de esta curva que utilizan en el Eje Y horas hombre o porcentaje del presupuesto total, que también pueden ser utilizadas.</a:t>
            </a:r>
            <a:endParaRPr lang="en-US" dirty="0"/>
          </a:p>
        </p:txBody>
      </p:sp>
      <p:pic>
        <p:nvPicPr>
          <p:cNvPr id="1026" name="Picture 2" descr="https://encrypted-tbn1.google.com/images?q=tbn:ANd9GcSqkrC6oDXe-KxK_yfUJ3u37TN3Rd2WUISK8NAuwtuyaCNcV28zlQ"/>
          <p:cNvPicPr>
            <a:picLocks noChangeAspect="1" noChangeArrowheads="1"/>
          </p:cNvPicPr>
          <p:nvPr/>
        </p:nvPicPr>
        <p:blipFill>
          <a:blip r:embed="rId2" cstate="print"/>
          <a:srcRect/>
          <a:stretch>
            <a:fillRect/>
          </a:stretch>
        </p:blipFill>
        <p:spPr bwMode="auto">
          <a:xfrm>
            <a:off x="4283968" y="2348880"/>
            <a:ext cx="4493376" cy="2952328"/>
          </a:xfrm>
          <a:prstGeom prst="rect">
            <a:avLst/>
          </a:prstGeom>
          <a:noFill/>
        </p:spPr>
      </p:pic>
    </p:spTree>
    <p:extLst>
      <p:ext uri="{BB962C8B-B14F-4D97-AF65-F5344CB8AC3E}">
        <p14:creationId xmlns:p14="http://schemas.microsoft.com/office/powerpoint/2010/main" val="119556101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a:xfrm>
            <a:off x="683568" y="260648"/>
            <a:ext cx="8229600" cy="1143000"/>
          </a:xfrm>
        </p:spPr>
        <p:txBody>
          <a:bodyPr/>
          <a:lstStyle/>
          <a:p>
            <a:pPr algn="l" eaLnBrk="1" hangingPunct="1"/>
            <a:r>
              <a:rPr lang="es-CR" sz="4000" b="1" dirty="0" smtClean="0">
                <a:latin typeface="Calibri" charset="0"/>
              </a:rPr>
              <a:t>Controlar los costos</a:t>
            </a:r>
            <a:endParaRPr lang="en-US" sz="4000" b="1" dirty="0">
              <a:latin typeface="Calibri" charset="0"/>
            </a:endParaRPr>
          </a:p>
        </p:txBody>
      </p:sp>
      <p:sp>
        <p:nvSpPr>
          <p:cNvPr id="2" name="Content Placeholder 1"/>
          <p:cNvSpPr>
            <a:spLocks noGrp="1"/>
          </p:cNvSpPr>
          <p:nvPr>
            <p:ph idx="1"/>
          </p:nvPr>
        </p:nvSpPr>
        <p:spPr/>
        <p:txBody>
          <a:bodyPr/>
          <a:lstStyle/>
          <a:p>
            <a:pPr marL="0" indent="0">
              <a:buNone/>
            </a:pPr>
            <a:r>
              <a:rPr lang="en-US" dirty="0" smtClean="0"/>
              <a:t>“El </a:t>
            </a:r>
            <a:r>
              <a:rPr lang="en-US" dirty="0" err="1" smtClean="0"/>
              <a:t>proceso</a:t>
            </a:r>
            <a:r>
              <a:rPr lang="en-US" dirty="0" smtClean="0"/>
              <a:t> de </a:t>
            </a:r>
            <a:r>
              <a:rPr lang="en-US" dirty="0" err="1" smtClean="0"/>
              <a:t>monitorear</a:t>
            </a:r>
            <a:r>
              <a:rPr lang="en-US" dirty="0" smtClean="0"/>
              <a:t> el </a:t>
            </a:r>
            <a:r>
              <a:rPr lang="en-US" dirty="0" err="1" smtClean="0"/>
              <a:t>estatus</a:t>
            </a:r>
            <a:r>
              <a:rPr lang="en-US" dirty="0" smtClean="0"/>
              <a:t> del </a:t>
            </a:r>
            <a:r>
              <a:rPr lang="en-US" dirty="0" err="1" smtClean="0"/>
              <a:t>proyecto</a:t>
            </a:r>
            <a:r>
              <a:rPr lang="en-US" dirty="0" smtClean="0"/>
              <a:t> </a:t>
            </a:r>
            <a:r>
              <a:rPr lang="en-US" dirty="0" err="1" smtClean="0"/>
              <a:t>para</a:t>
            </a:r>
            <a:r>
              <a:rPr lang="en-US" dirty="0" smtClean="0"/>
              <a:t> </a:t>
            </a:r>
            <a:r>
              <a:rPr lang="en-US" dirty="0" err="1" smtClean="0"/>
              <a:t>actualizar</a:t>
            </a:r>
            <a:r>
              <a:rPr lang="en-US" dirty="0" smtClean="0"/>
              <a:t> los </a:t>
            </a:r>
            <a:r>
              <a:rPr lang="en-US" dirty="0" err="1" smtClean="0"/>
              <a:t>costos</a:t>
            </a:r>
            <a:r>
              <a:rPr lang="en-US" dirty="0" smtClean="0"/>
              <a:t> del </a:t>
            </a:r>
            <a:r>
              <a:rPr lang="en-US" dirty="0" err="1" smtClean="0"/>
              <a:t>proyecto</a:t>
            </a:r>
            <a:r>
              <a:rPr lang="en-US" dirty="0" smtClean="0"/>
              <a:t> y </a:t>
            </a:r>
            <a:r>
              <a:rPr lang="en-US" dirty="0" err="1" smtClean="0"/>
              <a:t>gestionar</a:t>
            </a:r>
            <a:r>
              <a:rPr lang="en-US" dirty="0" smtClean="0"/>
              <a:t> </a:t>
            </a:r>
            <a:r>
              <a:rPr lang="en-US" dirty="0" err="1" smtClean="0"/>
              <a:t>cambios</a:t>
            </a:r>
            <a:r>
              <a:rPr lang="en-US" dirty="0" smtClean="0"/>
              <a:t> a la </a:t>
            </a:r>
            <a:r>
              <a:rPr lang="en-US" dirty="0" err="1" smtClean="0"/>
              <a:t>línea</a:t>
            </a:r>
            <a:r>
              <a:rPr lang="en-US" dirty="0" smtClean="0"/>
              <a:t> base de </a:t>
            </a:r>
            <a:r>
              <a:rPr lang="en-US" dirty="0" err="1" smtClean="0"/>
              <a:t>costos</a:t>
            </a:r>
            <a:r>
              <a:rPr lang="en-US" dirty="0" smtClean="0"/>
              <a:t>”</a:t>
            </a:r>
          </a:p>
          <a:p>
            <a:pPr marL="0" indent="0">
              <a:buNone/>
            </a:pPr>
            <a:r>
              <a:rPr lang="en-US" dirty="0"/>
              <a:t>	</a:t>
            </a:r>
            <a:r>
              <a:rPr lang="en-US" dirty="0" smtClean="0"/>
              <a:t>					PMBOK 2013</a:t>
            </a:r>
            <a:endParaRPr lang="en-US" dirty="0"/>
          </a:p>
        </p:txBody>
      </p:sp>
    </p:spTree>
    <p:extLst>
      <p:ext uri="{BB962C8B-B14F-4D97-AF65-F5344CB8AC3E}">
        <p14:creationId xmlns:p14="http://schemas.microsoft.com/office/powerpoint/2010/main" val="193696096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a:xfrm>
            <a:off x="683568" y="260648"/>
            <a:ext cx="8229600" cy="1143000"/>
          </a:xfrm>
        </p:spPr>
        <p:txBody>
          <a:bodyPr/>
          <a:lstStyle/>
          <a:p>
            <a:pPr algn="l" eaLnBrk="1" hangingPunct="1"/>
            <a:r>
              <a:rPr lang="es-CR" sz="4000" b="1" dirty="0" smtClean="0">
                <a:latin typeface="Calibri" charset="0"/>
              </a:rPr>
              <a:t>Controlar los costos</a:t>
            </a:r>
            <a:endParaRPr lang="en-US" sz="4000" b="1" dirty="0">
              <a:latin typeface="Calibri" charset="0"/>
            </a:endParaRPr>
          </a:p>
        </p:txBody>
      </p:sp>
      <p:graphicFrame>
        <p:nvGraphicFramePr>
          <p:cNvPr id="6" name="Content Placeholder 5"/>
          <p:cNvGraphicFramePr>
            <a:graphicFrameLocks noGrp="1"/>
          </p:cNvGraphicFramePr>
          <p:nvPr>
            <p:ph idx="1"/>
            <p:extLst/>
          </p:nvPr>
        </p:nvGraphicFramePr>
        <p:xfrm>
          <a:off x="799362" y="1124744"/>
          <a:ext cx="7715200" cy="51853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0963" name="TextBox 3"/>
          <p:cNvSpPr txBox="1">
            <a:spLocks noChangeArrowheads="1"/>
          </p:cNvSpPr>
          <p:nvPr/>
        </p:nvSpPr>
        <p:spPr bwMode="auto">
          <a:xfrm>
            <a:off x="4876800" y="6248400"/>
            <a:ext cx="3505200"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1800" dirty="0">
                <a:latin typeface="Calibri" charset="0"/>
              </a:rPr>
              <a:t>PMI, </a:t>
            </a:r>
            <a:r>
              <a:rPr lang="en-US" sz="1800" dirty="0" smtClean="0">
                <a:latin typeface="Calibri" charset="0"/>
              </a:rPr>
              <a:t>2013</a:t>
            </a:r>
            <a:endParaRPr lang="en-US" sz="1800" dirty="0">
              <a:latin typeface="Calibri" charset="0"/>
            </a:endParaRPr>
          </a:p>
        </p:txBody>
      </p:sp>
    </p:spTree>
    <p:extLst>
      <p:ext uri="{BB962C8B-B14F-4D97-AF65-F5344CB8AC3E}">
        <p14:creationId xmlns:p14="http://schemas.microsoft.com/office/powerpoint/2010/main" val="402203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D8CC7982-74EE-4493-920B-6F4C9BB239F7}"/>
                                            </p:graphicEl>
                                          </p:spTgt>
                                        </p:tgtEl>
                                        <p:attrNameLst>
                                          <p:attrName>style.visibility</p:attrName>
                                        </p:attrNameLst>
                                      </p:cBhvr>
                                      <p:to>
                                        <p:strVal val="visible"/>
                                      </p:to>
                                    </p:set>
                                    <p:animEffect transition="in" filter="fade">
                                      <p:cBhvr>
                                        <p:cTn id="7" dur="2000"/>
                                        <p:tgtEl>
                                          <p:spTgt spid="6">
                                            <p:graphicEl>
                                              <a:dgm id="{D8CC7982-74EE-4493-920B-6F4C9BB239F7}"/>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graphicEl>
                                              <a:dgm id="{2CB1674F-0B53-42CD-8EBC-87DEB120A9BA}"/>
                                            </p:graphicEl>
                                          </p:spTgt>
                                        </p:tgtEl>
                                        <p:attrNameLst>
                                          <p:attrName>style.visibility</p:attrName>
                                        </p:attrNameLst>
                                      </p:cBhvr>
                                      <p:to>
                                        <p:strVal val="visible"/>
                                      </p:to>
                                    </p:set>
                                    <p:animEffect transition="in" filter="fade">
                                      <p:cBhvr>
                                        <p:cTn id="12" dur="2000"/>
                                        <p:tgtEl>
                                          <p:spTgt spid="6">
                                            <p:graphicEl>
                                              <a:dgm id="{2CB1674F-0B53-42CD-8EBC-87DEB120A9BA}"/>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graphicEl>
                                              <a:dgm id="{8DD277C8-5D2C-4BDD-82FB-7C32EC41BDA1}"/>
                                            </p:graphicEl>
                                          </p:spTgt>
                                        </p:tgtEl>
                                        <p:attrNameLst>
                                          <p:attrName>style.visibility</p:attrName>
                                        </p:attrNameLst>
                                      </p:cBhvr>
                                      <p:to>
                                        <p:strVal val="visible"/>
                                      </p:to>
                                    </p:set>
                                    <p:animEffect transition="in" filter="fade">
                                      <p:cBhvr>
                                        <p:cTn id="17" dur="2000"/>
                                        <p:tgtEl>
                                          <p:spTgt spid="6">
                                            <p:graphicEl>
                                              <a:dgm id="{8DD277C8-5D2C-4BDD-82FB-7C32EC41BDA1}"/>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graphicEl>
                                              <a:dgm id="{1E106E2F-6320-447F-A65C-4AC154D769BA}"/>
                                            </p:graphicEl>
                                          </p:spTgt>
                                        </p:tgtEl>
                                        <p:attrNameLst>
                                          <p:attrName>style.visibility</p:attrName>
                                        </p:attrNameLst>
                                      </p:cBhvr>
                                      <p:to>
                                        <p:strVal val="visible"/>
                                      </p:to>
                                    </p:set>
                                    <p:animEffect transition="in" filter="fade">
                                      <p:cBhvr>
                                        <p:cTn id="22" dur="2000"/>
                                        <p:tgtEl>
                                          <p:spTgt spid="6">
                                            <p:graphicEl>
                                              <a:dgm id="{1E106E2F-6320-447F-A65C-4AC154D769BA}"/>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graphicEl>
                                              <a:dgm id="{B72FEFAD-B1C6-4CC3-BADE-ECB32CDDF97F}"/>
                                            </p:graphicEl>
                                          </p:spTgt>
                                        </p:tgtEl>
                                        <p:attrNameLst>
                                          <p:attrName>style.visibility</p:attrName>
                                        </p:attrNameLst>
                                      </p:cBhvr>
                                      <p:to>
                                        <p:strVal val="visible"/>
                                      </p:to>
                                    </p:set>
                                    <p:animEffect transition="in" filter="fade">
                                      <p:cBhvr>
                                        <p:cTn id="27" dur="2000"/>
                                        <p:tgtEl>
                                          <p:spTgt spid="6">
                                            <p:graphicEl>
                                              <a:dgm id="{B72FEFAD-B1C6-4CC3-BADE-ECB32CDDF97F}"/>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graphicEl>
                                              <a:dgm id="{EDB4E0E2-8CD9-491C-8AF6-9526695D8639}"/>
                                            </p:graphicEl>
                                          </p:spTgt>
                                        </p:tgtEl>
                                        <p:attrNameLst>
                                          <p:attrName>style.visibility</p:attrName>
                                        </p:attrNameLst>
                                      </p:cBhvr>
                                      <p:to>
                                        <p:strVal val="visible"/>
                                      </p:to>
                                    </p:set>
                                    <p:animEffect transition="in" filter="fade">
                                      <p:cBhvr>
                                        <p:cTn id="32" dur="2000"/>
                                        <p:tgtEl>
                                          <p:spTgt spid="6">
                                            <p:graphicEl>
                                              <a:dgm id="{EDB4E0E2-8CD9-491C-8AF6-9526695D8639}"/>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title"/>
          </p:nvPr>
        </p:nvSpPr>
        <p:spPr>
          <a:xfrm>
            <a:off x="467544" y="332656"/>
            <a:ext cx="8229600" cy="1143000"/>
          </a:xfrm>
        </p:spPr>
        <p:txBody>
          <a:bodyPr/>
          <a:lstStyle/>
          <a:p>
            <a:pPr eaLnBrk="1" hangingPunct="1"/>
            <a:r>
              <a:rPr lang="es-CR" sz="4000" b="1" dirty="0">
                <a:latin typeface="Calibri" charset="0"/>
              </a:rPr>
              <a:t>Valor Ganado</a:t>
            </a:r>
            <a:endParaRPr lang="en-US" sz="4000" b="1" dirty="0">
              <a:latin typeface="Calibri" charset="0"/>
            </a:endParaRPr>
          </a:p>
        </p:txBody>
      </p:sp>
      <p:sp>
        <p:nvSpPr>
          <p:cNvPr id="59394" name="Content Placeholder 2"/>
          <p:cNvSpPr>
            <a:spLocks noGrp="1"/>
          </p:cNvSpPr>
          <p:nvPr>
            <p:ph idx="1"/>
          </p:nvPr>
        </p:nvSpPr>
        <p:spPr>
          <a:xfrm>
            <a:off x="539552" y="1772816"/>
            <a:ext cx="8229600" cy="3771900"/>
          </a:xfrm>
        </p:spPr>
        <p:txBody>
          <a:bodyPr/>
          <a:lstStyle/>
          <a:p>
            <a:pPr eaLnBrk="1" hangingPunct="1"/>
            <a:r>
              <a:rPr lang="es-CR" sz="2400" dirty="0">
                <a:latin typeface="Calibri" charset="0"/>
              </a:rPr>
              <a:t>Es una técnica para la medición integral del desempeño del proyecto.</a:t>
            </a:r>
          </a:p>
          <a:p>
            <a:pPr eaLnBrk="1" hangingPunct="1"/>
            <a:r>
              <a:rPr lang="es-CR" sz="2400" dirty="0">
                <a:latin typeface="Calibri" charset="0"/>
              </a:rPr>
              <a:t>La técnica permite medir el avance del proyecto, proyectar el costo final y la fecha de finalización.</a:t>
            </a:r>
          </a:p>
          <a:p>
            <a:pPr eaLnBrk="1" hangingPunct="1"/>
            <a:r>
              <a:rPr lang="es-CR" sz="2400" dirty="0">
                <a:latin typeface="Calibri" charset="0"/>
              </a:rPr>
              <a:t>Además permite determinar donde está el proyecto y hacia donde se dirige, al compararlo con donde debería estar y hacia donde se debería estar dirigiendo.</a:t>
            </a:r>
          </a:p>
          <a:p>
            <a:pPr eaLnBrk="1" hangingPunct="1"/>
            <a:r>
              <a:rPr lang="es-CR" sz="2400" dirty="0">
                <a:latin typeface="Calibri" charset="0"/>
              </a:rPr>
              <a:t>Es una herramienta efectiva y genera información confiable cuando se utiliza correctamente.</a:t>
            </a:r>
            <a:endParaRPr lang="en-US" sz="2400" dirty="0">
              <a:latin typeface="Calibri" charset="0"/>
            </a:endParaRPr>
          </a:p>
          <a:p>
            <a:pPr eaLnBrk="1" hangingPunct="1"/>
            <a:endParaRPr lang="es-CR" dirty="0">
              <a:latin typeface="Calibri" charset="0"/>
            </a:endParaRPr>
          </a:p>
        </p:txBody>
      </p:sp>
      <p:sp>
        <p:nvSpPr>
          <p:cNvPr id="59395" name="TextBox 3"/>
          <p:cNvSpPr txBox="1">
            <a:spLocks noChangeArrowheads="1"/>
          </p:cNvSpPr>
          <p:nvPr/>
        </p:nvSpPr>
        <p:spPr bwMode="auto">
          <a:xfrm>
            <a:off x="7019925" y="6237288"/>
            <a:ext cx="1752600" cy="369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s-ES_tradnl" sz="1800" dirty="0">
                <a:latin typeface="Calibri" charset="0"/>
              </a:rPr>
              <a:t>PMI; </a:t>
            </a:r>
            <a:r>
              <a:rPr lang="es-ES_tradnl" sz="1800" dirty="0" smtClean="0">
                <a:latin typeface="Calibri" charset="0"/>
              </a:rPr>
              <a:t>2011</a:t>
            </a:r>
            <a:endParaRPr lang="en-US" sz="1800" dirty="0">
              <a:latin typeface="Calibri" charset="0"/>
            </a:endParaRPr>
          </a:p>
        </p:txBody>
      </p:sp>
    </p:spTree>
    <p:extLst>
      <p:ext uri="{BB962C8B-B14F-4D97-AF65-F5344CB8AC3E}">
        <p14:creationId xmlns:p14="http://schemas.microsoft.com/office/powerpoint/2010/main" val="125943853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p:nvPr>
        </p:nvSpPr>
        <p:spPr>
          <a:xfrm>
            <a:off x="611560" y="188640"/>
            <a:ext cx="8229600" cy="1143000"/>
          </a:xfrm>
        </p:spPr>
        <p:txBody>
          <a:bodyPr/>
          <a:lstStyle/>
          <a:p>
            <a:pPr algn="l" eaLnBrk="1" hangingPunct="1"/>
            <a:r>
              <a:rPr lang="es-CR" b="1" dirty="0">
                <a:latin typeface="Calibri" charset="0"/>
              </a:rPr>
              <a:t>¿Cuándo se puede utilizar?</a:t>
            </a:r>
            <a:endParaRPr lang="en-US" b="1" dirty="0">
              <a:latin typeface="Calibri" charset="0"/>
            </a:endParaRPr>
          </a:p>
        </p:txBody>
      </p:sp>
      <p:sp>
        <p:nvSpPr>
          <p:cNvPr id="61442" name="Content Placeholder 2"/>
          <p:cNvSpPr>
            <a:spLocks noGrp="1"/>
          </p:cNvSpPr>
          <p:nvPr>
            <p:ph idx="1"/>
          </p:nvPr>
        </p:nvSpPr>
        <p:spPr>
          <a:xfrm>
            <a:off x="467544" y="2132856"/>
            <a:ext cx="8229600" cy="2908300"/>
          </a:xfrm>
        </p:spPr>
        <p:txBody>
          <a:bodyPr/>
          <a:lstStyle/>
          <a:p>
            <a:pPr algn="just" eaLnBrk="1" hangingPunct="1"/>
            <a:r>
              <a:rPr lang="es-CR" sz="2800">
                <a:latin typeface="Calibri" charset="0"/>
              </a:rPr>
              <a:t>Es necesario un presupuesto detallado a través del tiempo donde se puedan identificar el alcance, costo y tiempo del proyecto, y donde se pueda determinar el costo presupuestado en cualquier momento.</a:t>
            </a:r>
            <a:br>
              <a:rPr lang="es-CR" sz="2800">
                <a:latin typeface="Calibri" charset="0"/>
              </a:rPr>
            </a:br>
            <a:r>
              <a:rPr lang="es-CR" sz="2800">
                <a:latin typeface="Calibri" charset="0"/>
              </a:rPr>
              <a:t>Este presupuesto detallado se llama Línea Base de Medición de Desempeño.</a:t>
            </a:r>
          </a:p>
        </p:txBody>
      </p:sp>
      <p:sp>
        <p:nvSpPr>
          <p:cNvPr id="61443" name="TextBox 3"/>
          <p:cNvSpPr txBox="1">
            <a:spLocks noChangeArrowheads="1"/>
          </p:cNvSpPr>
          <p:nvPr/>
        </p:nvSpPr>
        <p:spPr bwMode="auto">
          <a:xfrm>
            <a:off x="6858000" y="6096000"/>
            <a:ext cx="1752600"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s-ES_tradnl" sz="1800" dirty="0">
                <a:latin typeface="Calibri" charset="0"/>
              </a:rPr>
              <a:t>PMI; </a:t>
            </a:r>
            <a:r>
              <a:rPr lang="es-ES_tradnl" sz="1800" dirty="0" smtClean="0">
                <a:latin typeface="Calibri" charset="0"/>
              </a:rPr>
              <a:t>2011</a:t>
            </a:r>
            <a:endParaRPr lang="en-US" sz="1800" dirty="0">
              <a:latin typeface="Calibri" charset="0"/>
            </a:endParaRPr>
          </a:p>
        </p:txBody>
      </p:sp>
    </p:spTree>
    <p:extLst>
      <p:ext uri="{BB962C8B-B14F-4D97-AF65-F5344CB8AC3E}">
        <p14:creationId xmlns:p14="http://schemas.microsoft.com/office/powerpoint/2010/main" val="13879589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s-CR" sz="3800" dirty="0" smtClean="0"/>
              <a:t>Otros temas relacionados con costos</a:t>
            </a:r>
            <a:endParaRPr lang="en-US" sz="3800" dirty="0"/>
          </a:p>
        </p:txBody>
      </p:sp>
      <p:pic>
        <p:nvPicPr>
          <p:cNvPr id="8" name="Picture 2" descr="http://sigmasanroman.com/imatges/costos.jpg"/>
          <p:cNvPicPr>
            <a:picLocks noGrp="1" noChangeAspect="1" noChangeArrowheads="1"/>
          </p:cNvPicPr>
          <p:nvPr>
            <p:ph sz="half" idx="1"/>
          </p:nvPr>
        </p:nvPicPr>
        <p:blipFill>
          <a:blip r:embed="rId3" cstate="print"/>
          <a:srcRect l="6778" r="6778"/>
          <a:stretch>
            <a:fillRect/>
          </a:stretch>
        </p:blipFill>
        <p:spPr bwMode="auto">
          <a:prstGeom prst="rect">
            <a:avLst/>
          </a:prstGeom>
          <a:noFill/>
        </p:spPr>
      </p:pic>
    </p:spTree>
    <p:extLst>
      <p:ext uri="{BB962C8B-B14F-4D97-AF65-F5344CB8AC3E}">
        <p14:creationId xmlns:p14="http://schemas.microsoft.com/office/powerpoint/2010/main" val="165050346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s-CR" dirty="0" smtClean="0"/>
              <a:t>Análisis de Ciclo de Vida</a:t>
            </a:r>
            <a:endParaRPr lang="en-US" dirty="0"/>
          </a:p>
        </p:txBody>
      </p:sp>
      <p:sp>
        <p:nvSpPr>
          <p:cNvPr id="3" name="Content Placeholder 2"/>
          <p:cNvSpPr>
            <a:spLocks noGrp="1"/>
          </p:cNvSpPr>
          <p:nvPr>
            <p:ph sz="half" idx="1"/>
          </p:nvPr>
        </p:nvSpPr>
        <p:spPr/>
        <p:txBody>
          <a:bodyPr/>
          <a:lstStyle/>
          <a:p>
            <a:r>
              <a:rPr lang="es-CR" dirty="0" smtClean="0"/>
              <a:t>Al gestionar costos debemos tomar en cuenta el análisis de ciclo de vida.</a:t>
            </a:r>
          </a:p>
          <a:p>
            <a:r>
              <a:rPr lang="es-CR" dirty="0" smtClean="0"/>
              <a:t>En este análisis se toman en cuenta tanto los costos del proyecto como los costos de mantenimiento.</a:t>
            </a:r>
            <a:endParaRPr lang="en-US" dirty="0"/>
          </a:p>
        </p:txBody>
      </p:sp>
      <p:pic>
        <p:nvPicPr>
          <p:cNvPr id="14338" name="Picture 2" descr="http://www.treehugger.com/RONA-product-life-cycle-graphic.JPG"/>
          <p:cNvPicPr>
            <a:picLocks noChangeAspect="1" noChangeArrowheads="1"/>
          </p:cNvPicPr>
          <p:nvPr/>
        </p:nvPicPr>
        <p:blipFill>
          <a:blip r:embed="rId3" cstate="print"/>
          <a:srcRect/>
          <a:stretch>
            <a:fillRect/>
          </a:stretch>
        </p:blipFill>
        <p:spPr bwMode="auto">
          <a:xfrm>
            <a:off x="4648200" y="1981200"/>
            <a:ext cx="3981450" cy="3829051"/>
          </a:xfrm>
          <a:prstGeom prst="rect">
            <a:avLst/>
          </a:prstGeom>
          <a:noFill/>
        </p:spPr>
      </p:pic>
      <p:sp>
        <p:nvSpPr>
          <p:cNvPr id="7" name="TextBox 6"/>
          <p:cNvSpPr txBox="1"/>
          <p:nvPr/>
        </p:nvSpPr>
        <p:spPr>
          <a:xfrm>
            <a:off x="2743200" y="6172200"/>
            <a:ext cx="2286000" cy="381000"/>
          </a:xfrm>
          <a:prstGeom prst="rect">
            <a:avLst/>
          </a:prstGeom>
          <a:noFill/>
        </p:spPr>
        <p:txBody>
          <a:bodyPr wrap="square" rtlCol="0">
            <a:spAutoFit/>
          </a:bodyPr>
          <a:lstStyle/>
          <a:p>
            <a:pPr algn="ctr"/>
            <a:r>
              <a:rPr lang="es-CR" dirty="0" err="1" smtClean="0"/>
              <a:t>Chamoun</a:t>
            </a:r>
            <a:r>
              <a:rPr lang="es-CR" dirty="0" smtClean="0"/>
              <a:t>, 2002</a:t>
            </a:r>
            <a:endParaRPr lang="en-US" dirty="0"/>
          </a:p>
        </p:txBody>
      </p:sp>
    </p:spTree>
    <p:extLst>
      <p:ext uri="{BB962C8B-B14F-4D97-AF65-F5344CB8AC3E}">
        <p14:creationId xmlns:p14="http://schemas.microsoft.com/office/powerpoint/2010/main" val="136340075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s-CR" dirty="0" smtClean="0"/>
              <a:t>Análisis de ciclo de vida</a:t>
            </a:r>
            <a:endParaRPr lang="en-US" dirty="0"/>
          </a:p>
        </p:txBody>
      </p:sp>
      <p:sp>
        <p:nvSpPr>
          <p:cNvPr id="3" name="Content Placeholder 2"/>
          <p:cNvSpPr>
            <a:spLocks noGrp="1"/>
          </p:cNvSpPr>
          <p:nvPr>
            <p:ph sz="half" idx="1"/>
          </p:nvPr>
        </p:nvSpPr>
        <p:spPr/>
        <p:txBody>
          <a:bodyPr/>
          <a:lstStyle/>
          <a:p>
            <a:r>
              <a:rPr lang="es-CR" dirty="0" smtClean="0"/>
              <a:t>Un ejemplo típico de análisis de ciclo de vida es el considerar dentro de los costos del proyecto de una nueva carretera, los costos de conservación vial.</a:t>
            </a:r>
            <a:endParaRPr lang="en-US" dirty="0"/>
          </a:p>
        </p:txBody>
      </p:sp>
      <p:pic>
        <p:nvPicPr>
          <p:cNvPr id="13314" name="Picture 2" descr="http://info.ee.surrey.ac.uk/Personal/L.Wood/Eggheadz/egg6.gif"/>
          <p:cNvPicPr>
            <a:picLocks noChangeAspect="1" noChangeArrowheads="1"/>
          </p:cNvPicPr>
          <p:nvPr/>
        </p:nvPicPr>
        <p:blipFill>
          <a:blip r:embed="rId2" cstate="print"/>
          <a:srcRect/>
          <a:stretch>
            <a:fillRect/>
          </a:stretch>
        </p:blipFill>
        <p:spPr bwMode="auto">
          <a:xfrm>
            <a:off x="4572000" y="1600200"/>
            <a:ext cx="4000500" cy="4438651"/>
          </a:xfrm>
          <a:prstGeom prst="rect">
            <a:avLst/>
          </a:prstGeom>
          <a:noFill/>
        </p:spPr>
      </p:pic>
      <p:sp>
        <p:nvSpPr>
          <p:cNvPr id="7" name="TextBox 6"/>
          <p:cNvSpPr txBox="1"/>
          <p:nvPr/>
        </p:nvSpPr>
        <p:spPr>
          <a:xfrm>
            <a:off x="2743200" y="6172200"/>
            <a:ext cx="2286000" cy="381000"/>
          </a:xfrm>
          <a:prstGeom prst="rect">
            <a:avLst/>
          </a:prstGeom>
          <a:noFill/>
        </p:spPr>
        <p:txBody>
          <a:bodyPr wrap="square" rtlCol="0">
            <a:spAutoFit/>
          </a:bodyPr>
          <a:lstStyle/>
          <a:p>
            <a:pPr algn="ctr"/>
            <a:r>
              <a:rPr lang="es-CR" dirty="0" err="1" smtClean="0"/>
              <a:t>Chamoun</a:t>
            </a:r>
            <a:r>
              <a:rPr lang="es-CR" dirty="0" smtClean="0"/>
              <a:t>, 2002</a:t>
            </a:r>
            <a:endParaRPr lang="en-US" dirty="0"/>
          </a:p>
        </p:txBody>
      </p:sp>
    </p:spTree>
    <p:extLst>
      <p:ext uri="{BB962C8B-B14F-4D97-AF65-F5344CB8AC3E}">
        <p14:creationId xmlns:p14="http://schemas.microsoft.com/office/powerpoint/2010/main" val="17114600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a:xfrm>
            <a:off x="467544" y="332656"/>
            <a:ext cx="8229600" cy="1143000"/>
          </a:xfrm>
        </p:spPr>
        <p:txBody>
          <a:bodyPr/>
          <a:lstStyle/>
          <a:p>
            <a:pPr eaLnBrk="1" hangingPunct="1"/>
            <a:r>
              <a:rPr lang="es-CR" sz="4000" b="1" dirty="0" smtClean="0">
                <a:latin typeface="Calibri" charset="0"/>
              </a:rPr>
              <a:t>Planificar la gestión de costos</a:t>
            </a:r>
            <a:endParaRPr lang="en-US" sz="4000" b="1" dirty="0">
              <a:latin typeface="Calibri" charset="0"/>
            </a:endParaRPr>
          </a:p>
        </p:txBody>
      </p:sp>
      <p:sp>
        <p:nvSpPr>
          <p:cNvPr id="24579" name="TextBox 3"/>
          <p:cNvSpPr txBox="1">
            <a:spLocks noChangeArrowheads="1"/>
          </p:cNvSpPr>
          <p:nvPr/>
        </p:nvSpPr>
        <p:spPr bwMode="auto">
          <a:xfrm>
            <a:off x="4876800" y="6248400"/>
            <a:ext cx="3505200"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1800" dirty="0">
                <a:latin typeface="Calibri" charset="0"/>
              </a:rPr>
              <a:t>PMBOK</a:t>
            </a:r>
            <a:r>
              <a:rPr lang="en-US" sz="1800">
                <a:latin typeface="Calibri" charset="0"/>
              </a:rPr>
              <a:t>, </a:t>
            </a:r>
            <a:r>
              <a:rPr lang="en-US" sz="1800" smtClean="0">
                <a:latin typeface="Calibri" charset="0"/>
              </a:rPr>
              <a:t>2013</a:t>
            </a:r>
            <a:endParaRPr lang="en-US" sz="1800" dirty="0">
              <a:latin typeface="Calibri" charset="0"/>
            </a:endParaRPr>
          </a:p>
        </p:txBody>
      </p:sp>
      <p:sp>
        <p:nvSpPr>
          <p:cNvPr id="2" name="Content Placeholder 1"/>
          <p:cNvSpPr>
            <a:spLocks noGrp="1"/>
          </p:cNvSpPr>
          <p:nvPr>
            <p:ph idx="1"/>
          </p:nvPr>
        </p:nvSpPr>
        <p:spPr/>
        <p:txBody>
          <a:bodyPr/>
          <a:lstStyle/>
          <a:p>
            <a:pPr marL="0" indent="0">
              <a:buNone/>
            </a:pPr>
            <a:r>
              <a:rPr lang="en-US" dirty="0" smtClean="0"/>
              <a:t>“El </a:t>
            </a:r>
            <a:r>
              <a:rPr lang="en-US" dirty="0" err="1" smtClean="0"/>
              <a:t>proceso</a:t>
            </a:r>
            <a:r>
              <a:rPr lang="en-US" dirty="0" smtClean="0"/>
              <a:t> </a:t>
            </a:r>
            <a:r>
              <a:rPr lang="en-US" dirty="0" err="1" smtClean="0"/>
              <a:t>que</a:t>
            </a:r>
            <a:r>
              <a:rPr lang="en-US" dirty="0" smtClean="0"/>
              <a:t> </a:t>
            </a:r>
            <a:r>
              <a:rPr lang="en-US" dirty="0" err="1" smtClean="0"/>
              <a:t>establece</a:t>
            </a:r>
            <a:r>
              <a:rPr lang="en-US" dirty="0" smtClean="0"/>
              <a:t> </a:t>
            </a:r>
            <a:r>
              <a:rPr lang="en-US" dirty="0" err="1" smtClean="0"/>
              <a:t>las</a:t>
            </a:r>
            <a:r>
              <a:rPr lang="en-US" dirty="0" smtClean="0"/>
              <a:t> </a:t>
            </a:r>
            <a:r>
              <a:rPr lang="en-US" dirty="0" err="1" smtClean="0"/>
              <a:t>políticas</a:t>
            </a:r>
            <a:r>
              <a:rPr lang="en-US" dirty="0" smtClean="0"/>
              <a:t>, </a:t>
            </a:r>
            <a:r>
              <a:rPr lang="en-US" dirty="0" err="1" smtClean="0"/>
              <a:t>procedimientos</a:t>
            </a:r>
            <a:r>
              <a:rPr lang="en-US" dirty="0"/>
              <a:t> </a:t>
            </a:r>
            <a:r>
              <a:rPr lang="en-US" dirty="0" smtClean="0"/>
              <a:t>y </a:t>
            </a:r>
            <a:r>
              <a:rPr lang="en-US" dirty="0" err="1" smtClean="0"/>
              <a:t>documentación</a:t>
            </a:r>
            <a:r>
              <a:rPr lang="en-US" dirty="0" smtClean="0"/>
              <a:t> </a:t>
            </a:r>
            <a:r>
              <a:rPr lang="en-US" dirty="0" err="1" smtClean="0"/>
              <a:t>para</a:t>
            </a:r>
            <a:r>
              <a:rPr lang="en-US" dirty="0" smtClean="0"/>
              <a:t> </a:t>
            </a:r>
            <a:r>
              <a:rPr lang="en-US" dirty="0" err="1" smtClean="0"/>
              <a:t>planificar</a:t>
            </a:r>
            <a:r>
              <a:rPr lang="en-US" dirty="0" smtClean="0"/>
              <a:t>, </a:t>
            </a:r>
            <a:r>
              <a:rPr lang="en-US" dirty="0" err="1" smtClean="0"/>
              <a:t>gestionar</a:t>
            </a:r>
            <a:r>
              <a:rPr lang="en-US" dirty="0" smtClean="0"/>
              <a:t>, </a:t>
            </a:r>
            <a:r>
              <a:rPr lang="en-US" dirty="0" err="1" smtClean="0"/>
              <a:t>gastar</a:t>
            </a:r>
            <a:r>
              <a:rPr lang="en-US" dirty="0" smtClean="0"/>
              <a:t> y </a:t>
            </a:r>
            <a:r>
              <a:rPr lang="en-US" dirty="0" err="1" smtClean="0"/>
              <a:t>controlar</a:t>
            </a:r>
            <a:r>
              <a:rPr lang="en-US" dirty="0" smtClean="0"/>
              <a:t> los </a:t>
            </a:r>
            <a:r>
              <a:rPr lang="en-US" dirty="0" err="1" smtClean="0"/>
              <a:t>costos</a:t>
            </a:r>
            <a:r>
              <a:rPr lang="en-US" dirty="0" smtClean="0"/>
              <a:t> del </a:t>
            </a:r>
            <a:r>
              <a:rPr lang="en-US" dirty="0" err="1" smtClean="0"/>
              <a:t>proyecto</a:t>
            </a:r>
            <a:r>
              <a:rPr lang="en-US" dirty="0" smtClean="0"/>
              <a:t>”</a:t>
            </a:r>
          </a:p>
        </p:txBody>
      </p:sp>
    </p:spTree>
    <p:extLst>
      <p:ext uri="{BB962C8B-B14F-4D97-AF65-F5344CB8AC3E}">
        <p14:creationId xmlns:p14="http://schemas.microsoft.com/office/powerpoint/2010/main" val="208711600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R" dirty="0" smtClean="0"/>
              <a:t>Ingeniería de valor</a:t>
            </a:r>
            <a:endParaRPr lang="en-US" dirty="0"/>
          </a:p>
        </p:txBody>
      </p:sp>
      <p:sp>
        <p:nvSpPr>
          <p:cNvPr id="3" name="Content Placeholder 2"/>
          <p:cNvSpPr>
            <a:spLocks noGrp="1"/>
          </p:cNvSpPr>
          <p:nvPr>
            <p:ph sz="half" idx="1"/>
          </p:nvPr>
        </p:nvSpPr>
        <p:spPr/>
        <p:txBody>
          <a:bodyPr>
            <a:normAutofit fontScale="92500" lnSpcReduction="20000"/>
          </a:bodyPr>
          <a:lstStyle/>
          <a:p>
            <a:r>
              <a:rPr lang="es-CR" dirty="0" smtClean="0"/>
              <a:t>Es una técnica para lograr identificar costos innecesarios en el producto o servicio tomando en cuenta el ciclo de vida del producto.</a:t>
            </a:r>
          </a:p>
          <a:p>
            <a:r>
              <a:rPr lang="es-CR" dirty="0" smtClean="0"/>
              <a:t>Su principal objetivo es la reducción de costos manteniendo o mejorando las características del producto.</a:t>
            </a:r>
            <a:endParaRPr lang="en-US" dirty="0"/>
          </a:p>
        </p:txBody>
      </p:sp>
      <p:pic>
        <p:nvPicPr>
          <p:cNvPr id="12290" name="Picture 2" descr="http://www.placecreation.com/wp-includes/images/Value-Engineering-256x300.jpg"/>
          <p:cNvPicPr>
            <a:picLocks noChangeAspect="1" noChangeArrowheads="1"/>
          </p:cNvPicPr>
          <p:nvPr/>
        </p:nvPicPr>
        <p:blipFill>
          <a:blip r:embed="rId3" cstate="print"/>
          <a:srcRect/>
          <a:stretch>
            <a:fillRect/>
          </a:stretch>
        </p:blipFill>
        <p:spPr bwMode="auto">
          <a:xfrm>
            <a:off x="5486400" y="2133600"/>
            <a:ext cx="2438400" cy="2857500"/>
          </a:xfrm>
          <a:prstGeom prst="rect">
            <a:avLst/>
          </a:prstGeom>
          <a:noFill/>
        </p:spPr>
      </p:pic>
      <p:sp>
        <p:nvSpPr>
          <p:cNvPr id="7" name="TextBox 6"/>
          <p:cNvSpPr txBox="1"/>
          <p:nvPr/>
        </p:nvSpPr>
        <p:spPr>
          <a:xfrm>
            <a:off x="2743200" y="6172200"/>
            <a:ext cx="2286000" cy="381000"/>
          </a:xfrm>
          <a:prstGeom prst="rect">
            <a:avLst/>
          </a:prstGeom>
          <a:noFill/>
        </p:spPr>
        <p:txBody>
          <a:bodyPr wrap="square" rtlCol="0">
            <a:spAutoFit/>
          </a:bodyPr>
          <a:lstStyle/>
          <a:p>
            <a:pPr algn="ctr"/>
            <a:r>
              <a:rPr lang="es-CR" dirty="0" err="1" smtClean="0"/>
              <a:t>Chamoun</a:t>
            </a:r>
            <a:r>
              <a:rPr lang="es-CR" dirty="0" smtClean="0"/>
              <a:t>, 2002</a:t>
            </a:r>
            <a:endParaRPr lang="en-US" dirty="0"/>
          </a:p>
        </p:txBody>
      </p:sp>
    </p:spTree>
    <p:extLst>
      <p:ext uri="{BB962C8B-B14F-4D97-AF65-F5344CB8AC3E}">
        <p14:creationId xmlns:p14="http://schemas.microsoft.com/office/powerpoint/2010/main" val="111310923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R" dirty="0" smtClean="0"/>
              <a:t>Ingeniería de valor</a:t>
            </a:r>
            <a:endParaRPr lang="en-US" dirty="0"/>
          </a:p>
        </p:txBody>
      </p:sp>
      <p:sp>
        <p:nvSpPr>
          <p:cNvPr id="3" name="Content Placeholder 2"/>
          <p:cNvSpPr>
            <a:spLocks noGrp="1"/>
          </p:cNvSpPr>
          <p:nvPr>
            <p:ph sz="half" idx="1"/>
          </p:nvPr>
        </p:nvSpPr>
        <p:spPr/>
        <p:txBody>
          <a:bodyPr/>
          <a:lstStyle/>
          <a:p>
            <a:r>
              <a:rPr lang="es-CR" dirty="0" smtClean="0"/>
              <a:t>Se deben identificar costos innecesarios que no aportan calidad, uso, garantía, apariencia o características establecidas.</a:t>
            </a:r>
            <a:endParaRPr lang="en-US" dirty="0"/>
          </a:p>
        </p:txBody>
      </p:sp>
      <p:pic>
        <p:nvPicPr>
          <p:cNvPr id="11266" name="Picture 2" descr="http://www.unb.ca/transpo/mynet/$$.gif"/>
          <p:cNvPicPr>
            <a:picLocks noChangeAspect="1" noChangeArrowheads="1"/>
          </p:cNvPicPr>
          <p:nvPr/>
        </p:nvPicPr>
        <p:blipFill>
          <a:blip r:embed="rId3" cstate="print"/>
          <a:srcRect/>
          <a:stretch>
            <a:fillRect/>
          </a:stretch>
        </p:blipFill>
        <p:spPr bwMode="auto">
          <a:xfrm>
            <a:off x="4572000" y="1981200"/>
            <a:ext cx="4219575" cy="3295651"/>
          </a:xfrm>
          <a:prstGeom prst="rect">
            <a:avLst/>
          </a:prstGeom>
          <a:noFill/>
        </p:spPr>
      </p:pic>
      <p:sp>
        <p:nvSpPr>
          <p:cNvPr id="7" name="TextBox 6"/>
          <p:cNvSpPr txBox="1"/>
          <p:nvPr/>
        </p:nvSpPr>
        <p:spPr>
          <a:xfrm>
            <a:off x="2743200" y="6172200"/>
            <a:ext cx="2286000" cy="381000"/>
          </a:xfrm>
          <a:prstGeom prst="rect">
            <a:avLst/>
          </a:prstGeom>
          <a:noFill/>
        </p:spPr>
        <p:txBody>
          <a:bodyPr wrap="square" rtlCol="0">
            <a:spAutoFit/>
          </a:bodyPr>
          <a:lstStyle/>
          <a:p>
            <a:pPr algn="ctr"/>
            <a:r>
              <a:rPr lang="es-CR" dirty="0" err="1" smtClean="0"/>
              <a:t>Chamoun</a:t>
            </a:r>
            <a:r>
              <a:rPr lang="es-CR" dirty="0" smtClean="0"/>
              <a:t>, 2002</a:t>
            </a:r>
            <a:endParaRPr lang="en-US" dirty="0"/>
          </a:p>
        </p:txBody>
      </p:sp>
    </p:spTree>
    <p:extLst>
      <p:ext uri="{BB962C8B-B14F-4D97-AF65-F5344CB8AC3E}">
        <p14:creationId xmlns:p14="http://schemas.microsoft.com/office/powerpoint/2010/main" val="55787974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CR" dirty="0" smtClean="0"/>
              <a:t>Ingeniería de valor</a:t>
            </a:r>
            <a:endParaRPr lang="en-US" dirty="0"/>
          </a:p>
        </p:txBody>
      </p:sp>
      <p:sp>
        <p:nvSpPr>
          <p:cNvPr id="3" name="Content Placeholder 2"/>
          <p:cNvSpPr>
            <a:spLocks noGrp="1"/>
          </p:cNvSpPr>
          <p:nvPr>
            <p:ph sz="half" idx="1"/>
          </p:nvPr>
        </p:nvSpPr>
        <p:spPr/>
        <p:txBody>
          <a:bodyPr/>
          <a:lstStyle/>
          <a:p>
            <a:r>
              <a:rPr lang="es-CR" dirty="0" smtClean="0"/>
              <a:t>Un análisis de ingeniería de valor nos llevaría a comparar como alternativas válidas la construcción de la carretera en cemento o la construcción de la carretera en asfalto.</a:t>
            </a:r>
            <a:endParaRPr lang="en-US" dirty="0"/>
          </a:p>
        </p:txBody>
      </p:sp>
      <p:pic>
        <p:nvPicPr>
          <p:cNvPr id="10242" name="Picture 2" descr="http://www.sdn.sap.com/irj/sdn/go/portal/prtroot/docs/webcontent/uuid/e076c374-75e9-2a10-6b90-cafeaed6eab4"/>
          <p:cNvPicPr>
            <a:picLocks noChangeAspect="1" noChangeArrowheads="1"/>
          </p:cNvPicPr>
          <p:nvPr/>
        </p:nvPicPr>
        <p:blipFill>
          <a:blip r:embed="rId2" cstate="print"/>
          <a:srcRect/>
          <a:stretch>
            <a:fillRect/>
          </a:stretch>
        </p:blipFill>
        <p:spPr bwMode="auto">
          <a:xfrm>
            <a:off x="4876800" y="1905000"/>
            <a:ext cx="2857500" cy="3324226"/>
          </a:xfrm>
          <a:prstGeom prst="rect">
            <a:avLst/>
          </a:prstGeom>
          <a:noFill/>
        </p:spPr>
      </p:pic>
      <p:sp>
        <p:nvSpPr>
          <p:cNvPr id="10" name="TextBox 9"/>
          <p:cNvSpPr txBox="1"/>
          <p:nvPr/>
        </p:nvSpPr>
        <p:spPr>
          <a:xfrm>
            <a:off x="2743200" y="6172200"/>
            <a:ext cx="2286000" cy="381000"/>
          </a:xfrm>
          <a:prstGeom prst="rect">
            <a:avLst/>
          </a:prstGeom>
          <a:noFill/>
        </p:spPr>
        <p:txBody>
          <a:bodyPr wrap="square" rtlCol="0">
            <a:spAutoFit/>
          </a:bodyPr>
          <a:lstStyle/>
          <a:p>
            <a:pPr algn="ctr"/>
            <a:r>
              <a:rPr lang="es-CR" dirty="0" err="1" smtClean="0"/>
              <a:t>Chamoun</a:t>
            </a:r>
            <a:r>
              <a:rPr lang="es-CR" dirty="0" smtClean="0"/>
              <a:t>, 2002</a:t>
            </a:r>
            <a:endParaRPr lang="en-US" dirty="0"/>
          </a:p>
        </p:txBody>
      </p:sp>
    </p:spTree>
    <p:extLst>
      <p:ext uri="{BB962C8B-B14F-4D97-AF65-F5344CB8AC3E}">
        <p14:creationId xmlns:p14="http://schemas.microsoft.com/office/powerpoint/2010/main" val="67121800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Bibliografía</a:t>
            </a:r>
            <a:endParaRPr lang="en-US" dirty="0"/>
          </a:p>
        </p:txBody>
      </p:sp>
      <p:sp>
        <p:nvSpPr>
          <p:cNvPr id="3" name="Content Placeholder 2"/>
          <p:cNvSpPr>
            <a:spLocks noGrp="1"/>
          </p:cNvSpPr>
          <p:nvPr>
            <p:ph idx="1"/>
          </p:nvPr>
        </p:nvSpPr>
        <p:spPr/>
        <p:txBody>
          <a:bodyPr>
            <a:normAutofit fontScale="85000" lnSpcReduction="10000"/>
          </a:bodyPr>
          <a:lstStyle/>
          <a:p>
            <a:pPr lvl="0"/>
            <a:r>
              <a:rPr lang="en-US" dirty="0" smtClean="0"/>
              <a:t>Project Management Institute. A Guide to the Project Management Body of Knowledge (PMBOK® 2013). Fifth Edit. Pennsylvania, </a:t>
            </a:r>
            <a:r>
              <a:rPr lang="en-US" dirty="0" err="1" smtClean="0"/>
              <a:t>Estados</a:t>
            </a:r>
            <a:r>
              <a:rPr lang="en-US" dirty="0" smtClean="0"/>
              <a:t> </a:t>
            </a:r>
            <a:r>
              <a:rPr lang="en-US" dirty="0" err="1" smtClean="0"/>
              <a:t>Unidos</a:t>
            </a:r>
            <a:r>
              <a:rPr lang="en-US" dirty="0" smtClean="0"/>
              <a:t>: PMI, 2013. </a:t>
            </a:r>
          </a:p>
          <a:p>
            <a:r>
              <a:rPr lang="es-ES" dirty="0" err="1" smtClean="0"/>
              <a:t>Chamoun</a:t>
            </a:r>
            <a:r>
              <a:rPr lang="es-ES" dirty="0" smtClean="0"/>
              <a:t>, Y. Administración Profesional de Proyectos. La Guía. México: Edit. McGraw-Hill, 2002.</a:t>
            </a:r>
          </a:p>
          <a:p>
            <a:r>
              <a:rPr lang="en-US" dirty="0" smtClean="0"/>
              <a:t>Rita </a:t>
            </a:r>
            <a:r>
              <a:rPr lang="en-US" dirty="0" err="1" smtClean="0"/>
              <a:t>Mulcahy</a:t>
            </a:r>
            <a:r>
              <a:rPr lang="en-US" dirty="0" smtClean="0"/>
              <a:t>, PMP. PMP Exam Prep, Seventh Edition: Rita's Course in a Book for Passing the PMP Exam. 7</a:t>
            </a:r>
            <a:r>
              <a:rPr lang="en-US" baseline="30000" dirty="0" smtClean="0"/>
              <a:t>th</a:t>
            </a:r>
            <a:r>
              <a:rPr lang="en-US" dirty="0" smtClean="0"/>
              <a:t> Edit. RMC Publications, Inc: RMC,2011</a:t>
            </a:r>
          </a:p>
          <a:p>
            <a:r>
              <a:rPr lang="es-CR" dirty="0" err="1" smtClean="0"/>
              <a:t>Gido</a:t>
            </a:r>
            <a:r>
              <a:rPr lang="es-CR" dirty="0" smtClean="0"/>
              <a:t> Jack, </a:t>
            </a:r>
            <a:r>
              <a:rPr lang="es-CR" dirty="0" err="1" smtClean="0"/>
              <a:t>Clements</a:t>
            </a:r>
            <a:r>
              <a:rPr lang="es-CR" dirty="0" smtClean="0"/>
              <a:t> James P. Administración de Exitosa de Proyectos. Segunda Edición. México: Internacional Thomson Editors, 2007.</a:t>
            </a:r>
            <a:endParaRPr lang="en-US" dirty="0" smtClean="0"/>
          </a:p>
          <a:p>
            <a:endParaRPr lang="en-US" dirty="0"/>
          </a:p>
        </p:txBody>
      </p:sp>
    </p:spTree>
    <p:extLst>
      <p:ext uri="{BB962C8B-B14F-4D97-AF65-F5344CB8AC3E}">
        <p14:creationId xmlns:p14="http://schemas.microsoft.com/office/powerpoint/2010/main" val="429479572"/>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número de diapositiva"/>
          <p:cNvSpPr>
            <a:spLocks noGrp="1"/>
          </p:cNvSpPr>
          <p:nvPr>
            <p:ph type="sldNum" sz="quarter" idx="12"/>
          </p:nvPr>
        </p:nvSpPr>
        <p:spPr/>
        <p:txBody>
          <a:bodyPr/>
          <a:lstStyle/>
          <a:p>
            <a:pPr>
              <a:defRPr/>
            </a:pPr>
            <a:fld id="{0E5627C6-4CF7-4AEC-A34F-C8D675071454}" type="slidenum">
              <a:rPr lang="es-ES" smtClean="0"/>
              <a:pPr>
                <a:defRPr/>
              </a:pPr>
              <a:t>44</a:t>
            </a:fld>
            <a:endParaRPr lang="es-ES"/>
          </a:p>
        </p:txBody>
      </p:sp>
      <p:sp>
        <p:nvSpPr>
          <p:cNvPr id="2" name="Marcador de contenido 1"/>
          <p:cNvSpPr>
            <a:spLocks noGrp="1"/>
          </p:cNvSpPr>
          <p:nvPr>
            <p:ph idx="1"/>
          </p:nvPr>
        </p:nvSpPr>
        <p:spPr/>
        <p:txBody>
          <a:bodyPr/>
          <a:lstStyle/>
          <a:p>
            <a:pPr marL="0" indent="0">
              <a:buNone/>
            </a:pPr>
            <a:r>
              <a:rPr lang="es-ES_tradnl" dirty="0" err="1" smtClean="0"/>
              <a:t>Presentaci</a:t>
            </a:r>
            <a:r>
              <a:rPr lang="es-ES" dirty="0" err="1" smtClean="0"/>
              <a:t>ón</a:t>
            </a:r>
            <a:r>
              <a:rPr lang="es-ES" dirty="0" smtClean="0"/>
              <a:t> elaborada con los aportes de los profesores:</a:t>
            </a:r>
          </a:p>
          <a:p>
            <a:pPr lvl="1"/>
            <a:r>
              <a:rPr lang="es-ES" dirty="0" smtClean="0"/>
              <a:t>Ing. </a:t>
            </a:r>
            <a:r>
              <a:rPr lang="es-ES" dirty="0" err="1" smtClean="0"/>
              <a:t>Alvaro</a:t>
            </a:r>
            <a:r>
              <a:rPr lang="es-ES" dirty="0" smtClean="0"/>
              <a:t> Mata </a:t>
            </a:r>
            <a:r>
              <a:rPr lang="es-ES" dirty="0" err="1" smtClean="0"/>
              <a:t>Leitón</a:t>
            </a:r>
            <a:r>
              <a:rPr lang="es-ES" dirty="0" smtClean="0"/>
              <a:t>, MAP, PMP, GPM-b</a:t>
            </a:r>
          </a:p>
          <a:p>
            <a:pPr lvl="1"/>
            <a:r>
              <a:rPr lang="es-ES" dirty="0" smtClean="0"/>
              <a:t>Ing. Carlos Brenes Mena, MAP, PMP, GPM-b</a:t>
            </a:r>
          </a:p>
          <a:p>
            <a:pPr lvl="1"/>
            <a:r>
              <a:rPr lang="es-ES" dirty="0" smtClean="0"/>
              <a:t>Ing. William </a:t>
            </a:r>
            <a:r>
              <a:rPr lang="es-ES" dirty="0" err="1" smtClean="0"/>
              <a:t>Ernest</a:t>
            </a:r>
            <a:r>
              <a:rPr lang="es-ES" dirty="0" smtClean="0"/>
              <a:t> </a:t>
            </a:r>
            <a:r>
              <a:rPr lang="es-ES" dirty="0" err="1" smtClean="0"/>
              <a:t>Mondol</a:t>
            </a:r>
            <a:r>
              <a:rPr lang="es-ES" dirty="0" smtClean="0"/>
              <a:t>, MAP, PMP </a:t>
            </a:r>
            <a:endParaRPr lang="es-ES_tradnl" dirty="0"/>
          </a:p>
        </p:txBody>
      </p:sp>
    </p:spTree>
    <p:extLst>
      <p:ext uri="{BB962C8B-B14F-4D97-AF65-F5344CB8AC3E}">
        <p14:creationId xmlns:p14="http://schemas.microsoft.com/office/powerpoint/2010/main" val="3120422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a:xfrm>
            <a:off x="467544" y="332656"/>
            <a:ext cx="8229600" cy="1143000"/>
          </a:xfrm>
        </p:spPr>
        <p:txBody>
          <a:bodyPr/>
          <a:lstStyle/>
          <a:p>
            <a:pPr eaLnBrk="1" hangingPunct="1"/>
            <a:r>
              <a:rPr lang="es-CR" sz="4000" b="1" dirty="0" smtClean="0">
                <a:latin typeface="Calibri" charset="0"/>
              </a:rPr>
              <a:t>Planificar la gestión de costos</a:t>
            </a:r>
            <a:endParaRPr lang="en-US" sz="4000" b="1" dirty="0">
              <a:latin typeface="Calibri" charset="0"/>
            </a:endParaRPr>
          </a:p>
        </p:txBody>
      </p:sp>
      <p:graphicFrame>
        <p:nvGraphicFramePr>
          <p:cNvPr id="6" name="Content Placeholder 5"/>
          <p:cNvGraphicFramePr>
            <a:graphicFrameLocks noGrp="1"/>
          </p:cNvGraphicFramePr>
          <p:nvPr>
            <p:ph idx="1"/>
            <p:extLst/>
          </p:nvPr>
        </p:nvGraphicFramePr>
        <p:xfrm>
          <a:off x="683568" y="1700808"/>
          <a:ext cx="7859216" cy="461787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4579" name="TextBox 3"/>
          <p:cNvSpPr txBox="1">
            <a:spLocks noChangeArrowheads="1"/>
          </p:cNvSpPr>
          <p:nvPr/>
        </p:nvSpPr>
        <p:spPr bwMode="auto">
          <a:xfrm>
            <a:off x="4876800" y="6248400"/>
            <a:ext cx="3505200"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1800" dirty="0">
                <a:latin typeface="Calibri" charset="0"/>
              </a:rPr>
              <a:t>PMBOK, </a:t>
            </a:r>
            <a:r>
              <a:rPr lang="en-US" sz="1800" dirty="0" smtClean="0">
                <a:latin typeface="Calibri" charset="0"/>
              </a:rPr>
              <a:t>2013</a:t>
            </a:r>
            <a:endParaRPr lang="en-US" sz="1800" dirty="0">
              <a:latin typeface="Calibri" charset="0"/>
            </a:endParaRPr>
          </a:p>
        </p:txBody>
      </p:sp>
    </p:spTree>
    <p:extLst>
      <p:ext uri="{BB962C8B-B14F-4D97-AF65-F5344CB8AC3E}">
        <p14:creationId xmlns:p14="http://schemas.microsoft.com/office/powerpoint/2010/main" val="3414006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D8CC7982-74EE-4493-920B-6F4C9BB239F7}"/>
                                            </p:graphicEl>
                                          </p:spTgt>
                                        </p:tgtEl>
                                        <p:attrNameLst>
                                          <p:attrName>style.visibility</p:attrName>
                                        </p:attrNameLst>
                                      </p:cBhvr>
                                      <p:to>
                                        <p:strVal val="visible"/>
                                      </p:to>
                                    </p:set>
                                    <p:animEffect transition="in" filter="fade">
                                      <p:cBhvr>
                                        <p:cTn id="7" dur="2000"/>
                                        <p:tgtEl>
                                          <p:spTgt spid="6">
                                            <p:graphicEl>
                                              <a:dgm id="{D8CC7982-74EE-4493-920B-6F4C9BB239F7}"/>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graphicEl>
                                              <a:dgm id="{2CB1674F-0B53-42CD-8EBC-87DEB120A9BA}"/>
                                            </p:graphicEl>
                                          </p:spTgt>
                                        </p:tgtEl>
                                        <p:attrNameLst>
                                          <p:attrName>style.visibility</p:attrName>
                                        </p:attrNameLst>
                                      </p:cBhvr>
                                      <p:to>
                                        <p:strVal val="visible"/>
                                      </p:to>
                                    </p:set>
                                    <p:animEffect transition="in" filter="fade">
                                      <p:cBhvr>
                                        <p:cTn id="12" dur="2000"/>
                                        <p:tgtEl>
                                          <p:spTgt spid="6">
                                            <p:graphicEl>
                                              <a:dgm id="{2CB1674F-0B53-42CD-8EBC-87DEB120A9BA}"/>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graphicEl>
                                              <a:dgm id="{8DD277C8-5D2C-4BDD-82FB-7C32EC41BDA1}"/>
                                            </p:graphicEl>
                                          </p:spTgt>
                                        </p:tgtEl>
                                        <p:attrNameLst>
                                          <p:attrName>style.visibility</p:attrName>
                                        </p:attrNameLst>
                                      </p:cBhvr>
                                      <p:to>
                                        <p:strVal val="visible"/>
                                      </p:to>
                                    </p:set>
                                    <p:animEffect transition="in" filter="fade">
                                      <p:cBhvr>
                                        <p:cTn id="17" dur="2000"/>
                                        <p:tgtEl>
                                          <p:spTgt spid="6">
                                            <p:graphicEl>
                                              <a:dgm id="{8DD277C8-5D2C-4BDD-82FB-7C32EC41BDA1}"/>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graphicEl>
                                              <a:dgm id="{1E106E2F-6320-447F-A65C-4AC154D769BA}"/>
                                            </p:graphicEl>
                                          </p:spTgt>
                                        </p:tgtEl>
                                        <p:attrNameLst>
                                          <p:attrName>style.visibility</p:attrName>
                                        </p:attrNameLst>
                                      </p:cBhvr>
                                      <p:to>
                                        <p:strVal val="visible"/>
                                      </p:to>
                                    </p:set>
                                    <p:animEffect transition="in" filter="fade">
                                      <p:cBhvr>
                                        <p:cTn id="22" dur="2000"/>
                                        <p:tgtEl>
                                          <p:spTgt spid="6">
                                            <p:graphicEl>
                                              <a:dgm id="{1E106E2F-6320-447F-A65C-4AC154D769BA}"/>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graphicEl>
                                              <a:dgm id="{B72FEFAD-B1C6-4CC3-BADE-ECB32CDDF97F}"/>
                                            </p:graphicEl>
                                          </p:spTgt>
                                        </p:tgtEl>
                                        <p:attrNameLst>
                                          <p:attrName>style.visibility</p:attrName>
                                        </p:attrNameLst>
                                      </p:cBhvr>
                                      <p:to>
                                        <p:strVal val="visible"/>
                                      </p:to>
                                    </p:set>
                                    <p:animEffect transition="in" filter="fade">
                                      <p:cBhvr>
                                        <p:cTn id="27" dur="2000"/>
                                        <p:tgtEl>
                                          <p:spTgt spid="6">
                                            <p:graphicEl>
                                              <a:dgm id="{B72FEFAD-B1C6-4CC3-BADE-ECB32CDDF97F}"/>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graphicEl>
                                              <a:dgm id="{EDB4E0E2-8CD9-491C-8AF6-9526695D8639}"/>
                                            </p:graphicEl>
                                          </p:spTgt>
                                        </p:tgtEl>
                                        <p:attrNameLst>
                                          <p:attrName>style.visibility</p:attrName>
                                        </p:attrNameLst>
                                      </p:cBhvr>
                                      <p:to>
                                        <p:strVal val="visible"/>
                                      </p:to>
                                    </p:set>
                                    <p:animEffect transition="in" filter="fade">
                                      <p:cBhvr>
                                        <p:cTn id="32" dur="2000"/>
                                        <p:tgtEl>
                                          <p:spTgt spid="6">
                                            <p:graphicEl>
                                              <a:dgm id="{EDB4E0E2-8CD9-491C-8AF6-9526695D8639}"/>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s-CR" sz="3200" dirty="0" smtClean="0"/>
              <a:t>¿Qué es un plan de gestión de costos?</a:t>
            </a:r>
            <a:endParaRPr lang="en-US" sz="3200" dirty="0"/>
          </a:p>
        </p:txBody>
      </p:sp>
      <p:sp>
        <p:nvSpPr>
          <p:cNvPr id="3" name="Content Placeholder 2"/>
          <p:cNvSpPr>
            <a:spLocks noGrp="1"/>
          </p:cNvSpPr>
          <p:nvPr>
            <p:ph sz="half" idx="1"/>
          </p:nvPr>
        </p:nvSpPr>
        <p:spPr/>
        <p:txBody>
          <a:bodyPr/>
          <a:lstStyle/>
          <a:p>
            <a:r>
              <a:rPr lang="es-CR" dirty="0" smtClean="0"/>
              <a:t>El plan de gestión de costos documenta </a:t>
            </a:r>
            <a:r>
              <a:rPr lang="es-ES" dirty="0" smtClean="0"/>
              <a:t>los criterios necesarios para planificar, estructurar, estimar, presupuestar y controlar los costos del proyecto</a:t>
            </a:r>
            <a:endParaRPr lang="en-US" dirty="0"/>
          </a:p>
        </p:txBody>
      </p:sp>
      <p:pic>
        <p:nvPicPr>
          <p:cNvPr id="22530" name="Picture 2" descr="http://montsemarketing.files.wordpress.com/2010/08/plan.jpg"/>
          <p:cNvPicPr>
            <a:picLocks noChangeAspect="1" noChangeArrowheads="1"/>
          </p:cNvPicPr>
          <p:nvPr/>
        </p:nvPicPr>
        <p:blipFill>
          <a:blip r:embed="rId3" cstate="print"/>
          <a:srcRect/>
          <a:stretch>
            <a:fillRect/>
          </a:stretch>
        </p:blipFill>
        <p:spPr bwMode="auto">
          <a:xfrm>
            <a:off x="4724400" y="2743200"/>
            <a:ext cx="3912967" cy="1357297"/>
          </a:xfrm>
          <a:prstGeom prst="rect">
            <a:avLst/>
          </a:prstGeom>
          <a:noFill/>
        </p:spPr>
      </p:pic>
      <p:sp>
        <p:nvSpPr>
          <p:cNvPr id="8" name="TextBox 7"/>
          <p:cNvSpPr txBox="1"/>
          <p:nvPr/>
        </p:nvSpPr>
        <p:spPr>
          <a:xfrm>
            <a:off x="2743200" y="6172200"/>
            <a:ext cx="2286000" cy="381000"/>
          </a:xfrm>
          <a:prstGeom prst="rect">
            <a:avLst/>
          </a:prstGeom>
          <a:noFill/>
        </p:spPr>
        <p:txBody>
          <a:bodyPr wrap="square" rtlCol="0">
            <a:spAutoFit/>
          </a:bodyPr>
          <a:lstStyle/>
          <a:p>
            <a:pPr algn="ctr"/>
            <a:r>
              <a:rPr lang="es-CR" dirty="0" smtClean="0"/>
              <a:t>PMI, 2013</a:t>
            </a:r>
            <a:endParaRPr lang="en-US" dirty="0"/>
          </a:p>
        </p:txBody>
      </p:sp>
    </p:spTree>
    <p:extLst>
      <p:ext uri="{BB962C8B-B14F-4D97-AF65-F5344CB8AC3E}">
        <p14:creationId xmlns:p14="http://schemas.microsoft.com/office/powerpoint/2010/main" val="20403085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s-CR" sz="3200" dirty="0" smtClean="0"/>
              <a:t>Un plan de gestión de costos debe…</a:t>
            </a:r>
            <a:endParaRPr lang="en-US" sz="3200" dirty="0"/>
          </a:p>
        </p:txBody>
      </p:sp>
      <p:sp>
        <p:nvSpPr>
          <p:cNvPr id="3" name="Content Placeholder 2"/>
          <p:cNvSpPr>
            <a:spLocks noGrp="1"/>
          </p:cNvSpPr>
          <p:nvPr>
            <p:ph idx="1"/>
          </p:nvPr>
        </p:nvSpPr>
        <p:spPr/>
        <p:txBody>
          <a:bodyPr/>
          <a:lstStyle/>
          <a:p>
            <a:r>
              <a:rPr lang="es-CR" dirty="0" smtClean="0"/>
              <a:t>Definir la moneda que se utilizará para estimar los costos.</a:t>
            </a:r>
          </a:p>
          <a:p>
            <a:r>
              <a:rPr lang="es-CR" dirty="0" smtClean="0"/>
              <a:t>Definir el nivel de exactitud con el que se deben estimar los costos.</a:t>
            </a:r>
          </a:p>
          <a:p>
            <a:r>
              <a:rPr lang="es-CR" dirty="0" smtClean="0"/>
              <a:t>Definir las técnicas para estimar valor ganado.</a:t>
            </a:r>
          </a:p>
          <a:p>
            <a:r>
              <a:rPr lang="es-CR" dirty="0" smtClean="0"/>
              <a:t>Determinar los umbrales </a:t>
            </a:r>
            <a:r>
              <a:rPr lang="es-CR" smtClean="0"/>
              <a:t>de control.</a:t>
            </a:r>
            <a:endParaRPr lang="es-CR" dirty="0" smtClean="0"/>
          </a:p>
          <a:p>
            <a:r>
              <a:rPr lang="es-CR" dirty="0" smtClean="0"/>
              <a:t>Determinar los formatos de reporte.</a:t>
            </a:r>
            <a:endParaRPr lang="en-US" dirty="0"/>
          </a:p>
        </p:txBody>
      </p:sp>
      <p:sp>
        <p:nvSpPr>
          <p:cNvPr id="6" name="TextBox 5"/>
          <p:cNvSpPr txBox="1"/>
          <p:nvPr/>
        </p:nvSpPr>
        <p:spPr>
          <a:xfrm>
            <a:off x="2743200" y="6172200"/>
            <a:ext cx="2286000" cy="381000"/>
          </a:xfrm>
          <a:prstGeom prst="rect">
            <a:avLst/>
          </a:prstGeom>
          <a:noFill/>
        </p:spPr>
        <p:txBody>
          <a:bodyPr wrap="square" rtlCol="0">
            <a:spAutoFit/>
          </a:bodyPr>
          <a:lstStyle/>
          <a:p>
            <a:pPr algn="ctr"/>
            <a:r>
              <a:rPr lang="es-CR" dirty="0" smtClean="0"/>
              <a:t>Mulcahy, 2011</a:t>
            </a:r>
            <a:endParaRPr lang="en-US" dirty="0"/>
          </a:p>
        </p:txBody>
      </p:sp>
    </p:spTree>
    <p:extLst>
      <p:ext uri="{BB962C8B-B14F-4D97-AF65-F5344CB8AC3E}">
        <p14:creationId xmlns:p14="http://schemas.microsoft.com/office/powerpoint/2010/main" val="14281902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a:xfrm>
            <a:off x="323528" y="260648"/>
            <a:ext cx="8229600" cy="1143000"/>
          </a:xfrm>
        </p:spPr>
        <p:txBody>
          <a:bodyPr/>
          <a:lstStyle/>
          <a:p>
            <a:pPr eaLnBrk="1" hangingPunct="1"/>
            <a:r>
              <a:rPr lang="es-CR" sz="4000" b="1" dirty="0" smtClean="0">
                <a:latin typeface="Calibri" charset="0"/>
              </a:rPr>
              <a:t>Estimar los costos</a:t>
            </a:r>
            <a:endParaRPr lang="en-US" sz="4000" b="1" dirty="0">
              <a:latin typeface="Calibri" charset="0"/>
            </a:endParaRPr>
          </a:p>
        </p:txBody>
      </p:sp>
      <p:sp>
        <p:nvSpPr>
          <p:cNvPr id="2" name="Content Placeholder 1"/>
          <p:cNvSpPr>
            <a:spLocks noGrp="1"/>
          </p:cNvSpPr>
          <p:nvPr>
            <p:ph idx="1"/>
          </p:nvPr>
        </p:nvSpPr>
        <p:spPr/>
        <p:txBody>
          <a:bodyPr/>
          <a:lstStyle/>
          <a:p>
            <a:pPr marL="0" indent="0">
              <a:buNone/>
            </a:pPr>
            <a:r>
              <a:rPr lang="en-US" dirty="0" smtClean="0"/>
              <a:t>“El </a:t>
            </a:r>
            <a:r>
              <a:rPr lang="en-US" dirty="0" err="1" smtClean="0"/>
              <a:t>proceso</a:t>
            </a:r>
            <a:r>
              <a:rPr lang="en-US" dirty="0" smtClean="0"/>
              <a:t> de </a:t>
            </a:r>
            <a:r>
              <a:rPr lang="en-US" dirty="0" err="1" smtClean="0"/>
              <a:t>desarrollar</a:t>
            </a:r>
            <a:r>
              <a:rPr lang="en-US" dirty="0" smtClean="0"/>
              <a:t> </a:t>
            </a:r>
            <a:r>
              <a:rPr lang="en-US" dirty="0" err="1" smtClean="0"/>
              <a:t>una</a:t>
            </a:r>
            <a:r>
              <a:rPr lang="en-US" dirty="0" smtClean="0"/>
              <a:t> </a:t>
            </a:r>
            <a:r>
              <a:rPr lang="en-US" dirty="0" err="1" smtClean="0"/>
              <a:t>aproximación</a:t>
            </a:r>
            <a:r>
              <a:rPr lang="en-US" dirty="0" smtClean="0"/>
              <a:t> de los </a:t>
            </a:r>
            <a:r>
              <a:rPr lang="en-US" dirty="0" err="1" smtClean="0"/>
              <a:t>recursos</a:t>
            </a:r>
            <a:r>
              <a:rPr lang="en-US" dirty="0" smtClean="0"/>
              <a:t> </a:t>
            </a:r>
            <a:r>
              <a:rPr lang="en-US" dirty="0" err="1" smtClean="0"/>
              <a:t>monetarios</a:t>
            </a:r>
            <a:r>
              <a:rPr lang="en-US" dirty="0" smtClean="0"/>
              <a:t> </a:t>
            </a:r>
            <a:r>
              <a:rPr lang="en-US" dirty="0" err="1" smtClean="0"/>
              <a:t>necesarios</a:t>
            </a:r>
            <a:r>
              <a:rPr lang="en-US" dirty="0" smtClean="0"/>
              <a:t> </a:t>
            </a:r>
            <a:r>
              <a:rPr lang="en-US" dirty="0" err="1" smtClean="0"/>
              <a:t>para</a:t>
            </a:r>
            <a:r>
              <a:rPr lang="en-US" dirty="0" smtClean="0"/>
              <a:t> </a:t>
            </a:r>
            <a:r>
              <a:rPr lang="en-US" dirty="0" err="1" smtClean="0"/>
              <a:t>completar</a:t>
            </a:r>
            <a:r>
              <a:rPr lang="en-US" dirty="0" smtClean="0"/>
              <a:t> </a:t>
            </a:r>
            <a:r>
              <a:rPr lang="en-US" dirty="0" err="1" smtClean="0"/>
              <a:t>las</a:t>
            </a:r>
            <a:r>
              <a:rPr lang="en-US" dirty="0" smtClean="0"/>
              <a:t> </a:t>
            </a:r>
            <a:r>
              <a:rPr lang="en-US" dirty="0" err="1" smtClean="0"/>
              <a:t>actividades</a:t>
            </a:r>
            <a:r>
              <a:rPr lang="en-US" dirty="0" smtClean="0"/>
              <a:t> del </a:t>
            </a:r>
            <a:r>
              <a:rPr lang="en-US" dirty="0" err="1" smtClean="0"/>
              <a:t>proyecto</a:t>
            </a:r>
            <a:r>
              <a:rPr lang="en-US" dirty="0" smtClean="0"/>
              <a:t>”</a:t>
            </a:r>
          </a:p>
          <a:p>
            <a:pPr marL="0" indent="0">
              <a:buNone/>
            </a:pPr>
            <a:r>
              <a:rPr lang="en-US" dirty="0"/>
              <a:t>	</a:t>
            </a:r>
            <a:r>
              <a:rPr lang="en-US" dirty="0" smtClean="0"/>
              <a:t>				</a:t>
            </a:r>
            <a:r>
              <a:rPr lang="en-US" sz="2800" smtClean="0"/>
              <a:t>PMBOK 2013</a:t>
            </a:r>
            <a:endParaRPr lang="en-US" sz="2800" dirty="0"/>
          </a:p>
        </p:txBody>
      </p:sp>
    </p:spTree>
    <p:extLst>
      <p:ext uri="{BB962C8B-B14F-4D97-AF65-F5344CB8AC3E}">
        <p14:creationId xmlns:p14="http://schemas.microsoft.com/office/powerpoint/2010/main" val="3508803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a:xfrm>
            <a:off x="323528" y="260648"/>
            <a:ext cx="8229600" cy="1143000"/>
          </a:xfrm>
        </p:spPr>
        <p:txBody>
          <a:bodyPr/>
          <a:lstStyle/>
          <a:p>
            <a:pPr eaLnBrk="1" hangingPunct="1"/>
            <a:r>
              <a:rPr lang="es-CR" sz="4000" b="1" dirty="0" smtClean="0">
                <a:latin typeface="Calibri" charset="0"/>
              </a:rPr>
              <a:t>Estimar los costos</a:t>
            </a:r>
            <a:endParaRPr lang="en-US" sz="4000" b="1" dirty="0">
              <a:latin typeface="Calibri" charset="0"/>
            </a:endParaRPr>
          </a:p>
        </p:txBody>
      </p:sp>
      <p:graphicFrame>
        <p:nvGraphicFramePr>
          <p:cNvPr id="6" name="Content Placeholder 5"/>
          <p:cNvGraphicFramePr>
            <a:graphicFrameLocks noGrp="1"/>
          </p:cNvGraphicFramePr>
          <p:nvPr>
            <p:ph idx="1"/>
            <p:extLst/>
          </p:nvPr>
        </p:nvGraphicFramePr>
        <p:xfrm>
          <a:off x="683568" y="1332019"/>
          <a:ext cx="7859216" cy="50796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4579" name="TextBox 3"/>
          <p:cNvSpPr txBox="1">
            <a:spLocks noChangeArrowheads="1"/>
          </p:cNvSpPr>
          <p:nvPr/>
        </p:nvSpPr>
        <p:spPr bwMode="auto">
          <a:xfrm>
            <a:off x="4876800" y="6248400"/>
            <a:ext cx="3505200"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1800" dirty="0">
                <a:latin typeface="Calibri" charset="0"/>
              </a:rPr>
              <a:t>PMBOK, </a:t>
            </a:r>
            <a:r>
              <a:rPr lang="en-US" sz="1800" dirty="0" smtClean="0">
                <a:latin typeface="Calibri" charset="0"/>
              </a:rPr>
              <a:t>2013</a:t>
            </a:r>
            <a:endParaRPr lang="en-US" sz="1800" dirty="0">
              <a:latin typeface="Calibri" charset="0"/>
            </a:endParaRPr>
          </a:p>
        </p:txBody>
      </p:sp>
    </p:spTree>
    <p:extLst>
      <p:ext uri="{BB962C8B-B14F-4D97-AF65-F5344CB8AC3E}">
        <p14:creationId xmlns:p14="http://schemas.microsoft.com/office/powerpoint/2010/main" val="1604785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graphicEl>
                                              <a:dgm id="{D8CC7982-74EE-4493-920B-6F4C9BB239F7}"/>
                                            </p:graphicEl>
                                          </p:spTgt>
                                        </p:tgtEl>
                                        <p:attrNameLst>
                                          <p:attrName>style.visibility</p:attrName>
                                        </p:attrNameLst>
                                      </p:cBhvr>
                                      <p:to>
                                        <p:strVal val="visible"/>
                                      </p:to>
                                    </p:set>
                                    <p:animEffect transition="in" filter="fade">
                                      <p:cBhvr>
                                        <p:cTn id="7" dur="2000"/>
                                        <p:tgtEl>
                                          <p:spTgt spid="6">
                                            <p:graphicEl>
                                              <a:dgm id="{D8CC7982-74EE-4493-920B-6F4C9BB239F7}"/>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graphicEl>
                                              <a:dgm id="{2CB1674F-0B53-42CD-8EBC-87DEB120A9BA}"/>
                                            </p:graphicEl>
                                          </p:spTgt>
                                        </p:tgtEl>
                                        <p:attrNameLst>
                                          <p:attrName>style.visibility</p:attrName>
                                        </p:attrNameLst>
                                      </p:cBhvr>
                                      <p:to>
                                        <p:strVal val="visible"/>
                                      </p:to>
                                    </p:set>
                                    <p:animEffect transition="in" filter="fade">
                                      <p:cBhvr>
                                        <p:cTn id="12" dur="2000"/>
                                        <p:tgtEl>
                                          <p:spTgt spid="6">
                                            <p:graphicEl>
                                              <a:dgm id="{2CB1674F-0B53-42CD-8EBC-87DEB120A9BA}"/>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graphicEl>
                                              <a:dgm id="{8DD277C8-5D2C-4BDD-82FB-7C32EC41BDA1}"/>
                                            </p:graphicEl>
                                          </p:spTgt>
                                        </p:tgtEl>
                                        <p:attrNameLst>
                                          <p:attrName>style.visibility</p:attrName>
                                        </p:attrNameLst>
                                      </p:cBhvr>
                                      <p:to>
                                        <p:strVal val="visible"/>
                                      </p:to>
                                    </p:set>
                                    <p:animEffect transition="in" filter="fade">
                                      <p:cBhvr>
                                        <p:cTn id="17" dur="2000"/>
                                        <p:tgtEl>
                                          <p:spTgt spid="6">
                                            <p:graphicEl>
                                              <a:dgm id="{8DD277C8-5D2C-4BDD-82FB-7C32EC41BDA1}"/>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graphicEl>
                                              <a:dgm id="{1E106E2F-6320-447F-A65C-4AC154D769BA}"/>
                                            </p:graphicEl>
                                          </p:spTgt>
                                        </p:tgtEl>
                                        <p:attrNameLst>
                                          <p:attrName>style.visibility</p:attrName>
                                        </p:attrNameLst>
                                      </p:cBhvr>
                                      <p:to>
                                        <p:strVal val="visible"/>
                                      </p:to>
                                    </p:set>
                                    <p:animEffect transition="in" filter="fade">
                                      <p:cBhvr>
                                        <p:cTn id="22" dur="2000"/>
                                        <p:tgtEl>
                                          <p:spTgt spid="6">
                                            <p:graphicEl>
                                              <a:dgm id="{1E106E2F-6320-447F-A65C-4AC154D769BA}"/>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graphicEl>
                                              <a:dgm id="{B72FEFAD-B1C6-4CC3-BADE-ECB32CDDF97F}"/>
                                            </p:graphicEl>
                                          </p:spTgt>
                                        </p:tgtEl>
                                        <p:attrNameLst>
                                          <p:attrName>style.visibility</p:attrName>
                                        </p:attrNameLst>
                                      </p:cBhvr>
                                      <p:to>
                                        <p:strVal val="visible"/>
                                      </p:to>
                                    </p:set>
                                    <p:animEffect transition="in" filter="fade">
                                      <p:cBhvr>
                                        <p:cTn id="27" dur="2000"/>
                                        <p:tgtEl>
                                          <p:spTgt spid="6">
                                            <p:graphicEl>
                                              <a:dgm id="{B72FEFAD-B1C6-4CC3-BADE-ECB32CDDF97F}"/>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graphicEl>
                                              <a:dgm id="{EDB4E0E2-8CD9-491C-8AF6-9526695D8639}"/>
                                            </p:graphicEl>
                                          </p:spTgt>
                                        </p:tgtEl>
                                        <p:attrNameLst>
                                          <p:attrName>style.visibility</p:attrName>
                                        </p:attrNameLst>
                                      </p:cBhvr>
                                      <p:to>
                                        <p:strVal val="visible"/>
                                      </p:to>
                                    </p:set>
                                    <p:animEffect transition="in" filter="fade">
                                      <p:cBhvr>
                                        <p:cTn id="32" dur="2000"/>
                                        <p:tgtEl>
                                          <p:spTgt spid="6">
                                            <p:graphicEl>
                                              <a:dgm id="{EDB4E0E2-8CD9-491C-8AF6-9526695D8639}"/>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theme/theme1.xml><?xml version="1.0" encoding="utf-8"?>
<a:theme xmlns:a="http://schemas.openxmlformats.org/drawingml/2006/main" name="Temainstructiv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Temainstructivo</Template>
  <TotalTime>1925</TotalTime>
  <Words>2249</Words>
  <Application>Microsoft Macintosh PowerPoint</Application>
  <PresentationFormat>Presentación en pantalla (4:3)</PresentationFormat>
  <Paragraphs>285</Paragraphs>
  <Slides>44</Slides>
  <Notes>30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44</vt:i4>
      </vt:variant>
    </vt:vector>
  </HeadingPairs>
  <TitlesOfParts>
    <vt:vector size="48" baseType="lpstr">
      <vt:lpstr>Calibri</vt:lpstr>
      <vt:lpstr>ＭＳ Ｐゴシック</vt:lpstr>
      <vt:lpstr>Arial</vt:lpstr>
      <vt:lpstr>Temainstructivo</vt:lpstr>
      <vt:lpstr>   Universidad para la Cooperación Internacional  PROGRAMA MAESTRÍA EN ADMINISTRACIÓN DE PROYECTOS   Gestión del Costo del Proyecto (Aspectos Complementarios)</vt:lpstr>
      <vt:lpstr>Gestión del Costo</vt:lpstr>
      <vt:lpstr>¿Qué no es gestión del costo?</vt:lpstr>
      <vt:lpstr>Planificar la gestión de costos</vt:lpstr>
      <vt:lpstr>Planificar la gestión de costos</vt:lpstr>
      <vt:lpstr>¿Qué es un plan de gestión de costos?</vt:lpstr>
      <vt:lpstr>Un plan de gestión de costos debe…</vt:lpstr>
      <vt:lpstr>Estimar los costos</vt:lpstr>
      <vt:lpstr>Estimar los costos</vt:lpstr>
      <vt:lpstr>Clasificación de Costos</vt:lpstr>
      <vt:lpstr>Clasificación de Costos</vt:lpstr>
      <vt:lpstr>¿Qué debemos estimar?</vt:lpstr>
      <vt:lpstr>Determinar el Presupuesto</vt:lpstr>
      <vt:lpstr>Determinar el Presupuesto</vt:lpstr>
      <vt:lpstr>Niveles de exactitud</vt:lpstr>
      <vt:lpstr>Estimación preliminar de costos  (Orden de magnitud)</vt:lpstr>
      <vt:lpstr>Estimación de presupuesto</vt:lpstr>
      <vt:lpstr>Estimación definitiva</vt:lpstr>
      <vt:lpstr>Reserva de contingencia</vt:lpstr>
      <vt:lpstr>Reserva de gestión</vt:lpstr>
      <vt:lpstr>Presupuestación</vt:lpstr>
      <vt:lpstr>Línea base de costo</vt:lpstr>
      <vt:lpstr>Línea base de costo</vt:lpstr>
      <vt:lpstr>Establecer línea base de costo</vt:lpstr>
      <vt:lpstr>Línea base de medición  de desempeño</vt:lpstr>
      <vt:lpstr>Curva S</vt:lpstr>
      <vt:lpstr>Curva S</vt:lpstr>
      <vt:lpstr>¿Para qué se usa?</vt:lpstr>
      <vt:lpstr>¿Cómo se crea?</vt:lpstr>
      <vt:lpstr>¿Cómo se crea?</vt:lpstr>
      <vt:lpstr>¿Cómo se crea?</vt:lpstr>
      <vt:lpstr>Otras Curvas S</vt:lpstr>
      <vt:lpstr>Controlar los costos</vt:lpstr>
      <vt:lpstr>Controlar los costos</vt:lpstr>
      <vt:lpstr>Valor Ganado</vt:lpstr>
      <vt:lpstr>¿Cuándo se puede utilizar?</vt:lpstr>
      <vt:lpstr>Otros temas relacionados con costos</vt:lpstr>
      <vt:lpstr>Análisis de Ciclo de Vida</vt:lpstr>
      <vt:lpstr>Análisis de ciclo de vida</vt:lpstr>
      <vt:lpstr>Ingeniería de valor</vt:lpstr>
      <vt:lpstr>Ingeniería de valor</vt:lpstr>
      <vt:lpstr>Ingeniería de valor</vt:lpstr>
      <vt:lpstr>Bibliografía</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Adriana Redondo</dc:creator>
  <cp:lastModifiedBy>Carlos Brenes</cp:lastModifiedBy>
  <cp:revision>93</cp:revision>
  <dcterms:created xsi:type="dcterms:W3CDTF">2012-03-23T18:45:03Z</dcterms:created>
  <dcterms:modified xsi:type="dcterms:W3CDTF">2015-12-07T16:34:40Z</dcterms:modified>
</cp:coreProperties>
</file>