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31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76270-92F7-4D44-9596-CD009AB726F6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96E2E354-AFD2-4120-98D9-FC2887C6A0F7}">
      <dgm:prSet phldrT="[Texto]"/>
      <dgm:spPr/>
      <dgm:t>
        <a:bodyPr/>
        <a:lstStyle/>
        <a:p>
          <a:r>
            <a:rPr lang="es-CR" dirty="0" smtClean="0"/>
            <a:t>Evaluación Financiera</a:t>
          </a:r>
          <a:endParaRPr lang="es-CR" dirty="0"/>
        </a:p>
      </dgm:t>
    </dgm:pt>
    <dgm:pt modelId="{BD7990B2-813D-43AC-860B-CFE37C16DE43}" type="parTrans" cxnId="{F085007F-C99B-4F12-8AE4-F15BA40F799C}">
      <dgm:prSet/>
      <dgm:spPr/>
      <dgm:t>
        <a:bodyPr/>
        <a:lstStyle/>
        <a:p>
          <a:endParaRPr lang="es-CR"/>
        </a:p>
      </dgm:t>
    </dgm:pt>
    <dgm:pt modelId="{EEEC8079-7C04-4A5E-812F-2961E5A3EDA8}" type="sibTrans" cxnId="{F085007F-C99B-4F12-8AE4-F15BA40F799C}">
      <dgm:prSet/>
      <dgm:spPr/>
      <dgm:t>
        <a:bodyPr/>
        <a:lstStyle/>
        <a:p>
          <a:endParaRPr lang="es-CR"/>
        </a:p>
      </dgm:t>
    </dgm:pt>
    <dgm:pt modelId="{9E2262AD-FB3F-4689-AF52-E087B2A70D86}">
      <dgm:prSet phldrT="[Texto]"/>
      <dgm:spPr/>
      <dgm:t>
        <a:bodyPr/>
        <a:lstStyle/>
        <a:p>
          <a:r>
            <a:rPr lang="es-CR" dirty="0" smtClean="0"/>
            <a:t>Costos de </a:t>
          </a:r>
          <a:r>
            <a:rPr lang="es-CR" dirty="0" smtClean="0"/>
            <a:t>Inversión</a:t>
          </a:r>
          <a:endParaRPr lang="es-CR" dirty="0"/>
        </a:p>
      </dgm:t>
    </dgm:pt>
    <dgm:pt modelId="{94206199-4D57-4C20-9B4C-4CCC3A36CB1E}" type="parTrans" cxnId="{C960E065-924E-4226-A14B-B34E6F28EA0B}">
      <dgm:prSet/>
      <dgm:spPr/>
      <dgm:t>
        <a:bodyPr/>
        <a:lstStyle/>
        <a:p>
          <a:endParaRPr lang="es-CR"/>
        </a:p>
      </dgm:t>
    </dgm:pt>
    <dgm:pt modelId="{9A0F4368-7868-49F9-981F-5CFA5CF05793}" type="sibTrans" cxnId="{C960E065-924E-4226-A14B-B34E6F28EA0B}">
      <dgm:prSet/>
      <dgm:spPr/>
      <dgm:t>
        <a:bodyPr/>
        <a:lstStyle/>
        <a:p>
          <a:endParaRPr lang="es-CR"/>
        </a:p>
      </dgm:t>
    </dgm:pt>
    <dgm:pt modelId="{716E758A-9B09-458A-8DD4-0A719B267B2B}">
      <dgm:prSet phldrT="[Texto]"/>
      <dgm:spPr/>
      <dgm:t>
        <a:bodyPr/>
        <a:lstStyle/>
        <a:p>
          <a:r>
            <a:rPr lang="es-CR" dirty="0" smtClean="0"/>
            <a:t>Costos Operación y </a:t>
          </a:r>
          <a:r>
            <a:rPr lang="es-CR" dirty="0" smtClean="0"/>
            <a:t>Mantenimiento</a:t>
          </a:r>
          <a:endParaRPr lang="es-CR" dirty="0"/>
        </a:p>
      </dgm:t>
    </dgm:pt>
    <dgm:pt modelId="{3C21F60B-B815-469F-8F41-F459A8AB2481}" type="parTrans" cxnId="{44E43154-377C-4131-B09B-0BB8D0322642}">
      <dgm:prSet/>
      <dgm:spPr/>
      <dgm:t>
        <a:bodyPr/>
        <a:lstStyle/>
        <a:p>
          <a:endParaRPr lang="es-CR"/>
        </a:p>
      </dgm:t>
    </dgm:pt>
    <dgm:pt modelId="{34BA7B19-139B-43F0-9DF1-7A88D584FB58}" type="sibTrans" cxnId="{44E43154-377C-4131-B09B-0BB8D0322642}">
      <dgm:prSet/>
      <dgm:spPr/>
      <dgm:t>
        <a:bodyPr/>
        <a:lstStyle/>
        <a:p>
          <a:endParaRPr lang="es-CR"/>
        </a:p>
      </dgm:t>
    </dgm:pt>
    <dgm:pt modelId="{84CE327E-E41F-4108-80EC-C136538083D1}">
      <dgm:prSet phldrT="[Texto]"/>
      <dgm:spPr/>
      <dgm:t>
        <a:bodyPr/>
        <a:lstStyle/>
        <a:p>
          <a:r>
            <a:rPr lang="es-CR" dirty="0" smtClean="0"/>
            <a:t>Ingresos</a:t>
          </a:r>
          <a:endParaRPr lang="es-CR" dirty="0"/>
        </a:p>
      </dgm:t>
    </dgm:pt>
    <dgm:pt modelId="{CEB214FF-9C28-4D19-BCA4-C180700842E1}" type="parTrans" cxnId="{E6ABA1E1-DE46-4E87-9BFE-95902FC756B9}">
      <dgm:prSet/>
      <dgm:spPr/>
      <dgm:t>
        <a:bodyPr/>
        <a:lstStyle/>
        <a:p>
          <a:endParaRPr lang="es-CR"/>
        </a:p>
      </dgm:t>
    </dgm:pt>
    <dgm:pt modelId="{318BD28C-2B8D-42DA-A1CC-058DC797E6FE}" type="sibTrans" cxnId="{E6ABA1E1-DE46-4E87-9BFE-95902FC756B9}">
      <dgm:prSet/>
      <dgm:spPr/>
      <dgm:t>
        <a:bodyPr/>
        <a:lstStyle/>
        <a:p>
          <a:endParaRPr lang="es-CR"/>
        </a:p>
      </dgm:t>
    </dgm:pt>
    <dgm:pt modelId="{15D9DFE4-B41A-4B31-8DD4-F1112F72545B}">
      <dgm:prSet/>
      <dgm:spPr/>
      <dgm:t>
        <a:bodyPr/>
        <a:lstStyle/>
        <a:p>
          <a:r>
            <a:rPr lang="es-CR" dirty="0" smtClean="0"/>
            <a:t>Flujos de Fondos</a:t>
          </a:r>
          <a:endParaRPr lang="es-CR" dirty="0"/>
        </a:p>
      </dgm:t>
    </dgm:pt>
    <dgm:pt modelId="{97A92145-C831-4577-A5E6-40CD60100B30}" type="parTrans" cxnId="{0F0EEC01-9E96-4476-92FA-4D1335EFE5D1}">
      <dgm:prSet/>
      <dgm:spPr/>
      <dgm:t>
        <a:bodyPr/>
        <a:lstStyle/>
        <a:p>
          <a:endParaRPr lang="es-CR"/>
        </a:p>
      </dgm:t>
    </dgm:pt>
    <dgm:pt modelId="{A8F909EF-D6F5-4C0F-B8D9-F043807C0A2B}" type="sibTrans" cxnId="{0F0EEC01-9E96-4476-92FA-4D1335EFE5D1}">
      <dgm:prSet/>
      <dgm:spPr/>
      <dgm:t>
        <a:bodyPr/>
        <a:lstStyle/>
        <a:p>
          <a:endParaRPr lang="es-CR"/>
        </a:p>
      </dgm:t>
    </dgm:pt>
    <dgm:pt modelId="{6FBD6D08-CF92-419E-96F0-E653546760B2}">
      <dgm:prSet/>
      <dgm:spPr/>
      <dgm:t>
        <a:bodyPr/>
        <a:lstStyle/>
        <a:p>
          <a:r>
            <a:rPr lang="es-CR" dirty="0" smtClean="0"/>
            <a:t>Fuentes de Financiamiento</a:t>
          </a:r>
          <a:endParaRPr lang="es-CR" dirty="0"/>
        </a:p>
      </dgm:t>
    </dgm:pt>
    <dgm:pt modelId="{BE014811-57D4-4F05-AC90-94A3EDFE69E5}" type="parTrans" cxnId="{FBDB5FB4-CAAC-4212-88D4-E097211519A6}">
      <dgm:prSet/>
      <dgm:spPr/>
      <dgm:t>
        <a:bodyPr/>
        <a:lstStyle/>
        <a:p>
          <a:endParaRPr lang="es-CR"/>
        </a:p>
      </dgm:t>
    </dgm:pt>
    <dgm:pt modelId="{2E4E5BCF-CA3A-4AA7-B9CF-851E959F2F1E}" type="sibTrans" cxnId="{FBDB5FB4-CAAC-4212-88D4-E097211519A6}">
      <dgm:prSet/>
      <dgm:spPr/>
      <dgm:t>
        <a:bodyPr/>
        <a:lstStyle/>
        <a:p>
          <a:endParaRPr lang="es-CR"/>
        </a:p>
      </dgm:t>
    </dgm:pt>
    <dgm:pt modelId="{B1F0BD10-4D21-430B-9F2F-8AEDE1D3E929}">
      <dgm:prSet/>
      <dgm:spPr/>
      <dgm:t>
        <a:bodyPr/>
        <a:lstStyle/>
        <a:p>
          <a:r>
            <a:rPr lang="es-CR" dirty="0" smtClean="0"/>
            <a:t>Análisis de Sensibilidad</a:t>
          </a:r>
          <a:endParaRPr lang="es-CR" dirty="0"/>
        </a:p>
      </dgm:t>
    </dgm:pt>
    <dgm:pt modelId="{F455BEEE-0A9D-459E-9232-BEDDE2A2F08C}" type="parTrans" cxnId="{95D796A1-BFD2-4B15-8CBF-42EBE484984F}">
      <dgm:prSet/>
      <dgm:spPr/>
      <dgm:t>
        <a:bodyPr/>
        <a:lstStyle/>
        <a:p>
          <a:endParaRPr lang="es-CR"/>
        </a:p>
      </dgm:t>
    </dgm:pt>
    <dgm:pt modelId="{E12A3AAD-2EDF-4EF4-BFE3-E33911B5CE2D}" type="sibTrans" cxnId="{95D796A1-BFD2-4B15-8CBF-42EBE484984F}">
      <dgm:prSet/>
      <dgm:spPr/>
      <dgm:t>
        <a:bodyPr/>
        <a:lstStyle/>
        <a:p>
          <a:endParaRPr lang="es-CR"/>
        </a:p>
      </dgm:t>
    </dgm:pt>
    <dgm:pt modelId="{22D5F7F3-0AEC-45DA-A4A8-1CB16BA4939D}" type="pres">
      <dgm:prSet presAssocID="{90E76270-92F7-4D44-9596-CD009AB726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D985AF1-9FC8-46FE-B915-41707CBE41B5}" type="pres">
      <dgm:prSet presAssocID="{96E2E354-AFD2-4120-98D9-FC2887C6A0F7}" presName="centerShape" presStyleLbl="node0" presStyleIdx="0" presStyleCnt="1"/>
      <dgm:spPr/>
      <dgm:t>
        <a:bodyPr/>
        <a:lstStyle/>
        <a:p>
          <a:endParaRPr lang="es-CR"/>
        </a:p>
      </dgm:t>
    </dgm:pt>
    <dgm:pt modelId="{2E409B4E-3012-4DEA-9715-B9E4EDE56C7B}" type="pres">
      <dgm:prSet presAssocID="{94206199-4D57-4C20-9B4C-4CCC3A36CB1E}" presName="parTrans" presStyleLbl="bgSibTrans2D1" presStyleIdx="0" presStyleCnt="6"/>
      <dgm:spPr/>
      <dgm:t>
        <a:bodyPr/>
        <a:lstStyle/>
        <a:p>
          <a:endParaRPr lang="es-CR"/>
        </a:p>
      </dgm:t>
    </dgm:pt>
    <dgm:pt modelId="{0E37E5D4-D3C7-4F2A-A338-ACE3C16B4D8C}" type="pres">
      <dgm:prSet presAssocID="{9E2262AD-FB3F-4689-AF52-E087B2A70D8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F12D0E2-C5E2-46FC-A4DE-3C13726E3547}" type="pres">
      <dgm:prSet presAssocID="{3C21F60B-B815-469F-8F41-F459A8AB2481}" presName="parTrans" presStyleLbl="bgSibTrans2D1" presStyleIdx="1" presStyleCnt="6"/>
      <dgm:spPr/>
      <dgm:t>
        <a:bodyPr/>
        <a:lstStyle/>
        <a:p>
          <a:endParaRPr lang="es-CR"/>
        </a:p>
      </dgm:t>
    </dgm:pt>
    <dgm:pt modelId="{3AD5F142-DD6F-4A0E-A5CC-FC258C86ED80}" type="pres">
      <dgm:prSet presAssocID="{716E758A-9B09-458A-8DD4-0A719B267B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86B850F-269B-4ED7-9542-DD2EDBF867EC}" type="pres">
      <dgm:prSet presAssocID="{CEB214FF-9C28-4D19-BCA4-C180700842E1}" presName="parTrans" presStyleLbl="bgSibTrans2D1" presStyleIdx="2" presStyleCnt="6"/>
      <dgm:spPr/>
      <dgm:t>
        <a:bodyPr/>
        <a:lstStyle/>
        <a:p>
          <a:endParaRPr lang="es-CR"/>
        </a:p>
      </dgm:t>
    </dgm:pt>
    <dgm:pt modelId="{77FAF21C-3724-4F76-8B57-41C328610615}" type="pres">
      <dgm:prSet presAssocID="{84CE327E-E41F-4108-80EC-C136538083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21205BE-B79F-4601-8ED9-85E8A9A63255}" type="pres">
      <dgm:prSet presAssocID="{97A92145-C831-4577-A5E6-40CD60100B30}" presName="parTrans" presStyleLbl="bgSibTrans2D1" presStyleIdx="3" presStyleCnt="6"/>
      <dgm:spPr/>
      <dgm:t>
        <a:bodyPr/>
        <a:lstStyle/>
        <a:p>
          <a:endParaRPr lang="es-CR"/>
        </a:p>
      </dgm:t>
    </dgm:pt>
    <dgm:pt modelId="{9B4C3F10-29AE-46DD-81C0-73B0E1686E66}" type="pres">
      <dgm:prSet presAssocID="{15D9DFE4-B41A-4B31-8DD4-F1112F7254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C15C7A9-E005-4B0E-9EF9-04BAA5F2E316}" type="pres">
      <dgm:prSet presAssocID="{BE014811-57D4-4F05-AC90-94A3EDFE69E5}" presName="parTrans" presStyleLbl="bgSibTrans2D1" presStyleIdx="4" presStyleCnt="6"/>
      <dgm:spPr/>
      <dgm:t>
        <a:bodyPr/>
        <a:lstStyle/>
        <a:p>
          <a:endParaRPr lang="es-CR"/>
        </a:p>
      </dgm:t>
    </dgm:pt>
    <dgm:pt modelId="{8F1CC507-1EA6-4798-8CF7-7D8EE9392DB6}" type="pres">
      <dgm:prSet presAssocID="{6FBD6D08-CF92-419E-96F0-E653546760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34FCE90-D738-42F6-947B-7CF3F7FC3FF6}" type="pres">
      <dgm:prSet presAssocID="{F455BEEE-0A9D-459E-9232-BEDDE2A2F08C}" presName="parTrans" presStyleLbl="bgSibTrans2D1" presStyleIdx="5" presStyleCnt="6"/>
      <dgm:spPr/>
      <dgm:t>
        <a:bodyPr/>
        <a:lstStyle/>
        <a:p>
          <a:endParaRPr lang="es-CR"/>
        </a:p>
      </dgm:t>
    </dgm:pt>
    <dgm:pt modelId="{9F06BE11-5909-47E1-A6EB-980C496486F4}" type="pres">
      <dgm:prSet presAssocID="{B1F0BD10-4D21-430B-9F2F-8AEDE1D3E92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5D796A1-BFD2-4B15-8CBF-42EBE484984F}" srcId="{96E2E354-AFD2-4120-98D9-FC2887C6A0F7}" destId="{B1F0BD10-4D21-430B-9F2F-8AEDE1D3E929}" srcOrd="5" destOrd="0" parTransId="{F455BEEE-0A9D-459E-9232-BEDDE2A2F08C}" sibTransId="{E12A3AAD-2EDF-4EF4-BFE3-E33911B5CE2D}"/>
    <dgm:cxn modelId="{8F31496E-10C6-433B-81CA-E37288E3562A}" type="presOf" srcId="{9E2262AD-FB3F-4689-AF52-E087B2A70D86}" destId="{0E37E5D4-D3C7-4F2A-A338-ACE3C16B4D8C}" srcOrd="0" destOrd="0" presId="urn:microsoft.com/office/officeart/2005/8/layout/radial4"/>
    <dgm:cxn modelId="{44E43154-377C-4131-B09B-0BB8D0322642}" srcId="{96E2E354-AFD2-4120-98D9-FC2887C6A0F7}" destId="{716E758A-9B09-458A-8DD4-0A719B267B2B}" srcOrd="1" destOrd="0" parTransId="{3C21F60B-B815-469F-8F41-F459A8AB2481}" sibTransId="{34BA7B19-139B-43F0-9DF1-7A88D584FB58}"/>
    <dgm:cxn modelId="{0F437767-7642-4FF0-8A64-C28E7CDC365A}" type="presOf" srcId="{97A92145-C831-4577-A5E6-40CD60100B30}" destId="{E21205BE-B79F-4601-8ED9-85E8A9A63255}" srcOrd="0" destOrd="0" presId="urn:microsoft.com/office/officeart/2005/8/layout/radial4"/>
    <dgm:cxn modelId="{7D218DB0-1A6D-4BF7-89A3-0396B784B795}" type="presOf" srcId="{F455BEEE-0A9D-459E-9232-BEDDE2A2F08C}" destId="{234FCE90-D738-42F6-947B-7CF3F7FC3FF6}" srcOrd="0" destOrd="0" presId="urn:microsoft.com/office/officeart/2005/8/layout/radial4"/>
    <dgm:cxn modelId="{347A390E-F33A-4A1A-95F5-093832035E65}" type="presOf" srcId="{B1F0BD10-4D21-430B-9F2F-8AEDE1D3E929}" destId="{9F06BE11-5909-47E1-A6EB-980C496486F4}" srcOrd="0" destOrd="0" presId="urn:microsoft.com/office/officeart/2005/8/layout/radial4"/>
    <dgm:cxn modelId="{F28F61C6-71F9-4097-8960-522FA8D58317}" type="presOf" srcId="{96E2E354-AFD2-4120-98D9-FC2887C6A0F7}" destId="{6D985AF1-9FC8-46FE-B915-41707CBE41B5}" srcOrd="0" destOrd="0" presId="urn:microsoft.com/office/officeart/2005/8/layout/radial4"/>
    <dgm:cxn modelId="{39BD9713-565B-4E20-B175-B6FDB8D208A9}" type="presOf" srcId="{716E758A-9B09-458A-8DD4-0A719B267B2B}" destId="{3AD5F142-DD6F-4A0E-A5CC-FC258C86ED80}" srcOrd="0" destOrd="0" presId="urn:microsoft.com/office/officeart/2005/8/layout/radial4"/>
    <dgm:cxn modelId="{FBDB5FB4-CAAC-4212-88D4-E097211519A6}" srcId="{96E2E354-AFD2-4120-98D9-FC2887C6A0F7}" destId="{6FBD6D08-CF92-419E-96F0-E653546760B2}" srcOrd="4" destOrd="0" parTransId="{BE014811-57D4-4F05-AC90-94A3EDFE69E5}" sibTransId="{2E4E5BCF-CA3A-4AA7-B9CF-851E959F2F1E}"/>
    <dgm:cxn modelId="{C960E065-924E-4226-A14B-B34E6F28EA0B}" srcId="{96E2E354-AFD2-4120-98D9-FC2887C6A0F7}" destId="{9E2262AD-FB3F-4689-AF52-E087B2A70D86}" srcOrd="0" destOrd="0" parTransId="{94206199-4D57-4C20-9B4C-4CCC3A36CB1E}" sibTransId="{9A0F4368-7868-49F9-981F-5CFA5CF05793}"/>
    <dgm:cxn modelId="{718512D7-2125-4952-B3BD-4E6D05AC5652}" type="presOf" srcId="{84CE327E-E41F-4108-80EC-C136538083D1}" destId="{77FAF21C-3724-4F76-8B57-41C328610615}" srcOrd="0" destOrd="0" presId="urn:microsoft.com/office/officeart/2005/8/layout/radial4"/>
    <dgm:cxn modelId="{D1EB966D-F261-4EFD-ABD4-30C01E480CB3}" type="presOf" srcId="{BE014811-57D4-4F05-AC90-94A3EDFE69E5}" destId="{CC15C7A9-E005-4B0E-9EF9-04BAA5F2E316}" srcOrd="0" destOrd="0" presId="urn:microsoft.com/office/officeart/2005/8/layout/radial4"/>
    <dgm:cxn modelId="{33AD3088-16E2-418F-937B-345CEC41E22E}" type="presOf" srcId="{3C21F60B-B815-469F-8F41-F459A8AB2481}" destId="{3F12D0E2-C5E2-46FC-A4DE-3C13726E3547}" srcOrd="0" destOrd="0" presId="urn:microsoft.com/office/officeart/2005/8/layout/radial4"/>
    <dgm:cxn modelId="{783174CB-E0A0-4F86-8337-C4A15AA8F23A}" type="presOf" srcId="{6FBD6D08-CF92-419E-96F0-E653546760B2}" destId="{8F1CC507-1EA6-4798-8CF7-7D8EE9392DB6}" srcOrd="0" destOrd="0" presId="urn:microsoft.com/office/officeart/2005/8/layout/radial4"/>
    <dgm:cxn modelId="{0F0EEC01-9E96-4476-92FA-4D1335EFE5D1}" srcId="{96E2E354-AFD2-4120-98D9-FC2887C6A0F7}" destId="{15D9DFE4-B41A-4B31-8DD4-F1112F72545B}" srcOrd="3" destOrd="0" parTransId="{97A92145-C831-4577-A5E6-40CD60100B30}" sibTransId="{A8F909EF-D6F5-4C0F-B8D9-F043807C0A2B}"/>
    <dgm:cxn modelId="{52CD1D05-83E9-4D01-8347-791FC0050D8F}" type="presOf" srcId="{15D9DFE4-B41A-4B31-8DD4-F1112F72545B}" destId="{9B4C3F10-29AE-46DD-81C0-73B0E1686E66}" srcOrd="0" destOrd="0" presId="urn:microsoft.com/office/officeart/2005/8/layout/radial4"/>
    <dgm:cxn modelId="{F085007F-C99B-4F12-8AE4-F15BA40F799C}" srcId="{90E76270-92F7-4D44-9596-CD009AB726F6}" destId="{96E2E354-AFD2-4120-98D9-FC2887C6A0F7}" srcOrd="0" destOrd="0" parTransId="{BD7990B2-813D-43AC-860B-CFE37C16DE43}" sibTransId="{EEEC8079-7C04-4A5E-812F-2961E5A3EDA8}"/>
    <dgm:cxn modelId="{F0A1A380-0FBE-4077-8A0E-5147BB6F31C7}" type="presOf" srcId="{94206199-4D57-4C20-9B4C-4CCC3A36CB1E}" destId="{2E409B4E-3012-4DEA-9715-B9E4EDE56C7B}" srcOrd="0" destOrd="0" presId="urn:microsoft.com/office/officeart/2005/8/layout/radial4"/>
    <dgm:cxn modelId="{29A7B892-029E-47C8-97C8-849E1A0FFAE1}" type="presOf" srcId="{CEB214FF-9C28-4D19-BCA4-C180700842E1}" destId="{D86B850F-269B-4ED7-9542-DD2EDBF867EC}" srcOrd="0" destOrd="0" presId="urn:microsoft.com/office/officeart/2005/8/layout/radial4"/>
    <dgm:cxn modelId="{E6ABA1E1-DE46-4E87-9BFE-95902FC756B9}" srcId="{96E2E354-AFD2-4120-98D9-FC2887C6A0F7}" destId="{84CE327E-E41F-4108-80EC-C136538083D1}" srcOrd="2" destOrd="0" parTransId="{CEB214FF-9C28-4D19-BCA4-C180700842E1}" sibTransId="{318BD28C-2B8D-42DA-A1CC-058DC797E6FE}"/>
    <dgm:cxn modelId="{9C299179-06D1-4158-914D-1CC3F44C4688}" type="presOf" srcId="{90E76270-92F7-4D44-9596-CD009AB726F6}" destId="{22D5F7F3-0AEC-45DA-A4A8-1CB16BA4939D}" srcOrd="0" destOrd="0" presId="urn:microsoft.com/office/officeart/2005/8/layout/radial4"/>
    <dgm:cxn modelId="{FE56B7CC-33D7-4D76-9D58-544866CFF361}" type="presParOf" srcId="{22D5F7F3-0AEC-45DA-A4A8-1CB16BA4939D}" destId="{6D985AF1-9FC8-46FE-B915-41707CBE41B5}" srcOrd="0" destOrd="0" presId="urn:microsoft.com/office/officeart/2005/8/layout/radial4"/>
    <dgm:cxn modelId="{F0E8BB77-539D-4BC4-99B9-C43CACCB87E5}" type="presParOf" srcId="{22D5F7F3-0AEC-45DA-A4A8-1CB16BA4939D}" destId="{2E409B4E-3012-4DEA-9715-B9E4EDE56C7B}" srcOrd="1" destOrd="0" presId="urn:microsoft.com/office/officeart/2005/8/layout/radial4"/>
    <dgm:cxn modelId="{7A48EDE1-EB7B-48FC-8864-88ED19BF919C}" type="presParOf" srcId="{22D5F7F3-0AEC-45DA-A4A8-1CB16BA4939D}" destId="{0E37E5D4-D3C7-4F2A-A338-ACE3C16B4D8C}" srcOrd="2" destOrd="0" presId="urn:microsoft.com/office/officeart/2005/8/layout/radial4"/>
    <dgm:cxn modelId="{5992BEBF-FA37-476D-83CA-6FAB8EBB8F5D}" type="presParOf" srcId="{22D5F7F3-0AEC-45DA-A4A8-1CB16BA4939D}" destId="{3F12D0E2-C5E2-46FC-A4DE-3C13726E3547}" srcOrd="3" destOrd="0" presId="urn:microsoft.com/office/officeart/2005/8/layout/radial4"/>
    <dgm:cxn modelId="{483A7727-2047-4BD9-8896-2E0D80EBFD0B}" type="presParOf" srcId="{22D5F7F3-0AEC-45DA-A4A8-1CB16BA4939D}" destId="{3AD5F142-DD6F-4A0E-A5CC-FC258C86ED80}" srcOrd="4" destOrd="0" presId="urn:microsoft.com/office/officeart/2005/8/layout/radial4"/>
    <dgm:cxn modelId="{BA9DDE4F-0DC2-4201-9DCF-4E21E53BFE5C}" type="presParOf" srcId="{22D5F7F3-0AEC-45DA-A4A8-1CB16BA4939D}" destId="{D86B850F-269B-4ED7-9542-DD2EDBF867EC}" srcOrd="5" destOrd="0" presId="urn:microsoft.com/office/officeart/2005/8/layout/radial4"/>
    <dgm:cxn modelId="{016A8059-AEC3-427B-865F-E9BF67683623}" type="presParOf" srcId="{22D5F7F3-0AEC-45DA-A4A8-1CB16BA4939D}" destId="{77FAF21C-3724-4F76-8B57-41C328610615}" srcOrd="6" destOrd="0" presId="urn:microsoft.com/office/officeart/2005/8/layout/radial4"/>
    <dgm:cxn modelId="{14EFD705-9518-4E2C-A975-1D00EB1B31D1}" type="presParOf" srcId="{22D5F7F3-0AEC-45DA-A4A8-1CB16BA4939D}" destId="{E21205BE-B79F-4601-8ED9-85E8A9A63255}" srcOrd="7" destOrd="0" presId="urn:microsoft.com/office/officeart/2005/8/layout/radial4"/>
    <dgm:cxn modelId="{C9B2AF82-93F8-4688-A041-9B688005EC45}" type="presParOf" srcId="{22D5F7F3-0AEC-45DA-A4A8-1CB16BA4939D}" destId="{9B4C3F10-29AE-46DD-81C0-73B0E1686E66}" srcOrd="8" destOrd="0" presId="urn:microsoft.com/office/officeart/2005/8/layout/radial4"/>
    <dgm:cxn modelId="{D3F62328-B113-4CA0-99C4-D3699ACC28D9}" type="presParOf" srcId="{22D5F7F3-0AEC-45DA-A4A8-1CB16BA4939D}" destId="{CC15C7A9-E005-4B0E-9EF9-04BAA5F2E316}" srcOrd="9" destOrd="0" presId="urn:microsoft.com/office/officeart/2005/8/layout/radial4"/>
    <dgm:cxn modelId="{B3284C8F-D607-432C-8B8A-536F44C2C80D}" type="presParOf" srcId="{22D5F7F3-0AEC-45DA-A4A8-1CB16BA4939D}" destId="{8F1CC507-1EA6-4798-8CF7-7D8EE9392DB6}" srcOrd="10" destOrd="0" presId="urn:microsoft.com/office/officeart/2005/8/layout/radial4"/>
    <dgm:cxn modelId="{DBA23624-9FB6-4B29-AA32-AB4E21E100DA}" type="presParOf" srcId="{22D5F7F3-0AEC-45DA-A4A8-1CB16BA4939D}" destId="{234FCE90-D738-42F6-947B-7CF3F7FC3FF6}" srcOrd="11" destOrd="0" presId="urn:microsoft.com/office/officeart/2005/8/layout/radial4"/>
    <dgm:cxn modelId="{DE8A293B-BE47-4BA4-86B5-F619A3EE24D3}" type="presParOf" srcId="{22D5F7F3-0AEC-45DA-A4A8-1CB16BA4939D}" destId="{9F06BE11-5909-47E1-A6EB-980C496486F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018BC-98DE-4285-8C47-7ABFE7CED9E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4269726-A9BF-48CA-BE85-6ACB28FF2B25}">
      <dgm:prSet phldrT="[Texto]"/>
      <dgm:spPr/>
      <dgm:t>
        <a:bodyPr/>
        <a:lstStyle/>
        <a:p>
          <a:r>
            <a:rPr lang="es-CR" dirty="0" smtClean="0"/>
            <a:t>Terrenos</a:t>
          </a:r>
          <a:endParaRPr lang="en-US" dirty="0"/>
        </a:p>
      </dgm:t>
    </dgm:pt>
    <dgm:pt modelId="{E4310E18-6917-4F53-91BF-832F869FA8E7}" type="parTrans" cxnId="{A2462F1D-A9E6-4D8E-9DA6-876026590EA3}">
      <dgm:prSet/>
      <dgm:spPr/>
      <dgm:t>
        <a:bodyPr/>
        <a:lstStyle/>
        <a:p>
          <a:endParaRPr lang="en-US"/>
        </a:p>
      </dgm:t>
    </dgm:pt>
    <dgm:pt modelId="{638B415D-0134-4934-9263-C46FA21910F6}" type="sibTrans" cxnId="{A2462F1D-A9E6-4D8E-9DA6-876026590EA3}">
      <dgm:prSet/>
      <dgm:spPr/>
      <dgm:t>
        <a:bodyPr/>
        <a:lstStyle/>
        <a:p>
          <a:endParaRPr lang="en-US"/>
        </a:p>
      </dgm:t>
    </dgm:pt>
    <dgm:pt modelId="{F4DC572D-9175-4BB9-AC6D-2EA11E69C51B}">
      <dgm:prSet phldrT="[Texto]"/>
      <dgm:spPr/>
      <dgm:t>
        <a:bodyPr/>
        <a:lstStyle/>
        <a:p>
          <a:r>
            <a:rPr lang="es-CR" dirty="0" smtClean="0"/>
            <a:t>Estudios</a:t>
          </a:r>
          <a:endParaRPr lang="en-US" dirty="0"/>
        </a:p>
      </dgm:t>
    </dgm:pt>
    <dgm:pt modelId="{103B5E5C-86FB-4708-A257-CE8576B39C02}" type="parTrans" cxnId="{0ADA4B96-9465-44FD-A673-FBB9C329409B}">
      <dgm:prSet/>
      <dgm:spPr/>
      <dgm:t>
        <a:bodyPr/>
        <a:lstStyle/>
        <a:p>
          <a:endParaRPr lang="en-US"/>
        </a:p>
      </dgm:t>
    </dgm:pt>
    <dgm:pt modelId="{32BF7216-103D-4612-ACE0-B73A58C6F127}" type="sibTrans" cxnId="{0ADA4B96-9465-44FD-A673-FBB9C329409B}">
      <dgm:prSet/>
      <dgm:spPr/>
      <dgm:t>
        <a:bodyPr/>
        <a:lstStyle/>
        <a:p>
          <a:endParaRPr lang="en-US"/>
        </a:p>
      </dgm:t>
    </dgm:pt>
    <dgm:pt modelId="{23D56DF9-B36A-418A-AB4E-B347A95820F0}">
      <dgm:prSet/>
      <dgm:spPr/>
      <dgm:t>
        <a:bodyPr/>
        <a:lstStyle/>
        <a:p>
          <a:r>
            <a:rPr lang="es-CR" dirty="0" smtClean="0"/>
            <a:t>Escalamiento</a:t>
          </a:r>
          <a:endParaRPr lang="en-US" dirty="0"/>
        </a:p>
      </dgm:t>
    </dgm:pt>
    <dgm:pt modelId="{60638C81-C9DB-48E0-8DD1-3463202AE3F9}" type="parTrans" cxnId="{E5446103-6CAE-4ED0-A614-BAB3A3C87D26}">
      <dgm:prSet/>
      <dgm:spPr/>
      <dgm:t>
        <a:bodyPr/>
        <a:lstStyle/>
        <a:p>
          <a:endParaRPr lang="en-US"/>
        </a:p>
      </dgm:t>
    </dgm:pt>
    <dgm:pt modelId="{191AFA2E-DAB0-49B7-B69F-12AA19219D14}" type="sibTrans" cxnId="{E5446103-6CAE-4ED0-A614-BAB3A3C87D26}">
      <dgm:prSet/>
      <dgm:spPr/>
      <dgm:t>
        <a:bodyPr/>
        <a:lstStyle/>
        <a:p>
          <a:endParaRPr lang="en-US"/>
        </a:p>
      </dgm:t>
    </dgm:pt>
    <dgm:pt modelId="{C5EAEB74-2B7B-466E-81A1-BA118C688D7B}">
      <dgm:prSet/>
      <dgm:spPr/>
      <dgm:t>
        <a:bodyPr/>
        <a:lstStyle/>
        <a:p>
          <a:r>
            <a:rPr lang="es-CR" dirty="0" smtClean="0"/>
            <a:t>Planificación</a:t>
          </a:r>
          <a:endParaRPr lang="en-US" dirty="0"/>
        </a:p>
      </dgm:t>
    </dgm:pt>
    <dgm:pt modelId="{71E7916D-D429-4076-8555-4D4F41E6A4E7}" type="parTrans" cxnId="{FE08358E-F25E-414E-91C6-8428E5778393}">
      <dgm:prSet/>
      <dgm:spPr/>
      <dgm:t>
        <a:bodyPr/>
        <a:lstStyle/>
        <a:p>
          <a:endParaRPr lang="en-US"/>
        </a:p>
      </dgm:t>
    </dgm:pt>
    <dgm:pt modelId="{53A09748-27BE-4FCD-9326-2B11511AA79B}" type="sibTrans" cxnId="{FE08358E-F25E-414E-91C6-8428E5778393}">
      <dgm:prSet/>
      <dgm:spPr/>
      <dgm:t>
        <a:bodyPr/>
        <a:lstStyle/>
        <a:p>
          <a:endParaRPr lang="en-US"/>
        </a:p>
      </dgm:t>
    </dgm:pt>
    <dgm:pt modelId="{28709235-7E69-4706-9760-C313F0D3A535}">
      <dgm:prSet/>
      <dgm:spPr/>
      <dgm:t>
        <a:bodyPr/>
        <a:lstStyle/>
        <a:p>
          <a:r>
            <a:rPr lang="es-CR" dirty="0" smtClean="0"/>
            <a:t>Imprevistos</a:t>
          </a:r>
          <a:endParaRPr lang="en-US" dirty="0"/>
        </a:p>
      </dgm:t>
    </dgm:pt>
    <dgm:pt modelId="{29224FBD-BA17-4B48-B851-02D746A3855F}" type="parTrans" cxnId="{6B32ADBE-3948-4C11-AC59-150E0442E425}">
      <dgm:prSet/>
      <dgm:spPr/>
      <dgm:t>
        <a:bodyPr/>
        <a:lstStyle/>
        <a:p>
          <a:endParaRPr lang="en-US"/>
        </a:p>
      </dgm:t>
    </dgm:pt>
    <dgm:pt modelId="{57FC0BFE-7202-423E-8DAE-B103434B8A0C}" type="sibTrans" cxnId="{6B32ADBE-3948-4C11-AC59-150E0442E425}">
      <dgm:prSet/>
      <dgm:spPr/>
      <dgm:t>
        <a:bodyPr/>
        <a:lstStyle/>
        <a:p>
          <a:endParaRPr lang="en-US"/>
        </a:p>
      </dgm:t>
    </dgm:pt>
    <dgm:pt modelId="{B28B2ED4-19C0-497B-8651-B72BE58C720B}">
      <dgm:prSet/>
      <dgm:spPr/>
      <dgm:t>
        <a:bodyPr/>
        <a:lstStyle/>
        <a:p>
          <a:r>
            <a:rPr lang="es-CR" dirty="0" smtClean="0"/>
            <a:t>Desarrollo de Recursos Humanos</a:t>
          </a:r>
          <a:endParaRPr lang="en-US" dirty="0"/>
        </a:p>
      </dgm:t>
    </dgm:pt>
    <dgm:pt modelId="{85EBCD97-7E8C-45B0-8BAD-1470F4995A9D}" type="parTrans" cxnId="{49F17F8C-7445-4082-A587-51FA7B6B040A}">
      <dgm:prSet/>
      <dgm:spPr/>
      <dgm:t>
        <a:bodyPr/>
        <a:lstStyle/>
        <a:p>
          <a:endParaRPr lang="en-US"/>
        </a:p>
      </dgm:t>
    </dgm:pt>
    <dgm:pt modelId="{A9B0AAAD-8EE6-4729-8CB9-3C27576DF10C}" type="sibTrans" cxnId="{49F17F8C-7445-4082-A587-51FA7B6B040A}">
      <dgm:prSet/>
      <dgm:spPr/>
      <dgm:t>
        <a:bodyPr/>
        <a:lstStyle/>
        <a:p>
          <a:endParaRPr lang="en-US"/>
        </a:p>
      </dgm:t>
    </dgm:pt>
    <dgm:pt modelId="{D89FEDF8-350B-448B-AE7A-460717AE1098}">
      <dgm:prSet/>
      <dgm:spPr/>
      <dgm:t>
        <a:bodyPr/>
        <a:lstStyle/>
        <a:p>
          <a:r>
            <a:rPr lang="es-CR" dirty="0" smtClean="0"/>
            <a:t>Maquinaria y Equipo</a:t>
          </a:r>
          <a:endParaRPr lang="en-US" dirty="0"/>
        </a:p>
      </dgm:t>
    </dgm:pt>
    <dgm:pt modelId="{94ACEF7C-5FFB-4335-863F-061C190B345C}" type="parTrans" cxnId="{2037F13D-BD3E-440E-A388-BC774549DB3A}">
      <dgm:prSet/>
      <dgm:spPr/>
      <dgm:t>
        <a:bodyPr/>
        <a:lstStyle/>
        <a:p>
          <a:endParaRPr lang="en-US"/>
        </a:p>
      </dgm:t>
    </dgm:pt>
    <dgm:pt modelId="{F85B9BFA-63FA-4AF6-A14D-F04366D93C9A}" type="sibTrans" cxnId="{2037F13D-BD3E-440E-A388-BC774549DB3A}">
      <dgm:prSet/>
      <dgm:spPr/>
      <dgm:t>
        <a:bodyPr/>
        <a:lstStyle/>
        <a:p>
          <a:endParaRPr lang="en-US"/>
        </a:p>
      </dgm:t>
    </dgm:pt>
    <dgm:pt modelId="{F4228354-81D9-4E7D-BC52-6A7BFEB029DF}">
      <dgm:prSet/>
      <dgm:spPr/>
      <dgm:t>
        <a:bodyPr/>
        <a:lstStyle/>
        <a:p>
          <a:r>
            <a:rPr lang="es-CR" dirty="0" smtClean="0"/>
            <a:t>Infraestructura</a:t>
          </a:r>
          <a:endParaRPr lang="en-US" dirty="0"/>
        </a:p>
      </dgm:t>
    </dgm:pt>
    <dgm:pt modelId="{9E21B2C0-CA5B-452B-B532-EC42E763A0ED}" type="parTrans" cxnId="{342FC158-EBFA-48A3-A877-684CC492B8B2}">
      <dgm:prSet/>
      <dgm:spPr/>
      <dgm:t>
        <a:bodyPr/>
        <a:lstStyle/>
        <a:p>
          <a:endParaRPr lang="en-US"/>
        </a:p>
      </dgm:t>
    </dgm:pt>
    <dgm:pt modelId="{3420147A-136E-44AF-9159-CCD04C5222F5}" type="sibTrans" cxnId="{342FC158-EBFA-48A3-A877-684CC492B8B2}">
      <dgm:prSet/>
      <dgm:spPr/>
      <dgm:t>
        <a:bodyPr/>
        <a:lstStyle/>
        <a:p>
          <a:endParaRPr lang="en-US"/>
        </a:p>
      </dgm:t>
    </dgm:pt>
    <dgm:pt modelId="{9E402D5D-F5C7-4001-8C45-6A659346A7B0}" type="pres">
      <dgm:prSet presAssocID="{A2F018BC-98DE-4285-8C47-7ABFE7CED9E9}" presName="linearFlow" presStyleCnt="0">
        <dgm:presLayoutVars>
          <dgm:dir/>
          <dgm:resizeHandles val="exact"/>
        </dgm:presLayoutVars>
      </dgm:prSet>
      <dgm:spPr/>
    </dgm:pt>
    <dgm:pt modelId="{8ABF5EA4-E5B7-4650-9A7D-0E2359FA040E}" type="pres">
      <dgm:prSet presAssocID="{04269726-A9BF-48CA-BE85-6ACB28FF2B25}" presName="composite" presStyleCnt="0"/>
      <dgm:spPr/>
    </dgm:pt>
    <dgm:pt modelId="{8CEE7FE8-8E09-4D1C-9C80-538D2978D0E6}" type="pres">
      <dgm:prSet presAssocID="{04269726-A9BF-48CA-BE85-6ACB28FF2B25}" presName="imgShp" presStyleLbl="fgImgPlace1" presStyleIdx="0" presStyleCnt="8"/>
      <dgm:spPr/>
    </dgm:pt>
    <dgm:pt modelId="{D35381B1-6681-4D1D-920B-109C1768EB9E}" type="pres">
      <dgm:prSet presAssocID="{04269726-A9BF-48CA-BE85-6ACB28FF2B25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F78F8-3EB5-4758-A9AC-E7A3826940F7}" type="pres">
      <dgm:prSet presAssocID="{638B415D-0134-4934-9263-C46FA21910F6}" presName="spacing" presStyleCnt="0"/>
      <dgm:spPr/>
    </dgm:pt>
    <dgm:pt modelId="{9B87907A-8812-491C-843D-50E74673ECDE}" type="pres">
      <dgm:prSet presAssocID="{F4DC572D-9175-4BB9-AC6D-2EA11E69C51B}" presName="composite" presStyleCnt="0"/>
      <dgm:spPr/>
    </dgm:pt>
    <dgm:pt modelId="{04B547F1-58B5-4146-9C32-01BF6334DA00}" type="pres">
      <dgm:prSet presAssocID="{F4DC572D-9175-4BB9-AC6D-2EA11E69C51B}" presName="imgShp" presStyleLbl="fgImgPlace1" presStyleIdx="1" presStyleCnt="8"/>
      <dgm:spPr/>
    </dgm:pt>
    <dgm:pt modelId="{CA3F7B2E-ED3C-43DB-B872-12629767A9DD}" type="pres">
      <dgm:prSet presAssocID="{F4DC572D-9175-4BB9-AC6D-2EA11E69C51B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45152-8104-409C-8B71-75E8F9C4FDF8}" type="pres">
      <dgm:prSet presAssocID="{32BF7216-103D-4612-ACE0-B73A58C6F127}" presName="spacing" presStyleCnt="0"/>
      <dgm:spPr/>
    </dgm:pt>
    <dgm:pt modelId="{97FC02F9-5950-4C03-9364-C5F2277974C2}" type="pres">
      <dgm:prSet presAssocID="{C5EAEB74-2B7B-466E-81A1-BA118C688D7B}" presName="composite" presStyleCnt="0"/>
      <dgm:spPr/>
    </dgm:pt>
    <dgm:pt modelId="{B16861A1-C381-40BC-9090-45735ED6ACF9}" type="pres">
      <dgm:prSet presAssocID="{C5EAEB74-2B7B-466E-81A1-BA118C688D7B}" presName="imgShp" presStyleLbl="fgImgPlace1" presStyleIdx="2" presStyleCnt="8"/>
      <dgm:spPr/>
    </dgm:pt>
    <dgm:pt modelId="{360E6FCC-226E-492A-87BB-DC1717EAB2F3}" type="pres">
      <dgm:prSet presAssocID="{C5EAEB74-2B7B-466E-81A1-BA118C688D7B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5CF6C-6946-4FCB-9FD3-B60E552EB77E}" type="pres">
      <dgm:prSet presAssocID="{53A09748-27BE-4FCD-9326-2B11511AA79B}" presName="spacing" presStyleCnt="0"/>
      <dgm:spPr/>
    </dgm:pt>
    <dgm:pt modelId="{0B5C8F47-A2BC-4296-9726-093E81C6A32B}" type="pres">
      <dgm:prSet presAssocID="{B28B2ED4-19C0-497B-8651-B72BE58C720B}" presName="composite" presStyleCnt="0"/>
      <dgm:spPr/>
    </dgm:pt>
    <dgm:pt modelId="{9E7C39D9-53C0-4285-8323-3F3AC7356527}" type="pres">
      <dgm:prSet presAssocID="{B28B2ED4-19C0-497B-8651-B72BE58C720B}" presName="imgShp" presStyleLbl="fgImgPlace1" presStyleIdx="3" presStyleCnt="8"/>
      <dgm:spPr/>
    </dgm:pt>
    <dgm:pt modelId="{70A269CF-99F5-4518-BF09-394E350786D9}" type="pres">
      <dgm:prSet presAssocID="{B28B2ED4-19C0-497B-8651-B72BE58C720B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9860F-EC08-43BD-BFB3-CBD529C4A3F0}" type="pres">
      <dgm:prSet presAssocID="{A9B0AAAD-8EE6-4729-8CB9-3C27576DF10C}" presName="spacing" presStyleCnt="0"/>
      <dgm:spPr/>
    </dgm:pt>
    <dgm:pt modelId="{77F8291A-1B5F-47B9-8371-325BE69EA260}" type="pres">
      <dgm:prSet presAssocID="{F4228354-81D9-4E7D-BC52-6A7BFEB029DF}" presName="composite" presStyleCnt="0"/>
      <dgm:spPr/>
    </dgm:pt>
    <dgm:pt modelId="{3ABDC4D6-6BF9-42E8-97EA-CAD949273418}" type="pres">
      <dgm:prSet presAssocID="{F4228354-81D9-4E7D-BC52-6A7BFEB029DF}" presName="imgShp" presStyleLbl="fgImgPlace1" presStyleIdx="4" presStyleCnt="8"/>
      <dgm:spPr/>
    </dgm:pt>
    <dgm:pt modelId="{78EB05E6-F88C-4408-B681-5D5E115034E5}" type="pres">
      <dgm:prSet presAssocID="{F4228354-81D9-4E7D-BC52-6A7BFEB029DF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EB0A1-A4E0-4218-9471-0122CA8F4BAB}" type="pres">
      <dgm:prSet presAssocID="{3420147A-136E-44AF-9159-CCD04C5222F5}" presName="spacing" presStyleCnt="0"/>
      <dgm:spPr/>
    </dgm:pt>
    <dgm:pt modelId="{E11B971F-DFF9-4583-879D-63B5ECE4F038}" type="pres">
      <dgm:prSet presAssocID="{D89FEDF8-350B-448B-AE7A-460717AE1098}" presName="composite" presStyleCnt="0"/>
      <dgm:spPr/>
    </dgm:pt>
    <dgm:pt modelId="{DCCF7A2B-2A0A-451D-8124-CAF6FE2B9938}" type="pres">
      <dgm:prSet presAssocID="{D89FEDF8-350B-448B-AE7A-460717AE1098}" presName="imgShp" presStyleLbl="fgImgPlace1" presStyleIdx="5" presStyleCnt="8"/>
      <dgm:spPr/>
    </dgm:pt>
    <dgm:pt modelId="{7417E0DA-AC5E-4A18-B2CE-19B94FA9A92C}" type="pres">
      <dgm:prSet presAssocID="{D89FEDF8-350B-448B-AE7A-460717AE1098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AE7CA-C731-4A85-B029-F2079F6F4A65}" type="pres">
      <dgm:prSet presAssocID="{F85B9BFA-63FA-4AF6-A14D-F04366D93C9A}" presName="spacing" presStyleCnt="0"/>
      <dgm:spPr/>
    </dgm:pt>
    <dgm:pt modelId="{39F4722E-3E0C-4719-B19B-D536803E2014}" type="pres">
      <dgm:prSet presAssocID="{28709235-7E69-4706-9760-C313F0D3A535}" presName="composite" presStyleCnt="0"/>
      <dgm:spPr/>
    </dgm:pt>
    <dgm:pt modelId="{AD0C8D78-BDD8-42C7-B3B2-CEED70D37176}" type="pres">
      <dgm:prSet presAssocID="{28709235-7E69-4706-9760-C313F0D3A535}" presName="imgShp" presStyleLbl="fgImgPlace1" presStyleIdx="6" presStyleCnt="8"/>
      <dgm:spPr/>
    </dgm:pt>
    <dgm:pt modelId="{C52F022D-80ED-4E49-BAFD-A748A5F8BDC8}" type="pres">
      <dgm:prSet presAssocID="{28709235-7E69-4706-9760-C313F0D3A535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C3CA3-218B-4E80-A211-F9D696DBBE94}" type="pres">
      <dgm:prSet presAssocID="{57FC0BFE-7202-423E-8DAE-B103434B8A0C}" presName="spacing" presStyleCnt="0"/>
      <dgm:spPr/>
    </dgm:pt>
    <dgm:pt modelId="{F8AA93E9-657F-44BD-A461-78A7471DCA6B}" type="pres">
      <dgm:prSet presAssocID="{23D56DF9-B36A-418A-AB4E-B347A95820F0}" presName="composite" presStyleCnt="0"/>
      <dgm:spPr/>
    </dgm:pt>
    <dgm:pt modelId="{E46E2110-4A79-453B-B7CD-2FDBBD53AF12}" type="pres">
      <dgm:prSet presAssocID="{23D56DF9-B36A-418A-AB4E-B347A95820F0}" presName="imgShp" presStyleLbl="fgImgPlace1" presStyleIdx="7" presStyleCnt="8"/>
      <dgm:spPr/>
    </dgm:pt>
    <dgm:pt modelId="{F46D279D-0564-409B-A353-8608A939837A}" type="pres">
      <dgm:prSet presAssocID="{23D56DF9-B36A-418A-AB4E-B347A95820F0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BDD7C-C7A7-41BA-8880-85DF737406A0}" type="presOf" srcId="{F4228354-81D9-4E7D-BC52-6A7BFEB029DF}" destId="{78EB05E6-F88C-4408-B681-5D5E115034E5}" srcOrd="0" destOrd="0" presId="urn:microsoft.com/office/officeart/2005/8/layout/vList3#1"/>
    <dgm:cxn modelId="{CF12B21B-70F3-4B1A-BAAF-674B02031C6D}" type="presOf" srcId="{B28B2ED4-19C0-497B-8651-B72BE58C720B}" destId="{70A269CF-99F5-4518-BF09-394E350786D9}" srcOrd="0" destOrd="0" presId="urn:microsoft.com/office/officeart/2005/8/layout/vList3#1"/>
    <dgm:cxn modelId="{169A9798-0CFD-4C66-8817-34E9EA25FBA2}" type="presOf" srcId="{D89FEDF8-350B-448B-AE7A-460717AE1098}" destId="{7417E0DA-AC5E-4A18-B2CE-19B94FA9A92C}" srcOrd="0" destOrd="0" presId="urn:microsoft.com/office/officeart/2005/8/layout/vList3#1"/>
    <dgm:cxn modelId="{587707D2-2472-411B-B750-E74D822BA963}" type="presOf" srcId="{23D56DF9-B36A-418A-AB4E-B347A95820F0}" destId="{F46D279D-0564-409B-A353-8608A939837A}" srcOrd="0" destOrd="0" presId="urn:microsoft.com/office/officeart/2005/8/layout/vList3#1"/>
    <dgm:cxn modelId="{02B298D1-85FB-4A38-A2A8-497B9BFBF9EB}" type="presOf" srcId="{A2F018BC-98DE-4285-8C47-7ABFE7CED9E9}" destId="{9E402D5D-F5C7-4001-8C45-6A659346A7B0}" srcOrd="0" destOrd="0" presId="urn:microsoft.com/office/officeart/2005/8/layout/vList3#1"/>
    <dgm:cxn modelId="{89B0DAC6-D37A-4AFA-B143-FD1C2C52E442}" type="presOf" srcId="{04269726-A9BF-48CA-BE85-6ACB28FF2B25}" destId="{D35381B1-6681-4D1D-920B-109C1768EB9E}" srcOrd="0" destOrd="0" presId="urn:microsoft.com/office/officeart/2005/8/layout/vList3#1"/>
    <dgm:cxn modelId="{A2462F1D-A9E6-4D8E-9DA6-876026590EA3}" srcId="{A2F018BC-98DE-4285-8C47-7ABFE7CED9E9}" destId="{04269726-A9BF-48CA-BE85-6ACB28FF2B25}" srcOrd="0" destOrd="0" parTransId="{E4310E18-6917-4F53-91BF-832F869FA8E7}" sibTransId="{638B415D-0134-4934-9263-C46FA21910F6}"/>
    <dgm:cxn modelId="{DC5E8D97-9280-4473-B391-4B4C8ED9EB91}" type="presOf" srcId="{F4DC572D-9175-4BB9-AC6D-2EA11E69C51B}" destId="{CA3F7B2E-ED3C-43DB-B872-12629767A9DD}" srcOrd="0" destOrd="0" presId="urn:microsoft.com/office/officeart/2005/8/layout/vList3#1"/>
    <dgm:cxn modelId="{2037F13D-BD3E-440E-A388-BC774549DB3A}" srcId="{A2F018BC-98DE-4285-8C47-7ABFE7CED9E9}" destId="{D89FEDF8-350B-448B-AE7A-460717AE1098}" srcOrd="5" destOrd="0" parTransId="{94ACEF7C-5FFB-4335-863F-061C190B345C}" sibTransId="{F85B9BFA-63FA-4AF6-A14D-F04366D93C9A}"/>
    <dgm:cxn modelId="{342FC158-EBFA-48A3-A877-684CC492B8B2}" srcId="{A2F018BC-98DE-4285-8C47-7ABFE7CED9E9}" destId="{F4228354-81D9-4E7D-BC52-6A7BFEB029DF}" srcOrd="4" destOrd="0" parTransId="{9E21B2C0-CA5B-452B-B532-EC42E763A0ED}" sibTransId="{3420147A-136E-44AF-9159-CCD04C5222F5}"/>
    <dgm:cxn modelId="{49F17F8C-7445-4082-A587-51FA7B6B040A}" srcId="{A2F018BC-98DE-4285-8C47-7ABFE7CED9E9}" destId="{B28B2ED4-19C0-497B-8651-B72BE58C720B}" srcOrd="3" destOrd="0" parTransId="{85EBCD97-7E8C-45B0-8BAD-1470F4995A9D}" sibTransId="{A9B0AAAD-8EE6-4729-8CB9-3C27576DF10C}"/>
    <dgm:cxn modelId="{E5446103-6CAE-4ED0-A614-BAB3A3C87D26}" srcId="{A2F018BC-98DE-4285-8C47-7ABFE7CED9E9}" destId="{23D56DF9-B36A-418A-AB4E-B347A95820F0}" srcOrd="7" destOrd="0" parTransId="{60638C81-C9DB-48E0-8DD1-3463202AE3F9}" sibTransId="{191AFA2E-DAB0-49B7-B69F-12AA19219D14}"/>
    <dgm:cxn modelId="{5CAAD5F2-C8C9-4AE5-8B20-B2CECB58337E}" type="presOf" srcId="{C5EAEB74-2B7B-466E-81A1-BA118C688D7B}" destId="{360E6FCC-226E-492A-87BB-DC1717EAB2F3}" srcOrd="0" destOrd="0" presId="urn:microsoft.com/office/officeart/2005/8/layout/vList3#1"/>
    <dgm:cxn modelId="{40C57017-FD49-471C-9FF6-4481693C84C4}" type="presOf" srcId="{28709235-7E69-4706-9760-C313F0D3A535}" destId="{C52F022D-80ED-4E49-BAFD-A748A5F8BDC8}" srcOrd="0" destOrd="0" presId="urn:microsoft.com/office/officeart/2005/8/layout/vList3#1"/>
    <dgm:cxn modelId="{0ADA4B96-9465-44FD-A673-FBB9C329409B}" srcId="{A2F018BC-98DE-4285-8C47-7ABFE7CED9E9}" destId="{F4DC572D-9175-4BB9-AC6D-2EA11E69C51B}" srcOrd="1" destOrd="0" parTransId="{103B5E5C-86FB-4708-A257-CE8576B39C02}" sibTransId="{32BF7216-103D-4612-ACE0-B73A58C6F127}"/>
    <dgm:cxn modelId="{FE08358E-F25E-414E-91C6-8428E5778393}" srcId="{A2F018BC-98DE-4285-8C47-7ABFE7CED9E9}" destId="{C5EAEB74-2B7B-466E-81A1-BA118C688D7B}" srcOrd="2" destOrd="0" parTransId="{71E7916D-D429-4076-8555-4D4F41E6A4E7}" sibTransId="{53A09748-27BE-4FCD-9326-2B11511AA79B}"/>
    <dgm:cxn modelId="{6B32ADBE-3948-4C11-AC59-150E0442E425}" srcId="{A2F018BC-98DE-4285-8C47-7ABFE7CED9E9}" destId="{28709235-7E69-4706-9760-C313F0D3A535}" srcOrd="6" destOrd="0" parTransId="{29224FBD-BA17-4B48-B851-02D746A3855F}" sibTransId="{57FC0BFE-7202-423E-8DAE-B103434B8A0C}"/>
    <dgm:cxn modelId="{A710F10D-7B8C-4FA7-8E00-DFF0AD9728DA}" type="presParOf" srcId="{9E402D5D-F5C7-4001-8C45-6A659346A7B0}" destId="{8ABF5EA4-E5B7-4650-9A7D-0E2359FA040E}" srcOrd="0" destOrd="0" presId="urn:microsoft.com/office/officeart/2005/8/layout/vList3#1"/>
    <dgm:cxn modelId="{DF086CC8-A785-4C8D-84E3-2C8B9710E5F2}" type="presParOf" srcId="{8ABF5EA4-E5B7-4650-9A7D-0E2359FA040E}" destId="{8CEE7FE8-8E09-4D1C-9C80-538D2978D0E6}" srcOrd="0" destOrd="0" presId="urn:microsoft.com/office/officeart/2005/8/layout/vList3#1"/>
    <dgm:cxn modelId="{9CB2A974-AAE1-425C-BAB3-367F5D03C35D}" type="presParOf" srcId="{8ABF5EA4-E5B7-4650-9A7D-0E2359FA040E}" destId="{D35381B1-6681-4D1D-920B-109C1768EB9E}" srcOrd="1" destOrd="0" presId="urn:microsoft.com/office/officeart/2005/8/layout/vList3#1"/>
    <dgm:cxn modelId="{F5F41D97-E053-4B63-8FEF-885583B4F3BD}" type="presParOf" srcId="{9E402D5D-F5C7-4001-8C45-6A659346A7B0}" destId="{9CAF78F8-3EB5-4758-A9AC-E7A3826940F7}" srcOrd="1" destOrd="0" presId="urn:microsoft.com/office/officeart/2005/8/layout/vList3#1"/>
    <dgm:cxn modelId="{2A4E51D8-7481-4D3B-975E-6AFB1F78F541}" type="presParOf" srcId="{9E402D5D-F5C7-4001-8C45-6A659346A7B0}" destId="{9B87907A-8812-491C-843D-50E74673ECDE}" srcOrd="2" destOrd="0" presId="urn:microsoft.com/office/officeart/2005/8/layout/vList3#1"/>
    <dgm:cxn modelId="{ABE1EE0C-5E50-4B79-AA66-17080627FED2}" type="presParOf" srcId="{9B87907A-8812-491C-843D-50E74673ECDE}" destId="{04B547F1-58B5-4146-9C32-01BF6334DA00}" srcOrd="0" destOrd="0" presId="urn:microsoft.com/office/officeart/2005/8/layout/vList3#1"/>
    <dgm:cxn modelId="{4F31956B-677A-4878-AA14-8F0896648130}" type="presParOf" srcId="{9B87907A-8812-491C-843D-50E74673ECDE}" destId="{CA3F7B2E-ED3C-43DB-B872-12629767A9DD}" srcOrd="1" destOrd="0" presId="urn:microsoft.com/office/officeart/2005/8/layout/vList3#1"/>
    <dgm:cxn modelId="{E47AE194-1D6F-4EB3-A93A-FD880D5CB443}" type="presParOf" srcId="{9E402D5D-F5C7-4001-8C45-6A659346A7B0}" destId="{B4D45152-8104-409C-8B71-75E8F9C4FDF8}" srcOrd="3" destOrd="0" presId="urn:microsoft.com/office/officeart/2005/8/layout/vList3#1"/>
    <dgm:cxn modelId="{1AFF4A92-036D-41F2-B68C-F57ACBFD6EA6}" type="presParOf" srcId="{9E402D5D-F5C7-4001-8C45-6A659346A7B0}" destId="{97FC02F9-5950-4C03-9364-C5F2277974C2}" srcOrd="4" destOrd="0" presId="urn:microsoft.com/office/officeart/2005/8/layout/vList3#1"/>
    <dgm:cxn modelId="{BD6AE6C8-1317-499C-B6A2-58702E0B2671}" type="presParOf" srcId="{97FC02F9-5950-4C03-9364-C5F2277974C2}" destId="{B16861A1-C381-40BC-9090-45735ED6ACF9}" srcOrd="0" destOrd="0" presId="urn:microsoft.com/office/officeart/2005/8/layout/vList3#1"/>
    <dgm:cxn modelId="{447384DE-415A-421A-86A4-6C5B98BE06B0}" type="presParOf" srcId="{97FC02F9-5950-4C03-9364-C5F2277974C2}" destId="{360E6FCC-226E-492A-87BB-DC1717EAB2F3}" srcOrd="1" destOrd="0" presId="urn:microsoft.com/office/officeart/2005/8/layout/vList3#1"/>
    <dgm:cxn modelId="{EAC90532-3BC6-4F29-9057-178C4E981CFB}" type="presParOf" srcId="{9E402D5D-F5C7-4001-8C45-6A659346A7B0}" destId="{4165CF6C-6946-4FCB-9FD3-B60E552EB77E}" srcOrd="5" destOrd="0" presId="urn:microsoft.com/office/officeart/2005/8/layout/vList3#1"/>
    <dgm:cxn modelId="{D9D6138F-B864-4133-9800-60475E2F2B3A}" type="presParOf" srcId="{9E402D5D-F5C7-4001-8C45-6A659346A7B0}" destId="{0B5C8F47-A2BC-4296-9726-093E81C6A32B}" srcOrd="6" destOrd="0" presId="urn:microsoft.com/office/officeart/2005/8/layout/vList3#1"/>
    <dgm:cxn modelId="{142FD649-9488-44D2-B8A3-3920724EBDBE}" type="presParOf" srcId="{0B5C8F47-A2BC-4296-9726-093E81C6A32B}" destId="{9E7C39D9-53C0-4285-8323-3F3AC7356527}" srcOrd="0" destOrd="0" presId="urn:microsoft.com/office/officeart/2005/8/layout/vList3#1"/>
    <dgm:cxn modelId="{060FC774-436C-48DA-A165-C3473F53A954}" type="presParOf" srcId="{0B5C8F47-A2BC-4296-9726-093E81C6A32B}" destId="{70A269CF-99F5-4518-BF09-394E350786D9}" srcOrd="1" destOrd="0" presId="urn:microsoft.com/office/officeart/2005/8/layout/vList3#1"/>
    <dgm:cxn modelId="{37C1EB00-CF68-41BC-8B0D-84553C766941}" type="presParOf" srcId="{9E402D5D-F5C7-4001-8C45-6A659346A7B0}" destId="{9469860F-EC08-43BD-BFB3-CBD529C4A3F0}" srcOrd="7" destOrd="0" presId="urn:microsoft.com/office/officeart/2005/8/layout/vList3#1"/>
    <dgm:cxn modelId="{A15127DD-2455-468C-9300-D50430D4A499}" type="presParOf" srcId="{9E402D5D-F5C7-4001-8C45-6A659346A7B0}" destId="{77F8291A-1B5F-47B9-8371-325BE69EA260}" srcOrd="8" destOrd="0" presId="urn:microsoft.com/office/officeart/2005/8/layout/vList3#1"/>
    <dgm:cxn modelId="{1743BA4D-C576-41C0-A13B-096DF194F572}" type="presParOf" srcId="{77F8291A-1B5F-47B9-8371-325BE69EA260}" destId="{3ABDC4D6-6BF9-42E8-97EA-CAD949273418}" srcOrd="0" destOrd="0" presId="urn:microsoft.com/office/officeart/2005/8/layout/vList3#1"/>
    <dgm:cxn modelId="{2BED4008-A425-4D7A-9E49-28ACE3C55ED5}" type="presParOf" srcId="{77F8291A-1B5F-47B9-8371-325BE69EA260}" destId="{78EB05E6-F88C-4408-B681-5D5E115034E5}" srcOrd="1" destOrd="0" presId="urn:microsoft.com/office/officeart/2005/8/layout/vList3#1"/>
    <dgm:cxn modelId="{B74F689E-9F9E-4825-95E0-61F6C36FE981}" type="presParOf" srcId="{9E402D5D-F5C7-4001-8C45-6A659346A7B0}" destId="{F35EB0A1-A4E0-4218-9471-0122CA8F4BAB}" srcOrd="9" destOrd="0" presId="urn:microsoft.com/office/officeart/2005/8/layout/vList3#1"/>
    <dgm:cxn modelId="{38219668-495C-434C-B290-DAF97EFC2CD7}" type="presParOf" srcId="{9E402D5D-F5C7-4001-8C45-6A659346A7B0}" destId="{E11B971F-DFF9-4583-879D-63B5ECE4F038}" srcOrd="10" destOrd="0" presId="urn:microsoft.com/office/officeart/2005/8/layout/vList3#1"/>
    <dgm:cxn modelId="{01856AD6-FD06-4658-B927-0717610AE394}" type="presParOf" srcId="{E11B971F-DFF9-4583-879D-63B5ECE4F038}" destId="{DCCF7A2B-2A0A-451D-8124-CAF6FE2B9938}" srcOrd="0" destOrd="0" presId="urn:microsoft.com/office/officeart/2005/8/layout/vList3#1"/>
    <dgm:cxn modelId="{0C2CD7AD-C971-4161-83E4-48F74DB14DDF}" type="presParOf" srcId="{E11B971F-DFF9-4583-879D-63B5ECE4F038}" destId="{7417E0DA-AC5E-4A18-B2CE-19B94FA9A92C}" srcOrd="1" destOrd="0" presId="urn:microsoft.com/office/officeart/2005/8/layout/vList3#1"/>
    <dgm:cxn modelId="{9E970BF6-E1D0-451C-B930-12D4D4528FC2}" type="presParOf" srcId="{9E402D5D-F5C7-4001-8C45-6A659346A7B0}" destId="{07EAE7CA-C731-4A85-B029-F2079F6F4A65}" srcOrd="11" destOrd="0" presId="urn:microsoft.com/office/officeart/2005/8/layout/vList3#1"/>
    <dgm:cxn modelId="{84E507D6-B57F-41F0-B4DE-BE1DD25CADC5}" type="presParOf" srcId="{9E402D5D-F5C7-4001-8C45-6A659346A7B0}" destId="{39F4722E-3E0C-4719-B19B-D536803E2014}" srcOrd="12" destOrd="0" presId="urn:microsoft.com/office/officeart/2005/8/layout/vList3#1"/>
    <dgm:cxn modelId="{1BA72C49-2886-4C68-BD8E-D4C9B6FCB5E8}" type="presParOf" srcId="{39F4722E-3E0C-4719-B19B-D536803E2014}" destId="{AD0C8D78-BDD8-42C7-B3B2-CEED70D37176}" srcOrd="0" destOrd="0" presId="urn:microsoft.com/office/officeart/2005/8/layout/vList3#1"/>
    <dgm:cxn modelId="{B24B6CA7-8DD2-4148-B880-84DA575B00F4}" type="presParOf" srcId="{39F4722E-3E0C-4719-B19B-D536803E2014}" destId="{C52F022D-80ED-4E49-BAFD-A748A5F8BDC8}" srcOrd="1" destOrd="0" presId="urn:microsoft.com/office/officeart/2005/8/layout/vList3#1"/>
    <dgm:cxn modelId="{6D561E15-998B-489D-ADD2-45D70B0A58E4}" type="presParOf" srcId="{9E402D5D-F5C7-4001-8C45-6A659346A7B0}" destId="{350C3CA3-218B-4E80-A211-F9D696DBBE94}" srcOrd="13" destOrd="0" presId="urn:microsoft.com/office/officeart/2005/8/layout/vList3#1"/>
    <dgm:cxn modelId="{4747BD83-91F1-40C6-AB94-9C2C63F359BA}" type="presParOf" srcId="{9E402D5D-F5C7-4001-8C45-6A659346A7B0}" destId="{F8AA93E9-657F-44BD-A461-78A7471DCA6B}" srcOrd="14" destOrd="0" presId="urn:microsoft.com/office/officeart/2005/8/layout/vList3#1"/>
    <dgm:cxn modelId="{43E82DE6-4B1C-4378-96A1-5422B18D9DE0}" type="presParOf" srcId="{F8AA93E9-657F-44BD-A461-78A7471DCA6B}" destId="{E46E2110-4A79-453B-B7CD-2FDBBD53AF12}" srcOrd="0" destOrd="0" presId="urn:microsoft.com/office/officeart/2005/8/layout/vList3#1"/>
    <dgm:cxn modelId="{9596C201-9A0A-40F8-B567-22046EBDBB00}" type="presParOf" srcId="{F8AA93E9-657F-44BD-A461-78A7471DCA6B}" destId="{F46D279D-0564-409B-A353-8608A939837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EDBA70-F549-4E18-BCB2-2AA13AA969FA}" type="doc">
      <dgm:prSet loTypeId="urn:microsoft.com/office/officeart/2005/8/layout/vList3#2" loCatId="list" qsTypeId="urn:microsoft.com/office/officeart/2005/8/quickstyle/simple3" qsCatId="simple" csTypeId="urn:microsoft.com/office/officeart/2005/8/colors/accent1_2" csCatId="accent1" phldr="1"/>
      <dgm:spPr/>
    </dgm:pt>
    <dgm:pt modelId="{B373FCDA-7514-4AC3-8668-A7C2F87A0E19}">
      <dgm:prSet phldrT="[Texto]"/>
      <dgm:spPr/>
      <dgm:t>
        <a:bodyPr/>
        <a:lstStyle/>
        <a:p>
          <a:r>
            <a:rPr lang="es-CR" dirty="0" smtClean="0"/>
            <a:t>Costos de Producción</a:t>
          </a:r>
          <a:endParaRPr lang="en-US" dirty="0"/>
        </a:p>
      </dgm:t>
    </dgm:pt>
    <dgm:pt modelId="{79E543F2-8E21-483E-9D40-93862A98B6EC}" type="parTrans" cxnId="{B8227797-0AF1-4890-B7B4-54737A2368E8}">
      <dgm:prSet/>
      <dgm:spPr/>
      <dgm:t>
        <a:bodyPr/>
        <a:lstStyle/>
        <a:p>
          <a:endParaRPr lang="en-US"/>
        </a:p>
      </dgm:t>
    </dgm:pt>
    <dgm:pt modelId="{626804AE-2C48-4DD0-992D-C6A13E7ADDF1}" type="sibTrans" cxnId="{B8227797-0AF1-4890-B7B4-54737A2368E8}">
      <dgm:prSet/>
      <dgm:spPr/>
      <dgm:t>
        <a:bodyPr/>
        <a:lstStyle/>
        <a:p>
          <a:endParaRPr lang="en-US"/>
        </a:p>
      </dgm:t>
    </dgm:pt>
    <dgm:pt modelId="{A145731B-60C7-4845-B84C-D84E5E13C1F3}">
      <dgm:prSet phldrT="[Texto]"/>
      <dgm:spPr/>
      <dgm:t>
        <a:bodyPr/>
        <a:lstStyle/>
        <a:p>
          <a:r>
            <a:rPr lang="es-CR" dirty="0" smtClean="0"/>
            <a:t>Costos Administrativos</a:t>
          </a:r>
          <a:endParaRPr lang="en-US" dirty="0"/>
        </a:p>
      </dgm:t>
    </dgm:pt>
    <dgm:pt modelId="{FB195564-9E0E-4AD1-B0CA-17A855B44059}" type="parTrans" cxnId="{47FFD677-65DE-4B82-8F12-22ADAE58494F}">
      <dgm:prSet/>
      <dgm:spPr/>
      <dgm:t>
        <a:bodyPr/>
        <a:lstStyle/>
        <a:p>
          <a:endParaRPr lang="en-US"/>
        </a:p>
      </dgm:t>
    </dgm:pt>
    <dgm:pt modelId="{3EE86EB6-8119-4CB0-92D3-C801A511E48F}" type="sibTrans" cxnId="{47FFD677-65DE-4B82-8F12-22ADAE58494F}">
      <dgm:prSet/>
      <dgm:spPr/>
      <dgm:t>
        <a:bodyPr/>
        <a:lstStyle/>
        <a:p>
          <a:endParaRPr lang="en-US"/>
        </a:p>
      </dgm:t>
    </dgm:pt>
    <dgm:pt modelId="{051FC6F0-8504-4205-B7B2-3163EA60F976}">
      <dgm:prSet phldrT="[Texto]"/>
      <dgm:spPr/>
      <dgm:t>
        <a:bodyPr/>
        <a:lstStyle/>
        <a:p>
          <a:r>
            <a:rPr lang="es-CR" dirty="0" smtClean="0"/>
            <a:t>Costos de Ventas</a:t>
          </a:r>
          <a:endParaRPr lang="en-US" dirty="0"/>
        </a:p>
      </dgm:t>
    </dgm:pt>
    <dgm:pt modelId="{D594C49D-38AC-4249-93B0-AE028512318E}" type="parTrans" cxnId="{F8F5CB84-7835-4534-BCF0-4F3F33FDF606}">
      <dgm:prSet/>
      <dgm:spPr/>
      <dgm:t>
        <a:bodyPr/>
        <a:lstStyle/>
        <a:p>
          <a:endParaRPr lang="en-US"/>
        </a:p>
      </dgm:t>
    </dgm:pt>
    <dgm:pt modelId="{E354D90F-C975-46D8-9805-076B8764ACBB}" type="sibTrans" cxnId="{F8F5CB84-7835-4534-BCF0-4F3F33FDF606}">
      <dgm:prSet/>
      <dgm:spPr/>
      <dgm:t>
        <a:bodyPr/>
        <a:lstStyle/>
        <a:p>
          <a:endParaRPr lang="en-US"/>
        </a:p>
      </dgm:t>
    </dgm:pt>
    <dgm:pt modelId="{FE80BB0A-F7E9-4887-8E29-DB427458C917}" type="pres">
      <dgm:prSet presAssocID="{B5EDBA70-F549-4E18-BCB2-2AA13AA969FA}" presName="linearFlow" presStyleCnt="0">
        <dgm:presLayoutVars>
          <dgm:dir/>
          <dgm:resizeHandles val="exact"/>
        </dgm:presLayoutVars>
      </dgm:prSet>
      <dgm:spPr/>
    </dgm:pt>
    <dgm:pt modelId="{F12D295E-FFED-40A1-941E-D376FD3D379D}" type="pres">
      <dgm:prSet presAssocID="{B373FCDA-7514-4AC3-8668-A7C2F87A0E19}" presName="composite" presStyleCnt="0"/>
      <dgm:spPr/>
    </dgm:pt>
    <dgm:pt modelId="{55A74CFF-CEE4-40CA-9796-752E3F24272A}" type="pres">
      <dgm:prSet presAssocID="{B373FCDA-7514-4AC3-8668-A7C2F87A0E19}" presName="imgShp" presStyleLbl="fgImgPlace1" presStyleIdx="0" presStyleCnt="3" custLinFactNeighborY="-42"/>
      <dgm:spPr/>
    </dgm:pt>
    <dgm:pt modelId="{CB8A0E20-AD1A-4975-BA31-25AEBFE3242A}" type="pres">
      <dgm:prSet presAssocID="{B373FCDA-7514-4AC3-8668-A7C2F87A0E1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24CC8-6FA5-4DAD-936B-ED05EB92D716}" type="pres">
      <dgm:prSet presAssocID="{626804AE-2C48-4DD0-992D-C6A13E7ADDF1}" presName="spacing" presStyleCnt="0"/>
      <dgm:spPr/>
    </dgm:pt>
    <dgm:pt modelId="{48805027-3C08-4FD5-9FB7-2AFC36CDEB5A}" type="pres">
      <dgm:prSet presAssocID="{A145731B-60C7-4845-B84C-D84E5E13C1F3}" presName="composite" presStyleCnt="0"/>
      <dgm:spPr/>
    </dgm:pt>
    <dgm:pt modelId="{88F41A44-7985-4FCE-883F-CBC44C2BC855}" type="pres">
      <dgm:prSet presAssocID="{A145731B-60C7-4845-B84C-D84E5E13C1F3}" presName="imgShp" presStyleLbl="fgImgPlace1" presStyleIdx="1" presStyleCnt="3"/>
      <dgm:spPr/>
    </dgm:pt>
    <dgm:pt modelId="{9683961F-C43A-4B55-B677-5A6FD25B3CB2}" type="pres">
      <dgm:prSet presAssocID="{A145731B-60C7-4845-B84C-D84E5E13C1F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C9A0A-0DDE-4E47-9AC3-0D0218D9C513}" type="pres">
      <dgm:prSet presAssocID="{3EE86EB6-8119-4CB0-92D3-C801A511E48F}" presName="spacing" presStyleCnt="0"/>
      <dgm:spPr/>
    </dgm:pt>
    <dgm:pt modelId="{B7E8480D-5B33-496B-B75E-0D441183388D}" type="pres">
      <dgm:prSet presAssocID="{051FC6F0-8504-4205-B7B2-3163EA60F976}" presName="composite" presStyleCnt="0"/>
      <dgm:spPr/>
    </dgm:pt>
    <dgm:pt modelId="{1276ADEB-F29B-426B-BE22-E29E17AD59F0}" type="pres">
      <dgm:prSet presAssocID="{051FC6F0-8504-4205-B7B2-3163EA60F976}" presName="imgShp" presStyleLbl="fgImgPlace1" presStyleIdx="2" presStyleCnt="3"/>
      <dgm:spPr/>
    </dgm:pt>
    <dgm:pt modelId="{428AC9AC-FB12-4BD9-87A9-35A39F2BD47E}" type="pres">
      <dgm:prSet presAssocID="{051FC6F0-8504-4205-B7B2-3163EA60F97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BCB5CC-EF16-4186-AF34-65006681FB1E}" type="presOf" srcId="{B373FCDA-7514-4AC3-8668-A7C2F87A0E19}" destId="{CB8A0E20-AD1A-4975-BA31-25AEBFE3242A}" srcOrd="0" destOrd="0" presId="urn:microsoft.com/office/officeart/2005/8/layout/vList3#2"/>
    <dgm:cxn modelId="{10C553CB-E61D-4B03-96F4-9250AF594BF1}" type="presOf" srcId="{051FC6F0-8504-4205-B7B2-3163EA60F976}" destId="{428AC9AC-FB12-4BD9-87A9-35A39F2BD47E}" srcOrd="0" destOrd="0" presId="urn:microsoft.com/office/officeart/2005/8/layout/vList3#2"/>
    <dgm:cxn modelId="{F8F5CB84-7835-4534-BCF0-4F3F33FDF606}" srcId="{B5EDBA70-F549-4E18-BCB2-2AA13AA969FA}" destId="{051FC6F0-8504-4205-B7B2-3163EA60F976}" srcOrd="2" destOrd="0" parTransId="{D594C49D-38AC-4249-93B0-AE028512318E}" sibTransId="{E354D90F-C975-46D8-9805-076B8764ACBB}"/>
    <dgm:cxn modelId="{47FFD677-65DE-4B82-8F12-22ADAE58494F}" srcId="{B5EDBA70-F549-4E18-BCB2-2AA13AA969FA}" destId="{A145731B-60C7-4845-B84C-D84E5E13C1F3}" srcOrd="1" destOrd="0" parTransId="{FB195564-9E0E-4AD1-B0CA-17A855B44059}" sibTransId="{3EE86EB6-8119-4CB0-92D3-C801A511E48F}"/>
    <dgm:cxn modelId="{BEB1A905-64FA-426E-8B23-C24824036B91}" type="presOf" srcId="{B5EDBA70-F549-4E18-BCB2-2AA13AA969FA}" destId="{FE80BB0A-F7E9-4887-8E29-DB427458C917}" srcOrd="0" destOrd="0" presId="urn:microsoft.com/office/officeart/2005/8/layout/vList3#2"/>
    <dgm:cxn modelId="{F3C7BB33-3DE3-45C9-B61B-216A2DC239FC}" type="presOf" srcId="{A145731B-60C7-4845-B84C-D84E5E13C1F3}" destId="{9683961F-C43A-4B55-B677-5A6FD25B3CB2}" srcOrd="0" destOrd="0" presId="urn:microsoft.com/office/officeart/2005/8/layout/vList3#2"/>
    <dgm:cxn modelId="{B8227797-0AF1-4890-B7B4-54737A2368E8}" srcId="{B5EDBA70-F549-4E18-BCB2-2AA13AA969FA}" destId="{B373FCDA-7514-4AC3-8668-A7C2F87A0E19}" srcOrd="0" destOrd="0" parTransId="{79E543F2-8E21-483E-9D40-93862A98B6EC}" sibTransId="{626804AE-2C48-4DD0-992D-C6A13E7ADDF1}"/>
    <dgm:cxn modelId="{1827F720-918B-4DB3-860B-37D0154D0497}" type="presParOf" srcId="{FE80BB0A-F7E9-4887-8E29-DB427458C917}" destId="{F12D295E-FFED-40A1-941E-D376FD3D379D}" srcOrd="0" destOrd="0" presId="urn:microsoft.com/office/officeart/2005/8/layout/vList3#2"/>
    <dgm:cxn modelId="{586DC4EC-60B2-4586-AF16-9A5ACFD54852}" type="presParOf" srcId="{F12D295E-FFED-40A1-941E-D376FD3D379D}" destId="{55A74CFF-CEE4-40CA-9796-752E3F24272A}" srcOrd="0" destOrd="0" presId="urn:microsoft.com/office/officeart/2005/8/layout/vList3#2"/>
    <dgm:cxn modelId="{D05CDD60-6276-462C-B637-6C06E160B7F3}" type="presParOf" srcId="{F12D295E-FFED-40A1-941E-D376FD3D379D}" destId="{CB8A0E20-AD1A-4975-BA31-25AEBFE3242A}" srcOrd="1" destOrd="0" presId="urn:microsoft.com/office/officeart/2005/8/layout/vList3#2"/>
    <dgm:cxn modelId="{663A23B7-3E20-4299-9A27-651B0043AE13}" type="presParOf" srcId="{FE80BB0A-F7E9-4887-8E29-DB427458C917}" destId="{5B924CC8-6FA5-4DAD-936B-ED05EB92D716}" srcOrd="1" destOrd="0" presId="urn:microsoft.com/office/officeart/2005/8/layout/vList3#2"/>
    <dgm:cxn modelId="{78248EF1-2534-468C-979E-2C316FB2CFCA}" type="presParOf" srcId="{FE80BB0A-F7E9-4887-8E29-DB427458C917}" destId="{48805027-3C08-4FD5-9FB7-2AFC36CDEB5A}" srcOrd="2" destOrd="0" presId="urn:microsoft.com/office/officeart/2005/8/layout/vList3#2"/>
    <dgm:cxn modelId="{CF99F1C3-62ED-45D0-B5C4-3E8939FA9088}" type="presParOf" srcId="{48805027-3C08-4FD5-9FB7-2AFC36CDEB5A}" destId="{88F41A44-7985-4FCE-883F-CBC44C2BC855}" srcOrd="0" destOrd="0" presId="urn:microsoft.com/office/officeart/2005/8/layout/vList3#2"/>
    <dgm:cxn modelId="{183114BE-D435-4EFC-B47D-D5E58ED4B8FC}" type="presParOf" srcId="{48805027-3C08-4FD5-9FB7-2AFC36CDEB5A}" destId="{9683961F-C43A-4B55-B677-5A6FD25B3CB2}" srcOrd="1" destOrd="0" presId="urn:microsoft.com/office/officeart/2005/8/layout/vList3#2"/>
    <dgm:cxn modelId="{1CE14051-37B7-4BBD-A97C-4487E2506796}" type="presParOf" srcId="{FE80BB0A-F7E9-4887-8E29-DB427458C917}" destId="{E78C9A0A-0DDE-4E47-9AC3-0D0218D9C513}" srcOrd="3" destOrd="0" presId="urn:microsoft.com/office/officeart/2005/8/layout/vList3#2"/>
    <dgm:cxn modelId="{A326E84B-D7D9-44EC-8E14-60D8A082A20B}" type="presParOf" srcId="{FE80BB0A-F7E9-4887-8E29-DB427458C917}" destId="{B7E8480D-5B33-496B-B75E-0D441183388D}" srcOrd="4" destOrd="0" presId="urn:microsoft.com/office/officeart/2005/8/layout/vList3#2"/>
    <dgm:cxn modelId="{4A2E8301-FF10-420A-B59B-BF9ADC6A6F4B}" type="presParOf" srcId="{B7E8480D-5B33-496B-B75E-0D441183388D}" destId="{1276ADEB-F29B-426B-BE22-E29E17AD59F0}" srcOrd="0" destOrd="0" presId="urn:microsoft.com/office/officeart/2005/8/layout/vList3#2"/>
    <dgm:cxn modelId="{2EB3CAF5-7234-4620-9355-214C1FF69EB3}" type="presParOf" srcId="{B7E8480D-5B33-496B-B75E-0D441183388D}" destId="{428AC9AC-FB12-4BD9-87A9-35A39F2BD47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479420-968F-4FC6-97A6-0F90C4EF37A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D730A-9064-4127-9ECC-CEDB701D9729}">
      <dgm:prSet phldrT="[Texto]" custT="1"/>
      <dgm:spPr/>
      <dgm:t>
        <a:bodyPr/>
        <a:lstStyle/>
        <a:p>
          <a:r>
            <a:rPr lang="es-CR" sz="3200" dirty="0" smtClean="0"/>
            <a:t>Costos de Producción</a:t>
          </a:r>
          <a:endParaRPr lang="en-US" sz="3200" dirty="0"/>
        </a:p>
      </dgm:t>
    </dgm:pt>
    <dgm:pt modelId="{1EBE45C9-E9CF-4189-8CC1-3FD560FEFFED}" type="parTrans" cxnId="{80DE4DC6-217E-45F6-9DD7-54CCFD1E1369}">
      <dgm:prSet/>
      <dgm:spPr/>
      <dgm:t>
        <a:bodyPr/>
        <a:lstStyle/>
        <a:p>
          <a:endParaRPr lang="en-US"/>
        </a:p>
      </dgm:t>
    </dgm:pt>
    <dgm:pt modelId="{B1A30B96-060F-4432-BDB4-AE30DC681A25}" type="sibTrans" cxnId="{80DE4DC6-217E-45F6-9DD7-54CCFD1E1369}">
      <dgm:prSet/>
      <dgm:spPr/>
      <dgm:t>
        <a:bodyPr/>
        <a:lstStyle/>
        <a:p>
          <a:endParaRPr lang="en-US"/>
        </a:p>
      </dgm:t>
    </dgm:pt>
    <dgm:pt modelId="{6EEDE556-8ABF-4002-BB8A-DFEFA233E40B}">
      <dgm:prSet phldrT="[Texto]"/>
      <dgm:spPr>
        <a:solidFill>
          <a:srgbClr val="00B050"/>
        </a:solidFill>
      </dgm:spPr>
      <dgm:t>
        <a:bodyPr/>
        <a:lstStyle/>
        <a:p>
          <a:r>
            <a:rPr lang="es-CR" dirty="0" smtClean="0"/>
            <a:t>Recursos Humanos</a:t>
          </a:r>
          <a:endParaRPr lang="en-US" dirty="0"/>
        </a:p>
      </dgm:t>
    </dgm:pt>
    <dgm:pt modelId="{D84C5D6D-4610-47FA-AABF-4A86E976105D}" type="parTrans" cxnId="{C5517D7A-9CCC-43EF-8E7F-96B26231EF51}">
      <dgm:prSet/>
      <dgm:spPr/>
      <dgm:t>
        <a:bodyPr/>
        <a:lstStyle/>
        <a:p>
          <a:endParaRPr lang="en-US"/>
        </a:p>
      </dgm:t>
    </dgm:pt>
    <dgm:pt modelId="{D9FA1D65-2500-4D73-A363-8124D1008AB8}" type="sibTrans" cxnId="{C5517D7A-9CCC-43EF-8E7F-96B26231EF51}">
      <dgm:prSet/>
      <dgm:spPr/>
      <dgm:t>
        <a:bodyPr/>
        <a:lstStyle/>
        <a:p>
          <a:endParaRPr lang="en-US"/>
        </a:p>
      </dgm:t>
    </dgm:pt>
    <dgm:pt modelId="{5B9B875E-E1AB-4E24-8AAD-5F4CD6C915F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R" dirty="0" smtClean="0"/>
            <a:t>Insumos y materiales</a:t>
          </a:r>
          <a:endParaRPr lang="en-US" dirty="0"/>
        </a:p>
      </dgm:t>
    </dgm:pt>
    <dgm:pt modelId="{C5BBE8B9-28E2-49B0-BA85-A73FDFDE2FDC}" type="parTrans" cxnId="{7AA5527A-CF5B-4F78-9740-3452CE1C359C}">
      <dgm:prSet/>
      <dgm:spPr/>
      <dgm:t>
        <a:bodyPr/>
        <a:lstStyle/>
        <a:p>
          <a:endParaRPr lang="en-US"/>
        </a:p>
      </dgm:t>
    </dgm:pt>
    <dgm:pt modelId="{1AFBE76E-0FB2-4DF1-B4AC-72EC19712BA0}" type="sibTrans" cxnId="{7AA5527A-CF5B-4F78-9740-3452CE1C359C}">
      <dgm:prSet/>
      <dgm:spPr/>
      <dgm:t>
        <a:bodyPr/>
        <a:lstStyle/>
        <a:p>
          <a:endParaRPr lang="en-US"/>
        </a:p>
      </dgm:t>
    </dgm:pt>
    <dgm:pt modelId="{3FD36399-F9E1-4959-B82F-8EBF173397A2}">
      <dgm:prSet phldrT="[Texto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s-CR" dirty="0" smtClean="0"/>
            <a:t>Otros Costos</a:t>
          </a:r>
          <a:endParaRPr lang="en-US" dirty="0"/>
        </a:p>
      </dgm:t>
    </dgm:pt>
    <dgm:pt modelId="{3908B77E-B2A2-4BE7-B10D-C49BEAF87AF8}" type="parTrans" cxnId="{7F863E1E-C286-460C-8C67-E7F8E994F062}">
      <dgm:prSet/>
      <dgm:spPr/>
      <dgm:t>
        <a:bodyPr/>
        <a:lstStyle/>
        <a:p>
          <a:endParaRPr lang="en-US"/>
        </a:p>
      </dgm:t>
    </dgm:pt>
    <dgm:pt modelId="{7F31A706-9C73-4515-BD36-78693CE9951B}" type="sibTrans" cxnId="{7F863E1E-C286-460C-8C67-E7F8E994F062}">
      <dgm:prSet/>
      <dgm:spPr/>
      <dgm:t>
        <a:bodyPr/>
        <a:lstStyle/>
        <a:p>
          <a:endParaRPr lang="en-US"/>
        </a:p>
      </dgm:t>
    </dgm:pt>
    <dgm:pt modelId="{4DEF1882-3542-4E93-A082-FFC6141622EB}">
      <dgm:prSet/>
      <dgm:spPr>
        <a:solidFill>
          <a:srgbClr val="FF0000"/>
        </a:solidFill>
      </dgm:spPr>
      <dgm:t>
        <a:bodyPr/>
        <a:lstStyle/>
        <a:p>
          <a:r>
            <a:rPr lang="es-CR" dirty="0" smtClean="0"/>
            <a:t>Mantenimiento</a:t>
          </a:r>
          <a:endParaRPr lang="en-US" dirty="0"/>
        </a:p>
      </dgm:t>
    </dgm:pt>
    <dgm:pt modelId="{96A74654-0C69-421B-9181-23DDDAA24248}" type="parTrans" cxnId="{805CCB87-3ECA-4E32-9929-37C26520BF76}">
      <dgm:prSet/>
      <dgm:spPr/>
      <dgm:t>
        <a:bodyPr/>
        <a:lstStyle/>
        <a:p>
          <a:endParaRPr lang="en-US"/>
        </a:p>
      </dgm:t>
    </dgm:pt>
    <dgm:pt modelId="{DEEE2C74-973D-45A6-9F15-5836DAD47E0E}" type="sibTrans" cxnId="{805CCB87-3ECA-4E32-9929-37C26520BF76}">
      <dgm:prSet/>
      <dgm:spPr/>
      <dgm:t>
        <a:bodyPr/>
        <a:lstStyle/>
        <a:p>
          <a:endParaRPr lang="en-US"/>
        </a:p>
      </dgm:t>
    </dgm:pt>
    <dgm:pt modelId="{7153A40C-7EB7-4646-A9D5-86F019059C3E}" type="pres">
      <dgm:prSet presAssocID="{CD479420-968F-4FC6-97A6-0F90C4EF37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57432-5E3B-4334-8925-3DF5CB5354DE}" type="pres">
      <dgm:prSet presAssocID="{CC4D730A-9064-4127-9ECC-CEDB701D9729}" presName="roof" presStyleLbl="dkBgShp" presStyleIdx="0" presStyleCnt="2"/>
      <dgm:spPr/>
      <dgm:t>
        <a:bodyPr/>
        <a:lstStyle/>
        <a:p>
          <a:endParaRPr lang="en-US"/>
        </a:p>
      </dgm:t>
    </dgm:pt>
    <dgm:pt modelId="{8C57F280-EC6B-4873-8E4E-ADE9831C1BB4}" type="pres">
      <dgm:prSet presAssocID="{CC4D730A-9064-4127-9ECC-CEDB701D9729}" presName="pillars" presStyleCnt="0"/>
      <dgm:spPr/>
    </dgm:pt>
    <dgm:pt modelId="{4376B9A0-6FD4-43F3-BBAB-C9D72BEA33C2}" type="pres">
      <dgm:prSet presAssocID="{CC4D730A-9064-4127-9ECC-CEDB701D972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52371-C582-4FD7-8633-A68CB343EE18}" type="pres">
      <dgm:prSet presAssocID="{5B9B875E-E1AB-4E24-8AAD-5F4CD6C915F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88E5D-B3D1-4C02-B2E0-0DBD270FA430}" type="pres">
      <dgm:prSet presAssocID="{4DEF1882-3542-4E93-A082-FFC6141622E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AA7DF-1D61-4E0D-8F40-B20320E861EB}" type="pres">
      <dgm:prSet presAssocID="{3FD36399-F9E1-4959-B82F-8EBF173397A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81E80-214A-4C47-A654-CB91988EF7BA}" type="pres">
      <dgm:prSet presAssocID="{CC4D730A-9064-4127-9ECC-CEDB701D9729}" presName="base" presStyleLbl="dkBgShp" presStyleIdx="1" presStyleCnt="2"/>
      <dgm:spPr/>
    </dgm:pt>
  </dgm:ptLst>
  <dgm:cxnLst>
    <dgm:cxn modelId="{5D4DCCF7-ABE3-46B9-BFC7-DDD3B8D34F57}" type="presOf" srcId="{5B9B875E-E1AB-4E24-8AAD-5F4CD6C915F8}" destId="{74C52371-C582-4FD7-8633-A68CB343EE18}" srcOrd="0" destOrd="0" presId="urn:microsoft.com/office/officeart/2005/8/layout/hList3"/>
    <dgm:cxn modelId="{5474458F-3F7F-4911-959A-342F015E5D17}" type="presOf" srcId="{6EEDE556-8ABF-4002-BB8A-DFEFA233E40B}" destId="{4376B9A0-6FD4-43F3-BBAB-C9D72BEA33C2}" srcOrd="0" destOrd="0" presId="urn:microsoft.com/office/officeart/2005/8/layout/hList3"/>
    <dgm:cxn modelId="{EDA2FC83-EEB3-4C37-BBC5-87775688D981}" type="presOf" srcId="{CC4D730A-9064-4127-9ECC-CEDB701D9729}" destId="{97157432-5E3B-4334-8925-3DF5CB5354DE}" srcOrd="0" destOrd="0" presId="urn:microsoft.com/office/officeart/2005/8/layout/hList3"/>
    <dgm:cxn modelId="{805CCB87-3ECA-4E32-9929-37C26520BF76}" srcId="{CC4D730A-9064-4127-9ECC-CEDB701D9729}" destId="{4DEF1882-3542-4E93-A082-FFC6141622EB}" srcOrd="2" destOrd="0" parTransId="{96A74654-0C69-421B-9181-23DDDAA24248}" sibTransId="{DEEE2C74-973D-45A6-9F15-5836DAD47E0E}"/>
    <dgm:cxn modelId="{3DF5C508-4B56-45C8-8A72-B8DA3E9B15AB}" type="presOf" srcId="{CD479420-968F-4FC6-97A6-0F90C4EF37A4}" destId="{7153A40C-7EB7-4646-A9D5-86F019059C3E}" srcOrd="0" destOrd="0" presId="urn:microsoft.com/office/officeart/2005/8/layout/hList3"/>
    <dgm:cxn modelId="{098448BD-E1DF-4757-B5C0-1E5FDD4E7D70}" type="presOf" srcId="{3FD36399-F9E1-4959-B82F-8EBF173397A2}" destId="{34FAA7DF-1D61-4E0D-8F40-B20320E861EB}" srcOrd="0" destOrd="0" presId="urn:microsoft.com/office/officeart/2005/8/layout/hList3"/>
    <dgm:cxn modelId="{7F863E1E-C286-460C-8C67-E7F8E994F062}" srcId="{CC4D730A-9064-4127-9ECC-CEDB701D9729}" destId="{3FD36399-F9E1-4959-B82F-8EBF173397A2}" srcOrd="3" destOrd="0" parTransId="{3908B77E-B2A2-4BE7-B10D-C49BEAF87AF8}" sibTransId="{7F31A706-9C73-4515-BD36-78693CE9951B}"/>
    <dgm:cxn modelId="{7AA5527A-CF5B-4F78-9740-3452CE1C359C}" srcId="{CC4D730A-9064-4127-9ECC-CEDB701D9729}" destId="{5B9B875E-E1AB-4E24-8AAD-5F4CD6C915F8}" srcOrd="1" destOrd="0" parTransId="{C5BBE8B9-28E2-49B0-BA85-A73FDFDE2FDC}" sibTransId="{1AFBE76E-0FB2-4DF1-B4AC-72EC19712BA0}"/>
    <dgm:cxn modelId="{F7E32E47-45DE-4D08-ACD2-5A31403B73F4}" type="presOf" srcId="{4DEF1882-3542-4E93-A082-FFC6141622EB}" destId="{BF588E5D-B3D1-4C02-B2E0-0DBD270FA430}" srcOrd="0" destOrd="0" presId="urn:microsoft.com/office/officeart/2005/8/layout/hList3"/>
    <dgm:cxn modelId="{80DE4DC6-217E-45F6-9DD7-54CCFD1E1369}" srcId="{CD479420-968F-4FC6-97A6-0F90C4EF37A4}" destId="{CC4D730A-9064-4127-9ECC-CEDB701D9729}" srcOrd="0" destOrd="0" parTransId="{1EBE45C9-E9CF-4189-8CC1-3FD560FEFFED}" sibTransId="{B1A30B96-060F-4432-BDB4-AE30DC681A25}"/>
    <dgm:cxn modelId="{C5517D7A-9CCC-43EF-8E7F-96B26231EF51}" srcId="{CC4D730A-9064-4127-9ECC-CEDB701D9729}" destId="{6EEDE556-8ABF-4002-BB8A-DFEFA233E40B}" srcOrd="0" destOrd="0" parTransId="{D84C5D6D-4610-47FA-AABF-4A86E976105D}" sibTransId="{D9FA1D65-2500-4D73-A363-8124D1008AB8}"/>
    <dgm:cxn modelId="{518CD7C7-D9F2-4E49-96F9-5DA8B9984D90}" type="presParOf" srcId="{7153A40C-7EB7-4646-A9D5-86F019059C3E}" destId="{97157432-5E3B-4334-8925-3DF5CB5354DE}" srcOrd="0" destOrd="0" presId="urn:microsoft.com/office/officeart/2005/8/layout/hList3"/>
    <dgm:cxn modelId="{8EF590E2-82E1-4FC0-BCE7-2373798E832B}" type="presParOf" srcId="{7153A40C-7EB7-4646-A9D5-86F019059C3E}" destId="{8C57F280-EC6B-4873-8E4E-ADE9831C1BB4}" srcOrd="1" destOrd="0" presId="urn:microsoft.com/office/officeart/2005/8/layout/hList3"/>
    <dgm:cxn modelId="{CE8E5B17-2A34-46DE-AC5E-8F3587B7283A}" type="presParOf" srcId="{8C57F280-EC6B-4873-8E4E-ADE9831C1BB4}" destId="{4376B9A0-6FD4-43F3-BBAB-C9D72BEA33C2}" srcOrd="0" destOrd="0" presId="urn:microsoft.com/office/officeart/2005/8/layout/hList3"/>
    <dgm:cxn modelId="{3159517A-8803-4F80-872A-46C3421A0AA5}" type="presParOf" srcId="{8C57F280-EC6B-4873-8E4E-ADE9831C1BB4}" destId="{74C52371-C582-4FD7-8633-A68CB343EE18}" srcOrd="1" destOrd="0" presId="urn:microsoft.com/office/officeart/2005/8/layout/hList3"/>
    <dgm:cxn modelId="{39D82177-C329-4283-A6D6-B6C96F4353E1}" type="presParOf" srcId="{8C57F280-EC6B-4873-8E4E-ADE9831C1BB4}" destId="{BF588E5D-B3D1-4C02-B2E0-0DBD270FA430}" srcOrd="2" destOrd="0" presId="urn:microsoft.com/office/officeart/2005/8/layout/hList3"/>
    <dgm:cxn modelId="{9EAF6838-3553-45AE-95AA-A656DE3BE9DD}" type="presParOf" srcId="{8C57F280-EC6B-4873-8E4E-ADE9831C1BB4}" destId="{34FAA7DF-1D61-4E0D-8F40-B20320E861EB}" srcOrd="3" destOrd="0" presId="urn:microsoft.com/office/officeart/2005/8/layout/hList3"/>
    <dgm:cxn modelId="{0DF50E6A-89DC-43E6-A0AC-BFF1FF4E49DF}" type="presParOf" srcId="{7153A40C-7EB7-4646-A9D5-86F019059C3E}" destId="{31181E80-214A-4C47-A654-CB91988EF7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479420-968F-4FC6-97A6-0F90C4EF37A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D730A-9064-4127-9ECC-CEDB701D9729}">
      <dgm:prSet phldrT="[Texto]" custT="1"/>
      <dgm:spPr/>
      <dgm:t>
        <a:bodyPr/>
        <a:lstStyle/>
        <a:p>
          <a:r>
            <a:rPr lang="es-CR" sz="3200" dirty="0" smtClean="0"/>
            <a:t>Costos Administrativos</a:t>
          </a:r>
          <a:endParaRPr lang="en-US" sz="3200" dirty="0"/>
        </a:p>
      </dgm:t>
    </dgm:pt>
    <dgm:pt modelId="{1EBE45C9-E9CF-4189-8CC1-3FD560FEFFED}" type="parTrans" cxnId="{80DE4DC6-217E-45F6-9DD7-54CCFD1E1369}">
      <dgm:prSet/>
      <dgm:spPr/>
      <dgm:t>
        <a:bodyPr/>
        <a:lstStyle/>
        <a:p>
          <a:endParaRPr lang="en-US"/>
        </a:p>
      </dgm:t>
    </dgm:pt>
    <dgm:pt modelId="{B1A30B96-060F-4432-BDB4-AE30DC681A25}" type="sibTrans" cxnId="{80DE4DC6-217E-45F6-9DD7-54CCFD1E1369}">
      <dgm:prSet/>
      <dgm:spPr/>
      <dgm:t>
        <a:bodyPr/>
        <a:lstStyle/>
        <a:p>
          <a:endParaRPr lang="en-US"/>
        </a:p>
      </dgm:t>
    </dgm:pt>
    <dgm:pt modelId="{6EEDE556-8ABF-4002-BB8A-DFEFA233E40B}">
      <dgm:prSet phldrT="[Texto]"/>
      <dgm:spPr>
        <a:solidFill>
          <a:srgbClr val="00B050"/>
        </a:solidFill>
      </dgm:spPr>
      <dgm:t>
        <a:bodyPr/>
        <a:lstStyle/>
        <a:p>
          <a:r>
            <a:rPr lang="es-CR" dirty="0" smtClean="0"/>
            <a:t>Salarios Administrativos</a:t>
          </a:r>
          <a:endParaRPr lang="en-US" dirty="0"/>
        </a:p>
      </dgm:t>
    </dgm:pt>
    <dgm:pt modelId="{D84C5D6D-4610-47FA-AABF-4A86E976105D}" type="parTrans" cxnId="{C5517D7A-9CCC-43EF-8E7F-96B26231EF51}">
      <dgm:prSet/>
      <dgm:spPr/>
      <dgm:t>
        <a:bodyPr/>
        <a:lstStyle/>
        <a:p>
          <a:endParaRPr lang="en-US"/>
        </a:p>
      </dgm:t>
    </dgm:pt>
    <dgm:pt modelId="{D9FA1D65-2500-4D73-A363-8124D1008AB8}" type="sibTrans" cxnId="{C5517D7A-9CCC-43EF-8E7F-96B26231EF51}">
      <dgm:prSet/>
      <dgm:spPr/>
      <dgm:t>
        <a:bodyPr/>
        <a:lstStyle/>
        <a:p>
          <a:endParaRPr lang="en-US"/>
        </a:p>
      </dgm:t>
    </dgm:pt>
    <dgm:pt modelId="{5B9B875E-E1AB-4E24-8AAD-5F4CD6C915F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R" dirty="0" smtClean="0"/>
            <a:t>Papelería</a:t>
          </a:r>
          <a:endParaRPr lang="en-US" dirty="0"/>
        </a:p>
      </dgm:t>
    </dgm:pt>
    <dgm:pt modelId="{C5BBE8B9-28E2-49B0-BA85-A73FDFDE2FDC}" type="parTrans" cxnId="{7AA5527A-CF5B-4F78-9740-3452CE1C359C}">
      <dgm:prSet/>
      <dgm:spPr/>
      <dgm:t>
        <a:bodyPr/>
        <a:lstStyle/>
        <a:p>
          <a:endParaRPr lang="en-US"/>
        </a:p>
      </dgm:t>
    </dgm:pt>
    <dgm:pt modelId="{1AFBE76E-0FB2-4DF1-B4AC-72EC19712BA0}" type="sibTrans" cxnId="{7AA5527A-CF5B-4F78-9740-3452CE1C359C}">
      <dgm:prSet/>
      <dgm:spPr/>
      <dgm:t>
        <a:bodyPr/>
        <a:lstStyle/>
        <a:p>
          <a:endParaRPr lang="en-US"/>
        </a:p>
      </dgm:t>
    </dgm:pt>
    <dgm:pt modelId="{3FD36399-F9E1-4959-B82F-8EBF173397A2}">
      <dgm:prSet phldrT="[Texto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s-CR" dirty="0" smtClean="0"/>
            <a:t>Depreciación de oficina y equipos</a:t>
          </a:r>
          <a:endParaRPr lang="en-US" dirty="0"/>
        </a:p>
      </dgm:t>
    </dgm:pt>
    <dgm:pt modelId="{3908B77E-B2A2-4BE7-B10D-C49BEAF87AF8}" type="parTrans" cxnId="{7F863E1E-C286-460C-8C67-E7F8E994F062}">
      <dgm:prSet/>
      <dgm:spPr/>
      <dgm:t>
        <a:bodyPr/>
        <a:lstStyle/>
        <a:p>
          <a:endParaRPr lang="en-US"/>
        </a:p>
      </dgm:t>
    </dgm:pt>
    <dgm:pt modelId="{7F31A706-9C73-4515-BD36-78693CE9951B}" type="sibTrans" cxnId="{7F863E1E-C286-460C-8C67-E7F8E994F062}">
      <dgm:prSet/>
      <dgm:spPr/>
      <dgm:t>
        <a:bodyPr/>
        <a:lstStyle/>
        <a:p>
          <a:endParaRPr lang="en-US"/>
        </a:p>
      </dgm:t>
    </dgm:pt>
    <dgm:pt modelId="{4DEF1882-3542-4E93-A082-FFC6141622EB}">
      <dgm:prSet/>
      <dgm:spPr>
        <a:solidFill>
          <a:srgbClr val="FF0000"/>
        </a:solidFill>
      </dgm:spPr>
      <dgm:t>
        <a:bodyPr/>
        <a:lstStyle/>
        <a:p>
          <a:r>
            <a:rPr lang="es-CR" dirty="0" smtClean="0"/>
            <a:t>Servicios Públicos y de comunicación</a:t>
          </a:r>
          <a:endParaRPr lang="en-US" dirty="0"/>
        </a:p>
      </dgm:t>
    </dgm:pt>
    <dgm:pt modelId="{96A74654-0C69-421B-9181-23DDDAA24248}" type="parTrans" cxnId="{805CCB87-3ECA-4E32-9929-37C26520BF76}">
      <dgm:prSet/>
      <dgm:spPr/>
      <dgm:t>
        <a:bodyPr/>
        <a:lstStyle/>
        <a:p>
          <a:endParaRPr lang="en-US"/>
        </a:p>
      </dgm:t>
    </dgm:pt>
    <dgm:pt modelId="{DEEE2C74-973D-45A6-9F15-5836DAD47E0E}" type="sibTrans" cxnId="{805CCB87-3ECA-4E32-9929-37C26520BF76}">
      <dgm:prSet/>
      <dgm:spPr/>
      <dgm:t>
        <a:bodyPr/>
        <a:lstStyle/>
        <a:p>
          <a:endParaRPr lang="en-US"/>
        </a:p>
      </dgm:t>
    </dgm:pt>
    <dgm:pt modelId="{7153A40C-7EB7-4646-A9D5-86F019059C3E}" type="pres">
      <dgm:prSet presAssocID="{CD479420-968F-4FC6-97A6-0F90C4EF37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57432-5E3B-4334-8925-3DF5CB5354DE}" type="pres">
      <dgm:prSet presAssocID="{CC4D730A-9064-4127-9ECC-CEDB701D9729}" presName="roof" presStyleLbl="dkBgShp" presStyleIdx="0" presStyleCnt="2"/>
      <dgm:spPr/>
      <dgm:t>
        <a:bodyPr/>
        <a:lstStyle/>
        <a:p>
          <a:endParaRPr lang="en-US"/>
        </a:p>
      </dgm:t>
    </dgm:pt>
    <dgm:pt modelId="{8C57F280-EC6B-4873-8E4E-ADE9831C1BB4}" type="pres">
      <dgm:prSet presAssocID="{CC4D730A-9064-4127-9ECC-CEDB701D9729}" presName="pillars" presStyleCnt="0"/>
      <dgm:spPr/>
    </dgm:pt>
    <dgm:pt modelId="{4376B9A0-6FD4-43F3-BBAB-C9D72BEA33C2}" type="pres">
      <dgm:prSet presAssocID="{CC4D730A-9064-4127-9ECC-CEDB701D972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52371-C582-4FD7-8633-A68CB343EE18}" type="pres">
      <dgm:prSet presAssocID="{5B9B875E-E1AB-4E24-8AAD-5F4CD6C915F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88E5D-B3D1-4C02-B2E0-0DBD270FA430}" type="pres">
      <dgm:prSet presAssocID="{4DEF1882-3542-4E93-A082-FFC6141622E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AA7DF-1D61-4E0D-8F40-B20320E861EB}" type="pres">
      <dgm:prSet presAssocID="{3FD36399-F9E1-4959-B82F-8EBF173397A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81E80-214A-4C47-A654-CB91988EF7BA}" type="pres">
      <dgm:prSet presAssocID="{CC4D730A-9064-4127-9ECC-CEDB701D9729}" presName="base" presStyleLbl="dkBgShp" presStyleIdx="1" presStyleCnt="2"/>
      <dgm:spPr/>
    </dgm:pt>
  </dgm:ptLst>
  <dgm:cxnLst>
    <dgm:cxn modelId="{FE49A3AE-55AF-47FB-B8EC-52350104177E}" type="presOf" srcId="{6EEDE556-8ABF-4002-BB8A-DFEFA233E40B}" destId="{4376B9A0-6FD4-43F3-BBAB-C9D72BEA33C2}" srcOrd="0" destOrd="0" presId="urn:microsoft.com/office/officeart/2005/8/layout/hList3"/>
    <dgm:cxn modelId="{41201913-2269-4C14-A0DE-E2CF79D92AC5}" type="presOf" srcId="{CD479420-968F-4FC6-97A6-0F90C4EF37A4}" destId="{7153A40C-7EB7-4646-A9D5-86F019059C3E}" srcOrd="0" destOrd="0" presId="urn:microsoft.com/office/officeart/2005/8/layout/hList3"/>
    <dgm:cxn modelId="{EF378096-108F-4F99-979F-398AE24B01DD}" type="presOf" srcId="{CC4D730A-9064-4127-9ECC-CEDB701D9729}" destId="{97157432-5E3B-4334-8925-3DF5CB5354DE}" srcOrd="0" destOrd="0" presId="urn:microsoft.com/office/officeart/2005/8/layout/hList3"/>
    <dgm:cxn modelId="{6DBA3444-3487-41F8-924A-630A7D2425BE}" type="presOf" srcId="{4DEF1882-3542-4E93-A082-FFC6141622EB}" destId="{BF588E5D-B3D1-4C02-B2E0-0DBD270FA430}" srcOrd="0" destOrd="0" presId="urn:microsoft.com/office/officeart/2005/8/layout/hList3"/>
    <dgm:cxn modelId="{B389B3B6-6A49-4FF2-9571-44B83CB704FB}" type="presOf" srcId="{3FD36399-F9E1-4959-B82F-8EBF173397A2}" destId="{34FAA7DF-1D61-4E0D-8F40-B20320E861EB}" srcOrd="0" destOrd="0" presId="urn:microsoft.com/office/officeart/2005/8/layout/hList3"/>
    <dgm:cxn modelId="{805CCB87-3ECA-4E32-9929-37C26520BF76}" srcId="{CC4D730A-9064-4127-9ECC-CEDB701D9729}" destId="{4DEF1882-3542-4E93-A082-FFC6141622EB}" srcOrd="2" destOrd="0" parTransId="{96A74654-0C69-421B-9181-23DDDAA24248}" sibTransId="{DEEE2C74-973D-45A6-9F15-5836DAD47E0E}"/>
    <dgm:cxn modelId="{7F863E1E-C286-460C-8C67-E7F8E994F062}" srcId="{CC4D730A-9064-4127-9ECC-CEDB701D9729}" destId="{3FD36399-F9E1-4959-B82F-8EBF173397A2}" srcOrd="3" destOrd="0" parTransId="{3908B77E-B2A2-4BE7-B10D-C49BEAF87AF8}" sibTransId="{7F31A706-9C73-4515-BD36-78693CE9951B}"/>
    <dgm:cxn modelId="{7AA5527A-CF5B-4F78-9740-3452CE1C359C}" srcId="{CC4D730A-9064-4127-9ECC-CEDB701D9729}" destId="{5B9B875E-E1AB-4E24-8AAD-5F4CD6C915F8}" srcOrd="1" destOrd="0" parTransId="{C5BBE8B9-28E2-49B0-BA85-A73FDFDE2FDC}" sibTransId="{1AFBE76E-0FB2-4DF1-B4AC-72EC19712BA0}"/>
    <dgm:cxn modelId="{CEE46340-CBE3-4C67-A738-E0B31FC36ACB}" type="presOf" srcId="{5B9B875E-E1AB-4E24-8AAD-5F4CD6C915F8}" destId="{74C52371-C582-4FD7-8633-A68CB343EE18}" srcOrd="0" destOrd="0" presId="urn:microsoft.com/office/officeart/2005/8/layout/hList3"/>
    <dgm:cxn modelId="{80DE4DC6-217E-45F6-9DD7-54CCFD1E1369}" srcId="{CD479420-968F-4FC6-97A6-0F90C4EF37A4}" destId="{CC4D730A-9064-4127-9ECC-CEDB701D9729}" srcOrd="0" destOrd="0" parTransId="{1EBE45C9-E9CF-4189-8CC1-3FD560FEFFED}" sibTransId="{B1A30B96-060F-4432-BDB4-AE30DC681A25}"/>
    <dgm:cxn modelId="{C5517D7A-9CCC-43EF-8E7F-96B26231EF51}" srcId="{CC4D730A-9064-4127-9ECC-CEDB701D9729}" destId="{6EEDE556-8ABF-4002-BB8A-DFEFA233E40B}" srcOrd="0" destOrd="0" parTransId="{D84C5D6D-4610-47FA-AABF-4A86E976105D}" sibTransId="{D9FA1D65-2500-4D73-A363-8124D1008AB8}"/>
    <dgm:cxn modelId="{B8B88548-CD44-4849-BF21-BD4F3D9CD4B8}" type="presParOf" srcId="{7153A40C-7EB7-4646-A9D5-86F019059C3E}" destId="{97157432-5E3B-4334-8925-3DF5CB5354DE}" srcOrd="0" destOrd="0" presId="urn:microsoft.com/office/officeart/2005/8/layout/hList3"/>
    <dgm:cxn modelId="{32A0FE87-8AD9-44DB-AA49-1071E845CBFA}" type="presParOf" srcId="{7153A40C-7EB7-4646-A9D5-86F019059C3E}" destId="{8C57F280-EC6B-4873-8E4E-ADE9831C1BB4}" srcOrd="1" destOrd="0" presId="urn:microsoft.com/office/officeart/2005/8/layout/hList3"/>
    <dgm:cxn modelId="{34F23BDC-C85A-4C5E-8612-DEA47F1171C6}" type="presParOf" srcId="{8C57F280-EC6B-4873-8E4E-ADE9831C1BB4}" destId="{4376B9A0-6FD4-43F3-BBAB-C9D72BEA33C2}" srcOrd="0" destOrd="0" presId="urn:microsoft.com/office/officeart/2005/8/layout/hList3"/>
    <dgm:cxn modelId="{B76410A5-756A-4EA7-975B-F0735076AD99}" type="presParOf" srcId="{8C57F280-EC6B-4873-8E4E-ADE9831C1BB4}" destId="{74C52371-C582-4FD7-8633-A68CB343EE18}" srcOrd="1" destOrd="0" presId="urn:microsoft.com/office/officeart/2005/8/layout/hList3"/>
    <dgm:cxn modelId="{3452570A-FEC6-4A3E-A584-CCB5BE51806F}" type="presParOf" srcId="{8C57F280-EC6B-4873-8E4E-ADE9831C1BB4}" destId="{BF588E5D-B3D1-4C02-B2E0-0DBD270FA430}" srcOrd="2" destOrd="0" presId="urn:microsoft.com/office/officeart/2005/8/layout/hList3"/>
    <dgm:cxn modelId="{34F7B957-1E21-4454-BCAC-5F9531963627}" type="presParOf" srcId="{8C57F280-EC6B-4873-8E4E-ADE9831C1BB4}" destId="{34FAA7DF-1D61-4E0D-8F40-B20320E861EB}" srcOrd="3" destOrd="0" presId="urn:microsoft.com/office/officeart/2005/8/layout/hList3"/>
    <dgm:cxn modelId="{C88500B1-E57E-4D32-A042-A82A38F07BBA}" type="presParOf" srcId="{7153A40C-7EB7-4646-A9D5-86F019059C3E}" destId="{31181E80-214A-4C47-A654-CB91988EF7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479420-968F-4FC6-97A6-0F90C4EF37A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D730A-9064-4127-9ECC-CEDB701D9729}">
      <dgm:prSet phldrT="[Texto]" custT="1"/>
      <dgm:spPr/>
      <dgm:t>
        <a:bodyPr/>
        <a:lstStyle/>
        <a:p>
          <a:r>
            <a:rPr lang="es-CR" sz="3200" dirty="0" smtClean="0"/>
            <a:t>Costos de Ventas</a:t>
          </a:r>
          <a:endParaRPr lang="en-US" sz="3200" dirty="0"/>
        </a:p>
      </dgm:t>
    </dgm:pt>
    <dgm:pt modelId="{1EBE45C9-E9CF-4189-8CC1-3FD560FEFFED}" type="parTrans" cxnId="{80DE4DC6-217E-45F6-9DD7-54CCFD1E1369}">
      <dgm:prSet/>
      <dgm:spPr/>
      <dgm:t>
        <a:bodyPr/>
        <a:lstStyle/>
        <a:p>
          <a:endParaRPr lang="en-US"/>
        </a:p>
      </dgm:t>
    </dgm:pt>
    <dgm:pt modelId="{B1A30B96-060F-4432-BDB4-AE30DC681A25}" type="sibTrans" cxnId="{80DE4DC6-217E-45F6-9DD7-54CCFD1E1369}">
      <dgm:prSet/>
      <dgm:spPr/>
      <dgm:t>
        <a:bodyPr/>
        <a:lstStyle/>
        <a:p>
          <a:endParaRPr lang="en-US"/>
        </a:p>
      </dgm:t>
    </dgm:pt>
    <dgm:pt modelId="{6EEDE556-8ABF-4002-BB8A-DFEFA233E40B}">
      <dgm:prSet phldrT="[Texto]"/>
      <dgm:spPr>
        <a:solidFill>
          <a:srgbClr val="00B050"/>
        </a:solidFill>
      </dgm:spPr>
      <dgm:t>
        <a:bodyPr/>
        <a:lstStyle/>
        <a:p>
          <a:r>
            <a:rPr lang="es-CR" dirty="0" smtClean="0"/>
            <a:t>Sueldos y salarios de vendedores</a:t>
          </a:r>
          <a:endParaRPr lang="en-US" dirty="0"/>
        </a:p>
      </dgm:t>
    </dgm:pt>
    <dgm:pt modelId="{D84C5D6D-4610-47FA-AABF-4A86E976105D}" type="parTrans" cxnId="{C5517D7A-9CCC-43EF-8E7F-96B26231EF51}">
      <dgm:prSet/>
      <dgm:spPr/>
      <dgm:t>
        <a:bodyPr/>
        <a:lstStyle/>
        <a:p>
          <a:endParaRPr lang="en-US"/>
        </a:p>
      </dgm:t>
    </dgm:pt>
    <dgm:pt modelId="{D9FA1D65-2500-4D73-A363-8124D1008AB8}" type="sibTrans" cxnId="{C5517D7A-9CCC-43EF-8E7F-96B26231EF51}">
      <dgm:prSet/>
      <dgm:spPr/>
      <dgm:t>
        <a:bodyPr/>
        <a:lstStyle/>
        <a:p>
          <a:endParaRPr lang="en-US"/>
        </a:p>
      </dgm:t>
    </dgm:pt>
    <dgm:pt modelId="{5B9B875E-E1AB-4E24-8AAD-5F4CD6C915F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R" dirty="0" smtClean="0"/>
            <a:t>Servicio de Comunicación</a:t>
          </a:r>
          <a:endParaRPr lang="en-US" dirty="0"/>
        </a:p>
      </dgm:t>
    </dgm:pt>
    <dgm:pt modelId="{C5BBE8B9-28E2-49B0-BA85-A73FDFDE2FDC}" type="parTrans" cxnId="{7AA5527A-CF5B-4F78-9740-3452CE1C359C}">
      <dgm:prSet/>
      <dgm:spPr/>
      <dgm:t>
        <a:bodyPr/>
        <a:lstStyle/>
        <a:p>
          <a:endParaRPr lang="en-US"/>
        </a:p>
      </dgm:t>
    </dgm:pt>
    <dgm:pt modelId="{1AFBE76E-0FB2-4DF1-B4AC-72EC19712BA0}" type="sibTrans" cxnId="{7AA5527A-CF5B-4F78-9740-3452CE1C359C}">
      <dgm:prSet/>
      <dgm:spPr/>
      <dgm:t>
        <a:bodyPr/>
        <a:lstStyle/>
        <a:p>
          <a:endParaRPr lang="en-US"/>
        </a:p>
      </dgm:t>
    </dgm:pt>
    <dgm:pt modelId="{3FD36399-F9E1-4959-B82F-8EBF173397A2}">
      <dgm:prSet phldrT="[Texto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s-CR" dirty="0" smtClean="0"/>
            <a:t>Asistencia Técnica a clientes</a:t>
          </a:r>
          <a:endParaRPr lang="en-US" dirty="0"/>
        </a:p>
      </dgm:t>
    </dgm:pt>
    <dgm:pt modelId="{3908B77E-B2A2-4BE7-B10D-C49BEAF87AF8}" type="parTrans" cxnId="{7F863E1E-C286-460C-8C67-E7F8E994F062}">
      <dgm:prSet/>
      <dgm:spPr/>
      <dgm:t>
        <a:bodyPr/>
        <a:lstStyle/>
        <a:p>
          <a:endParaRPr lang="en-US"/>
        </a:p>
      </dgm:t>
    </dgm:pt>
    <dgm:pt modelId="{7F31A706-9C73-4515-BD36-78693CE9951B}" type="sibTrans" cxnId="{7F863E1E-C286-460C-8C67-E7F8E994F062}">
      <dgm:prSet/>
      <dgm:spPr/>
      <dgm:t>
        <a:bodyPr/>
        <a:lstStyle/>
        <a:p>
          <a:endParaRPr lang="en-US"/>
        </a:p>
      </dgm:t>
    </dgm:pt>
    <dgm:pt modelId="{4DEF1882-3542-4E93-A082-FFC6141622EB}">
      <dgm:prSet/>
      <dgm:spPr>
        <a:solidFill>
          <a:srgbClr val="FF0000"/>
        </a:solidFill>
      </dgm:spPr>
      <dgm:t>
        <a:bodyPr/>
        <a:lstStyle/>
        <a:p>
          <a:r>
            <a:rPr lang="es-CR" dirty="0" smtClean="0"/>
            <a:t>Fletes</a:t>
          </a:r>
          <a:endParaRPr lang="en-US" dirty="0"/>
        </a:p>
      </dgm:t>
    </dgm:pt>
    <dgm:pt modelId="{96A74654-0C69-421B-9181-23DDDAA24248}" type="parTrans" cxnId="{805CCB87-3ECA-4E32-9929-37C26520BF76}">
      <dgm:prSet/>
      <dgm:spPr/>
      <dgm:t>
        <a:bodyPr/>
        <a:lstStyle/>
        <a:p>
          <a:endParaRPr lang="en-US"/>
        </a:p>
      </dgm:t>
    </dgm:pt>
    <dgm:pt modelId="{DEEE2C74-973D-45A6-9F15-5836DAD47E0E}" type="sibTrans" cxnId="{805CCB87-3ECA-4E32-9929-37C26520BF76}">
      <dgm:prSet/>
      <dgm:spPr/>
      <dgm:t>
        <a:bodyPr/>
        <a:lstStyle/>
        <a:p>
          <a:endParaRPr lang="en-US"/>
        </a:p>
      </dgm:t>
    </dgm:pt>
    <dgm:pt modelId="{FC806525-A91C-47B7-A6BD-6B87AACC7C14}">
      <dgm:prSet/>
      <dgm:spPr/>
      <dgm:t>
        <a:bodyPr/>
        <a:lstStyle/>
        <a:p>
          <a:r>
            <a:rPr lang="es-CR" dirty="0" smtClean="0"/>
            <a:t>Comisiones sobre ventas</a:t>
          </a:r>
          <a:endParaRPr lang="en-US" dirty="0"/>
        </a:p>
      </dgm:t>
    </dgm:pt>
    <dgm:pt modelId="{9D7ADA9B-3D79-4F10-A992-11065A6D1435}" type="parTrans" cxnId="{1D6018D7-6AE0-4137-8A30-5478FA140694}">
      <dgm:prSet/>
      <dgm:spPr/>
    </dgm:pt>
    <dgm:pt modelId="{310356F5-9E97-47E7-927E-D578A3C54287}" type="sibTrans" cxnId="{1D6018D7-6AE0-4137-8A30-5478FA140694}">
      <dgm:prSet/>
      <dgm:spPr/>
    </dgm:pt>
    <dgm:pt modelId="{7153A40C-7EB7-4646-A9D5-86F019059C3E}" type="pres">
      <dgm:prSet presAssocID="{CD479420-968F-4FC6-97A6-0F90C4EF37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57432-5E3B-4334-8925-3DF5CB5354DE}" type="pres">
      <dgm:prSet presAssocID="{CC4D730A-9064-4127-9ECC-CEDB701D9729}" presName="roof" presStyleLbl="dkBgShp" presStyleIdx="0" presStyleCnt="2"/>
      <dgm:spPr/>
      <dgm:t>
        <a:bodyPr/>
        <a:lstStyle/>
        <a:p>
          <a:endParaRPr lang="en-US"/>
        </a:p>
      </dgm:t>
    </dgm:pt>
    <dgm:pt modelId="{8C57F280-EC6B-4873-8E4E-ADE9831C1BB4}" type="pres">
      <dgm:prSet presAssocID="{CC4D730A-9064-4127-9ECC-CEDB701D9729}" presName="pillars" presStyleCnt="0"/>
      <dgm:spPr/>
    </dgm:pt>
    <dgm:pt modelId="{4376B9A0-6FD4-43F3-BBAB-C9D72BEA33C2}" type="pres">
      <dgm:prSet presAssocID="{CC4D730A-9064-4127-9ECC-CEDB701D9729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52371-C582-4FD7-8633-A68CB343EE18}" type="pres">
      <dgm:prSet presAssocID="{5B9B875E-E1AB-4E24-8AAD-5F4CD6C915F8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88E5D-B3D1-4C02-B2E0-0DBD270FA430}" type="pres">
      <dgm:prSet presAssocID="{4DEF1882-3542-4E93-A082-FFC6141622E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AA7DF-1D61-4E0D-8F40-B20320E861EB}" type="pres">
      <dgm:prSet presAssocID="{3FD36399-F9E1-4959-B82F-8EBF173397A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48BCA-D207-4EF2-A53E-B292E185EE85}" type="pres">
      <dgm:prSet presAssocID="{FC806525-A91C-47B7-A6BD-6B87AACC7C14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81E80-214A-4C47-A654-CB91988EF7BA}" type="pres">
      <dgm:prSet presAssocID="{CC4D730A-9064-4127-9ECC-CEDB701D9729}" presName="base" presStyleLbl="dkBgShp" presStyleIdx="1" presStyleCnt="2"/>
      <dgm:spPr/>
    </dgm:pt>
  </dgm:ptLst>
  <dgm:cxnLst>
    <dgm:cxn modelId="{7ED57AB9-960F-43DF-A5B8-71914CFE1A3E}" type="presOf" srcId="{6EEDE556-8ABF-4002-BB8A-DFEFA233E40B}" destId="{4376B9A0-6FD4-43F3-BBAB-C9D72BEA33C2}" srcOrd="0" destOrd="0" presId="urn:microsoft.com/office/officeart/2005/8/layout/hList3"/>
    <dgm:cxn modelId="{891AAC92-3379-4D97-9E88-05EA94FEE20E}" type="presOf" srcId="{CC4D730A-9064-4127-9ECC-CEDB701D9729}" destId="{97157432-5E3B-4334-8925-3DF5CB5354DE}" srcOrd="0" destOrd="0" presId="urn:microsoft.com/office/officeart/2005/8/layout/hList3"/>
    <dgm:cxn modelId="{4EBCB6D0-2CD3-4698-A8D1-E8ACBE929AE4}" type="presOf" srcId="{CD479420-968F-4FC6-97A6-0F90C4EF37A4}" destId="{7153A40C-7EB7-4646-A9D5-86F019059C3E}" srcOrd="0" destOrd="0" presId="urn:microsoft.com/office/officeart/2005/8/layout/hList3"/>
    <dgm:cxn modelId="{30E77B16-A4CC-4D09-9044-6C9AEE6EC75B}" type="presOf" srcId="{FC806525-A91C-47B7-A6BD-6B87AACC7C14}" destId="{94F48BCA-D207-4EF2-A53E-B292E185EE85}" srcOrd="0" destOrd="0" presId="urn:microsoft.com/office/officeart/2005/8/layout/hList3"/>
    <dgm:cxn modelId="{1D6018D7-6AE0-4137-8A30-5478FA140694}" srcId="{CC4D730A-9064-4127-9ECC-CEDB701D9729}" destId="{FC806525-A91C-47B7-A6BD-6B87AACC7C14}" srcOrd="4" destOrd="0" parTransId="{9D7ADA9B-3D79-4F10-A992-11065A6D1435}" sibTransId="{310356F5-9E97-47E7-927E-D578A3C54287}"/>
    <dgm:cxn modelId="{91D6039C-4CE4-4240-B804-4DF71680AD9C}" type="presOf" srcId="{3FD36399-F9E1-4959-B82F-8EBF173397A2}" destId="{34FAA7DF-1D61-4E0D-8F40-B20320E861EB}" srcOrd="0" destOrd="0" presId="urn:microsoft.com/office/officeart/2005/8/layout/hList3"/>
    <dgm:cxn modelId="{805CCB87-3ECA-4E32-9929-37C26520BF76}" srcId="{CC4D730A-9064-4127-9ECC-CEDB701D9729}" destId="{4DEF1882-3542-4E93-A082-FFC6141622EB}" srcOrd="2" destOrd="0" parTransId="{96A74654-0C69-421B-9181-23DDDAA24248}" sibTransId="{DEEE2C74-973D-45A6-9F15-5836DAD47E0E}"/>
    <dgm:cxn modelId="{7F863E1E-C286-460C-8C67-E7F8E994F062}" srcId="{CC4D730A-9064-4127-9ECC-CEDB701D9729}" destId="{3FD36399-F9E1-4959-B82F-8EBF173397A2}" srcOrd="3" destOrd="0" parTransId="{3908B77E-B2A2-4BE7-B10D-C49BEAF87AF8}" sibTransId="{7F31A706-9C73-4515-BD36-78693CE9951B}"/>
    <dgm:cxn modelId="{7AA5527A-CF5B-4F78-9740-3452CE1C359C}" srcId="{CC4D730A-9064-4127-9ECC-CEDB701D9729}" destId="{5B9B875E-E1AB-4E24-8AAD-5F4CD6C915F8}" srcOrd="1" destOrd="0" parTransId="{C5BBE8B9-28E2-49B0-BA85-A73FDFDE2FDC}" sibTransId="{1AFBE76E-0FB2-4DF1-B4AC-72EC19712BA0}"/>
    <dgm:cxn modelId="{64081F2B-65E5-45BF-8773-3D5DDCB289AE}" type="presOf" srcId="{4DEF1882-3542-4E93-A082-FFC6141622EB}" destId="{BF588E5D-B3D1-4C02-B2E0-0DBD270FA430}" srcOrd="0" destOrd="0" presId="urn:microsoft.com/office/officeart/2005/8/layout/hList3"/>
    <dgm:cxn modelId="{23401462-A735-4E88-96B9-B5359F1034EA}" type="presOf" srcId="{5B9B875E-E1AB-4E24-8AAD-5F4CD6C915F8}" destId="{74C52371-C582-4FD7-8633-A68CB343EE18}" srcOrd="0" destOrd="0" presId="urn:microsoft.com/office/officeart/2005/8/layout/hList3"/>
    <dgm:cxn modelId="{80DE4DC6-217E-45F6-9DD7-54CCFD1E1369}" srcId="{CD479420-968F-4FC6-97A6-0F90C4EF37A4}" destId="{CC4D730A-9064-4127-9ECC-CEDB701D9729}" srcOrd="0" destOrd="0" parTransId="{1EBE45C9-E9CF-4189-8CC1-3FD560FEFFED}" sibTransId="{B1A30B96-060F-4432-BDB4-AE30DC681A25}"/>
    <dgm:cxn modelId="{C5517D7A-9CCC-43EF-8E7F-96B26231EF51}" srcId="{CC4D730A-9064-4127-9ECC-CEDB701D9729}" destId="{6EEDE556-8ABF-4002-BB8A-DFEFA233E40B}" srcOrd="0" destOrd="0" parTransId="{D84C5D6D-4610-47FA-AABF-4A86E976105D}" sibTransId="{D9FA1D65-2500-4D73-A363-8124D1008AB8}"/>
    <dgm:cxn modelId="{F40D40A4-FAE8-4024-B65B-3FC9DA069658}" type="presParOf" srcId="{7153A40C-7EB7-4646-A9D5-86F019059C3E}" destId="{97157432-5E3B-4334-8925-3DF5CB5354DE}" srcOrd="0" destOrd="0" presId="urn:microsoft.com/office/officeart/2005/8/layout/hList3"/>
    <dgm:cxn modelId="{50AEB745-04D6-464C-A409-EF8BCD7B10A3}" type="presParOf" srcId="{7153A40C-7EB7-4646-A9D5-86F019059C3E}" destId="{8C57F280-EC6B-4873-8E4E-ADE9831C1BB4}" srcOrd="1" destOrd="0" presId="urn:microsoft.com/office/officeart/2005/8/layout/hList3"/>
    <dgm:cxn modelId="{842E85F7-7309-4226-9C39-0028D1FF3018}" type="presParOf" srcId="{8C57F280-EC6B-4873-8E4E-ADE9831C1BB4}" destId="{4376B9A0-6FD4-43F3-BBAB-C9D72BEA33C2}" srcOrd="0" destOrd="0" presId="urn:microsoft.com/office/officeart/2005/8/layout/hList3"/>
    <dgm:cxn modelId="{3A8BAA62-86B3-402B-8C7E-DBB39858A3FE}" type="presParOf" srcId="{8C57F280-EC6B-4873-8E4E-ADE9831C1BB4}" destId="{74C52371-C582-4FD7-8633-A68CB343EE18}" srcOrd="1" destOrd="0" presId="urn:microsoft.com/office/officeart/2005/8/layout/hList3"/>
    <dgm:cxn modelId="{53380770-6092-4E38-9980-F3C8AAE06185}" type="presParOf" srcId="{8C57F280-EC6B-4873-8E4E-ADE9831C1BB4}" destId="{BF588E5D-B3D1-4C02-B2E0-0DBD270FA430}" srcOrd="2" destOrd="0" presId="urn:microsoft.com/office/officeart/2005/8/layout/hList3"/>
    <dgm:cxn modelId="{D70BD5D3-186F-44A8-B31F-210F6314D804}" type="presParOf" srcId="{8C57F280-EC6B-4873-8E4E-ADE9831C1BB4}" destId="{34FAA7DF-1D61-4E0D-8F40-B20320E861EB}" srcOrd="3" destOrd="0" presId="urn:microsoft.com/office/officeart/2005/8/layout/hList3"/>
    <dgm:cxn modelId="{28F0DDEE-28A1-4334-AB5B-ED1F165D89B2}" type="presParOf" srcId="{8C57F280-EC6B-4873-8E4E-ADE9831C1BB4}" destId="{94F48BCA-D207-4EF2-A53E-B292E185EE85}" srcOrd="4" destOrd="0" presId="urn:microsoft.com/office/officeart/2005/8/layout/hList3"/>
    <dgm:cxn modelId="{A0C4F7E3-1E54-4831-A017-22387C30691F}" type="presParOf" srcId="{7153A40C-7EB7-4646-A9D5-86F019059C3E}" destId="{31181E80-214A-4C47-A654-CB91988EF7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E81F5C-66A2-481B-ABE2-623E700AF3F7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2" csCatId="accent1" phldr="1"/>
      <dgm:spPr/>
    </dgm:pt>
    <dgm:pt modelId="{F6F478CB-49C5-4268-BB5B-6A7E02142813}">
      <dgm:prSet phldrT="[Texto]"/>
      <dgm:spPr>
        <a:solidFill>
          <a:srgbClr val="FF0000"/>
        </a:solidFill>
      </dgm:spPr>
      <dgm:t>
        <a:bodyPr/>
        <a:lstStyle/>
        <a:p>
          <a:r>
            <a:rPr lang="es-CR" dirty="0" smtClean="0"/>
            <a:t>Costos de Inversión</a:t>
          </a:r>
          <a:endParaRPr lang="en-US" dirty="0"/>
        </a:p>
      </dgm:t>
    </dgm:pt>
    <dgm:pt modelId="{F7276DE0-23E5-42D4-B16F-FAAD712F6AF1}" type="parTrans" cxnId="{4EDC8818-B53C-4DB0-A8F0-08A867955AD2}">
      <dgm:prSet/>
      <dgm:spPr/>
      <dgm:t>
        <a:bodyPr/>
        <a:lstStyle/>
        <a:p>
          <a:endParaRPr lang="en-US"/>
        </a:p>
      </dgm:t>
    </dgm:pt>
    <dgm:pt modelId="{3B091019-6CB1-4B13-9BC8-C59628827649}" type="sibTrans" cxnId="{4EDC8818-B53C-4DB0-A8F0-08A867955AD2}">
      <dgm:prSet/>
      <dgm:spPr/>
      <dgm:t>
        <a:bodyPr/>
        <a:lstStyle/>
        <a:p>
          <a:endParaRPr lang="en-US"/>
        </a:p>
      </dgm:t>
    </dgm:pt>
    <dgm:pt modelId="{AAF68EDD-0529-4798-8D40-50737DCF58E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R" dirty="0" smtClean="0"/>
            <a:t>Costos de Operación</a:t>
          </a:r>
          <a:endParaRPr lang="en-US" dirty="0"/>
        </a:p>
      </dgm:t>
    </dgm:pt>
    <dgm:pt modelId="{17447507-7FFF-420B-B8C5-05BD1843D566}" type="parTrans" cxnId="{C2B561EB-8652-4044-930F-D0907D2B48CF}">
      <dgm:prSet/>
      <dgm:spPr/>
      <dgm:t>
        <a:bodyPr/>
        <a:lstStyle/>
        <a:p>
          <a:endParaRPr lang="en-US"/>
        </a:p>
      </dgm:t>
    </dgm:pt>
    <dgm:pt modelId="{B2566354-AFFE-4ECF-A6D7-C62702DD33C2}" type="sibTrans" cxnId="{C2B561EB-8652-4044-930F-D0907D2B48CF}">
      <dgm:prSet/>
      <dgm:spPr/>
      <dgm:t>
        <a:bodyPr/>
        <a:lstStyle/>
        <a:p>
          <a:endParaRPr lang="en-US"/>
        </a:p>
      </dgm:t>
    </dgm:pt>
    <dgm:pt modelId="{11E93674-8460-4573-A6DA-AB701E86E5FD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R" dirty="0" smtClean="0"/>
            <a:t>Costos Totales del Proyecto</a:t>
          </a:r>
          <a:endParaRPr lang="en-US" dirty="0"/>
        </a:p>
      </dgm:t>
    </dgm:pt>
    <dgm:pt modelId="{2A995A76-1D56-4657-8039-AA8FC4B6B4BF}" type="parTrans" cxnId="{4CE503CA-8777-47F5-9942-AE7A15423AB6}">
      <dgm:prSet/>
      <dgm:spPr/>
      <dgm:t>
        <a:bodyPr/>
        <a:lstStyle/>
        <a:p>
          <a:endParaRPr lang="en-US"/>
        </a:p>
      </dgm:t>
    </dgm:pt>
    <dgm:pt modelId="{ADFFC696-C717-4DEC-8E6B-8207D629764A}" type="sibTrans" cxnId="{4CE503CA-8777-47F5-9942-AE7A15423AB6}">
      <dgm:prSet/>
      <dgm:spPr/>
      <dgm:t>
        <a:bodyPr/>
        <a:lstStyle/>
        <a:p>
          <a:endParaRPr lang="en-US"/>
        </a:p>
      </dgm:t>
    </dgm:pt>
    <dgm:pt modelId="{7F3BCDB0-364D-4B71-995A-1D8F77F95CE8}" type="pres">
      <dgm:prSet presAssocID="{6DE81F5C-66A2-481B-ABE2-623E700AF3F7}" presName="linearFlow" presStyleCnt="0">
        <dgm:presLayoutVars>
          <dgm:dir/>
          <dgm:resizeHandles val="exact"/>
        </dgm:presLayoutVars>
      </dgm:prSet>
      <dgm:spPr/>
    </dgm:pt>
    <dgm:pt modelId="{126E39B1-699A-4204-8D91-9DE12AF21059}" type="pres">
      <dgm:prSet presAssocID="{F6F478CB-49C5-4268-BB5B-6A7E021428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ADF04-3549-45C6-944A-1647DCD63449}" type="pres">
      <dgm:prSet presAssocID="{3B091019-6CB1-4B13-9BC8-C59628827649}" presName="spacerL" presStyleCnt="0"/>
      <dgm:spPr/>
    </dgm:pt>
    <dgm:pt modelId="{56115391-7DC7-4497-8C95-EB4378393C84}" type="pres">
      <dgm:prSet presAssocID="{3B091019-6CB1-4B13-9BC8-C5962882764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FF4F98A-BD11-43C3-83D6-BF2FDD34F7E5}" type="pres">
      <dgm:prSet presAssocID="{3B091019-6CB1-4B13-9BC8-C59628827649}" presName="spacerR" presStyleCnt="0"/>
      <dgm:spPr/>
    </dgm:pt>
    <dgm:pt modelId="{157E3F7D-8AB5-4922-A5F5-6F833F5522FC}" type="pres">
      <dgm:prSet presAssocID="{AAF68EDD-0529-4798-8D40-50737DCF58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B29FC-416F-4F34-89F1-1AD6490797B9}" type="pres">
      <dgm:prSet presAssocID="{B2566354-AFFE-4ECF-A6D7-C62702DD33C2}" presName="spacerL" presStyleCnt="0"/>
      <dgm:spPr/>
    </dgm:pt>
    <dgm:pt modelId="{0D531758-617B-4A1C-ABD5-3AA2BAECD460}" type="pres">
      <dgm:prSet presAssocID="{B2566354-AFFE-4ECF-A6D7-C62702DD33C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BCD6BBA-20FE-40BD-88BA-0565F1B8FF86}" type="pres">
      <dgm:prSet presAssocID="{B2566354-AFFE-4ECF-A6D7-C62702DD33C2}" presName="spacerR" presStyleCnt="0"/>
      <dgm:spPr/>
    </dgm:pt>
    <dgm:pt modelId="{C6B84F2E-0C17-4FB2-8BD1-699A2F48D901}" type="pres">
      <dgm:prSet presAssocID="{11E93674-8460-4573-A6DA-AB701E86E5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C8818-B53C-4DB0-A8F0-08A867955AD2}" srcId="{6DE81F5C-66A2-481B-ABE2-623E700AF3F7}" destId="{F6F478CB-49C5-4268-BB5B-6A7E02142813}" srcOrd="0" destOrd="0" parTransId="{F7276DE0-23E5-42D4-B16F-FAAD712F6AF1}" sibTransId="{3B091019-6CB1-4B13-9BC8-C59628827649}"/>
    <dgm:cxn modelId="{71EF9351-B02B-40DC-8002-AD5A041748AE}" type="presOf" srcId="{3B091019-6CB1-4B13-9BC8-C59628827649}" destId="{56115391-7DC7-4497-8C95-EB4378393C84}" srcOrd="0" destOrd="0" presId="urn:microsoft.com/office/officeart/2005/8/layout/equation1"/>
    <dgm:cxn modelId="{408268D9-33C6-4B2B-A605-C76220E3268D}" type="presOf" srcId="{11E93674-8460-4573-A6DA-AB701E86E5FD}" destId="{C6B84F2E-0C17-4FB2-8BD1-699A2F48D901}" srcOrd="0" destOrd="0" presId="urn:microsoft.com/office/officeart/2005/8/layout/equation1"/>
    <dgm:cxn modelId="{DC32BEF5-7A5D-4B31-8C03-47152EC321F9}" type="presOf" srcId="{F6F478CB-49C5-4268-BB5B-6A7E02142813}" destId="{126E39B1-699A-4204-8D91-9DE12AF21059}" srcOrd="0" destOrd="0" presId="urn:microsoft.com/office/officeart/2005/8/layout/equation1"/>
    <dgm:cxn modelId="{5198352C-003B-4290-B17D-27464A9F7F14}" type="presOf" srcId="{B2566354-AFFE-4ECF-A6D7-C62702DD33C2}" destId="{0D531758-617B-4A1C-ABD5-3AA2BAECD460}" srcOrd="0" destOrd="0" presId="urn:microsoft.com/office/officeart/2005/8/layout/equation1"/>
    <dgm:cxn modelId="{C2B561EB-8652-4044-930F-D0907D2B48CF}" srcId="{6DE81F5C-66A2-481B-ABE2-623E700AF3F7}" destId="{AAF68EDD-0529-4798-8D40-50737DCF58E1}" srcOrd="1" destOrd="0" parTransId="{17447507-7FFF-420B-B8C5-05BD1843D566}" sibTransId="{B2566354-AFFE-4ECF-A6D7-C62702DD33C2}"/>
    <dgm:cxn modelId="{4CE503CA-8777-47F5-9942-AE7A15423AB6}" srcId="{6DE81F5C-66A2-481B-ABE2-623E700AF3F7}" destId="{11E93674-8460-4573-A6DA-AB701E86E5FD}" srcOrd="2" destOrd="0" parTransId="{2A995A76-1D56-4657-8039-AA8FC4B6B4BF}" sibTransId="{ADFFC696-C717-4DEC-8E6B-8207D629764A}"/>
    <dgm:cxn modelId="{0E60C069-DD30-4B9E-B1C6-1EF39896F8B9}" type="presOf" srcId="{6DE81F5C-66A2-481B-ABE2-623E700AF3F7}" destId="{7F3BCDB0-364D-4B71-995A-1D8F77F95CE8}" srcOrd="0" destOrd="0" presId="urn:microsoft.com/office/officeart/2005/8/layout/equation1"/>
    <dgm:cxn modelId="{133F5DA6-EA50-4541-BF06-883C02CFCCA6}" type="presOf" srcId="{AAF68EDD-0529-4798-8D40-50737DCF58E1}" destId="{157E3F7D-8AB5-4922-A5F5-6F833F5522FC}" srcOrd="0" destOrd="0" presId="urn:microsoft.com/office/officeart/2005/8/layout/equation1"/>
    <dgm:cxn modelId="{21EB0BAB-5301-40CD-A828-3C1314D9EF63}" type="presParOf" srcId="{7F3BCDB0-364D-4B71-995A-1D8F77F95CE8}" destId="{126E39B1-699A-4204-8D91-9DE12AF21059}" srcOrd="0" destOrd="0" presId="urn:microsoft.com/office/officeart/2005/8/layout/equation1"/>
    <dgm:cxn modelId="{889FC30F-C2E5-4794-97B3-289E311C328D}" type="presParOf" srcId="{7F3BCDB0-364D-4B71-995A-1D8F77F95CE8}" destId="{6CCADF04-3549-45C6-944A-1647DCD63449}" srcOrd="1" destOrd="0" presId="urn:microsoft.com/office/officeart/2005/8/layout/equation1"/>
    <dgm:cxn modelId="{F604679B-4FBF-49B4-B9F9-52D5F1431813}" type="presParOf" srcId="{7F3BCDB0-364D-4B71-995A-1D8F77F95CE8}" destId="{56115391-7DC7-4497-8C95-EB4378393C84}" srcOrd="2" destOrd="0" presId="urn:microsoft.com/office/officeart/2005/8/layout/equation1"/>
    <dgm:cxn modelId="{2DB95C86-FBD2-47A2-8B57-91BF760C2236}" type="presParOf" srcId="{7F3BCDB0-364D-4B71-995A-1D8F77F95CE8}" destId="{AFF4F98A-BD11-43C3-83D6-BF2FDD34F7E5}" srcOrd="3" destOrd="0" presId="urn:microsoft.com/office/officeart/2005/8/layout/equation1"/>
    <dgm:cxn modelId="{A978DCE0-86F4-4FCA-A369-A6032E44D3ED}" type="presParOf" srcId="{7F3BCDB0-364D-4B71-995A-1D8F77F95CE8}" destId="{157E3F7D-8AB5-4922-A5F5-6F833F5522FC}" srcOrd="4" destOrd="0" presId="urn:microsoft.com/office/officeart/2005/8/layout/equation1"/>
    <dgm:cxn modelId="{8F7D1A8F-3545-4447-B731-AB2C6C39056E}" type="presParOf" srcId="{7F3BCDB0-364D-4B71-995A-1D8F77F95CE8}" destId="{A98B29FC-416F-4F34-89F1-1AD6490797B9}" srcOrd="5" destOrd="0" presId="urn:microsoft.com/office/officeart/2005/8/layout/equation1"/>
    <dgm:cxn modelId="{B5DE8596-4A0B-4AC1-9951-B64EA304BF4A}" type="presParOf" srcId="{7F3BCDB0-364D-4B71-995A-1D8F77F95CE8}" destId="{0D531758-617B-4A1C-ABD5-3AA2BAECD460}" srcOrd="6" destOrd="0" presId="urn:microsoft.com/office/officeart/2005/8/layout/equation1"/>
    <dgm:cxn modelId="{CC641191-E8EE-4762-B570-29BA79F10E3A}" type="presParOf" srcId="{7F3BCDB0-364D-4B71-995A-1D8F77F95CE8}" destId="{0BCD6BBA-20FE-40BD-88BA-0565F1B8FF86}" srcOrd="7" destOrd="0" presId="urn:microsoft.com/office/officeart/2005/8/layout/equation1"/>
    <dgm:cxn modelId="{50D6094B-803A-4F3D-B68F-178148DE953C}" type="presParOf" srcId="{7F3BCDB0-364D-4B71-995A-1D8F77F95CE8}" destId="{C6B84F2E-0C17-4FB2-8BD1-699A2F48D90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C47B9B-7466-4EC7-82E9-238B6F79F74C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7AB16743-D031-4193-BA58-732CAA5C80E0}">
      <dgm:prSet phldrT="[Texto]"/>
      <dgm:spPr/>
      <dgm:t>
        <a:bodyPr/>
        <a:lstStyle/>
        <a:p>
          <a:r>
            <a:rPr lang="es-CR" dirty="0" smtClean="0"/>
            <a:t>Ingresos y egresos afectos a impuestos</a:t>
          </a:r>
          <a:endParaRPr lang="en-US" dirty="0"/>
        </a:p>
      </dgm:t>
    </dgm:pt>
    <dgm:pt modelId="{7B40DFB6-E232-4997-8166-C64E44A6821D}" type="parTrans" cxnId="{E75E80B1-665B-456F-ABD4-C02FF9F3FAF3}">
      <dgm:prSet/>
      <dgm:spPr/>
      <dgm:t>
        <a:bodyPr/>
        <a:lstStyle/>
        <a:p>
          <a:endParaRPr lang="en-US"/>
        </a:p>
      </dgm:t>
    </dgm:pt>
    <dgm:pt modelId="{8EA6B2FC-C88A-4622-8C53-12CB9C0BB048}" type="sibTrans" cxnId="{E75E80B1-665B-456F-ABD4-C02FF9F3FAF3}">
      <dgm:prSet/>
      <dgm:spPr/>
      <dgm:t>
        <a:bodyPr/>
        <a:lstStyle/>
        <a:p>
          <a:endParaRPr lang="en-US"/>
        </a:p>
      </dgm:t>
    </dgm:pt>
    <dgm:pt modelId="{3B0D88CC-BF1B-430F-8DE8-20228502FDB2}">
      <dgm:prSet phldrT="[Texto]"/>
      <dgm:spPr/>
      <dgm:t>
        <a:bodyPr/>
        <a:lstStyle/>
        <a:p>
          <a:r>
            <a:rPr lang="es-CR" dirty="0" smtClean="0"/>
            <a:t>Gastos no desembolsables</a:t>
          </a:r>
          <a:endParaRPr lang="en-US" dirty="0"/>
        </a:p>
      </dgm:t>
    </dgm:pt>
    <dgm:pt modelId="{EB32D486-710F-47B4-AD78-E8CE01A8AA23}" type="parTrans" cxnId="{3B660583-62BE-4FA9-941F-10C1F534ECD9}">
      <dgm:prSet/>
      <dgm:spPr/>
      <dgm:t>
        <a:bodyPr/>
        <a:lstStyle/>
        <a:p>
          <a:endParaRPr lang="en-US"/>
        </a:p>
      </dgm:t>
    </dgm:pt>
    <dgm:pt modelId="{2E775D35-B871-4475-AE4B-DC5ACE99F727}" type="sibTrans" cxnId="{3B660583-62BE-4FA9-941F-10C1F534ECD9}">
      <dgm:prSet/>
      <dgm:spPr/>
      <dgm:t>
        <a:bodyPr/>
        <a:lstStyle/>
        <a:p>
          <a:endParaRPr lang="en-US"/>
        </a:p>
      </dgm:t>
    </dgm:pt>
    <dgm:pt modelId="{211AF1A4-777E-4040-8C71-9BDC49F4CD00}">
      <dgm:prSet phldrT="[Texto]"/>
      <dgm:spPr/>
      <dgm:t>
        <a:bodyPr/>
        <a:lstStyle/>
        <a:p>
          <a:r>
            <a:rPr lang="es-CR" dirty="0" smtClean="0"/>
            <a:t>Cálculo del impuesto</a:t>
          </a:r>
          <a:endParaRPr lang="en-US" dirty="0"/>
        </a:p>
      </dgm:t>
    </dgm:pt>
    <dgm:pt modelId="{B54C97FF-AED7-4AD2-9D79-A90558F876A7}" type="parTrans" cxnId="{1784E017-F8EB-49A8-A3D5-1BC85DF3528D}">
      <dgm:prSet/>
      <dgm:spPr/>
      <dgm:t>
        <a:bodyPr/>
        <a:lstStyle/>
        <a:p>
          <a:endParaRPr lang="en-US"/>
        </a:p>
      </dgm:t>
    </dgm:pt>
    <dgm:pt modelId="{729701E2-24A7-4EF8-9800-E84D67693385}" type="sibTrans" cxnId="{1784E017-F8EB-49A8-A3D5-1BC85DF3528D}">
      <dgm:prSet/>
      <dgm:spPr/>
      <dgm:t>
        <a:bodyPr/>
        <a:lstStyle/>
        <a:p>
          <a:endParaRPr lang="en-US"/>
        </a:p>
      </dgm:t>
    </dgm:pt>
    <dgm:pt modelId="{7AF0787A-6B31-4544-A17D-5811284A7F00}">
      <dgm:prSet phldrT="[Texto]"/>
      <dgm:spPr/>
      <dgm:t>
        <a:bodyPr/>
        <a:lstStyle/>
        <a:p>
          <a:r>
            <a:rPr lang="es-CR" dirty="0" smtClean="0"/>
            <a:t>Ajuste por gastos no desembolsables</a:t>
          </a:r>
          <a:endParaRPr lang="en-US" dirty="0"/>
        </a:p>
      </dgm:t>
    </dgm:pt>
    <dgm:pt modelId="{DA8BB12C-C863-4472-9006-81BDD6A43704}" type="parTrans" cxnId="{A96AA426-D25F-4ECA-B8F7-812CD1FE748C}">
      <dgm:prSet/>
      <dgm:spPr/>
      <dgm:t>
        <a:bodyPr/>
        <a:lstStyle/>
        <a:p>
          <a:endParaRPr lang="en-US"/>
        </a:p>
      </dgm:t>
    </dgm:pt>
    <dgm:pt modelId="{E8682C03-6BAD-4270-B517-6D63AABBAB67}" type="sibTrans" cxnId="{A96AA426-D25F-4ECA-B8F7-812CD1FE748C}">
      <dgm:prSet/>
      <dgm:spPr/>
      <dgm:t>
        <a:bodyPr/>
        <a:lstStyle/>
        <a:p>
          <a:endParaRPr lang="en-US"/>
        </a:p>
      </dgm:t>
    </dgm:pt>
    <dgm:pt modelId="{08A500B6-648C-4D76-B2B5-DA4FB3836A27}">
      <dgm:prSet phldrT="[Texto]"/>
      <dgm:spPr/>
      <dgm:t>
        <a:bodyPr/>
        <a:lstStyle/>
        <a:p>
          <a:r>
            <a:rPr lang="es-CR" dirty="0" smtClean="0"/>
            <a:t>Costos y beneficios no afectos a impuestos</a:t>
          </a:r>
          <a:endParaRPr lang="en-US" dirty="0"/>
        </a:p>
      </dgm:t>
    </dgm:pt>
    <dgm:pt modelId="{3055F325-27A2-49E5-88AF-7DCC3AE36D49}" type="parTrans" cxnId="{CB3BF0C3-959B-4A02-8E34-5656AE128ECA}">
      <dgm:prSet/>
      <dgm:spPr/>
      <dgm:t>
        <a:bodyPr/>
        <a:lstStyle/>
        <a:p>
          <a:endParaRPr lang="en-US"/>
        </a:p>
      </dgm:t>
    </dgm:pt>
    <dgm:pt modelId="{F6C2C5C3-FAC1-4225-8E40-01CBF5941AC6}" type="sibTrans" cxnId="{CB3BF0C3-959B-4A02-8E34-5656AE128ECA}">
      <dgm:prSet/>
      <dgm:spPr/>
      <dgm:t>
        <a:bodyPr/>
        <a:lstStyle/>
        <a:p>
          <a:endParaRPr lang="en-US"/>
        </a:p>
      </dgm:t>
    </dgm:pt>
    <dgm:pt modelId="{4EB44F68-8024-4E36-AC78-D9AC9CE153F8}">
      <dgm:prSet phldrT="[Texto]"/>
      <dgm:spPr/>
      <dgm:t>
        <a:bodyPr/>
        <a:lstStyle/>
        <a:p>
          <a:r>
            <a:rPr lang="es-CR" dirty="0" smtClean="0"/>
            <a:t>Flujo de caja</a:t>
          </a:r>
          <a:endParaRPr lang="en-US" dirty="0"/>
        </a:p>
      </dgm:t>
    </dgm:pt>
    <dgm:pt modelId="{A54A7BDF-6FCF-48C9-9514-C293470F0DD8}" type="parTrans" cxnId="{4D9ADC59-D2EA-4CAC-925D-95A56E72DAF9}">
      <dgm:prSet/>
      <dgm:spPr/>
      <dgm:t>
        <a:bodyPr/>
        <a:lstStyle/>
        <a:p>
          <a:endParaRPr lang="en-US"/>
        </a:p>
      </dgm:t>
    </dgm:pt>
    <dgm:pt modelId="{00CA1B5A-3ADC-4340-A4B8-E97D659A6792}" type="sibTrans" cxnId="{4D9ADC59-D2EA-4CAC-925D-95A56E72DAF9}">
      <dgm:prSet/>
      <dgm:spPr/>
      <dgm:t>
        <a:bodyPr/>
        <a:lstStyle/>
        <a:p>
          <a:endParaRPr lang="en-US"/>
        </a:p>
      </dgm:t>
    </dgm:pt>
    <dgm:pt modelId="{866009B5-054B-4974-A508-28061EBE37C1}" type="pres">
      <dgm:prSet presAssocID="{88C47B9B-7466-4EC7-82E9-238B6F79F74C}" presName="linearFlow" presStyleCnt="0">
        <dgm:presLayoutVars>
          <dgm:resizeHandles val="exact"/>
        </dgm:presLayoutVars>
      </dgm:prSet>
      <dgm:spPr/>
    </dgm:pt>
    <dgm:pt modelId="{F130255D-6D97-4041-A9A4-48E4199E183C}" type="pres">
      <dgm:prSet presAssocID="{7AB16743-D031-4193-BA58-732CAA5C80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5C45E-6B43-4D0B-AD00-1BE7AAD7C60B}" type="pres">
      <dgm:prSet presAssocID="{8EA6B2FC-C88A-4622-8C53-12CB9C0BB04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A2C7B6A-0463-4126-8C12-BE4D4A782CCB}" type="pres">
      <dgm:prSet presAssocID="{8EA6B2FC-C88A-4622-8C53-12CB9C0BB04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70DC277-AF79-4FC0-8DF7-C2322EFE0DBA}" type="pres">
      <dgm:prSet presAssocID="{3B0D88CC-BF1B-430F-8DE8-20228502FD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F978B-5AC9-4A50-B9F3-E37BA1A1F76E}" type="pres">
      <dgm:prSet presAssocID="{2E775D35-B871-4475-AE4B-DC5ACE99F72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48787A2-640E-4D95-84C6-EAD37366AF13}" type="pres">
      <dgm:prSet presAssocID="{2E775D35-B871-4475-AE4B-DC5ACE99F72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45659B4-DDC6-4FB4-92C8-64FAA5AF79B4}" type="pres">
      <dgm:prSet presAssocID="{211AF1A4-777E-4040-8C71-9BDC49F4CD0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2FDB5-40D7-4B36-B780-2A01C9791B17}" type="pres">
      <dgm:prSet presAssocID="{729701E2-24A7-4EF8-9800-E84D6769338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CEE81E4-66FE-4E82-9AC5-C55051A22BF7}" type="pres">
      <dgm:prSet presAssocID="{729701E2-24A7-4EF8-9800-E84D6769338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E1793F2-924B-4193-B281-9C1A3697D9DA}" type="pres">
      <dgm:prSet presAssocID="{7AF0787A-6B31-4544-A17D-5811284A7F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A03F4-469D-4E63-B53B-B10DADFD4F5C}" type="pres">
      <dgm:prSet presAssocID="{E8682C03-6BAD-4270-B517-6D63AABBAB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9AFB527-5F6B-4A9B-9401-CBB13D565F43}" type="pres">
      <dgm:prSet presAssocID="{E8682C03-6BAD-4270-B517-6D63AABBAB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5F95856-9B97-4A39-870A-2ED6A6E9D6D8}" type="pres">
      <dgm:prSet presAssocID="{08A500B6-648C-4D76-B2B5-DA4FB3836A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D1592-59E5-4BE6-BE6A-229B449B6265}" type="pres">
      <dgm:prSet presAssocID="{F6C2C5C3-FAC1-4225-8E40-01CBF5941AC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54B28E2-3C84-4FA2-850C-BBAD61A2C794}" type="pres">
      <dgm:prSet presAssocID="{F6C2C5C3-FAC1-4225-8E40-01CBF5941AC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4C8DECE-7B68-436C-A042-EDD98448BC00}" type="pres">
      <dgm:prSet presAssocID="{4EB44F68-8024-4E36-AC78-D9AC9CE153F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20CF0-032F-46CA-8019-BFB16DB21511}" type="presOf" srcId="{8EA6B2FC-C88A-4622-8C53-12CB9C0BB048}" destId="{1A2C7B6A-0463-4126-8C12-BE4D4A782CCB}" srcOrd="1" destOrd="0" presId="urn:microsoft.com/office/officeart/2005/8/layout/process2"/>
    <dgm:cxn modelId="{CB3BF0C3-959B-4A02-8E34-5656AE128ECA}" srcId="{88C47B9B-7466-4EC7-82E9-238B6F79F74C}" destId="{08A500B6-648C-4D76-B2B5-DA4FB3836A27}" srcOrd="4" destOrd="0" parTransId="{3055F325-27A2-49E5-88AF-7DCC3AE36D49}" sibTransId="{F6C2C5C3-FAC1-4225-8E40-01CBF5941AC6}"/>
    <dgm:cxn modelId="{786CC976-00EF-4BFF-B03A-83D2DB422530}" type="presOf" srcId="{7AF0787A-6B31-4544-A17D-5811284A7F00}" destId="{AE1793F2-924B-4193-B281-9C1A3697D9DA}" srcOrd="0" destOrd="0" presId="urn:microsoft.com/office/officeart/2005/8/layout/process2"/>
    <dgm:cxn modelId="{1784E017-F8EB-49A8-A3D5-1BC85DF3528D}" srcId="{88C47B9B-7466-4EC7-82E9-238B6F79F74C}" destId="{211AF1A4-777E-4040-8C71-9BDC49F4CD00}" srcOrd="2" destOrd="0" parTransId="{B54C97FF-AED7-4AD2-9D79-A90558F876A7}" sibTransId="{729701E2-24A7-4EF8-9800-E84D67693385}"/>
    <dgm:cxn modelId="{3B660583-62BE-4FA9-941F-10C1F534ECD9}" srcId="{88C47B9B-7466-4EC7-82E9-238B6F79F74C}" destId="{3B0D88CC-BF1B-430F-8DE8-20228502FDB2}" srcOrd="1" destOrd="0" parTransId="{EB32D486-710F-47B4-AD78-E8CE01A8AA23}" sibTransId="{2E775D35-B871-4475-AE4B-DC5ACE99F727}"/>
    <dgm:cxn modelId="{95A8E65C-712D-4838-955A-E77A942815ED}" type="presOf" srcId="{729701E2-24A7-4EF8-9800-E84D67693385}" destId="{4AB2FDB5-40D7-4B36-B780-2A01C9791B17}" srcOrd="0" destOrd="0" presId="urn:microsoft.com/office/officeart/2005/8/layout/process2"/>
    <dgm:cxn modelId="{3BC340DE-D469-4870-A090-507D39CFDCC8}" type="presOf" srcId="{7AB16743-D031-4193-BA58-732CAA5C80E0}" destId="{F130255D-6D97-4041-A9A4-48E4199E183C}" srcOrd="0" destOrd="0" presId="urn:microsoft.com/office/officeart/2005/8/layout/process2"/>
    <dgm:cxn modelId="{E91AA354-9208-45DF-9AA3-1A338321B517}" type="presOf" srcId="{4EB44F68-8024-4E36-AC78-D9AC9CE153F8}" destId="{F4C8DECE-7B68-436C-A042-EDD98448BC00}" srcOrd="0" destOrd="0" presId="urn:microsoft.com/office/officeart/2005/8/layout/process2"/>
    <dgm:cxn modelId="{C352282A-1F44-4174-B210-FB1154660344}" type="presOf" srcId="{3B0D88CC-BF1B-430F-8DE8-20228502FDB2}" destId="{570DC277-AF79-4FC0-8DF7-C2322EFE0DBA}" srcOrd="0" destOrd="0" presId="urn:microsoft.com/office/officeart/2005/8/layout/process2"/>
    <dgm:cxn modelId="{8FFD4F34-B1B5-4DC7-9FEE-AC9D8ED1E29B}" type="presOf" srcId="{08A500B6-648C-4D76-B2B5-DA4FB3836A27}" destId="{65F95856-9B97-4A39-870A-2ED6A6E9D6D8}" srcOrd="0" destOrd="0" presId="urn:microsoft.com/office/officeart/2005/8/layout/process2"/>
    <dgm:cxn modelId="{138C32E6-6467-46B8-8938-1607F7793720}" type="presOf" srcId="{E8682C03-6BAD-4270-B517-6D63AABBAB67}" destId="{69AFB527-5F6B-4A9B-9401-CBB13D565F43}" srcOrd="1" destOrd="0" presId="urn:microsoft.com/office/officeart/2005/8/layout/process2"/>
    <dgm:cxn modelId="{514428B1-B123-415C-93A3-ED4ADB41CDA9}" type="presOf" srcId="{211AF1A4-777E-4040-8C71-9BDC49F4CD00}" destId="{D45659B4-DDC6-4FB4-92C8-64FAA5AF79B4}" srcOrd="0" destOrd="0" presId="urn:microsoft.com/office/officeart/2005/8/layout/process2"/>
    <dgm:cxn modelId="{DA824E9E-6F71-4185-8B1A-0962BA2FD70E}" type="presOf" srcId="{2E775D35-B871-4475-AE4B-DC5ACE99F727}" destId="{0D8F978B-5AC9-4A50-B9F3-E37BA1A1F76E}" srcOrd="0" destOrd="0" presId="urn:microsoft.com/office/officeart/2005/8/layout/process2"/>
    <dgm:cxn modelId="{25FE56A6-8D84-4FFF-8E92-9E4C38EF2E35}" type="presOf" srcId="{2E775D35-B871-4475-AE4B-DC5ACE99F727}" destId="{848787A2-640E-4D95-84C6-EAD37366AF13}" srcOrd="1" destOrd="0" presId="urn:microsoft.com/office/officeart/2005/8/layout/process2"/>
    <dgm:cxn modelId="{A96AA426-D25F-4ECA-B8F7-812CD1FE748C}" srcId="{88C47B9B-7466-4EC7-82E9-238B6F79F74C}" destId="{7AF0787A-6B31-4544-A17D-5811284A7F00}" srcOrd="3" destOrd="0" parTransId="{DA8BB12C-C863-4472-9006-81BDD6A43704}" sibTransId="{E8682C03-6BAD-4270-B517-6D63AABBAB67}"/>
    <dgm:cxn modelId="{1FDAA5FC-5591-48DA-8C56-2C7CD1FC88CE}" type="presOf" srcId="{729701E2-24A7-4EF8-9800-E84D67693385}" destId="{0CEE81E4-66FE-4E82-9AC5-C55051A22BF7}" srcOrd="1" destOrd="0" presId="urn:microsoft.com/office/officeart/2005/8/layout/process2"/>
    <dgm:cxn modelId="{730C8DF3-5475-464C-8482-D10429CBAF00}" type="presOf" srcId="{F6C2C5C3-FAC1-4225-8E40-01CBF5941AC6}" destId="{481D1592-59E5-4BE6-BE6A-229B449B6265}" srcOrd="0" destOrd="0" presId="urn:microsoft.com/office/officeart/2005/8/layout/process2"/>
    <dgm:cxn modelId="{4D9ADC59-D2EA-4CAC-925D-95A56E72DAF9}" srcId="{88C47B9B-7466-4EC7-82E9-238B6F79F74C}" destId="{4EB44F68-8024-4E36-AC78-D9AC9CE153F8}" srcOrd="5" destOrd="0" parTransId="{A54A7BDF-6FCF-48C9-9514-C293470F0DD8}" sibTransId="{00CA1B5A-3ADC-4340-A4B8-E97D659A6792}"/>
    <dgm:cxn modelId="{6A805B26-3A57-4172-9034-B7C12D6EF120}" type="presOf" srcId="{E8682C03-6BAD-4270-B517-6D63AABBAB67}" destId="{1C0A03F4-469D-4E63-B53B-B10DADFD4F5C}" srcOrd="0" destOrd="0" presId="urn:microsoft.com/office/officeart/2005/8/layout/process2"/>
    <dgm:cxn modelId="{7FDCD47C-2A65-4FEE-B6AC-11A05C25919A}" type="presOf" srcId="{F6C2C5C3-FAC1-4225-8E40-01CBF5941AC6}" destId="{B54B28E2-3C84-4FA2-850C-BBAD61A2C794}" srcOrd="1" destOrd="0" presId="urn:microsoft.com/office/officeart/2005/8/layout/process2"/>
    <dgm:cxn modelId="{3752C1C1-71E5-4D99-ACC2-EE95B3FA1605}" type="presOf" srcId="{88C47B9B-7466-4EC7-82E9-238B6F79F74C}" destId="{866009B5-054B-4974-A508-28061EBE37C1}" srcOrd="0" destOrd="0" presId="urn:microsoft.com/office/officeart/2005/8/layout/process2"/>
    <dgm:cxn modelId="{E75E80B1-665B-456F-ABD4-C02FF9F3FAF3}" srcId="{88C47B9B-7466-4EC7-82E9-238B6F79F74C}" destId="{7AB16743-D031-4193-BA58-732CAA5C80E0}" srcOrd="0" destOrd="0" parTransId="{7B40DFB6-E232-4997-8166-C64E44A6821D}" sibTransId="{8EA6B2FC-C88A-4622-8C53-12CB9C0BB048}"/>
    <dgm:cxn modelId="{98D2CD36-6D7E-41BD-BDF3-67D953F46D7A}" type="presOf" srcId="{8EA6B2FC-C88A-4622-8C53-12CB9C0BB048}" destId="{A9A5C45E-6B43-4D0B-AD00-1BE7AAD7C60B}" srcOrd="0" destOrd="0" presId="urn:microsoft.com/office/officeart/2005/8/layout/process2"/>
    <dgm:cxn modelId="{FD386BB2-DB76-45E4-90E6-5AB1A5A41FA9}" type="presParOf" srcId="{866009B5-054B-4974-A508-28061EBE37C1}" destId="{F130255D-6D97-4041-A9A4-48E4199E183C}" srcOrd="0" destOrd="0" presId="urn:microsoft.com/office/officeart/2005/8/layout/process2"/>
    <dgm:cxn modelId="{CBD60B06-8292-4CA2-A1E2-8AC412F0386A}" type="presParOf" srcId="{866009B5-054B-4974-A508-28061EBE37C1}" destId="{A9A5C45E-6B43-4D0B-AD00-1BE7AAD7C60B}" srcOrd="1" destOrd="0" presId="urn:microsoft.com/office/officeart/2005/8/layout/process2"/>
    <dgm:cxn modelId="{F05A6D3A-3943-40AB-8F4A-AB615C2E5564}" type="presParOf" srcId="{A9A5C45E-6B43-4D0B-AD00-1BE7AAD7C60B}" destId="{1A2C7B6A-0463-4126-8C12-BE4D4A782CCB}" srcOrd="0" destOrd="0" presId="urn:microsoft.com/office/officeart/2005/8/layout/process2"/>
    <dgm:cxn modelId="{4FE9A933-9D9E-46C6-BFC3-3EF2E2FBADF6}" type="presParOf" srcId="{866009B5-054B-4974-A508-28061EBE37C1}" destId="{570DC277-AF79-4FC0-8DF7-C2322EFE0DBA}" srcOrd="2" destOrd="0" presId="urn:microsoft.com/office/officeart/2005/8/layout/process2"/>
    <dgm:cxn modelId="{1405269F-7E50-467E-8526-06BDB4866BD7}" type="presParOf" srcId="{866009B5-054B-4974-A508-28061EBE37C1}" destId="{0D8F978B-5AC9-4A50-B9F3-E37BA1A1F76E}" srcOrd="3" destOrd="0" presId="urn:microsoft.com/office/officeart/2005/8/layout/process2"/>
    <dgm:cxn modelId="{0D609457-631D-4EB2-AE0B-608CFDF29EB6}" type="presParOf" srcId="{0D8F978B-5AC9-4A50-B9F3-E37BA1A1F76E}" destId="{848787A2-640E-4D95-84C6-EAD37366AF13}" srcOrd="0" destOrd="0" presId="urn:microsoft.com/office/officeart/2005/8/layout/process2"/>
    <dgm:cxn modelId="{420E4330-FF29-4DD2-B949-7C217DF9427F}" type="presParOf" srcId="{866009B5-054B-4974-A508-28061EBE37C1}" destId="{D45659B4-DDC6-4FB4-92C8-64FAA5AF79B4}" srcOrd="4" destOrd="0" presId="urn:microsoft.com/office/officeart/2005/8/layout/process2"/>
    <dgm:cxn modelId="{43871A3E-4107-4E8B-9CBC-9E08B30E8BA9}" type="presParOf" srcId="{866009B5-054B-4974-A508-28061EBE37C1}" destId="{4AB2FDB5-40D7-4B36-B780-2A01C9791B17}" srcOrd="5" destOrd="0" presId="urn:microsoft.com/office/officeart/2005/8/layout/process2"/>
    <dgm:cxn modelId="{6F5967B4-2335-4621-9B70-DF49CAB18698}" type="presParOf" srcId="{4AB2FDB5-40D7-4B36-B780-2A01C9791B17}" destId="{0CEE81E4-66FE-4E82-9AC5-C55051A22BF7}" srcOrd="0" destOrd="0" presId="urn:microsoft.com/office/officeart/2005/8/layout/process2"/>
    <dgm:cxn modelId="{AD24BDDA-72F1-443D-B3EE-3EC3F1D25AF1}" type="presParOf" srcId="{866009B5-054B-4974-A508-28061EBE37C1}" destId="{AE1793F2-924B-4193-B281-9C1A3697D9DA}" srcOrd="6" destOrd="0" presId="urn:microsoft.com/office/officeart/2005/8/layout/process2"/>
    <dgm:cxn modelId="{DADA72E9-93AF-49FD-947F-138411C40D0B}" type="presParOf" srcId="{866009B5-054B-4974-A508-28061EBE37C1}" destId="{1C0A03F4-469D-4E63-B53B-B10DADFD4F5C}" srcOrd="7" destOrd="0" presId="urn:microsoft.com/office/officeart/2005/8/layout/process2"/>
    <dgm:cxn modelId="{2DF79A3E-C289-4629-8E83-2F7E2D7104FF}" type="presParOf" srcId="{1C0A03F4-469D-4E63-B53B-B10DADFD4F5C}" destId="{69AFB527-5F6B-4A9B-9401-CBB13D565F43}" srcOrd="0" destOrd="0" presId="urn:microsoft.com/office/officeart/2005/8/layout/process2"/>
    <dgm:cxn modelId="{6EB4D7C7-BCB9-4BD0-B2D0-5BCB72BABB16}" type="presParOf" srcId="{866009B5-054B-4974-A508-28061EBE37C1}" destId="{65F95856-9B97-4A39-870A-2ED6A6E9D6D8}" srcOrd="8" destOrd="0" presId="urn:microsoft.com/office/officeart/2005/8/layout/process2"/>
    <dgm:cxn modelId="{ABD53F4C-9170-401C-8ACE-3197B24D85B8}" type="presParOf" srcId="{866009B5-054B-4974-A508-28061EBE37C1}" destId="{481D1592-59E5-4BE6-BE6A-229B449B6265}" srcOrd="9" destOrd="0" presId="urn:microsoft.com/office/officeart/2005/8/layout/process2"/>
    <dgm:cxn modelId="{E35216FB-D530-4D31-8DA8-FFDBA37D0470}" type="presParOf" srcId="{481D1592-59E5-4BE6-BE6A-229B449B6265}" destId="{B54B28E2-3C84-4FA2-850C-BBAD61A2C794}" srcOrd="0" destOrd="0" presId="urn:microsoft.com/office/officeart/2005/8/layout/process2"/>
    <dgm:cxn modelId="{832550EC-D2AD-4AC2-9F35-44AB601C8D84}" type="presParOf" srcId="{866009B5-054B-4974-A508-28061EBE37C1}" destId="{F4C8DECE-7B68-436C-A042-EDD98448BC0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85AF1-9FC8-46FE-B915-41707CBE41B5}">
      <dsp:nvSpPr>
        <dsp:cNvPr id="0" name=""/>
        <dsp:cNvSpPr/>
      </dsp:nvSpPr>
      <dsp:spPr>
        <a:xfrm>
          <a:off x="3096025" y="2487136"/>
          <a:ext cx="2037549" cy="20375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500" kern="1200" dirty="0" smtClean="0"/>
            <a:t>Evaluación Financiera</a:t>
          </a:r>
          <a:endParaRPr lang="es-CR" sz="2500" kern="1200" dirty="0"/>
        </a:p>
      </dsp:txBody>
      <dsp:txXfrm>
        <a:off x="3394417" y="2785528"/>
        <a:ext cx="1440765" cy="1440765"/>
      </dsp:txXfrm>
    </dsp:sp>
    <dsp:sp modelId="{2E409B4E-3012-4DEA-9715-B9E4EDE56C7B}">
      <dsp:nvSpPr>
        <dsp:cNvPr id="0" name=""/>
        <dsp:cNvSpPr/>
      </dsp:nvSpPr>
      <dsp:spPr>
        <a:xfrm rot="10800000">
          <a:off x="1029684" y="3215560"/>
          <a:ext cx="1952692" cy="58070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37E5D4-D3C7-4F2A-A338-ACE3C16B4D8C}">
      <dsp:nvSpPr>
        <dsp:cNvPr id="0" name=""/>
        <dsp:cNvSpPr/>
      </dsp:nvSpPr>
      <dsp:spPr>
        <a:xfrm>
          <a:off x="316541" y="2935397"/>
          <a:ext cx="1426284" cy="114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Costos de </a:t>
          </a:r>
          <a:r>
            <a:rPr lang="es-CR" sz="1600" kern="1200" dirty="0" smtClean="0"/>
            <a:t>Inversión</a:t>
          </a:r>
          <a:endParaRPr lang="es-CR" sz="1600" kern="1200" dirty="0"/>
        </a:p>
      </dsp:txBody>
      <dsp:txXfrm>
        <a:off x="349961" y="2968817"/>
        <a:ext cx="1359444" cy="1074187"/>
      </dsp:txXfrm>
    </dsp:sp>
    <dsp:sp modelId="{3F12D0E2-C5E2-46FC-A4DE-3C13726E3547}">
      <dsp:nvSpPr>
        <dsp:cNvPr id="0" name=""/>
        <dsp:cNvSpPr/>
      </dsp:nvSpPr>
      <dsp:spPr>
        <a:xfrm rot="12960000">
          <a:off x="1432423" y="1976056"/>
          <a:ext cx="1952692" cy="58070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D5F142-DD6F-4A0E-A5CC-FC258C86ED80}">
      <dsp:nvSpPr>
        <dsp:cNvPr id="0" name=""/>
        <dsp:cNvSpPr/>
      </dsp:nvSpPr>
      <dsp:spPr>
        <a:xfrm>
          <a:off x="905746" y="1122011"/>
          <a:ext cx="1426284" cy="114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Costos Operación y </a:t>
          </a:r>
          <a:r>
            <a:rPr lang="es-CR" sz="1600" kern="1200" dirty="0" smtClean="0"/>
            <a:t>Mantenimiento</a:t>
          </a:r>
          <a:endParaRPr lang="es-CR" sz="1600" kern="1200" dirty="0"/>
        </a:p>
      </dsp:txBody>
      <dsp:txXfrm>
        <a:off x="939166" y="1155431"/>
        <a:ext cx="1359444" cy="1074187"/>
      </dsp:txXfrm>
    </dsp:sp>
    <dsp:sp modelId="{D86B850F-269B-4ED7-9542-DD2EDBF867EC}">
      <dsp:nvSpPr>
        <dsp:cNvPr id="0" name=""/>
        <dsp:cNvSpPr/>
      </dsp:nvSpPr>
      <dsp:spPr>
        <a:xfrm rot="15120000">
          <a:off x="2486808" y="1210000"/>
          <a:ext cx="1952692" cy="58070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FAF21C-3724-4F76-8B57-41C328610615}">
      <dsp:nvSpPr>
        <dsp:cNvPr id="0" name=""/>
        <dsp:cNvSpPr/>
      </dsp:nvSpPr>
      <dsp:spPr>
        <a:xfrm>
          <a:off x="2448304" y="1277"/>
          <a:ext cx="1426284" cy="114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Ingresos</a:t>
          </a:r>
          <a:endParaRPr lang="es-CR" sz="1600" kern="1200" dirty="0"/>
        </a:p>
      </dsp:txBody>
      <dsp:txXfrm>
        <a:off x="2481724" y="34697"/>
        <a:ext cx="1359444" cy="1074187"/>
      </dsp:txXfrm>
    </dsp:sp>
    <dsp:sp modelId="{E21205BE-B79F-4601-8ED9-85E8A9A63255}">
      <dsp:nvSpPr>
        <dsp:cNvPr id="0" name=""/>
        <dsp:cNvSpPr/>
      </dsp:nvSpPr>
      <dsp:spPr>
        <a:xfrm rot="17280000">
          <a:off x="3790099" y="1210000"/>
          <a:ext cx="1952692" cy="58070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4C3F10-29AE-46DD-81C0-73B0E1686E66}">
      <dsp:nvSpPr>
        <dsp:cNvPr id="0" name=""/>
        <dsp:cNvSpPr/>
      </dsp:nvSpPr>
      <dsp:spPr>
        <a:xfrm>
          <a:off x="4355010" y="1277"/>
          <a:ext cx="1426284" cy="114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Flujos de Fondos</a:t>
          </a:r>
          <a:endParaRPr lang="es-CR" sz="1600" kern="1200" dirty="0"/>
        </a:p>
      </dsp:txBody>
      <dsp:txXfrm>
        <a:off x="4388430" y="34697"/>
        <a:ext cx="1359444" cy="1074187"/>
      </dsp:txXfrm>
    </dsp:sp>
    <dsp:sp modelId="{CC15C7A9-E005-4B0E-9EF9-04BAA5F2E316}">
      <dsp:nvSpPr>
        <dsp:cNvPr id="0" name=""/>
        <dsp:cNvSpPr/>
      </dsp:nvSpPr>
      <dsp:spPr>
        <a:xfrm rot="19440000">
          <a:off x="4844484" y="1976056"/>
          <a:ext cx="1952692" cy="58070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1CC507-1EA6-4798-8CF7-7D8EE9392DB6}">
      <dsp:nvSpPr>
        <dsp:cNvPr id="0" name=""/>
        <dsp:cNvSpPr/>
      </dsp:nvSpPr>
      <dsp:spPr>
        <a:xfrm>
          <a:off x="5897568" y="1122011"/>
          <a:ext cx="1426284" cy="114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Fuentes de Financiamiento</a:t>
          </a:r>
          <a:endParaRPr lang="es-CR" sz="1600" kern="1200" dirty="0"/>
        </a:p>
      </dsp:txBody>
      <dsp:txXfrm>
        <a:off x="5930988" y="1155431"/>
        <a:ext cx="1359444" cy="1074187"/>
      </dsp:txXfrm>
    </dsp:sp>
    <dsp:sp modelId="{234FCE90-D738-42F6-947B-7CF3F7FC3FF6}">
      <dsp:nvSpPr>
        <dsp:cNvPr id="0" name=""/>
        <dsp:cNvSpPr/>
      </dsp:nvSpPr>
      <dsp:spPr>
        <a:xfrm>
          <a:off x="5247223" y="3215560"/>
          <a:ext cx="1952692" cy="58070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06BE11-5909-47E1-A6EB-980C496486F4}">
      <dsp:nvSpPr>
        <dsp:cNvPr id="0" name=""/>
        <dsp:cNvSpPr/>
      </dsp:nvSpPr>
      <dsp:spPr>
        <a:xfrm>
          <a:off x="6486773" y="2935397"/>
          <a:ext cx="1426284" cy="1141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Análisis de Sensibilidad</a:t>
          </a:r>
          <a:endParaRPr lang="es-CR" sz="1600" kern="1200" dirty="0"/>
        </a:p>
      </dsp:txBody>
      <dsp:txXfrm>
        <a:off x="6520193" y="2968817"/>
        <a:ext cx="1359444" cy="1074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381B1-6681-4D1D-920B-109C1768EB9E}">
      <dsp:nvSpPr>
        <dsp:cNvPr id="0" name=""/>
        <dsp:cNvSpPr/>
      </dsp:nvSpPr>
      <dsp:spPr>
        <a:xfrm rot="10800000">
          <a:off x="1121667" y="2237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Terrenos</a:t>
          </a:r>
          <a:endParaRPr lang="en-US" sz="1800" kern="1200" dirty="0"/>
        </a:p>
      </dsp:txBody>
      <dsp:txXfrm rot="10800000">
        <a:off x="1222254" y="2237"/>
        <a:ext cx="3953253" cy="402349"/>
      </dsp:txXfrm>
    </dsp:sp>
    <dsp:sp modelId="{8CEE7FE8-8E09-4D1C-9C80-538D2978D0E6}">
      <dsp:nvSpPr>
        <dsp:cNvPr id="0" name=""/>
        <dsp:cNvSpPr/>
      </dsp:nvSpPr>
      <dsp:spPr>
        <a:xfrm>
          <a:off x="920492" y="2237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F7B2E-ED3C-43DB-B872-12629767A9DD}">
      <dsp:nvSpPr>
        <dsp:cNvPr id="0" name=""/>
        <dsp:cNvSpPr/>
      </dsp:nvSpPr>
      <dsp:spPr>
        <a:xfrm rot="10800000">
          <a:off x="1121667" y="524691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Estudios</a:t>
          </a:r>
          <a:endParaRPr lang="en-US" sz="1800" kern="1200" dirty="0"/>
        </a:p>
      </dsp:txBody>
      <dsp:txXfrm rot="10800000">
        <a:off x="1222254" y="524691"/>
        <a:ext cx="3953253" cy="402349"/>
      </dsp:txXfrm>
    </dsp:sp>
    <dsp:sp modelId="{04B547F1-58B5-4146-9C32-01BF6334DA00}">
      <dsp:nvSpPr>
        <dsp:cNvPr id="0" name=""/>
        <dsp:cNvSpPr/>
      </dsp:nvSpPr>
      <dsp:spPr>
        <a:xfrm>
          <a:off x="920492" y="524691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E6FCC-226E-492A-87BB-DC1717EAB2F3}">
      <dsp:nvSpPr>
        <dsp:cNvPr id="0" name=""/>
        <dsp:cNvSpPr/>
      </dsp:nvSpPr>
      <dsp:spPr>
        <a:xfrm rot="10800000">
          <a:off x="1121667" y="1047144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Planificación</a:t>
          </a:r>
          <a:endParaRPr lang="en-US" sz="1800" kern="1200" dirty="0"/>
        </a:p>
      </dsp:txBody>
      <dsp:txXfrm rot="10800000">
        <a:off x="1222254" y="1047144"/>
        <a:ext cx="3953253" cy="402349"/>
      </dsp:txXfrm>
    </dsp:sp>
    <dsp:sp modelId="{B16861A1-C381-40BC-9090-45735ED6ACF9}">
      <dsp:nvSpPr>
        <dsp:cNvPr id="0" name=""/>
        <dsp:cNvSpPr/>
      </dsp:nvSpPr>
      <dsp:spPr>
        <a:xfrm>
          <a:off x="920492" y="1047144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269CF-99F5-4518-BF09-394E350786D9}">
      <dsp:nvSpPr>
        <dsp:cNvPr id="0" name=""/>
        <dsp:cNvSpPr/>
      </dsp:nvSpPr>
      <dsp:spPr>
        <a:xfrm rot="10800000">
          <a:off x="1121667" y="1569598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Desarrollo de Recursos Humanos</a:t>
          </a:r>
          <a:endParaRPr lang="en-US" sz="1800" kern="1200" dirty="0"/>
        </a:p>
      </dsp:txBody>
      <dsp:txXfrm rot="10800000">
        <a:off x="1222254" y="1569598"/>
        <a:ext cx="3953253" cy="402349"/>
      </dsp:txXfrm>
    </dsp:sp>
    <dsp:sp modelId="{9E7C39D9-53C0-4285-8323-3F3AC7356527}">
      <dsp:nvSpPr>
        <dsp:cNvPr id="0" name=""/>
        <dsp:cNvSpPr/>
      </dsp:nvSpPr>
      <dsp:spPr>
        <a:xfrm>
          <a:off x="920492" y="1569598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B05E6-F88C-4408-B681-5D5E115034E5}">
      <dsp:nvSpPr>
        <dsp:cNvPr id="0" name=""/>
        <dsp:cNvSpPr/>
      </dsp:nvSpPr>
      <dsp:spPr>
        <a:xfrm rot="10800000">
          <a:off x="1121667" y="2092052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Infraestructura</a:t>
          </a:r>
          <a:endParaRPr lang="en-US" sz="1800" kern="1200" dirty="0"/>
        </a:p>
      </dsp:txBody>
      <dsp:txXfrm rot="10800000">
        <a:off x="1222254" y="2092052"/>
        <a:ext cx="3953253" cy="402349"/>
      </dsp:txXfrm>
    </dsp:sp>
    <dsp:sp modelId="{3ABDC4D6-6BF9-42E8-97EA-CAD949273418}">
      <dsp:nvSpPr>
        <dsp:cNvPr id="0" name=""/>
        <dsp:cNvSpPr/>
      </dsp:nvSpPr>
      <dsp:spPr>
        <a:xfrm>
          <a:off x="920492" y="2092052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7E0DA-AC5E-4A18-B2CE-19B94FA9A92C}">
      <dsp:nvSpPr>
        <dsp:cNvPr id="0" name=""/>
        <dsp:cNvSpPr/>
      </dsp:nvSpPr>
      <dsp:spPr>
        <a:xfrm rot="10800000">
          <a:off x="1121667" y="2614505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Maquinaria y Equipo</a:t>
          </a:r>
          <a:endParaRPr lang="en-US" sz="1800" kern="1200" dirty="0"/>
        </a:p>
      </dsp:txBody>
      <dsp:txXfrm rot="10800000">
        <a:off x="1222254" y="2614505"/>
        <a:ext cx="3953253" cy="402349"/>
      </dsp:txXfrm>
    </dsp:sp>
    <dsp:sp modelId="{DCCF7A2B-2A0A-451D-8124-CAF6FE2B9938}">
      <dsp:nvSpPr>
        <dsp:cNvPr id="0" name=""/>
        <dsp:cNvSpPr/>
      </dsp:nvSpPr>
      <dsp:spPr>
        <a:xfrm>
          <a:off x="920492" y="2614505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022D-80ED-4E49-BAFD-A748A5F8BDC8}">
      <dsp:nvSpPr>
        <dsp:cNvPr id="0" name=""/>
        <dsp:cNvSpPr/>
      </dsp:nvSpPr>
      <dsp:spPr>
        <a:xfrm rot="10800000">
          <a:off x="1121667" y="3136959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Imprevistos</a:t>
          </a:r>
          <a:endParaRPr lang="en-US" sz="1800" kern="1200" dirty="0"/>
        </a:p>
      </dsp:txBody>
      <dsp:txXfrm rot="10800000">
        <a:off x="1222254" y="3136959"/>
        <a:ext cx="3953253" cy="402349"/>
      </dsp:txXfrm>
    </dsp:sp>
    <dsp:sp modelId="{AD0C8D78-BDD8-42C7-B3B2-CEED70D37176}">
      <dsp:nvSpPr>
        <dsp:cNvPr id="0" name=""/>
        <dsp:cNvSpPr/>
      </dsp:nvSpPr>
      <dsp:spPr>
        <a:xfrm>
          <a:off x="920492" y="3136959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D279D-0564-409B-A353-8608A939837A}">
      <dsp:nvSpPr>
        <dsp:cNvPr id="0" name=""/>
        <dsp:cNvSpPr/>
      </dsp:nvSpPr>
      <dsp:spPr>
        <a:xfrm rot="10800000">
          <a:off x="1121667" y="3659413"/>
          <a:ext cx="4053840" cy="4023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2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Escalamiento</a:t>
          </a:r>
          <a:endParaRPr lang="en-US" sz="1800" kern="1200" dirty="0"/>
        </a:p>
      </dsp:txBody>
      <dsp:txXfrm rot="10800000">
        <a:off x="1222254" y="3659413"/>
        <a:ext cx="3953253" cy="402349"/>
      </dsp:txXfrm>
    </dsp:sp>
    <dsp:sp modelId="{E46E2110-4A79-453B-B7CD-2FDBBD53AF12}">
      <dsp:nvSpPr>
        <dsp:cNvPr id="0" name=""/>
        <dsp:cNvSpPr/>
      </dsp:nvSpPr>
      <dsp:spPr>
        <a:xfrm>
          <a:off x="920492" y="3659413"/>
          <a:ext cx="402349" cy="40234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A0E20-AD1A-4975-BA31-25AEBFE3242A}">
      <dsp:nvSpPr>
        <dsp:cNvPr id="0" name=""/>
        <dsp:cNvSpPr/>
      </dsp:nvSpPr>
      <dsp:spPr>
        <a:xfrm rot="10800000">
          <a:off x="1616726" y="400"/>
          <a:ext cx="5472684" cy="9530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0279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800" kern="1200" dirty="0" smtClean="0"/>
            <a:t>Costos de Producción</a:t>
          </a:r>
          <a:endParaRPr lang="en-US" sz="3800" kern="1200" dirty="0"/>
        </a:p>
      </dsp:txBody>
      <dsp:txXfrm rot="10800000">
        <a:off x="1854994" y="400"/>
        <a:ext cx="5234416" cy="953074"/>
      </dsp:txXfrm>
    </dsp:sp>
    <dsp:sp modelId="{55A74CFF-CEE4-40CA-9796-752E3F24272A}">
      <dsp:nvSpPr>
        <dsp:cNvPr id="0" name=""/>
        <dsp:cNvSpPr/>
      </dsp:nvSpPr>
      <dsp:spPr>
        <a:xfrm>
          <a:off x="1140189" y="0"/>
          <a:ext cx="953074" cy="9530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83961F-C43A-4B55-B677-5A6FD25B3CB2}">
      <dsp:nvSpPr>
        <dsp:cNvPr id="0" name=""/>
        <dsp:cNvSpPr/>
      </dsp:nvSpPr>
      <dsp:spPr>
        <a:xfrm rot="10800000">
          <a:off x="1616726" y="1237974"/>
          <a:ext cx="5472684" cy="9530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0279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800" kern="1200" dirty="0" smtClean="0"/>
            <a:t>Costos Administrativos</a:t>
          </a:r>
          <a:endParaRPr lang="en-US" sz="3800" kern="1200" dirty="0"/>
        </a:p>
      </dsp:txBody>
      <dsp:txXfrm rot="10800000">
        <a:off x="1854994" y="1237974"/>
        <a:ext cx="5234416" cy="953074"/>
      </dsp:txXfrm>
    </dsp:sp>
    <dsp:sp modelId="{88F41A44-7985-4FCE-883F-CBC44C2BC855}">
      <dsp:nvSpPr>
        <dsp:cNvPr id="0" name=""/>
        <dsp:cNvSpPr/>
      </dsp:nvSpPr>
      <dsp:spPr>
        <a:xfrm>
          <a:off x="1140189" y="1237974"/>
          <a:ext cx="953074" cy="9530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8AC9AC-FB12-4BD9-87A9-35A39F2BD47E}">
      <dsp:nvSpPr>
        <dsp:cNvPr id="0" name=""/>
        <dsp:cNvSpPr/>
      </dsp:nvSpPr>
      <dsp:spPr>
        <a:xfrm rot="10800000">
          <a:off x="1616726" y="2475549"/>
          <a:ext cx="5472684" cy="9530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0279" tIns="144780" rIns="270256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800" kern="1200" dirty="0" smtClean="0"/>
            <a:t>Costos de Ventas</a:t>
          </a:r>
          <a:endParaRPr lang="en-US" sz="3800" kern="1200" dirty="0"/>
        </a:p>
      </dsp:txBody>
      <dsp:txXfrm rot="10800000">
        <a:off x="1854994" y="2475549"/>
        <a:ext cx="5234416" cy="953074"/>
      </dsp:txXfrm>
    </dsp:sp>
    <dsp:sp modelId="{1276ADEB-F29B-426B-BE22-E29E17AD59F0}">
      <dsp:nvSpPr>
        <dsp:cNvPr id="0" name=""/>
        <dsp:cNvSpPr/>
      </dsp:nvSpPr>
      <dsp:spPr>
        <a:xfrm>
          <a:off x="1140189" y="2475549"/>
          <a:ext cx="953074" cy="9530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57432-5E3B-4334-8925-3DF5CB5354DE}">
      <dsp:nvSpPr>
        <dsp:cNvPr id="0" name=""/>
        <dsp:cNvSpPr/>
      </dsp:nvSpPr>
      <dsp:spPr>
        <a:xfrm>
          <a:off x="0" y="0"/>
          <a:ext cx="8229600" cy="1348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Costos de Producción</a:t>
          </a:r>
          <a:endParaRPr lang="en-US" sz="3200" kern="1200" dirty="0"/>
        </a:p>
      </dsp:txBody>
      <dsp:txXfrm>
        <a:off x="0" y="0"/>
        <a:ext cx="8229600" cy="1348740"/>
      </dsp:txXfrm>
    </dsp:sp>
    <dsp:sp modelId="{4376B9A0-6FD4-43F3-BBAB-C9D72BEA33C2}">
      <dsp:nvSpPr>
        <dsp:cNvPr id="0" name=""/>
        <dsp:cNvSpPr/>
      </dsp:nvSpPr>
      <dsp:spPr>
        <a:xfrm>
          <a:off x="0" y="1348740"/>
          <a:ext cx="2057399" cy="28323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Recursos Humanos</a:t>
          </a:r>
          <a:endParaRPr lang="en-US" sz="2300" kern="1200" dirty="0"/>
        </a:p>
      </dsp:txBody>
      <dsp:txXfrm>
        <a:off x="0" y="1348740"/>
        <a:ext cx="2057399" cy="2832354"/>
      </dsp:txXfrm>
    </dsp:sp>
    <dsp:sp modelId="{74C52371-C582-4FD7-8633-A68CB343EE18}">
      <dsp:nvSpPr>
        <dsp:cNvPr id="0" name=""/>
        <dsp:cNvSpPr/>
      </dsp:nvSpPr>
      <dsp:spPr>
        <a:xfrm>
          <a:off x="2057400" y="1348740"/>
          <a:ext cx="2057399" cy="283235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Insumos y materiales</a:t>
          </a:r>
          <a:endParaRPr lang="en-US" sz="2300" kern="1200" dirty="0"/>
        </a:p>
      </dsp:txBody>
      <dsp:txXfrm>
        <a:off x="2057400" y="1348740"/>
        <a:ext cx="2057399" cy="2832354"/>
      </dsp:txXfrm>
    </dsp:sp>
    <dsp:sp modelId="{BF588E5D-B3D1-4C02-B2E0-0DBD270FA430}">
      <dsp:nvSpPr>
        <dsp:cNvPr id="0" name=""/>
        <dsp:cNvSpPr/>
      </dsp:nvSpPr>
      <dsp:spPr>
        <a:xfrm>
          <a:off x="4114800" y="1348740"/>
          <a:ext cx="2057399" cy="283235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Mantenimiento</a:t>
          </a:r>
          <a:endParaRPr lang="en-US" sz="2300" kern="1200" dirty="0"/>
        </a:p>
      </dsp:txBody>
      <dsp:txXfrm>
        <a:off x="4114800" y="1348740"/>
        <a:ext cx="2057399" cy="2832354"/>
      </dsp:txXfrm>
    </dsp:sp>
    <dsp:sp modelId="{34FAA7DF-1D61-4E0D-8F40-B20320E861EB}">
      <dsp:nvSpPr>
        <dsp:cNvPr id="0" name=""/>
        <dsp:cNvSpPr/>
      </dsp:nvSpPr>
      <dsp:spPr>
        <a:xfrm>
          <a:off x="6172199" y="1348740"/>
          <a:ext cx="2057399" cy="2832354"/>
        </a:xfrm>
        <a:prstGeom prst="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Otros Costos</a:t>
          </a:r>
          <a:endParaRPr lang="en-US" sz="2300" kern="1200" dirty="0"/>
        </a:p>
      </dsp:txBody>
      <dsp:txXfrm>
        <a:off x="6172199" y="1348740"/>
        <a:ext cx="2057399" cy="2832354"/>
      </dsp:txXfrm>
    </dsp:sp>
    <dsp:sp modelId="{31181E80-214A-4C47-A654-CB91988EF7BA}">
      <dsp:nvSpPr>
        <dsp:cNvPr id="0" name=""/>
        <dsp:cNvSpPr/>
      </dsp:nvSpPr>
      <dsp:spPr>
        <a:xfrm>
          <a:off x="0" y="4181094"/>
          <a:ext cx="8229600" cy="314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57432-5E3B-4334-8925-3DF5CB5354DE}">
      <dsp:nvSpPr>
        <dsp:cNvPr id="0" name=""/>
        <dsp:cNvSpPr/>
      </dsp:nvSpPr>
      <dsp:spPr>
        <a:xfrm>
          <a:off x="0" y="0"/>
          <a:ext cx="8229600" cy="1348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Costos Administrativos</a:t>
          </a:r>
          <a:endParaRPr lang="en-US" sz="3200" kern="1200" dirty="0"/>
        </a:p>
      </dsp:txBody>
      <dsp:txXfrm>
        <a:off x="0" y="0"/>
        <a:ext cx="8229600" cy="1348740"/>
      </dsp:txXfrm>
    </dsp:sp>
    <dsp:sp modelId="{4376B9A0-6FD4-43F3-BBAB-C9D72BEA33C2}">
      <dsp:nvSpPr>
        <dsp:cNvPr id="0" name=""/>
        <dsp:cNvSpPr/>
      </dsp:nvSpPr>
      <dsp:spPr>
        <a:xfrm>
          <a:off x="0" y="1348740"/>
          <a:ext cx="2057399" cy="28323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Salarios Administrativos</a:t>
          </a:r>
          <a:endParaRPr lang="en-US" sz="2300" kern="1200" dirty="0"/>
        </a:p>
      </dsp:txBody>
      <dsp:txXfrm>
        <a:off x="0" y="1348740"/>
        <a:ext cx="2057399" cy="2832354"/>
      </dsp:txXfrm>
    </dsp:sp>
    <dsp:sp modelId="{74C52371-C582-4FD7-8633-A68CB343EE18}">
      <dsp:nvSpPr>
        <dsp:cNvPr id="0" name=""/>
        <dsp:cNvSpPr/>
      </dsp:nvSpPr>
      <dsp:spPr>
        <a:xfrm>
          <a:off x="2057400" y="1348740"/>
          <a:ext cx="2057399" cy="283235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Papelería</a:t>
          </a:r>
          <a:endParaRPr lang="en-US" sz="2300" kern="1200" dirty="0"/>
        </a:p>
      </dsp:txBody>
      <dsp:txXfrm>
        <a:off x="2057400" y="1348740"/>
        <a:ext cx="2057399" cy="2832354"/>
      </dsp:txXfrm>
    </dsp:sp>
    <dsp:sp modelId="{BF588E5D-B3D1-4C02-B2E0-0DBD270FA430}">
      <dsp:nvSpPr>
        <dsp:cNvPr id="0" name=""/>
        <dsp:cNvSpPr/>
      </dsp:nvSpPr>
      <dsp:spPr>
        <a:xfrm>
          <a:off x="4114800" y="1348740"/>
          <a:ext cx="2057399" cy="283235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Servicios Públicos y de comunicación</a:t>
          </a:r>
          <a:endParaRPr lang="en-US" sz="2300" kern="1200" dirty="0"/>
        </a:p>
      </dsp:txBody>
      <dsp:txXfrm>
        <a:off x="4114800" y="1348740"/>
        <a:ext cx="2057399" cy="2832354"/>
      </dsp:txXfrm>
    </dsp:sp>
    <dsp:sp modelId="{34FAA7DF-1D61-4E0D-8F40-B20320E861EB}">
      <dsp:nvSpPr>
        <dsp:cNvPr id="0" name=""/>
        <dsp:cNvSpPr/>
      </dsp:nvSpPr>
      <dsp:spPr>
        <a:xfrm>
          <a:off x="6172199" y="1348740"/>
          <a:ext cx="2057399" cy="2832354"/>
        </a:xfrm>
        <a:prstGeom prst="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Depreciación de oficina y equipos</a:t>
          </a:r>
          <a:endParaRPr lang="en-US" sz="2300" kern="1200" dirty="0"/>
        </a:p>
      </dsp:txBody>
      <dsp:txXfrm>
        <a:off x="6172199" y="1348740"/>
        <a:ext cx="2057399" cy="2832354"/>
      </dsp:txXfrm>
    </dsp:sp>
    <dsp:sp modelId="{31181E80-214A-4C47-A654-CB91988EF7BA}">
      <dsp:nvSpPr>
        <dsp:cNvPr id="0" name=""/>
        <dsp:cNvSpPr/>
      </dsp:nvSpPr>
      <dsp:spPr>
        <a:xfrm>
          <a:off x="0" y="4181094"/>
          <a:ext cx="8229600" cy="314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57432-5E3B-4334-8925-3DF5CB5354DE}">
      <dsp:nvSpPr>
        <dsp:cNvPr id="0" name=""/>
        <dsp:cNvSpPr/>
      </dsp:nvSpPr>
      <dsp:spPr>
        <a:xfrm>
          <a:off x="0" y="0"/>
          <a:ext cx="8229600" cy="13487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200" kern="1200" dirty="0" smtClean="0"/>
            <a:t>Costos de Ventas</a:t>
          </a:r>
          <a:endParaRPr lang="en-US" sz="3200" kern="1200" dirty="0"/>
        </a:p>
      </dsp:txBody>
      <dsp:txXfrm>
        <a:off x="0" y="0"/>
        <a:ext cx="8229600" cy="1348740"/>
      </dsp:txXfrm>
    </dsp:sp>
    <dsp:sp modelId="{4376B9A0-6FD4-43F3-BBAB-C9D72BEA33C2}">
      <dsp:nvSpPr>
        <dsp:cNvPr id="0" name=""/>
        <dsp:cNvSpPr/>
      </dsp:nvSpPr>
      <dsp:spPr>
        <a:xfrm>
          <a:off x="1004" y="1348740"/>
          <a:ext cx="1645518" cy="28323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Sueldos y salarios de vendedores</a:t>
          </a:r>
          <a:endParaRPr lang="en-US" sz="2000" kern="1200" dirty="0"/>
        </a:p>
      </dsp:txBody>
      <dsp:txXfrm>
        <a:off x="1004" y="1348740"/>
        <a:ext cx="1645518" cy="2832354"/>
      </dsp:txXfrm>
    </dsp:sp>
    <dsp:sp modelId="{74C52371-C582-4FD7-8633-A68CB343EE18}">
      <dsp:nvSpPr>
        <dsp:cNvPr id="0" name=""/>
        <dsp:cNvSpPr/>
      </dsp:nvSpPr>
      <dsp:spPr>
        <a:xfrm>
          <a:off x="1646522" y="1348740"/>
          <a:ext cx="1645518" cy="283235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Servicio de Comunicación</a:t>
          </a:r>
          <a:endParaRPr lang="en-US" sz="2000" kern="1200" dirty="0"/>
        </a:p>
      </dsp:txBody>
      <dsp:txXfrm>
        <a:off x="1646522" y="1348740"/>
        <a:ext cx="1645518" cy="2832354"/>
      </dsp:txXfrm>
    </dsp:sp>
    <dsp:sp modelId="{BF588E5D-B3D1-4C02-B2E0-0DBD270FA430}">
      <dsp:nvSpPr>
        <dsp:cNvPr id="0" name=""/>
        <dsp:cNvSpPr/>
      </dsp:nvSpPr>
      <dsp:spPr>
        <a:xfrm>
          <a:off x="3292040" y="1348740"/>
          <a:ext cx="1645518" cy="283235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Fletes</a:t>
          </a:r>
          <a:endParaRPr lang="en-US" sz="2000" kern="1200" dirty="0"/>
        </a:p>
      </dsp:txBody>
      <dsp:txXfrm>
        <a:off x="3292040" y="1348740"/>
        <a:ext cx="1645518" cy="2832354"/>
      </dsp:txXfrm>
    </dsp:sp>
    <dsp:sp modelId="{34FAA7DF-1D61-4E0D-8F40-B20320E861EB}">
      <dsp:nvSpPr>
        <dsp:cNvPr id="0" name=""/>
        <dsp:cNvSpPr/>
      </dsp:nvSpPr>
      <dsp:spPr>
        <a:xfrm>
          <a:off x="4937559" y="1348740"/>
          <a:ext cx="1645518" cy="2832354"/>
        </a:xfrm>
        <a:prstGeom prst="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Asistencia Técnica a clientes</a:t>
          </a:r>
          <a:endParaRPr lang="en-US" sz="2000" kern="1200" dirty="0"/>
        </a:p>
      </dsp:txBody>
      <dsp:txXfrm>
        <a:off x="4937559" y="1348740"/>
        <a:ext cx="1645518" cy="2832354"/>
      </dsp:txXfrm>
    </dsp:sp>
    <dsp:sp modelId="{94F48BCA-D207-4EF2-A53E-B292E185EE85}">
      <dsp:nvSpPr>
        <dsp:cNvPr id="0" name=""/>
        <dsp:cNvSpPr/>
      </dsp:nvSpPr>
      <dsp:spPr>
        <a:xfrm>
          <a:off x="6583077" y="1348740"/>
          <a:ext cx="1645518" cy="2832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Comisiones sobre ventas</a:t>
          </a:r>
          <a:endParaRPr lang="en-US" sz="2000" kern="1200" dirty="0"/>
        </a:p>
      </dsp:txBody>
      <dsp:txXfrm>
        <a:off x="6583077" y="1348740"/>
        <a:ext cx="1645518" cy="2832354"/>
      </dsp:txXfrm>
    </dsp:sp>
    <dsp:sp modelId="{31181E80-214A-4C47-A654-CB91988EF7BA}">
      <dsp:nvSpPr>
        <dsp:cNvPr id="0" name=""/>
        <dsp:cNvSpPr/>
      </dsp:nvSpPr>
      <dsp:spPr>
        <a:xfrm>
          <a:off x="0" y="4181094"/>
          <a:ext cx="8229600" cy="3147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E39B1-699A-4204-8D91-9DE12AF21059}">
      <dsp:nvSpPr>
        <dsp:cNvPr id="0" name=""/>
        <dsp:cNvSpPr/>
      </dsp:nvSpPr>
      <dsp:spPr>
        <a:xfrm>
          <a:off x="1383" y="1330709"/>
          <a:ext cx="1834381" cy="183438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Costos de Inversión</a:t>
          </a:r>
          <a:endParaRPr lang="en-US" sz="2200" kern="1200" dirty="0"/>
        </a:p>
      </dsp:txBody>
      <dsp:txXfrm>
        <a:off x="270022" y="1599348"/>
        <a:ext cx="1297103" cy="1297103"/>
      </dsp:txXfrm>
    </dsp:sp>
    <dsp:sp modelId="{56115391-7DC7-4497-8C95-EB4378393C84}">
      <dsp:nvSpPr>
        <dsp:cNvPr id="0" name=""/>
        <dsp:cNvSpPr/>
      </dsp:nvSpPr>
      <dsp:spPr>
        <a:xfrm>
          <a:off x="1984716" y="1715929"/>
          <a:ext cx="1063941" cy="106394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125741" y="2122780"/>
        <a:ext cx="781891" cy="250239"/>
      </dsp:txXfrm>
    </dsp:sp>
    <dsp:sp modelId="{157E3F7D-8AB5-4922-A5F5-6F833F5522FC}">
      <dsp:nvSpPr>
        <dsp:cNvPr id="0" name=""/>
        <dsp:cNvSpPr/>
      </dsp:nvSpPr>
      <dsp:spPr>
        <a:xfrm>
          <a:off x="3197609" y="1330709"/>
          <a:ext cx="1834381" cy="1834381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Costos de Operación</a:t>
          </a:r>
          <a:endParaRPr lang="en-US" sz="2200" kern="1200" dirty="0"/>
        </a:p>
      </dsp:txBody>
      <dsp:txXfrm>
        <a:off x="3466248" y="1599348"/>
        <a:ext cx="1297103" cy="1297103"/>
      </dsp:txXfrm>
    </dsp:sp>
    <dsp:sp modelId="{0D531758-617B-4A1C-ABD5-3AA2BAECD460}">
      <dsp:nvSpPr>
        <dsp:cNvPr id="0" name=""/>
        <dsp:cNvSpPr/>
      </dsp:nvSpPr>
      <dsp:spPr>
        <a:xfrm>
          <a:off x="5180942" y="1715929"/>
          <a:ext cx="1063941" cy="106394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321967" y="1935101"/>
        <a:ext cx="781891" cy="625597"/>
      </dsp:txXfrm>
    </dsp:sp>
    <dsp:sp modelId="{C6B84F2E-0C17-4FB2-8BD1-699A2F48D901}">
      <dsp:nvSpPr>
        <dsp:cNvPr id="0" name=""/>
        <dsp:cNvSpPr/>
      </dsp:nvSpPr>
      <dsp:spPr>
        <a:xfrm>
          <a:off x="6393835" y="1330709"/>
          <a:ext cx="1834381" cy="1834381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/>
            <a:t>Costos Totales del Proyecto</a:t>
          </a:r>
          <a:endParaRPr lang="en-US" sz="2200" kern="1200" dirty="0"/>
        </a:p>
      </dsp:txBody>
      <dsp:txXfrm>
        <a:off x="6662474" y="1599348"/>
        <a:ext cx="1297103" cy="1297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255D-6D97-4041-A9A4-48E4199E183C}">
      <dsp:nvSpPr>
        <dsp:cNvPr id="0" name=""/>
        <dsp:cNvSpPr/>
      </dsp:nvSpPr>
      <dsp:spPr>
        <a:xfrm>
          <a:off x="3236636" y="1783"/>
          <a:ext cx="1756326" cy="5284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Ingresos y egresos afectos a impuestos</a:t>
          </a:r>
          <a:endParaRPr lang="en-US" sz="1400" kern="1200" dirty="0"/>
        </a:p>
      </dsp:txBody>
      <dsp:txXfrm>
        <a:off x="3252115" y="17262"/>
        <a:ext cx="1725368" cy="497539"/>
      </dsp:txXfrm>
    </dsp:sp>
    <dsp:sp modelId="{A9A5C45E-6B43-4D0B-AD00-1BE7AAD7C60B}">
      <dsp:nvSpPr>
        <dsp:cNvPr id="0" name=""/>
        <dsp:cNvSpPr/>
      </dsp:nvSpPr>
      <dsp:spPr>
        <a:xfrm rot="5400000">
          <a:off x="4015706" y="543494"/>
          <a:ext cx="198186" cy="2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4043452" y="563313"/>
        <a:ext cx="142694" cy="138730"/>
      </dsp:txXfrm>
    </dsp:sp>
    <dsp:sp modelId="{570DC277-AF79-4FC0-8DF7-C2322EFE0DBA}">
      <dsp:nvSpPr>
        <dsp:cNvPr id="0" name=""/>
        <dsp:cNvSpPr/>
      </dsp:nvSpPr>
      <dsp:spPr>
        <a:xfrm>
          <a:off x="3236636" y="794530"/>
          <a:ext cx="1756326" cy="5284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Gastos no desembolsables</a:t>
          </a:r>
          <a:endParaRPr lang="en-US" sz="1400" kern="1200" dirty="0"/>
        </a:p>
      </dsp:txBody>
      <dsp:txXfrm>
        <a:off x="3252115" y="810009"/>
        <a:ext cx="1725368" cy="497539"/>
      </dsp:txXfrm>
    </dsp:sp>
    <dsp:sp modelId="{0D8F978B-5AC9-4A50-B9F3-E37BA1A1F76E}">
      <dsp:nvSpPr>
        <dsp:cNvPr id="0" name=""/>
        <dsp:cNvSpPr/>
      </dsp:nvSpPr>
      <dsp:spPr>
        <a:xfrm rot="5400000">
          <a:off x="4015706" y="1336240"/>
          <a:ext cx="198186" cy="2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4043452" y="1356059"/>
        <a:ext cx="142694" cy="138730"/>
      </dsp:txXfrm>
    </dsp:sp>
    <dsp:sp modelId="{D45659B4-DDC6-4FB4-92C8-64FAA5AF79B4}">
      <dsp:nvSpPr>
        <dsp:cNvPr id="0" name=""/>
        <dsp:cNvSpPr/>
      </dsp:nvSpPr>
      <dsp:spPr>
        <a:xfrm>
          <a:off x="3236636" y="1587277"/>
          <a:ext cx="1756326" cy="5284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Cálculo del impuesto</a:t>
          </a:r>
          <a:endParaRPr lang="en-US" sz="1400" kern="1200" dirty="0"/>
        </a:p>
      </dsp:txBody>
      <dsp:txXfrm>
        <a:off x="3252115" y="1602756"/>
        <a:ext cx="1725368" cy="497539"/>
      </dsp:txXfrm>
    </dsp:sp>
    <dsp:sp modelId="{4AB2FDB5-40D7-4B36-B780-2A01C9791B17}">
      <dsp:nvSpPr>
        <dsp:cNvPr id="0" name=""/>
        <dsp:cNvSpPr/>
      </dsp:nvSpPr>
      <dsp:spPr>
        <a:xfrm rot="5400000">
          <a:off x="4015706" y="2128987"/>
          <a:ext cx="198186" cy="2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4043452" y="2148806"/>
        <a:ext cx="142694" cy="138730"/>
      </dsp:txXfrm>
    </dsp:sp>
    <dsp:sp modelId="{AE1793F2-924B-4193-B281-9C1A3697D9DA}">
      <dsp:nvSpPr>
        <dsp:cNvPr id="0" name=""/>
        <dsp:cNvSpPr/>
      </dsp:nvSpPr>
      <dsp:spPr>
        <a:xfrm>
          <a:off x="3236636" y="2380024"/>
          <a:ext cx="1756326" cy="5284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Ajuste por gastos no desembolsables</a:t>
          </a:r>
          <a:endParaRPr lang="en-US" sz="1400" kern="1200" dirty="0"/>
        </a:p>
      </dsp:txBody>
      <dsp:txXfrm>
        <a:off x="3252115" y="2395503"/>
        <a:ext cx="1725368" cy="497539"/>
      </dsp:txXfrm>
    </dsp:sp>
    <dsp:sp modelId="{1C0A03F4-469D-4E63-B53B-B10DADFD4F5C}">
      <dsp:nvSpPr>
        <dsp:cNvPr id="0" name=""/>
        <dsp:cNvSpPr/>
      </dsp:nvSpPr>
      <dsp:spPr>
        <a:xfrm rot="5400000">
          <a:off x="4015706" y="2921734"/>
          <a:ext cx="198186" cy="2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4043452" y="2941553"/>
        <a:ext cx="142694" cy="138730"/>
      </dsp:txXfrm>
    </dsp:sp>
    <dsp:sp modelId="{65F95856-9B97-4A39-870A-2ED6A6E9D6D8}">
      <dsp:nvSpPr>
        <dsp:cNvPr id="0" name=""/>
        <dsp:cNvSpPr/>
      </dsp:nvSpPr>
      <dsp:spPr>
        <a:xfrm>
          <a:off x="3236636" y="3172771"/>
          <a:ext cx="1756326" cy="528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Costos y beneficios no afectos a impuestos</a:t>
          </a:r>
          <a:endParaRPr lang="en-US" sz="1400" kern="1200" dirty="0"/>
        </a:p>
      </dsp:txBody>
      <dsp:txXfrm>
        <a:off x="3252115" y="3188250"/>
        <a:ext cx="1725368" cy="497539"/>
      </dsp:txXfrm>
    </dsp:sp>
    <dsp:sp modelId="{481D1592-59E5-4BE6-BE6A-229B449B6265}">
      <dsp:nvSpPr>
        <dsp:cNvPr id="0" name=""/>
        <dsp:cNvSpPr/>
      </dsp:nvSpPr>
      <dsp:spPr>
        <a:xfrm rot="5400000">
          <a:off x="4015706" y="3714481"/>
          <a:ext cx="198186" cy="237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4043452" y="3734300"/>
        <a:ext cx="142694" cy="138730"/>
      </dsp:txXfrm>
    </dsp:sp>
    <dsp:sp modelId="{F4C8DECE-7B68-436C-A042-EDD98448BC00}">
      <dsp:nvSpPr>
        <dsp:cNvPr id="0" name=""/>
        <dsp:cNvSpPr/>
      </dsp:nvSpPr>
      <dsp:spPr>
        <a:xfrm>
          <a:off x="3236636" y="3965518"/>
          <a:ext cx="1756326" cy="5284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Flujo de caja</a:t>
          </a:r>
          <a:endParaRPr lang="en-US" sz="1400" kern="1200" dirty="0"/>
        </a:p>
      </dsp:txBody>
      <dsp:txXfrm>
        <a:off x="3252115" y="3980997"/>
        <a:ext cx="1725368" cy="49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AC04E-D791-44FD-9DF6-0715DEAC936E}" type="datetimeFigureOut">
              <a:rPr lang="es-CR" smtClean="0"/>
              <a:pPr/>
              <a:t>17/03/2015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6710-C2B2-471F-BF2C-581F31EBF1E1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749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6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690633-0EB4-454E-8250-C20A01D6167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71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CDF83-937F-4DB8-8F9F-7AAAD88107D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8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FAEA4-4F2F-4FA7-B9C8-AC931DCFB2B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9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4F7A1-71F6-42FD-BEDA-CE16F10E2C9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0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CCA53-B2FB-4A58-B0D5-3C728E4B78C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E7D3B5-4D8D-4938-8CAC-10CE9B234B3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23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EBE093-27E6-4056-BC1E-A46F7C43024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33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C65D2C-D507-4E46-9050-2D6DA6A8ED3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43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591AB8-1A2A-490A-8643-EB43AFD0DAF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5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0AD3BC-8F49-4C1E-B22E-D8C1A90ABBB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6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A96B8D-6704-4105-A10D-97CF375A640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7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DD6C27-6E81-4F16-BA43-F9034A9BAAD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7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F6DFA-7D88-4DB8-B36A-EDCA1E18B12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8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948B1-D7C5-45E2-A25C-313509F581F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94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475FF-F915-42F1-AF91-6784212F6E5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0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AF9DFF-ADDD-4E96-9175-DEB6E4A11DA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A5FB96-7938-4A16-B08B-B7D35BF41A8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2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A55BA3-42A7-4915-A2D7-680E04273E9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35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3B626-40C3-4327-8E6C-B2E2A4F5477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4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89EA8E-0D92-4F29-BECC-72A01C12B404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56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817C0-8FF2-4626-A156-B06C974E0591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6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A8982C-4B00-4ABA-8F06-C506A977B55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0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F1F6EB-706C-4566-801C-1249205D829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76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D2F06-5610-4373-8F85-F96AA0F1EC46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8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8AEC5F-E5F2-438E-9F5E-41353BA7752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97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4A39A3-9D15-482D-914A-DCE736CFD5D3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07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D27914-948B-48AF-B69A-BFBBF72B5846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7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951B01-8184-45C4-A6FB-32C0F54AD0F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27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5CB243-AA66-4671-9F1B-73482F473B1F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3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174E12-3541-4B52-AC17-38835C3B51D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48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25FBD2-CFD8-48EA-ADD5-45CCB2F47D22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58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9AAF4-5EDD-4EA8-9F37-6C16990A8798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68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CEA872-4744-4872-80BF-7F79D2949AE1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362A7-77CB-45F9-ABE0-F02C76BC75E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79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DA2BF-D2FE-4C0F-BE58-9B4B126656F1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8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D33703-6EBC-4D87-A692-1539EC21899E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99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94CF55-A5E3-4CEC-99B9-76AA86062ACE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09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CF6E6F-CD42-4CAA-8DE6-F6BDF942505A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1211C5-0EA8-4325-9FB2-89ADD3FFADC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30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6864D9-92F1-4C39-9AAA-3243D3A3BB23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4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6A2B1-F43E-4CCD-8BBD-CB268C74BD45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5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BCC85-6DA0-4752-A160-86E79E95C2F9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6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12EDB5-DD08-43C0-B0C6-D462DA950950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7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CFC1B-8BBC-4442-9F51-7BA3CCE0C812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2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2DF12-B5F1-4132-92F3-491D674E25B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8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00B55B-6106-4E9E-B8B0-79F64AD28187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9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ED2BD-D280-42C8-B9FD-4B78EEC5D3C8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0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EAFF3A-01F7-42A6-965A-ECD14D477E39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3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4CBE6E-36E1-4FE7-91D7-5B4D9D4AD6A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4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25408-74B7-49AE-839D-1501FFE2C38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5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5CEA8-7E4C-48E3-9642-D1C7B3C5D3B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6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89FE0F-858F-44BD-B300-6CE7A8AD9F1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0781-5EA3-47B8-9AF6-2A177762E9D6}" type="datetime1">
              <a:rPr lang="es-CR" smtClean="0"/>
              <a:t>17/03/2015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D75D-E733-4981-B61F-4B3EDEA93920}" type="datetime1">
              <a:rPr lang="es-CR" smtClean="0"/>
              <a:t>17/03/2015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F536-5C44-4C14-92AD-B790B16F5D63}" type="datetime1">
              <a:rPr lang="es-CR" smtClean="0"/>
              <a:t>17/03/2015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DBDE-CDD6-475D-9747-458D9EAB369F}" type="datetime1">
              <a:rPr lang="es-CR" smtClean="0"/>
              <a:t>17/03/2015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78CC-3A62-4752-82DB-A99165E5E338}" type="datetime1">
              <a:rPr lang="es-CR" smtClean="0"/>
              <a:t>17/03/2015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A272-E3BA-4C17-8BB2-7A565D47DA84}" type="datetime1">
              <a:rPr lang="es-CR" smtClean="0"/>
              <a:t>17/03/2015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5D90-09AF-43E8-86CB-F10A46BA9ABC}" type="datetime1">
              <a:rPr lang="es-CR" smtClean="0"/>
              <a:t>17/03/2015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0DC1-E196-49D6-95E9-0E8B4DF4986C}" type="datetime1">
              <a:rPr lang="es-CR" smtClean="0"/>
              <a:t>17/03/2015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0DCB-5AA3-426F-9B82-AE819784FB1F}" type="datetime1">
              <a:rPr lang="es-CR" smtClean="0"/>
              <a:t>17/03/2015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CAE7-B9B7-489D-B277-C5084D5F87D2}" type="datetime1">
              <a:rPr lang="es-CR" smtClean="0"/>
              <a:t>17/03/2015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D6F-47A4-418D-832B-428AB811F8BF}" type="datetime1">
              <a:rPr lang="es-CR" smtClean="0"/>
              <a:t>17/03/2015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F92B-603C-46CD-A019-2786BC7B1A02}" type="datetime1">
              <a:rPr lang="es-CR" smtClean="0"/>
              <a:t>17/03/2015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8A71-9AF8-4BDA-AD44-BC2F24CED47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3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4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5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6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7.xls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8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9.xls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0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12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3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14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15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cr/imgres?imgurl=http://www.definicionabc.com/wp-content/uploads/organigrama.jpg&amp;imgrefurl=http://www.definicionabc.com/general/organigrama.php&amp;h=300&amp;w=358&amp;sz=17&amp;tbnid=63xeDMTgg0Tz1M:&amp;tbnh=101&amp;tbnw=121&amp;prev=/images?q%3Dfotos%2Borganigrama&amp;zoom=1&amp;q=fotos+organigrama&amp;hl=es&amp;usg=__E4W0LRuZ5vwBtK8STkyfP81Urlo=&amp;sa=X&amp;ei=XG_VTN22CYP58Aaytdy5DQ&amp;ved=0CB8Q9QEwA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85813" y="28575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s-CR" dirty="0" smtClean="0"/>
              <a:t>SEMANA 3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err="1" smtClean="0">
                <a:solidFill>
                  <a:schemeClr val="tx1"/>
                </a:solidFill>
              </a:rPr>
              <a:t>Fluj</a:t>
            </a:r>
            <a:r>
              <a:rPr lang="en-US" sz="4000" dirty="0" err="1" smtClean="0">
                <a:solidFill>
                  <a:schemeClr val="tx1"/>
                </a:solidFill>
              </a:rPr>
              <a:t>o</a:t>
            </a:r>
            <a:r>
              <a:rPr lang="en-US" sz="4000" dirty="0" smtClean="0">
                <a:solidFill>
                  <a:schemeClr val="tx1"/>
                </a:solidFill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</a:rPr>
              <a:t>caja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Costos de </a:t>
            </a:r>
            <a:br>
              <a:rPr lang="es-CR" dirty="0" smtClean="0">
                <a:solidFill>
                  <a:schemeClr val="tx1"/>
                </a:solidFill>
              </a:rPr>
            </a:br>
            <a:r>
              <a:rPr lang="es-CR" dirty="0" err="1" smtClean="0">
                <a:solidFill>
                  <a:schemeClr val="tx1"/>
                </a:solidFill>
              </a:rPr>
              <a:t>Preinversión</a:t>
            </a:r>
            <a:r>
              <a:rPr lang="es-CR" dirty="0" smtClean="0">
                <a:solidFill>
                  <a:schemeClr val="tx1"/>
                </a:solidFill>
              </a:rPr>
              <a:t> e Inversión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2743200"/>
            <a:ext cx="5791200" cy="3276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Infraestructura</a:t>
            </a:r>
          </a:p>
          <a:p>
            <a:pPr>
              <a:buFont typeface="Wingdings" pitchFamily="2" charset="2"/>
              <a:buNone/>
              <a:defRPr/>
            </a:pPr>
            <a:endParaRPr lang="es-C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   </a:t>
            </a:r>
            <a:r>
              <a:rPr lang="es-CR" dirty="0" smtClean="0"/>
              <a:t>Está en función de las obras físicas que se </a:t>
            </a:r>
            <a:r>
              <a:rPr lang="es-CR" dirty="0" smtClean="0"/>
              <a:t>requieren, </a:t>
            </a:r>
            <a:r>
              <a:rPr lang="es-CR" dirty="0" smtClean="0"/>
              <a:t>de acuerdo </a:t>
            </a:r>
            <a:r>
              <a:rPr lang="es-CR" dirty="0" smtClean="0"/>
              <a:t>con </a:t>
            </a:r>
            <a:r>
              <a:rPr lang="es-CR" dirty="0" smtClean="0"/>
              <a:t>los estudios técnicos.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10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Costos de </a:t>
            </a:r>
            <a:br>
              <a:rPr lang="es-CR" dirty="0" smtClean="0">
                <a:solidFill>
                  <a:schemeClr val="tx1"/>
                </a:solidFill>
              </a:rPr>
            </a:br>
            <a:r>
              <a:rPr lang="es-CR" dirty="0" err="1" smtClean="0">
                <a:solidFill>
                  <a:schemeClr val="tx1"/>
                </a:solidFill>
              </a:rPr>
              <a:t>Preinversión</a:t>
            </a:r>
            <a:r>
              <a:rPr lang="es-CR" dirty="0" smtClean="0">
                <a:solidFill>
                  <a:schemeClr val="tx1"/>
                </a:solidFill>
              </a:rPr>
              <a:t> e Inversión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Maquinaria y Equipo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CR" sz="2400" dirty="0" smtClean="0"/>
              <a:t>Son los </a:t>
            </a:r>
            <a:r>
              <a:rPr lang="es-CR" sz="2400" dirty="0" smtClean="0"/>
              <a:t>activos </a:t>
            </a:r>
            <a:r>
              <a:rPr lang="es-CR" sz="2400" dirty="0" smtClean="0"/>
              <a:t>constituidos por los instrumentos, mobiliario, máquinas, herramientas y vehículos.</a:t>
            </a:r>
          </a:p>
          <a:p>
            <a:pPr>
              <a:buFont typeface="Wingdings" pitchFamily="2" charset="2"/>
              <a:buNone/>
              <a:defRPr/>
            </a:pPr>
            <a:endParaRPr lang="es-CR" sz="2400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s-CR" sz="2400" dirty="0" smtClean="0"/>
              <a:t>Quedan determinados en los estudios de tecnología e ingeniería del proyecto, aunque a la vez </a:t>
            </a:r>
            <a:r>
              <a:rPr lang="es-CR" sz="2400" dirty="0" smtClean="0"/>
              <a:t>están condicionados </a:t>
            </a:r>
            <a:r>
              <a:rPr lang="es-CR" sz="2400" dirty="0" smtClean="0"/>
              <a:t>por los aspectos de tamaño y localización, definidos en el estudio técnico.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95600"/>
            <a:ext cx="2152650" cy="30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11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Costos de </a:t>
            </a:r>
            <a:br>
              <a:rPr lang="es-CR" dirty="0" smtClean="0">
                <a:solidFill>
                  <a:schemeClr val="tx1"/>
                </a:solidFill>
              </a:rPr>
            </a:br>
            <a:r>
              <a:rPr lang="es-CR" dirty="0" err="1" smtClean="0">
                <a:solidFill>
                  <a:schemeClr val="tx1"/>
                </a:solidFill>
              </a:rPr>
              <a:t>Preinversión</a:t>
            </a:r>
            <a:r>
              <a:rPr lang="es-CR" dirty="0" smtClean="0">
                <a:solidFill>
                  <a:schemeClr val="tx1"/>
                </a:solidFill>
              </a:rPr>
              <a:t> e Inversión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Imprevistos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   </a:t>
            </a:r>
            <a:r>
              <a:rPr lang="es-CR" dirty="0" smtClean="0"/>
              <a:t>Se debe considerar un monto para cubrir las contingencias físicas, que no será mayor de un 10</a:t>
            </a:r>
            <a:r>
              <a:rPr lang="es-CR" dirty="0" smtClean="0"/>
              <a:t>%.</a:t>
            </a:r>
            <a:endParaRPr lang="es-C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0"/>
            <a:ext cx="2819400" cy="21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0386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12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Costos de </a:t>
            </a:r>
            <a:br>
              <a:rPr lang="es-CR" dirty="0" smtClean="0">
                <a:solidFill>
                  <a:schemeClr val="tx1"/>
                </a:solidFill>
              </a:rPr>
            </a:br>
            <a:r>
              <a:rPr lang="es-CR" dirty="0" err="1" smtClean="0">
                <a:solidFill>
                  <a:schemeClr val="tx1"/>
                </a:solidFill>
              </a:rPr>
              <a:t>Preinversión</a:t>
            </a:r>
            <a:r>
              <a:rPr lang="es-CR" dirty="0" smtClean="0">
                <a:solidFill>
                  <a:schemeClr val="tx1"/>
                </a:solidFill>
              </a:rPr>
              <a:t> e Inversión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Escalamiento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   </a:t>
            </a:r>
            <a:r>
              <a:rPr lang="es-CR" dirty="0" smtClean="0"/>
              <a:t>Es el índice de inflación de precios, que será </a:t>
            </a:r>
            <a:r>
              <a:rPr lang="es-CR" dirty="0" smtClean="0"/>
              <a:t>según </a:t>
            </a:r>
            <a:r>
              <a:rPr lang="es-CR" dirty="0" smtClean="0"/>
              <a:t>el tipo de proyecto.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4.bp.blogspot.com/_3UxqDpe9kqc/S8OhoxwffAI/AAAAAAAAD5k/veDW6IR4dLI/s1600/cesta+bas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3810000" cy="3486151"/>
          </a:xfrm>
          <a:prstGeom prst="rect">
            <a:avLst/>
          </a:prstGeom>
          <a:noFill/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13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Costos de Operación</a:t>
            </a:r>
            <a:endParaRPr lang="en-U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071678"/>
          <a:ext cx="82296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14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Costos de Operación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342931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15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Costos de Operación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740236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16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Costos de Operación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165346"/>
              </p:ext>
            </p:extLst>
          </p:nvPr>
        </p:nvGraphicFramePr>
        <p:xfrm>
          <a:off x="609600" y="1752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17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Costos Totales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18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Ingresos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/>
              <a:t>El proyecto deberá </a:t>
            </a:r>
            <a:r>
              <a:rPr lang="es-CR" sz="2800" dirty="0" smtClean="0"/>
              <a:t>generar, </a:t>
            </a:r>
            <a:r>
              <a:rPr lang="es-CR" sz="2800" dirty="0" smtClean="0"/>
              <a:t>durante la etapa de la operación o funcionamiento, los ingresos necesarios para cubrir </a:t>
            </a:r>
            <a:r>
              <a:rPr lang="es-CR" sz="2800" dirty="0" smtClean="0"/>
              <a:t>los </a:t>
            </a:r>
            <a:r>
              <a:rPr lang="es-CR" sz="2800" dirty="0" smtClean="0"/>
              <a:t>costos en que incurre el </a:t>
            </a:r>
            <a:r>
              <a:rPr lang="es-CR" sz="2800" dirty="0" smtClean="0"/>
              <a:t>proyecto, </a:t>
            </a:r>
            <a:r>
              <a:rPr lang="es-CR" sz="2800" dirty="0" smtClean="0"/>
              <a:t>tanto </a:t>
            </a:r>
            <a:r>
              <a:rPr lang="es-CR" sz="2800" dirty="0" smtClean="0"/>
              <a:t>los </a:t>
            </a:r>
            <a:r>
              <a:rPr lang="es-CR" sz="2800" dirty="0" smtClean="0"/>
              <a:t>de inversión como los de operación, más un excedente igual o mejor </a:t>
            </a:r>
            <a:r>
              <a:rPr lang="es-CR" sz="2800" dirty="0" smtClean="0"/>
              <a:t>al de </a:t>
            </a:r>
            <a:r>
              <a:rPr lang="es-CR" sz="2800" dirty="0" smtClean="0"/>
              <a:t>cualquier alternativa segura que exista en el mercado.  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19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72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Objetivo de la Evaluación Financiera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s-CR" sz="2400" dirty="0" smtClean="0"/>
              <a:t>Estudiar la factibilidad de un proyecto desde el punto de vista de sus resultados financieros</a:t>
            </a:r>
            <a:r>
              <a:rPr lang="es-CR" sz="2400" dirty="0" smtClean="0"/>
              <a:t>.</a:t>
            </a:r>
          </a:p>
          <a:p>
            <a:pPr>
              <a:buFont typeface="Wingdings" pitchFamily="2" charset="2"/>
              <a:buChar char="v"/>
              <a:defRPr/>
            </a:pPr>
            <a:endParaRPr lang="es-CR" sz="2400" dirty="0"/>
          </a:p>
          <a:p>
            <a:pPr>
              <a:buFont typeface="Wingdings" pitchFamily="2" charset="2"/>
              <a:buChar char="v"/>
              <a:defRPr/>
            </a:pPr>
            <a:r>
              <a:rPr lang="es-CR" sz="2400" dirty="0" smtClean="0"/>
              <a:t>Para ello:</a:t>
            </a:r>
            <a:endParaRPr lang="es-CR" sz="2400" dirty="0" smtClean="0"/>
          </a:p>
          <a:p>
            <a:pPr lvl="1">
              <a:buFont typeface="Wingdings" pitchFamily="2" charset="2"/>
              <a:buChar char="v"/>
              <a:defRPr/>
            </a:pPr>
            <a:r>
              <a:rPr lang="es-CR" sz="2000" dirty="0" smtClean="0"/>
              <a:t>Los </a:t>
            </a:r>
            <a:r>
              <a:rPr lang="es-CR" sz="2000" dirty="0" smtClean="0"/>
              <a:t>ingresos y costos del proyecto se calculan en términos monetarios a los precios de mercado vigentes.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s-CR" sz="2000" dirty="0" smtClean="0"/>
              <a:t>Se consideran </a:t>
            </a:r>
            <a:r>
              <a:rPr lang="es-CR" sz="2000" dirty="0" smtClean="0"/>
              <a:t>el análisis de rentabilidad de la inversión y las características financieras del proyecto, para que se ejecute y opere el proyecto.</a:t>
            </a:r>
            <a:endParaRPr lang="en-US" sz="20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Flujo de Caja de un Proyecto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Es importante definir el Ciclo de vida del proyecto y </a:t>
            </a:r>
            <a:r>
              <a:rPr lang="es-CR" dirty="0" smtClean="0"/>
              <a:t>del </a:t>
            </a:r>
            <a:r>
              <a:rPr lang="es-CR" dirty="0" smtClean="0"/>
              <a:t>producto.</a:t>
            </a:r>
          </a:p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Con ello se define </a:t>
            </a:r>
            <a:r>
              <a:rPr lang="es-CR" dirty="0" smtClean="0"/>
              <a:t>el plazo de la vida </a:t>
            </a:r>
            <a:r>
              <a:rPr lang="es-CR" dirty="0" smtClean="0"/>
              <a:t>útil </a:t>
            </a:r>
            <a:r>
              <a:rPr lang="es-CR" dirty="0" smtClean="0"/>
              <a:t>en el cual se </a:t>
            </a:r>
            <a:r>
              <a:rPr lang="es-CR" dirty="0" smtClean="0"/>
              <a:t>hará el análisis.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20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Flujo de Caja de un Proyecto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s-CR" sz="2800" dirty="0" smtClean="0"/>
              <a:t>Se estructura en varias columnas que representan los momentos en que se generan los costos y beneficios de un proyecto.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Refleja los movimientos de caja ocurridos durante un </a:t>
            </a:r>
            <a:r>
              <a:rPr lang="es-CR" sz="2800" dirty="0" smtClean="0"/>
              <a:t>período</a:t>
            </a:r>
            <a:r>
              <a:rPr lang="es-CR" sz="2800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Refleja los desembolsos que deben estar realizados para que los eventos del </a:t>
            </a:r>
            <a:r>
              <a:rPr lang="es-CR" sz="2800" dirty="0" smtClean="0"/>
              <a:t>período </a:t>
            </a:r>
            <a:r>
              <a:rPr lang="es-CR" sz="2800" dirty="0" smtClean="0"/>
              <a:t>siguiente puedan ocurrir</a:t>
            </a:r>
            <a:r>
              <a:rPr lang="es-CR" dirty="0" smtClean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21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Etapas </a:t>
            </a:r>
            <a:r>
              <a:rPr lang="es-CR" dirty="0" smtClean="0"/>
              <a:t>para Construcción </a:t>
            </a:r>
            <a:br>
              <a:rPr lang="es-CR" dirty="0" smtClean="0"/>
            </a:br>
            <a:r>
              <a:rPr lang="es-CR" dirty="0" smtClean="0"/>
              <a:t>del Flujo </a:t>
            </a:r>
            <a:r>
              <a:rPr lang="es-CR" dirty="0" smtClean="0"/>
              <a:t>de Caja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Ingresos (ventas de </a:t>
            </a:r>
            <a:r>
              <a:rPr lang="es-CR" dirty="0" smtClean="0"/>
              <a:t>producto, </a:t>
            </a:r>
            <a:r>
              <a:rPr lang="es-CR" dirty="0" smtClean="0"/>
              <a:t>ahorros de costo por cambio de tecnología, venta de activos).</a:t>
            </a:r>
          </a:p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Egresos (remuneraciones, insumos, alquileres, cualquier desembolso real que sea gasto contable</a:t>
            </a:r>
            <a:r>
              <a:rPr lang="es-CR" dirty="0" smtClean="0"/>
              <a:t>).</a:t>
            </a:r>
            <a:endParaRPr lang="en-US" dirty="0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0"/>
            <a:ext cx="3048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22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Ingresos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CR" dirty="0" smtClean="0"/>
              <a:t>Según el estudio de </a:t>
            </a:r>
            <a:r>
              <a:rPr lang="es-CR" dirty="0" smtClean="0"/>
              <a:t>mercado:  es la </a:t>
            </a:r>
            <a:r>
              <a:rPr lang="es-CR" dirty="0" smtClean="0"/>
              <a:t>oferta proyectada </a:t>
            </a:r>
            <a:r>
              <a:rPr lang="es-CR" dirty="0" smtClean="0"/>
              <a:t>(cantidad) que </a:t>
            </a:r>
            <a:r>
              <a:rPr lang="es-CR" dirty="0" smtClean="0"/>
              <a:t>va abarcar el </a:t>
            </a:r>
            <a:r>
              <a:rPr lang="es-CR" dirty="0" smtClean="0"/>
              <a:t>proyecto, multiplicada </a:t>
            </a:r>
            <a:r>
              <a:rPr lang="es-CR" dirty="0" smtClean="0"/>
              <a:t>por el precio proyectado para ese momento.</a:t>
            </a:r>
          </a:p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</a:t>
            </a:r>
            <a:r>
              <a:rPr lang="es-CR" dirty="0" smtClean="0">
                <a:solidFill>
                  <a:srgbClr val="FF0000"/>
                </a:solidFill>
              </a:rPr>
              <a:t>Oferta</a:t>
            </a:r>
            <a:r>
              <a:rPr lang="es-CR" dirty="0" smtClean="0"/>
              <a:t> =</a:t>
            </a:r>
            <a:r>
              <a:rPr lang="es-CR" dirty="0" smtClean="0"/>
              <a:t>1,250 </a:t>
            </a:r>
            <a:r>
              <a:rPr lang="es-CR" dirty="0" smtClean="0"/>
              <a:t>toneladas de arroz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</a:t>
            </a:r>
            <a:r>
              <a:rPr lang="es-CR" dirty="0" smtClean="0">
                <a:solidFill>
                  <a:srgbClr val="FF0000"/>
                </a:solidFill>
              </a:rPr>
              <a:t>Precio</a:t>
            </a:r>
            <a:r>
              <a:rPr lang="es-CR" dirty="0" smtClean="0"/>
              <a:t> = </a:t>
            </a:r>
            <a:r>
              <a:rPr lang="es-CR" dirty="0" smtClean="0"/>
              <a:t>3,000,000</a:t>
            </a:r>
            <a:r>
              <a:rPr lang="en-US" dirty="0" smtClean="0"/>
              <a:t>/ </a:t>
            </a:r>
            <a:r>
              <a:rPr lang="en-US" dirty="0" err="1" smtClean="0"/>
              <a:t>tonelada</a:t>
            </a: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</a:t>
            </a:r>
            <a:r>
              <a:rPr lang="es-CR" dirty="0" smtClean="0">
                <a:solidFill>
                  <a:srgbClr val="FF0000"/>
                </a:solidFill>
              </a:rPr>
              <a:t>Ingreso</a:t>
            </a:r>
            <a:r>
              <a:rPr lang="es-CR" dirty="0" smtClean="0"/>
              <a:t> = </a:t>
            </a:r>
            <a:r>
              <a:rPr lang="es-CR" dirty="0" smtClean="0"/>
              <a:t>1,250 </a:t>
            </a:r>
            <a:r>
              <a:rPr lang="es-CR" dirty="0" smtClean="0"/>
              <a:t>x </a:t>
            </a:r>
            <a:r>
              <a:rPr lang="es-CR" dirty="0" smtClean="0"/>
              <a:t>3,000,000 </a:t>
            </a:r>
            <a:r>
              <a:rPr lang="es-CR" dirty="0" smtClean="0"/>
              <a:t>= </a:t>
            </a:r>
            <a:r>
              <a:rPr lang="es-CR" dirty="0" smtClean="0">
                <a:solidFill>
                  <a:srgbClr val="FF0000"/>
                </a:solidFill>
              </a:rPr>
              <a:t>3,750,000,000</a:t>
            </a:r>
            <a:endParaRPr lang="es-C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23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Etapas </a:t>
            </a:r>
            <a:r>
              <a:rPr lang="es-CR" dirty="0" smtClean="0"/>
              <a:t>para Construcción </a:t>
            </a:r>
            <a:br>
              <a:rPr lang="es-CR" dirty="0" smtClean="0"/>
            </a:br>
            <a:r>
              <a:rPr lang="es-CR" dirty="0" smtClean="0"/>
              <a:t>del Flujo </a:t>
            </a:r>
            <a:r>
              <a:rPr lang="es-CR" dirty="0" smtClean="0"/>
              <a:t>de Caja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Se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los </a:t>
            </a:r>
            <a:r>
              <a:rPr lang="en-US" dirty="0" err="1" smtClean="0"/>
              <a:t>gastos</a:t>
            </a:r>
            <a:r>
              <a:rPr lang="en-US" dirty="0" smtClean="0"/>
              <a:t> no </a:t>
            </a:r>
            <a:r>
              <a:rPr lang="en-US" dirty="0" err="1" smtClean="0"/>
              <a:t>desembolsables</a:t>
            </a:r>
            <a:r>
              <a:rPr lang="en-US" dirty="0" smtClean="0"/>
              <a:t> (</a:t>
            </a:r>
            <a:r>
              <a:rPr lang="en-US" dirty="0" err="1" smtClean="0"/>
              <a:t>Depreciaci</a:t>
            </a:r>
            <a:r>
              <a:rPr lang="es-CR" dirty="0" err="1" smtClean="0"/>
              <a:t>ón</a:t>
            </a:r>
            <a:r>
              <a:rPr lang="es-CR" dirty="0" smtClean="0"/>
              <a:t>) </a:t>
            </a:r>
            <a:r>
              <a:rPr lang="en-US" dirty="0" smtClean="0"/>
              <a:t>para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calcular</a:t>
            </a:r>
            <a:r>
              <a:rPr lang="en-US" dirty="0" smtClean="0"/>
              <a:t> los </a:t>
            </a:r>
            <a:r>
              <a:rPr lang="en-US" dirty="0" err="1" smtClean="0"/>
              <a:t>impuestos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24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Depreciación (para efectos de calcular impuestos)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Se considera como escudo fiscal en los proyectos, debe considerarse para que no se le apliquen los impuestos a este rubro.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25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Depreciación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Se define la vida útil del </a:t>
            </a:r>
            <a:r>
              <a:rPr lang="es-CR" dirty="0" smtClean="0"/>
              <a:t>producto.</a:t>
            </a:r>
            <a:endParaRPr lang="es-CR" dirty="0" smtClean="0"/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Se define su posible valor de </a:t>
            </a:r>
            <a:r>
              <a:rPr lang="es-CR" dirty="0" smtClean="0"/>
              <a:t>salvamento.</a:t>
            </a:r>
            <a:endParaRPr lang="es-CR" dirty="0" smtClean="0"/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Se define la forma como se deprecia (lineal, escalonada, </a:t>
            </a:r>
            <a:r>
              <a:rPr lang="es-CR" dirty="0" smtClean="0"/>
              <a:t>etc.).</a:t>
            </a:r>
            <a:endParaRPr lang="es-CR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26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Costos Activos: </a:t>
            </a:r>
            <a:r>
              <a:rPr lang="es-CR" dirty="0" smtClean="0"/>
              <a:t>400,000,000</a:t>
            </a:r>
            <a:endParaRPr lang="es-CR" dirty="0" smtClean="0"/>
          </a:p>
          <a:p>
            <a:pPr>
              <a:defRPr/>
            </a:pPr>
            <a:r>
              <a:rPr lang="es-CR" dirty="0" smtClean="0"/>
              <a:t>Vida Útil: 8 años</a:t>
            </a:r>
          </a:p>
          <a:p>
            <a:pPr>
              <a:defRPr/>
            </a:pPr>
            <a:r>
              <a:rPr lang="es-CR" dirty="0" smtClean="0"/>
              <a:t>Depreciación anual: 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400 </a:t>
            </a:r>
            <a:r>
              <a:rPr lang="es-CR" dirty="0" err="1" smtClean="0"/>
              <a:t>mill</a:t>
            </a:r>
            <a:r>
              <a:rPr lang="es-CR" dirty="0" smtClean="0"/>
              <a:t>/8 </a:t>
            </a:r>
            <a:r>
              <a:rPr lang="es-CR" dirty="0" smtClean="0"/>
              <a:t>años = </a:t>
            </a:r>
            <a:r>
              <a:rPr lang="es-CR" dirty="0" smtClean="0"/>
              <a:t>50,000,000/año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27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49616"/>
              </p:ext>
            </p:extLst>
          </p:nvPr>
        </p:nvGraphicFramePr>
        <p:xfrm>
          <a:off x="1524000" y="1524000"/>
          <a:ext cx="6005513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Hoja de cálculo" r:id="rId4" imgW="2066937" imgH="1571553" progId="Excel.Sheet.8">
                  <p:embed/>
                </p:oleObj>
              </mc:Choice>
              <mc:Fallback>
                <p:oleObj name="Hoja de cálculo" r:id="rId4" imgW="2066937" imgH="1571553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6005513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28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Etapa para Construcción </a:t>
            </a:r>
            <a:br>
              <a:rPr lang="es-CR" dirty="0" smtClean="0"/>
            </a:br>
            <a:r>
              <a:rPr lang="es-CR" dirty="0" smtClean="0"/>
              <a:t>Flujo de Caja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En caso de tener financiamiento, </a:t>
            </a:r>
            <a:r>
              <a:rPr lang="es-CR" dirty="0" smtClean="0"/>
              <a:t>al </a:t>
            </a:r>
            <a:r>
              <a:rPr lang="es-CR" dirty="0" smtClean="0"/>
              <a:t>componente de la deuda denominado </a:t>
            </a:r>
            <a:r>
              <a:rPr lang="es-CR" dirty="0" smtClean="0"/>
              <a:t>interés </a:t>
            </a:r>
            <a:r>
              <a:rPr lang="es-CR" dirty="0" smtClean="0"/>
              <a:t>no se le aplican los </a:t>
            </a:r>
            <a:r>
              <a:rPr lang="es-CR" dirty="0" smtClean="0"/>
              <a:t>impuestos (es un gasto que reduce la utilidad).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29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Contenido de la Evaluación Financiera</a:t>
            </a:r>
            <a:endParaRPr lang="es-C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9039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Si se tiene un endeudamiento de </a:t>
            </a:r>
            <a:r>
              <a:rPr lang="es-CR" dirty="0" smtClean="0"/>
              <a:t>10,000,000 </a:t>
            </a:r>
            <a:r>
              <a:rPr lang="es-CR" dirty="0" smtClean="0"/>
              <a:t>con una tasa de un 8% </a:t>
            </a:r>
            <a:r>
              <a:rPr lang="es-CR" dirty="0" smtClean="0"/>
              <a:t>anual.</a:t>
            </a: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Para el </a:t>
            </a:r>
            <a:r>
              <a:rPr lang="es-CR" dirty="0" smtClean="0"/>
              <a:t>ejemplo, el inte</a:t>
            </a:r>
            <a:r>
              <a:rPr lang="es-CR" dirty="0" smtClean="0"/>
              <a:t>rés</a:t>
            </a:r>
            <a:r>
              <a:rPr lang="es-CR" dirty="0" smtClean="0"/>
              <a:t> </a:t>
            </a:r>
            <a:r>
              <a:rPr lang="es-CR" dirty="0" smtClean="0"/>
              <a:t>sería </a:t>
            </a:r>
            <a:r>
              <a:rPr lang="es-CR" dirty="0" smtClean="0"/>
              <a:t>10,000,000 </a:t>
            </a:r>
            <a:r>
              <a:rPr lang="es-CR" dirty="0" smtClean="0"/>
              <a:t>x 0.08 </a:t>
            </a:r>
            <a:r>
              <a:rPr lang="es-CR" dirty="0" smtClean="0"/>
              <a:t>= 800,000 por año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30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93080"/>
              </p:ext>
            </p:extLst>
          </p:nvPr>
        </p:nvGraphicFramePr>
        <p:xfrm>
          <a:off x="1857375" y="1714500"/>
          <a:ext cx="5103813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Hoja de cálculo" r:id="rId4" imgW="2104999" imgH="1800187" progId="Excel.Sheet.8">
                  <p:embed/>
                </p:oleObj>
              </mc:Choice>
              <mc:Fallback>
                <p:oleObj name="Hoja de cálculo" r:id="rId4" imgW="2104999" imgH="180018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714500"/>
                        <a:ext cx="5103813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31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Etapas </a:t>
            </a:r>
            <a:r>
              <a:rPr lang="es-CR" dirty="0" smtClean="0"/>
              <a:t>para Construcción </a:t>
            </a:r>
            <a:br>
              <a:rPr lang="es-CR" dirty="0" smtClean="0"/>
            </a:br>
            <a:r>
              <a:rPr lang="es-CR" dirty="0" smtClean="0"/>
              <a:t>del Flujo </a:t>
            </a:r>
            <a:r>
              <a:rPr lang="es-CR" dirty="0" smtClean="0"/>
              <a:t>de Caja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32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CR" dirty="0" smtClean="0"/>
              <a:t>Proyecto: Asamblea Legislativa de Costa Rica </a:t>
            </a:r>
          </a:p>
          <a:p>
            <a:pPr>
              <a:defRPr/>
            </a:pPr>
            <a:r>
              <a:rPr lang="es-CR" dirty="0" smtClean="0"/>
              <a:t>Ubicación: Zona Cívica, San José</a:t>
            </a:r>
          </a:p>
          <a:p>
            <a:pPr>
              <a:defRPr/>
            </a:pPr>
            <a:r>
              <a:rPr lang="es-CR" dirty="0" smtClean="0"/>
              <a:t>Monto Inversión: $70,000,000 aprox. </a:t>
            </a:r>
          </a:p>
          <a:p>
            <a:pPr>
              <a:defRPr/>
            </a:pPr>
            <a:r>
              <a:rPr lang="es-CR" dirty="0" smtClean="0"/>
              <a:t>Tiempo de Ejecución Proyecto: 2.5 años</a:t>
            </a:r>
          </a:p>
          <a:p>
            <a:pPr>
              <a:defRPr/>
            </a:pPr>
            <a:r>
              <a:rPr lang="es-CR" dirty="0" smtClean="0"/>
              <a:t>Vida útil producto : 15 años</a:t>
            </a:r>
          </a:p>
          <a:p>
            <a:pPr>
              <a:defRPr/>
            </a:pPr>
            <a:r>
              <a:rPr lang="es-CR" dirty="0" smtClean="0"/>
              <a:t>Modalidad: Arrendamiento</a:t>
            </a: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33</a:t>
            </a:fld>
            <a:endParaRPr lang="es-CR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400" y="1905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Vida </a:t>
            </a:r>
            <a:r>
              <a:rPr lang="en-US" dirty="0" err="1" smtClean="0"/>
              <a:t>Útil</a:t>
            </a:r>
            <a:r>
              <a:rPr lang="en-US" dirty="0" smtClean="0"/>
              <a:t> del </a:t>
            </a:r>
            <a:r>
              <a:rPr lang="en-US" dirty="0" smtClean="0"/>
              <a:t>Proyecto</a:t>
            </a:r>
            <a:endParaRPr lang="en-US" dirty="0"/>
          </a:p>
        </p:txBody>
      </p:sp>
      <p:pic>
        <p:nvPicPr>
          <p:cNvPr id="211971" name="3 Marcador de contenido" descr="Planeación Proy. Ed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14500"/>
            <a:ext cx="8229600" cy="361791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34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Vida Útil de Producto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 Io</a:t>
            </a:r>
            <a:endParaRPr lang="en-US" dirty="0"/>
          </a:p>
        </p:txBody>
      </p:sp>
      <p:cxnSp>
        <p:nvCxnSpPr>
          <p:cNvPr id="212996" name="4 Conector recto"/>
          <p:cNvCxnSpPr>
            <a:cxnSpLocks noChangeShapeType="1"/>
          </p:cNvCxnSpPr>
          <p:nvPr/>
        </p:nvCxnSpPr>
        <p:spPr bwMode="auto">
          <a:xfrm>
            <a:off x="1143000" y="3429000"/>
            <a:ext cx="6500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2997" name="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822325" y="3106738"/>
            <a:ext cx="6429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998" name="8 Conector recto de flecha"/>
          <p:cNvCxnSpPr>
            <a:cxnSpLocks noChangeShapeType="1"/>
          </p:cNvCxnSpPr>
          <p:nvPr/>
        </p:nvCxnSpPr>
        <p:spPr bwMode="auto">
          <a:xfrm rot="5400000">
            <a:off x="1427956" y="3644107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999" name="9 Conector recto de flecha"/>
          <p:cNvCxnSpPr>
            <a:cxnSpLocks noChangeShapeType="1"/>
          </p:cNvCxnSpPr>
          <p:nvPr/>
        </p:nvCxnSpPr>
        <p:spPr bwMode="auto">
          <a:xfrm rot="5400000">
            <a:off x="18581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0" name="10 Conector recto de flecha"/>
          <p:cNvCxnSpPr>
            <a:cxnSpLocks noChangeShapeType="1"/>
          </p:cNvCxnSpPr>
          <p:nvPr/>
        </p:nvCxnSpPr>
        <p:spPr bwMode="auto">
          <a:xfrm rot="5400000">
            <a:off x="22867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1" name="11 Conector recto de flecha"/>
          <p:cNvCxnSpPr>
            <a:cxnSpLocks noChangeShapeType="1"/>
          </p:cNvCxnSpPr>
          <p:nvPr/>
        </p:nvCxnSpPr>
        <p:spPr bwMode="auto">
          <a:xfrm rot="5400000">
            <a:off x="27154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2" name="12 Conector recto de flecha"/>
          <p:cNvCxnSpPr>
            <a:cxnSpLocks noChangeShapeType="1"/>
          </p:cNvCxnSpPr>
          <p:nvPr/>
        </p:nvCxnSpPr>
        <p:spPr bwMode="auto">
          <a:xfrm rot="5400000">
            <a:off x="31440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3" name="13 Conector recto de flecha"/>
          <p:cNvCxnSpPr>
            <a:cxnSpLocks noChangeShapeType="1"/>
          </p:cNvCxnSpPr>
          <p:nvPr/>
        </p:nvCxnSpPr>
        <p:spPr bwMode="auto">
          <a:xfrm rot="5400000">
            <a:off x="35726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4" name="14 Conector recto de flecha"/>
          <p:cNvCxnSpPr>
            <a:cxnSpLocks noChangeShapeType="1"/>
          </p:cNvCxnSpPr>
          <p:nvPr/>
        </p:nvCxnSpPr>
        <p:spPr bwMode="auto">
          <a:xfrm rot="5400000">
            <a:off x="40012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5" name="15 Conector recto de flecha"/>
          <p:cNvCxnSpPr>
            <a:cxnSpLocks noChangeShapeType="1"/>
          </p:cNvCxnSpPr>
          <p:nvPr/>
        </p:nvCxnSpPr>
        <p:spPr bwMode="auto">
          <a:xfrm rot="5400000">
            <a:off x="44299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6" name="16 Conector recto de flecha"/>
          <p:cNvCxnSpPr>
            <a:cxnSpLocks noChangeShapeType="1"/>
          </p:cNvCxnSpPr>
          <p:nvPr/>
        </p:nvCxnSpPr>
        <p:spPr bwMode="auto">
          <a:xfrm rot="5400000">
            <a:off x="48585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7" name="17 Conector recto de flecha"/>
          <p:cNvCxnSpPr>
            <a:cxnSpLocks noChangeShapeType="1"/>
          </p:cNvCxnSpPr>
          <p:nvPr/>
        </p:nvCxnSpPr>
        <p:spPr bwMode="auto">
          <a:xfrm rot="5400000">
            <a:off x="52871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8" name="18 Conector recto de flecha"/>
          <p:cNvCxnSpPr>
            <a:cxnSpLocks noChangeShapeType="1"/>
          </p:cNvCxnSpPr>
          <p:nvPr/>
        </p:nvCxnSpPr>
        <p:spPr bwMode="auto">
          <a:xfrm rot="5400000">
            <a:off x="57157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09" name="19 Conector recto de flecha"/>
          <p:cNvCxnSpPr>
            <a:cxnSpLocks noChangeShapeType="1"/>
          </p:cNvCxnSpPr>
          <p:nvPr/>
        </p:nvCxnSpPr>
        <p:spPr bwMode="auto">
          <a:xfrm rot="5400000">
            <a:off x="614441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10" name="20 Conector recto de flecha"/>
          <p:cNvCxnSpPr>
            <a:cxnSpLocks noChangeShapeType="1"/>
          </p:cNvCxnSpPr>
          <p:nvPr/>
        </p:nvCxnSpPr>
        <p:spPr bwMode="auto">
          <a:xfrm rot="5400000">
            <a:off x="657304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11" name="21 Conector recto de flecha"/>
          <p:cNvCxnSpPr>
            <a:cxnSpLocks noChangeShapeType="1"/>
          </p:cNvCxnSpPr>
          <p:nvPr/>
        </p:nvCxnSpPr>
        <p:spPr bwMode="auto">
          <a:xfrm rot="5400000">
            <a:off x="7001669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12" name="22 Conector recto de flecha"/>
          <p:cNvCxnSpPr>
            <a:cxnSpLocks noChangeShapeType="1"/>
          </p:cNvCxnSpPr>
          <p:nvPr/>
        </p:nvCxnSpPr>
        <p:spPr bwMode="auto">
          <a:xfrm rot="5400000">
            <a:off x="7430294" y="3642519"/>
            <a:ext cx="428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3013" name="24 CuadroTexto"/>
          <p:cNvSpPr txBox="1">
            <a:spLocks noChangeArrowheads="1"/>
          </p:cNvSpPr>
          <p:nvPr/>
        </p:nvSpPr>
        <p:spPr bwMode="auto">
          <a:xfrm>
            <a:off x="1428750" y="421481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F1</a:t>
            </a:r>
            <a:endParaRPr lang="en-US"/>
          </a:p>
        </p:txBody>
      </p:sp>
      <p:sp>
        <p:nvSpPr>
          <p:cNvPr id="213014" name="25 CuadroTexto"/>
          <p:cNvSpPr txBox="1">
            <a:spLocks noChangeArrowheads="1"/>
          </p:cNvSpPr>
          <p:nvPr/>
        </p:nvSpPr>
        <p:spPr bwMode="auto">
          <a:xfrm>
            <a:off x="1857375" y="421481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F2</a:t>
            </a:r>
            <a:endParaRPr lang="en-US"/>
          </a:p>
        </p:txBody>
      </p:sp>
      <p:sp>
        <p:nvSpPr>
          <p:cNvPr id="213015" name="26 CuadroTexto"/>
          <p:cNvSpPr txBox="1">
            <a:spLocks noChangeArrowheads="1"/>
          </p:cNvSpPr>
          <p:nvPr/>
        </p:nvSpPr>
        <p:spPr bwMode="auto">
          <a:xfrm>
            <a:off x="2286000" y="421481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F3</a:t>
            </a:r>
            <a:endParaRPr lang="en-US"/>
          </a:p>
        </p:txBody>
      </p:sp>
      <p:sp>
        <p:nvSpPr>
          <p:cNvPr id="213016" name="27 CuadroTexto"/>
          <p:cNvSpPr txBox="1">
            <a:spLocks noChangeArrowheads="1"/>
          </p:cNvSpPr>
          <p:nvPr/>
        </p:nvSpPr>
        <p:spPr bwMode="auto">
          <a:xfrm>
            <a:off x="7429500" y="4143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F15</a:t>
            </a:r>
            <a:endParaRPr lang="en-US"/>
          </a:p>
        </p:txBody>
      </p:sp>
      <p:sp>
        <p:nvSpPr>
          <p:cNvPr id="213017" name="28 CuadroTexto"/>
          <p:cNvSpPr txBox="1">
            <a:spLocks noChangeArrowheads="1"/>
          </p:cNvSpPr>
          <p:nvPr/>
        </p:nvSpPr>
        <p:spPr bwMode="auto">
          <a:xfrm>
            <a:off x="5143500" y="4143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F10</a:t>
            </a:r>
            <a:endParaRPr lang="en-US"/>
          </a:p>
        </p:txBody>
      </p:sp>
      <p:sp>
        <p:nvSpPr>
          <p:cNvPr id="26" name="2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35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Levantamiento de Necesidades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1524000" y="1143000"/>
          <a:ext cx="6181725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Worksheet" r:id="rId4" imgW="6181495" imgH="5474357" progId="Excel.Sheet.8">
                  <p:embed/>
                </p:oleObj>
              </mc:Choice>
              <mc:Fallback>
                <p:oleObj name="Worksheet" r:id="rId4" imgW="6181495" imgH="5474357" progId="Excel.Shee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6181725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36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Levantamiento Necesidades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0063" y="2857500"/>
          <a:ext cx="8281987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4" imgW="6181524" imgH="906623" progId="Excel.Sheet.8">
                  <p:embed/>
                </p:oleObj>
              </mc:Choice>
              <mc:Fallback>
                <p:oleObj name="Worksheet" r:id="rId4" imgW="6181524" imgH="90662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857500"/>
                        <a:ext cx="8281987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37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Estimación Costos </a:t>
            </a:r>
            <a:br>
              <a:rPr lang="es-CR" dirty="0" smtClean="0"/>
            </a:br>
            <a:r>
              <a:rPr lang="es-CR" dirty="0" smtClean="0"/>
              <a:t>Inversión Inicial (Io)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571500" y="6286500"/>
            <a:ext cx="1714500" cy="3698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/>
              <a:t>Preinversión</a:t>
            </a:r>
            <a:endParaRPr lang="en-US"/>
          </a:p>
        </p:txBody>
      </p:sp>
      <p:sp>
        <p:nvSpPr>
          <p:cNvPr id="5126" name="5 CuadroTexto"/>
          <p:cNvSpPr txBox="1">
            <a:spLocks noChangeArrowheads="1"/>
          </p:cNvSpPr>
          <p:nvPr/>
        </p:nvSpPr>
        <p:spPr bwMode="auto">
          <a:xfrm>
            <a:off x="2819400" y="6268006"/>
            <a:ext cx="1285875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R" dirty="0"/>
              <a:t>Inversión</a:t>
            </a:r>
            <a:endParaRPr lang="en-US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36352"/>
              </p:ext>
            </p:extLst>
          </p:nvPr>
        </p:nvGraphicFramePr>
        <p:xfrm>
          <a:off x="571500" y="2071688"/>
          <a:ext cx="7759700" cy="386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Hoja de cálculo" r:id="rId4" imgW="5876883" imgH="2924190" progId="Excel.Sheet.8">
                  <p:embed/>
                </p:oleObj>
              </mc:Choice>
              <mc:Fallback>
                <p:oleObj name="Hoja de cálculo" r:id="rId4" imgW="5876883" imgH="292419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071688"/>
                        <a:ext cx="7759700" cy="386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86400" y="6286500"/>
            <a:ext cx="2895600" cy="365125"/>
          </a:xfrm>
        </p:spPr>
        <p:txBody>
          <a:bodyPr/>
          <a:lstStyle/>
          <a:p>
            <a:r>
              <a:rPr lang="es-CR" dirty="0" smtClean="0"/>
              <a:t>Ing. Marlon </a:t>
            </a:r>
            <a:r>
              <a:rPr lang="es-CR" dirty="0" smtClean="0"/>
              <a:t>Velázquez </a:t>
            </a:r>
            <a:r>
              <a:rPr lang="es-CR" dirty="0" smtClean="0"/>
              <a:t>G.</a:t>
            </a:r>
            <a:endParaRPr lang="es-C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38</a:t>
            </a:fld>
            <a:endParaRPr lang="es-CR"/>
          </a:p>
        </p:txBody>
      </p:sp>
      <p:sp>
        <p:nvSpPr>
          <p:cNvPr id="4" name="3 CuadroTexto"/>
          <p:cNvSpPr txBox="1"/>
          <p:nvPr/>
        </p:nvSpPr>
        <p:spPr>
          <a:xfrm>
            <a:off x="4105275" y="6268006"/>
            <a:ext cx="9906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Inversi</a:t>
            </a:r>
            <a:r>
              <a:rPr lang="es-CR" dirty="0" smtClean="0"/>
              <a:t>ó</a:t>
            </a:r>
            <a:r>
              <a:rPr lang="en-US" dirty="0" smtClean="0"/>
              <a:t>n </a:t>
            </a:r>
            <a:r>
              <a:rPr lang="en-US" dirty="0" err="1" smtClean="0"/>
              <a:t>Inicial</a:t>
            </a:r>
            <a:r>
              <a:rPr lang="en-US" dirty="0" smtClean="0"/>
              <a:t> (Io)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1643063" y="1643063"/>
          <a:ext cx="5719762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4" imgW="3646974" imgH="2994547" progId="Excel.Sheet.8">
                  <p:embed/>
                </p:oleObj>
              </mc:Choice>
              <mc:Fallback>
                <p:oleObj name="Worksheet" r:id="rId4" imgW="3646974" imgH="2994547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643063"/>
                        <a:ext cx="5719762" cy="469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39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83300" name="5 Proceso predefinido"/>
          <p:cNvSpPr>
            <a:spLocks noChangeArrowheads="1"/>
          </p:cNvSpPr>
          <p:nvPr/>
        </p:nvSpPr>
        <p:spPr bwMode="auto">
          <a:xfrm>
            <a:off x="3857625" y="1571625"/>
            <a:ext cx="1143000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Inicio</a:t>
            </a:r>
          </a:p>
        </p:txBody>
      </p:sp>
      <p:sp>
        <p:nvSpPr>
          <p:cNvPr id="183301" name="8 Proceso predefinido"/>
          <p:cNvSpPr>
            <a:spLocks noChangeArrowheads="1"/>
          </p:cNvSpPr>
          <p:nvPr/>
        </p:nvSpPr>
        <p:spPr bwMode="auto">
          <a:xfrm>
            <a:off x="1357313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Costos de Inversión</a:t>
            </a:r>
          </a:p>
        </p:txBody>
      </p:sp>
      <p:sp>
        <p:nvSpPr>
          <p:cNvPr id="183302" name="12 Flecha abajo"/>
          <p:cNvSpPr>
            <a:spLocks noChangeArrowheads="1"/>
          </p:cNvSpPr>
          <p:nvPr/>
        </p:nvSpPr>
        <p:spPr bwMode="auto">
          <a:xfrm>
            <a:off x="4286250" y="2143125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83303" name="14 Conector recto de flecha"/>
          <p:cNvCxnSpPr>
            <a:cxnSpLocks noChangeShapeType="1"/>
          </p:cNvCxnSpPr>
          <p:nvPr/>
        </p:nvCxnSpPr>
        <p:spPr bwMode="auto">
          <a:xfrm>
            <a:off x="5000625" y="2000250"/>
            <a:ext cx="12858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3304" name="16 Conector recto de flecha"/>
          <p:cNvCxnSpPr>
            <a:cxnSpLocks noChangeShapeType="1"/>
          </p:cNvCxnSpPr>
          <p:nvPr/>
        </p:nvCxnSpPr>
        <p:spPr bwMode="auto">
          <a:xfrm rot="10800000" flipV="1">
            <a:off x="2571750" y="1928813"/>
            <a:ext cx="1285875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3305" name="21 Flecha abajo"/>
          <p:cNvSpPr>
            <a:spLocks noChangeArrowheads="1"/>
          </p:cNvSpPr>
          <p:nvPr/>
        </p:nvSpPr>
        <p:spPr bwMode="auto">
          <a:xfrm>
            <a:off x="4286250" y="5214938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6" name="22 Flecha abajo"/>
          <p:cNvSpPr>
            <a:spLocks noChangeArrowheads="1"/>
          </p:cNvSpPr>
          <p:nvPr/>
        </p:nvSpPr>
        <p:spPr bwMode="auto">
          <a:xfrm>
            <a:off x="4286250" y="4214813"/>
            <a:ext cx="285750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7" name="23 Flecha abajo"/>
          <p:cNvSpPr>
            <a:spLocks noChangeArrowheads="1"/>
          </p:cNvSpPr>
          <p:nvPr/>
        </p:nvSpPr>
        <p:spPr bwMode="auto">
          <a:xfrm>
            <a:off x="4286250" y="3143250"/>
            <a:ext cx="285750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8" name="25 Flecha izquierda"/>
          <p:cNvSpPr>
            <a:spLocks noChangeArrowheads="1"/>
          </p:cNvSpPr>
          <p:nvPr/>
        </p:nvSpPr>
        <p:spPr bwMode="auto">
          <a:xfrm rot="-1821861">
            <a:off x="5192713" y="3349625"/>
            <a:ext cx="857250" cy="1428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9" name="26 Flecha izquierda"/>
          <p:cNvSpPr>
            <a:spLocks noChangeArrowheads="1"/>
          </p:cNvSpPr>
          <p:nvPr/>
        </p:nvSpPr>
        <p:spPr bwMode="auto">
          <a:xfrm rot="-8550106">
            <a:off x="2836863" y="3346450"/>
            <a:ext cx="857250" cy="1428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0" name="28 Proceso predefinido"/>
          <p:cNvSpPr>
            <a:spLocks noChangeArrowheads="1"/>
          </p:cNvSpPr>
          <p:nvPr/>
        </p:nvSpPr>
        <p:spPr bwMode="auto">
          <a:xfrm>
            <a:off x="3643313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Costos de Operación</a:t>
            </a:r>
          </a:p>
        </p:txBody>
      </p:sp>
      <p:sp>
        <p:nvSpPr>
          <p:cNvPr id="183311" name="29 Proceso predefinido"/>
          <p:cNvSpPr>
            <a:spLocks noChangeArrowheads="1"/>
          </p:cNvSpPr>
          <p:nvPr/>
        </p:nvSpPr>
        <p:spPr bwMode="auto">
          <a:xfrm>
            <a:off x="6072188" y="2571750"/>
            <a:ext cx="1571625" cy="500063"/>
          </a:xfrm>
          <a:prstGeom prst="flowChartPredefinedProcess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Ingresos</a:t>
            </a:r>
            <a:endParaRPr lang="en-US" sz="1400"/>
          </a:p>
        </p:txBody>
      </p:sp>
      <p:sp>
        <p:nvSpPr>
          <p:cNvPr id="183312" name="30 Proceso predefinido"/>
          <p:cNvSpPr>
            <a:spLocks noChangeArrowheads="1"/>
          </p:cNvSpPr>
          <p:nvPr/>
        </p:nvSpPr>
        <p:spPr bwMode="auto">
          <a:xfrm>
            <a:off x="3643313" y="3571875"/>
            <a:ext cx="1571625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Flujo Neto de Fondos</a:t>
            </a:r>
            <a:endParaRPr lang="en-US" sz="1400"/>
          </a:p>
        </p:txBody>
      </p:sp>
      <p:sp>
        <p:nvSpPr>
          <p:cNvPr id="183313" name="31 Proceso predefinido"/>
          <p:cNvSpPr>
            <a:spLocks noChangeArrowheads="1"/>
          </p:cNvSpPr>
          <p:nvPr/>
        </p:nvSpPr>
        <p:spPr bwMode="auto">
          <a:xfrm>
            <a:off x="3500438" y="4572000"/>
            <a:ext cx="1857375" cy="500063"/>
          </a:xfrm>
          <a:prstGeom prst="flowChartPredefined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Tasa de Actualización</a:t>
            </a:r>
            <a:endParaRPr lang="en-US" sz="1400"/>
          </a:p>
        </p:txBody>
      </p:sp>
      <p:sp>
        <p:nvSpPr>
          <p:cNvPr id="183314" name="32 Proceso predefinido"/>
          <p:cNvSpPr>
            <a:spLocks noChangeArrowheads="1"/>
          </p:cNvSpPr>
          <p:nvPr/>
        </p:nvSpPr>
        <p:spPr bwMode="auto">
          <a:xfrm>
            <a:off x="3643313" y="5643563"/>
            <a:ext cx="1571625" cy="500062"/>
          </a:xfrm>
          <a:prstGeom prst="flowChartPredefined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CR" sz="1400"/>
              <a:t>Flujo Neto de Fondos</a:t>
            </a:r>
            <a:endParaRPr lang="en-US" sz="140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Flujo Caja Inversión Inicial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00063" y="1928813"/>
          <a:ext cx="8313737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4" imgW="13533223" imgH="2935089" progId="Excel.Sheet.8">
                  <p:embed/>
                </p:oleObj>
              </mc:Choice>
              <mc:Fallback>
                <p:oleObj name="Worksheet" r:id="rId4" imgW="13533223" imgH="293508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928813"/>
                        <a:ext cx="8313737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40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Egresos por </a:t>
            </a:r>
            <a:r>
              <a:rPr lang="es-CR" dirty="0" smtClean="0"/>
              <a:t>Período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Mantenimiento</a:t>
            </a: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Seguros</a:t>
            </a: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r>
              <a:rPr lang="es-CR" dirty="0" smtClean="0"/>
              <a:t>Cuota por la Inversión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41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/>
              <a:t>Cálculo Flujos Netos </a:t>
            </a:r>
            <a:r>
              <a:rPr lang="es-CR" dirty="0" smtClean="0"/>
              <a:t>de Efectivo </a:t>
            </a:r>
            <a:r>
              <a:rPr lang="es-CR" dirty="0" smtClean="0"/>
              <a:t>(FNE)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15925" y="2236788"/>
          <a:ext cx="8313738" cy="347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4" imgW="8313382" imgH="2383523" progId="Excel.Sheet.8">
                  <p:embed/>
                </p:oleObj>
              </mc:Choice>
              <mc:Fallback>
                <p:oleObj name="Worksheet" r:id="rId4" imgW="8313382" imgH="2383523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236788"/>
                        <a:ext cx="8313738" cy="347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42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Impuestos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/>
              <a:t>No paga impuestos por ser institución pública.</a:t>
            </a:r>
          </a:p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En el caso de un proyecto de carácter </a:t>
            </a:r>
            <a:r>
              <a:rPr lang="es-CR" sz="2800" dirty="0" smtClean="0"/>
              <a:t>privado, deben considerarse.  Dependiendo </a:t>
            </a:r>
            <a:r>
              <a:rPr lang="es-CR" sz="2800" dirty="0" smtClean="0"/>
              <a:t>del tamaño, la suma por concepto de impuestos </a:t>
            </a:r>
            <a:r>
              <a:rPr lang="es-CR" sz="2800" dirty="0" smtClean="0"/>
              <a:t>puede ser muy significativa.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43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 Global de </a:t>
            </a:r>
            <a:r>
              <a:rPr lang="en-US" dirty="0" err="1" smtClean="0"/>
              <a:t>Inversiones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71500" y="1643063"/>
          <a:ext cx="8088313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4" imgW="5430034" imgH="2994547" progId="Excel.Sheet.8">
                  <p:embed/>
                </p:oleObj>
              </mc:Choice>
              <mc:Fallback>
                <p:oleObj name="Worksheet" r:id="rId4" imgW="5430034" imgH="299454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643063"/>
                        <a:ext cx="8088313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44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Ingresos por </a:t>
            </a:r>
            <a:r>
              <a:rPr lang="es-CR" dirty="0" smtClean="0"/>
              <a:t>Período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sz="2800" dirty="0" smtClean="0"/>
              <a:t>Ingresos por Presupuesto de la República de cada año.</a:t>
            </a:r>
          </a:p>
          <a:p>
            <a:pPr>
              <a:defRPr/>
            </a:pPr>
            <a:endParaRPr lang="es-CR" sz="2800" dirty="0" smtClean="0"/>
          </a:p>
          <a:p>
            <a:pPr>
              <a:defRPr/>
            </a:pPr>
            <a:r>
              <a:rPr lang="es-CR" sz="2800" dirty="0" smtClean="0"/>
              <a:t>Si fuera otro </a:t>
            </a:r>
            <a:r>
              <a:rPr lang="es-CR" sz="2800" dirty="0" smtClean="0"/>
              <a:t>tip</a:t>
            </a:r>
            <a:r>
              <a:rPr lang="es-CR" sz="2800" dirty="0" smtClean="0"/>
              <a:t>o de </a:t>
            </a:r>
            <a:r>
              <a:rPr lang="es-CR" sz="2800" dirty="0" smtClean="0"/>
              <a:t>proyecto, el cual genere </a:t>
            </a:r>
            <a:r>
              <a:rPr lang="es-CR" sz="2800" dirty="0" smtClean="0"/>
              <a:t>sus propios recursos, sería lo que se proyecte como su oferta a futuro por el precio unitario que se establezca en cada momento.</a:t>
            </a:r>
            <a:endParaRPr lang="en-U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45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Si una máquina cuesta $</a:t>
            </a:r>
            <a:r>
              <a:rPr lang="es-CR" dirty="0" smtClean="0"/>
              <a:t>190,000</a:t>
            </a:r>
            <a:r>
              <a:rPr lang="es-CR" dirty="0" smtClean="0"/>
              <a:t>, </a:t>
            </a:r>
            <a:r>
              <a:rPr lang="es-CR" dirty="0" smtClean="0"/>
              <a:t>su </a:t>
            </a:r>
            <a:r>
              <a:rPr lang="es-CR" dirty="0" smtClean="0"/>
              <a:t>vida útil es de 8 años, su valor de salvamento es $</a:t>
            </a:r>
            <a:r>
              <a:rPr lang="es-CR" dirty="0" smtClean="0"/>
              <a:t>30,000 </a:t>
            </a:r>
            <a:r>
              <a:rPr lang="es-CR" dirty="0" smtClean="0"/>
              <a:t>y se deprecia linealmente, se daría una depreciación anual de: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</a:t>
            </a:r>
            <a:r>
              <a:rPr lang="es-CR" dirty="0" err="1" smtClean="0"/>
              <a:t>Dp</a:t>
            </a:r>
            <a:r>
              <a:rPr lang="en-US" dirty="0" smtClean="0"/>
              <a:t>= ($</a:t>
            </a:r>
            <a:r>
              <a:rPr lang="en-US" dirty="0" smtClean="0"/>
              <a:t>190,000 </a:t>
            </a:r>
            <a:r>
              <a:rPr lang="en-US" dirty="0" smtClean="0"/>
              <a:t>– $</a:t>
            </a:r>
            <a:r>
              <a:rPr lang="en-US" dirty="0" smtClean="0"/>
              <a:t>30,000</a:t>
            </a:r>
            <a:r>
              <a:rPr lang="en-US" dirty="0" smtClean="0"/>
              <a:t>)/10 a</a:t>
            </a:r>
            <a:r>
              <a:rPr lang="es-CR" dirty="0" err="1" smtClean="0"/>
              <a:t>ños</a:t>
            </a:r>
            <a:endParaRPr lang="es-CR" dirty="0" smtClean="0"/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</a:t>
            </a:r>
            <a:r>
              <a:rPr lang="es-CR" dirty="0" err="1" smtClean="0"/>
              <a:t>Dp</a:t>
            </a:r>
            <a:r>
              <a:rPr lang="en-US" dirty="0" smtClean="0"/>
              <a:t>=$</a:t>
            </a:r>
            <a:r>
              <a:rPr lang="en-US" dirty="0" smtClean="0"/>
              <a:t>16,000/a</a:t>
            </a:r>
            <a:r>
              <a:rPr lang="es-CR" dirty="0" err="1" smtClean="0"/>
              <a:t>ño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46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/>
              <a:t>Ejemplo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defRPr/>
            </a:pPr>
            <a:r>
              <a:rPr lang="es-CR" dirty="0" smtClean="0"/>
              <a:t>Proyecto: Geotérmico </a:t>
            </a:r>
          </a:p>
          <a:p>
            <a:pPr>
              <a:defRPr/>
            </a:pPr>
            <a:r>
              <a:rPr lang="es-CR" dirty="0" smtClean="0"/>
              <a:t>Ubicación: Costa Rica</a:t>
            </a:r>
          </a:p>
          <a:p>
            <a:pPr>
              <a:defRPr/>
            </a:pPr>
            <a:r>
              <a:rPr lang="es-CR" dirty="0" smtClean="0"/>
              <a:t>Monto Inversión: $140,000,000 aprox. </a:t>
            </a:r>
          </a:p>
          <a:p>
            <a:pPr>
              <a:defRPr/>
            </a:pPr>
            <a:r>
              <a:rPr lang="es-CR" dirty="0" smtClean="0"/>
              <a:t>Tiempo de Ejecución Proyecto: 4 años</a:t>
            </a:r>
          </a:p>
          <a:p>
            <a:pPr>
              <a:defRPr/>
            </a:pPr>
            <a:r>
              <a:rPr lang="es-CR" dirty="0" smtClean="0"/>
              <a:t>Vida útil </a:t>
            </a:r>
            <a:r>
              <a:rPr lang="es-CR" dirty="0" smtClean="0"/>
              <a:t>producto: </a:t>
            </a:r>
            <a:r>
              <a:rPr lang="es-CR" dirty="0" smtClean="0"/>
              <a:t>25 años</a:t>
            </a:r>
          </a:p>
          <a:p>
            <a:pPr>
              <a:defRPr/>
            </a:pPr>
            <a:r>
              <a:rPr lang="es-CR" dirty="0" smtClean="0"/>
              <a:t>Modalidad: Arrendamiento</a:t>
            </a:r>
          </a:p>
          <a:p>
            <a:pPr>
              <a:defRPr/>
            </a:pPr>
            <a:endParaRPr lang="es-CR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47</a:t>
            </a:fld>
            <a:endParaRPr lang="es-CR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33600"/>
            <a:ext cx="2162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28625" y="1428750"/>
          <a:ext cx="8358188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Worksheet" r:id="rId4" imgW="7734292" imgH="4571923" progId="Excel.Sheet.8">
                  <p:embed/>
                </p:oleObj>
              </mc:Choice>
              <mc:Fallback>
                <p:oleObj name="Worksheet" r:id="rId4" imgW="7734292" imgH="457192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428750"/>
                        <a:ext cx="8358188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48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325438" y="2000250"/>
          <a:ext cx="8461375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Worksheet" r:id="rId4" imgW="7734292" imgH="3944151" progId="Excel.Sheet.8">
                  <p:embed/>
                </p:oleObj>
              </mc:Choice>
              <mc:Fallback>
                <p:oleObj name="Worksheet" r:id="rId4" imgW="7734292" imgH="3944151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000250"/>
                        <a:ext cx="8461375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49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Financiero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      Costos de </a:t>
            </a:r>
            <a:r>
              <a:rPr lang="es-CR" dirty="0" err="1" smtClean="0">
                <a:solidFill>
                  <a:srgbClr val="FF0000"/>
                </a:solidFill>
              </a:rPr>
              <a:t>Preinversión</a:t>
            </a:r>
            <a:r>
              <a:rPr lang="es-CR" dirty="0" smtClean="0">
                <a:solidFill>
                  <a:srgbClr val="FF0000"/>
                </a:solidFill>
              </a:rPr>
              <a:t> e Inversión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643042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5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57200" y="1928813"/>
          <a:ext cx="82296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Worksheet" r:id="rId4" imgW="13155194" imgH="4795960" progId="Excel.Sheet.8">
                  <p:embed/>
                </p:oleObj>
              </mc:Choice>
              <mc:Fallback>
                <p:oleObj name="Worksheet" r:id="rId4" imgW="13155194" imgH="479596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8813"/>
                        <a:ext cx="82296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50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642938" y="2071688"/>
          <a:ext cx="7929562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Worksheet" r:id="rId4" imgW="6461880" imgH="2383523" progId="Excel.Sheet.8">
                  <p:embed/>
                </p:oleObj>
              </mc:Choice>
              <mc:Fallback>
                <p:oleObj name="Worksheet" r:id="rId4" imgW="6461880" imgH="238352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071688"/>
                        <a:ext cx="7929562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51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642938" y="2428875"/>
          <a:ext cx="804545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Worksheet" r:id="rId4" imgW="5683154" imgH="1249796" progId="Excel.Sheet.8">
                  <p:embed/>
                </p:oleObj>
              </mc:Choice>
              <mc:Fallback>
                <p:oleObj name="Worksheet" r:id="rId4" imgW="5683154" imgH="124979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428875"/>
                        <a:ext cx="8045450" cy="2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52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28625" y="1714500"/>
          <a:ext cx="8267700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Worksheet" r:id="rId4" imgW="5683154" imgH="3150002" progId="Excel.Sheet.8">
                  <p:embed/>
                </p:oleObj>
              </mc:Choice>
              <mc:Fallback>
                <p:oleObj name="Worksheet" r:id="rId4" imgW="5683154" imgH="31500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714500"/>
                        <a:ext cx="8267700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53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Costos de </a:t>
            </a:r>
            <a:br>
              <a:rPr lang="es-CR" dirty="0" smtClean="0">
                <a:solidFill>
                  <a:schemeClr val="tx1"/>
                </a:solidFill>
              </a:rPr>
            </a:br>
            <a:r>
              <a:rPr lang="es-CR" dirty="0" err="1" smtClean="0">
                <a:solidFill>
                  <a:schemeClr val="tx1"/>
                </a:solidFill>
              </a:rPr>
              <a:t>Preinversión</a:t>
            </a:r>
            <a:r>
              <a:rPr lang="es-CR" dirty="0" smtClean="0">
                <a:solidFill>
                  <a:schemeClr val="tx1"/>
                </a:solidFill>
              </a:rPr>
              <a:t> e Inversión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32037"/>
            <a:ext cx="5410200" cy="4525963"/>
          </a:xfrm>
        </p:spPr>
        <p:txBody>
          <a:bodyPr/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Terrenos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   </a:t>
            </a:r>
            <a:r>
              <a:rPr lang="es-CR" dirty="0" smtClean="0"/>
              <a:t>Algunos proyectos requieren terrenos para su ejecución y posterior operación, tanto para las instalaciones físicas como para viabilizar la producción de un servicio.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30480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6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Costos de </a:t>
            </a:r>
            <a:br>
              <a:rPr lang="es-CR" dirty="0" smtClean="0">
                <a:solidFill>
                  <a:schemeClr val="tx1"/>
                </a:solidFill>
              </a:rPr>
            </a:br>
            <a:r>
              <a:rPr lang="es-CR" dirty="0" err="1" smtClean="0">
                <a:solidFill>
                  <a:schemeClr val="tx1"/>
                </a:solidFill>
              </a:rPr>
              <a:t>Preinversión</a:t>
            </a:r>
            <a:r>
              <a:rPr lang="es-CR" dirty="0" smtClean="0">
                <a:solidFill>
                  <a:schemeClr val="tx1"/>
                </a:solidFill>
              </a:rPr>
              <a:t> e Inversión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Estudios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>
                <a:solidFill>
                  <a:srgbClr val="FF0000"/>
                </a:solidFill>
              </a:rPr>
              <a:t>   </a:t>
            </a:r>
            <a:r>
              <a:rPr lang="es-CR" dirty="0" smtClean="0"/>
              <a:t>Son todos aquellos </a:t>
            </a:r>
            <a:r>
              <a:rPr lang="es-CR" dirty="0" smtClean="0"/>
              <a:t>estudios específicos </a:t>
            </a:r>
            <a:r>
              <a:rPr lang="es-CR" dirty="0" smtClean="0"/>
              <a:t>necesarios para determinar las condiciones y características </a:t>
            </a:r>
            <a:r>
              <a:rPr lang="es-CR" dirty="0" smtClean="0"/>
              <a:t>físicas, </a:t>
            </a:r>
            <a:r>
              <a:rPr lang="es-CR" dirty="0" smtClean="0"/>
              <a:t>ambientales, socioculturales y económicas.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048000"/>
            <a:ext cx="2428875" cy="221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7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Costos de </a:t>
            </a:r>
            <a:br>
              <a:rPr lang="es-CR" dirty="0" smtClean="0">
                <a:solidFill>
                  <a:schemeClr val="tx1"/>
                </a:solidFill>
              </a:rPr>
            </a:br>
            <a:r>
              <a:rPr lang="es-CR" dirty="0" err="1" smtClean="0">
                <a:solidFill>
                  <a:schemeClr val="tx1"/>
                </a:solidFill>
              </a:rPr>
              <a:t>Preinversión</a:t>
            </a:r>
            <a:r>
              <a:rPr lang="es-CR" dirty="0" smtClean="0">
                <a:solidFill>
                  <a:schemeClr val="tx1"/>
                </a:solidFill>
              </a:rPr>
              <a:t> e Inversión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Planificación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</a:t>
            </a:r>
            <a:r>
              <a:rPr lang="es-CR" sz="2800" dirty="0" smtClean="0"/>
              <a:t>Es la planeación de todas las actividades y recursos del producto que se requieren para el proyecto. Puede ser anteproyecto, planos constructivos y especificaciones, </a:t>
            </a:r>
            <a:r>
              <a:rPr lang="es-CR" sz="2800" dirty="0" err="1" smtClean="0"/>
              <a:t>presupuestación</a:t>
            </a:r>
            <a:r>
              <a:rPr lang="es-CR" sz="2800" dirty="0" smtClean="0"/>
              <a:t>, programación, asesorías</a:t>
            </a:r>
            <a:r>
              <a:rPr lang="es-CR" sz="2800" dirty="0" smtClean="0"/>
              <a:t>, etc</a:t>
            </a:r>
            <a:r>
              <a:rPr lang="es-CR" sz="2800" dirty="0" smtClean="0"/>
              <a:t>.</a:t>
            </a:r>
            <a:endParaRPr lang="en-US" sz="2800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33600"/>
            <a:ext cx="259404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724400"/>
            <a:ext cx="2201740" cy="154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8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CR" dirty="0" smtClean="0">
                <a:solidFill>
                  <a:schemeClr val="tx1"/>
                </a:solidFill>
              </a:rPr>
              <a:t>Costos de </a:t>
            </a:r>
            <a:br>
              <a:rPr lang="es-CR" dirty="0" smtClean="0">
                <a:solidFill>
                  <a:schemeClr val="tx1"/>
                </a:solidFill>
              </a:rPr>
            </a:br>
            <a:r>
              <a:rPr lang="es-CR" dirty="0" err="1" smtClean="0">
                <a:solidFill>
                  <a:schemeClr val="tx1"/>
                </a:solidFill>
              </a:rPr>
              <a:t>Preinversión</a:t>
            </a:r>
            <a:r>
              <a:rPr lang="es-CR" dirty="0" smtClean="0">
                <a:solidFill>
                  <a:schemeClr val="tx1"/>
                </a:solidFill>
              </a:rPr>
              <a:t> e Inversión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CR" dirty="0" smtClean="0">
                <a:solidFill>
                  <a:srgbClr val="FF0000"/>
                </a:solidFill>
              </a:rPr>
              <a:t>Desarrollo de recursos humanos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</a:t>
            </a:r>
          </a:p>
          <a:p>
            <a:pPr>
              <a:buFont typeface="Wingdings" pitchFamily="2" charset="2"/>
              <a:buNone/>
              <a:defRPr/>
            </a:pPr>
            <a:r>
              <a:rPr lang="es-CR" dirty="0" smtClean="0"/>
              <a:t>   Es formar o capacitar cierto personal que </a:t>
            </a:r>
            <a:r>
              <a:rPr lang="es-CR" dirty="0" smtClean="0"/>
              <a:t>se desempeñará </a:t>
            </a:r>
            <a:r>
              <a:rPr lang="es-CR" dirty="0" smtClean="0"/>
              <a:t>en la administración cuando el proyecto entre en funcionamiento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939" name="AutoShape 3" descr="data:image/jpg;base64,/9j/4AAQSkZJRgABAQAAAQABAAD/2wBDAAkGBwgHBgkIBwgKCgkLDRYPDQwMDRsUFRAWIB0iIiAdHx8kKDQsJCYxJx8fLT0tMTU3Ojo6Iys/RD84QzQ5Ojf/2wBDAQoKCg0MDRoPDxo3JR8lNzc3Nzc3Nzc3Nzc3Nzc3Nzc3Nzc3Nzc3Nzc3Nzc3Nzc3Nzc3Nzc3Nzc3Nzc3Nzc3Nzf/wAARCABOAF0DASIAAhEBAxEB/8QAGgAAAwEBAQEAAAAAAAAAAAAAAAIFBAMBB//EADUQAAEEAQIDBAcIAwEAAAAAAAEAAgMRBBIhBTFREyJBoRQyYXHB0eEjQlJikZKx8AYlcqL/xAAXAQEBAQEAAAAAAAAAAAAAAAABAAID/8QAIREBAQADAAICAgMAAAAAAAAAAQACETESISJBUaEjUmH/2gAMAwEAAhEDEQA/APtiEIVUJZCQwkc7H8pl5ICWEDnYPmjLjVknzoMZwbkZUcbiAQHkDYml4OIYxbqGZERp13qb6vVNLhQzOLpsaGRxFEvaCSOm4S+gY7QAMPHANj1B48/D2BW8P9/dj5yO4phtZrObFoonUCCKAs7rTBM2ZsckUgkjfycKo81yOBjlrWnExy1vqjQKHu29gXdkZaW01rWi9gp8frf7k8t+7qhCE2oQhCqll3jdakycQkjv/V5TwDVsYDfL6/oq7hqaQfFL2f53eXyR6Habs5C8pozn62tPDcmi17r0DaroH2mvMJHcReG2OF5h7wFdmBt158lV7P8AO7y+SOz/ADu8vkneP9bPhl+bBhZbsiTvYM8FU4do0C7HLnzW9ziS3uuHe57IEdEHUTXuXshoA1feHJYft5dMTXqZC5yO7hFOHLej1WXMyW4oYXRzPDj9wE1/b8j0Wja+oUO25CjjirDI5gxM22tLt4iLoE0N+e3mvW8XgdI1gx823EAXC4DnS145/iz541dC4tFPbV8+p6Fdlk392h3CEITMIQkmdoZd0L3KF1V0Sv8Au/8AQUxnGcF5IGXRBAIc0ir94Xp4rhOcG+mNJ0CQAeLTyPL+2pxyTlnzxqT26m1aTs3fjH7fqp7eM4DhYzWgXW+3jXRNBxbDyaEGW1znXpHiSAT09h/RTinvVeWLbuzd+Mft+qOzd+P/AM/VdEK1OiQRkOBLrr2J0IUGphC5Pkc3WbGlu/K/C1Lf/kPD9mvyg2zV9m7+1so28I8g7WkkjS5tDnY5qdjcSxMqcQQyXIYxJpLHDukA9faFvjaDdjkfAn5ofLiSI8kGO0VUUQrYbD5LwwNbX2MW9Dl9F6+m6zWzd/EnlfVS38e4YCA7JAp3MsdXj8kfyPLPwO1XsBv9nHvz25+SX0Vo9WKJpogECq8lkxeJYuVOIIZLkMYk0ljh3SAR/IW6Nodeocj4E/NT58aDH6uyFmkIYHuIprN/E+F9VMdx/hrXAHJDTqqyx3X6JPJ4S5Yj2toU7G4tj5U4ghlBlMYk0mMjukA/ELfG4kG62NeSfZ0oR5IQ7U6mkg+Njops3CZJJnPZm5kTXOLixjwAL6f34VXQo2cYcRsGDhPxNdzZE2o2O2kDtPuWyMEarFWU6FO3rJiHLPkwmaOaM6wJAW6mEAixW3tU88HkDwWZ2e0Dk3tQQB03VhCTZxhxGmY3DXwZAmOVlyUK0vkGk7VuPP3qhGCNVirPwCdCHb1kxDlxkY5wkbTu94gixspjeDSNoNz88NH3RK0D3DoPcrKFGzjDiNMw+Guxch03pOXLqFFssgIVCMEA2Ks/AJ0KdvWTEOX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885825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944" y="3276600"/>
            <a:ext cx="235927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smtClean="0"/>
              <a:t>Ing. Marlon Velázquez G.</a:t>
            </a:r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8A71-9AF8-4BDA-AD44-BC2F24CED47B}" type="slidenum">
              <a:rPr lang="es-CR" smtClean="0"/>
              <a:pPr/>
              <a:t>9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1577</Words>
  <Application>Microsoft Office PowerPoint</Application>
  <PresentationFormat>Presentación en pantalla (4:3)</PresentationFormat>
  <Paragraphs>365</Paragraphs>
  <Slides>53</Slides>
  <Notes>52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56" baseType="lpstr">
      <vt:lpstr>Tema de Office</vt:lpstr>
      <vt:lpstr>Microsoft Excel 97-2003 Worksheet</vt:lpstr>
      <vt:lpstr>Worksheet</vt:lpstr>
      <vt:lpstr>SEMANA 3</vt:lpstr>
      <vt:lpstr>Estudio Financiero</vt:lpstr>
      <vt:lpstr>Contenido de la Evaluación Financiera</vt:lpstr>
      <vt:lpstr>Estudio Financiero</vt:lpstr>
      <vt:lpstr>Estudio Financiero</vt:lpstr>
      <vt:lpstr>Costos de  Preinversión e Inversión</vt:lpstr>
      <vt:lpstr>Costos de  Preinversión e Inversión</vt:lpstr>
      <vt:lpstr>Costos de  Preinversión e Inversión</vt:lpstr>
      <vt:lpstr>Costos de  Preinversión e Inversión</vt:lpstr>
      <vt:lpstr>Costos de  Preinversión e Inversión</vt:lpstr>
      <vt:lpstr>Costos de  Preinversión e Inversión</vt:lpstr>
      <vt:lpstr>Costos de  Preinversión e Inversión</vt:lpstr>
      <vt:lpstr>Costos de  Preinversión e Inversión</vt:lpstr>
      <vt:lpstr>Costos de Operación</vt:lpstr>
      <vt:lpstr>Costos de Operación</vt:lpstr>
      <vt:lpstr>Costos de Operación</vt:lpstr>
      <vt:lpstr>Costos de Operación</vt:lpstr>
      <vt:lpstr>Costos Totales</vt:lpstr>
      <vt:lpstr>Ingresos</vt:lpstr>
      <vt:lpstr>Flujo de Caja de un Proyecto</vt:lpstr>
      <vt:lpstr>Flujo de Caja de un Proyecto</vt:lpstr>
      <vt:lpstr>Etapas para Construcción  del Flujo de Caja</vt:lpstr>
      <vt:lpstr>Ingresos</vt:lpstr>
      <vt:lpstr>Etapas para Construcción  del Flujo de Caja</vt:lpstr>
      <vt:lpstr>Depreciación (para efectos de calcular impuestos)</vt:lpstr>
      <vt:lpstr>Depreciación</vt:lpstr>
      <vt:lpstr>Ejemplo</vt:lpstr>
      <vt:lpstr>Ejemplo</vt:lpstr>
      <vt:lpstr>Etapa para Construcción  Flujo de Caja</vt:lpstr>
      <vt:lpstr>Ejemplo</vt:lpstr>
      <vt:lpstr>Ejemplo</vt:lpstr>
      <vt:lpstr>Etapas para Construcción  del Flujo de Caja</vt:lpstr>
      <vt:lpstr>Ejemplo </vt:lpstr>
      <vt:lpstr>Vida Útil del Proyecto</vt:lpstr>
      <vt:lpstr>Vida Útil de Producto</vt:lpstr>
      <vt:lpstr>Levantamiento de Necesidades</vt:lpstr>
      <vt:lpstr>Levantamiento Necesidades</vt:lpstr>
      <vt:lpstr>Estimación Costos  Inversión Inicial (Io)</vt:lpstr>
      <vt:lpstr>Inversión Inicial (Io)</vt:lpstr>
      <vt:lpstr>Flujo Caja Inversión Inicial</vt:lpstr>
      <vt:lpstr>Egresos por Período</vt:lpstr>
      <vt:lpstr>Cálculo Flujos Netos de Efectivo (FNE)</vt:lpstr>
      <vt:lpstr>Impuestos</vt:lpstr>
      <vt:lpstr>Plan Global de Inversiones</vt:lpstr>
      <vt:lpstr>Ingresos por Período</vt:lpstr>
      <vt:lpstr>Ejemplo</vt:lpstr>
      <vt:lpstr>Ejemplo </vt:lpstr>
      <vt:lpstr>Presentación de PowerPoint</vt:lpstr>
      <vt:lpstr>Ejemplo</vt:lpstr>
      <vt:lpstr>Ejemplo</vt:lpstr>
      <vt:lpstr>Ejemplo</vt:lpstr>
      <vt:lpstr>Ejemplo</vt:lpstr>
      <vt:lpstr>Ejemplo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3</dc:title>
  <dc:creator>Marlon</dc:creator>
  <cp:lastModifiedBy>Bolivar Solorzano</cp:lastModifiedBy>
  <cp:revision>18</cp:revision>
  <dcterms:created xsi:type="dcterms:W3CDTF">2010-10-31T13:36:25Z</dcterms:created>
  <dcterms:modified xsi:type="dcterms:W3CDTF">2015-03-17T17:50:29Z</dcterms:modified>
</cp:coreProperties>
</file>