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93" r:id="rId2"/>
    <p:sldId id="295" r:id="rId3"/>
    <p:sldId id="297" r:id="rId4"/>
    <p:sldId id="307" r:id="rId5"/>
    <p:sldId id="311" r:id="rId6"/>
    <p:sldId id="315" r:id="rId7"/>
  </p:sldIdLst>
  <p:sldSz cx="9144000" cy="6858000" type="screen4x3"/>
  <p:notesSz cx="7315200" cy="9601200"/>
  <p:defaultTextStyle>
    <a:defPPr>
      <a:defRPr lang="es-C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Calibri" pitchFamily="34" charset="0"/>
                <a:cs typeface="+mn-cs"/>
              </a:defRPr>
            </a:lvl1pPr>
          </a:lstStyle>
          <a:p>
            <a:pPr>
              <a:defRPr/>
            </a:pPr>
            <a:endParaRPr lang="en-US"/>
          </a:p>
        </p:txBody>
      </p:sp>
      <p:sp>
        <p:nvSpPr>
          <p:cNvPr id="3" name="2 Marcador de fecha"/>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Calibri" pitchFamily="34" charset="0"/>
                <a:cs typeface="+mn-cs"/>
              </a:defRPr>
            </a:lvl1pPr>
          </a:lstStyle>
          <a:p>
            <a:pPr>
              <a:defRPr/>
            </a:pPr>
            <a:fld id="{69B44361-73D1-4E6F-91FB-61184958C7F1}" type="datetimeFigureOut">
              <a:rPr lang="en-US"/>
              <a:pPr>
                <a:defRPr/>
              </a:pPr>
              <a:t>1/14/2014</a:t>
            </a:fld>
            <a:endParaRPr lang="en-US"/>
          </a:p>
        </p:txBody>
      </p:sp>
      <p:sp>
        <p:nvSpPr>
          <p:cNvPr id="4" name="3 Marcador de imagen de diapositiva"/>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4 Marcador de notas"/>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n-US" noProof="0"/>
          </a:p>
        </p:txBody>
      </p:sp>
      <p:sp>
        <p:nvSpPr>
          <p:cNvPr id="6" name="5 Marcador de pie de página"/>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Calibri" pitchFamily="34" charset="0"/>
                <a:cs typeface="+mn-cs"/>
              </a:defRPr>
            </a:lvl1pPr>
          </a:lstStyle>
          <a:p>
            <a:pPr>
              <a:defRPr/>
            </a:pPr>
            <a:endParaRPr lang="en-US"/>
          </a:p>
        </p:txBody>
      </p:sp>
      <p:sp>
        <p:nvSpPr>
          <p:cNvPr id="7" name="6 Marcador de número de diapositiva"/>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Calibri" pitchFamily="34" charset="0"/>
                <a:cs typeface="+mn-cs"/>
              </a:defRPr>
            </a:lvl1pPr>
          </a:lstStyle>
          <a:p>
            <a:pPr>
              <a:defRPr/>
            </a:pPr>
            <a:fld id="{0005B2A4-DCFA-4FC1-A1BD-842ABC56D24A}" type="slidenum">
              <a:rPr lang="en-US"/>
              <a:pPr>
                <a:defRPr/>
              </a:pPr>
              <a:t>‹Nº›</a:t>
            </a:fld>
            <a:endParaRPr lang="en-US"/>
          </a:p>
        </p:txBody>
      </p:sp>
    </p:spTree>
    <p:extLst>
      <p:ext uri="{BB962C8B-B14F-4D97-AF65-F5344CB8AC3E}">
        <p14:creationId xmlns:p14="http://schemas.microsoft.com/office/powerpoint/2010/main" val="2099789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R"/>
          </a:p>
        </p:txBody>
      </p:sp>
      <p:sp>
        <p:nvSpPr>
          <p:cNvPr id="4" name="3 Marcador de fecha"/>
          <p:cNvSpPr>
            <a:spLocks noGrp="1"/>
          </p:cNvSpPr>
          <p:nvPr>
            <p:ph type="dt" sz="half" idx="10"/>
          </p:nvPr>
        </p:nvSpPr>
        <p:spPr/>
        <p:txBody>
          <a:bodyPr/>
          <a:lstStyle>
            <a:lvl1pPr>
              <a:defRPr/>
            </a:lvl1pPr>
          </a:lstStyle>
          <a:p>
            <a:pPr>
              <a:defRPr/>
            </a:pPr>
            <a:fld id="{7284080C-DE55-4C29-8E5F-183AA469ECF1}"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814F753B-F499-4207-AD74-FC31E20DFE4C}" type="slidenum">
              <a:rPr lang="es-CR"/>
              <a:pPr>
                <a:defRPr/>
              </a:pPr>
              <a:t>‹Nº›</a:t>
            </a:fld>
            <a:endParaRPr lang="es-CR"/>
          </a:p>
        </p:txBody>
      </p:sp>
    </p:spTree>
    <p:extLst>
      <p:ext uri="{BB962C8B-B14F-4D97-AF65-F5344CB8AC3E}">
        <p14:creationId xmlns:p14="http://schemas.microsoft.com/office/powerpoint/2010/main" val="130045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4ADFB52E-1E2D-4994-908E-B15658F538E9}"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0A254141-2737-47A1-90E0-CCEB45E32FC8}" type="slidenum">
              <a:rPr lang="es-CR"/>
              <a:pPr>
                <a:defRPr/>
              </a:pPr>
              <a:t>‹Nº›</a:t>
            </a:fld>
            <a:endParaRPr lang="es-CR"/>
          </a:p>
        </p:txBody>
      </p:sp>
    </p:spTree>
    <p:extLst>
      <p:ext uri="{BB962C8B-B14F-4D97-AF65-F5344CB8AC3E}">
        <p14:creationId xmlns:p14="http://schemas.microsoft.com/office/powerpoint/2010/main" val="122736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4DF37942-73CD-4601-BACD-BFE991C70F1A}"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92F0903C-CBD1-4445-98FB-1C4F69DD47E3}" type="slidenum">
              <a:rPr lang="es-CR"/>
              <a:pPr>
                <a:defRPr/>
              </a:pPr>
              <a:t>‹Nº›</a:t>
            </a:fld>
            <a:endParaRPr lang="es-CR"/>
          </a:p>
        </p:txBody>
      </p:sp>
    </p:spTree>
    <p:extLst>
      <p:ext uri="{BB962C8B-B14F-4D97-AF65-F5344CB8AC3E}">
        <p14:creationId xmlns:p14="http://schemas.microsoft.com/office/powerpoint/2010/main" val="258755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5DD4B39D-5F0F-4852-AE57-DF669BBDB8A9}"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09D22976-4FDF-47F2-A69B-1C65D0AEAC3E}" type="slidenum">
              <a:rPr lang="es-CR"/>
              <a:pPr>
                <a:defRPr/>
              </a:pPr>
              <a:t>‹Nº›</a:t>
            </a:fld>
            <a:endParaRPr lang="es-CR"/>
          </a:p>
        </p:txBody>
      </p:sp>
    </p:spTree>
    <p:extLst>
      <p:ext uri="{BB962C8B-B14F-4D97-AF65-F5344CB8AC3E}">
        <p14:creationId xmlns:p14="http://schemas.microsoft.com/office/powerpoint/2010/main" val="3379707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E269F56-8676-4BA2-B91D-0D101D183DA1}"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57ECD746-F489-4347-9BD5-99AA1DA9B07B}" type="slidenum">
              <a:rPr lang="es-CR"/>
              <a:pPr>
                <a:defRPr/>
              </a:pPr>
              <a:t>‹Nº›</a:t>
            </a:fld>
            <a:endParaRPr lang="es-CR"/>
          </a:p>
        </p:txBody>
      </p:sp>
    </p:spTree>
    <p:extLst>
      <p:ext uri="{BB962C8B-B14F-4D97-AF65-F5344CB8AC3E}">
        <p14:creationId xmlns:p14="http://schemas.microsoft.com/office/powerpoint/2010/main" val="115230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3 Marcador de fecha"/>
          <p:cNvSpPr>
            <a:spLocks noGrp="1"/>
          </p:cNvSpPr>
          <p:nvPr>
            <p:ph type="dt" sz="half" idx="10"/>
          </p:nvPr>
        </p:nvSpPr>
        <p:spPr/>
        <p:txBody>
          <a:bodyPr/>
          <a:lstStyle>
            <a:lvl1pPr>
              <a:defRPr/>
            </a:lvl1pPr>
          </a:lstStyle>
          <a:p>
            <a:pPr>
              <a:defRPr/>
            </a:pPr>
            <a:fld id="{A4DD0FCA-5924-470B-BDCC-BD6D4E959104}" type="datetimeFigureOut">
              <a:rPr lang="es-CR"/>
              <a:pPr>
                <a:defRPr/>
              </a:pPr>
              <a:t>14/01/2014</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9D4FB47B-385F-43E6-9CFC-2B8241101AB4}" type="slidenum">
              <a:rPr lang="es-CR"/>
              <a:pPr>
                <a:defRPr/>
              </a:pPr>
              <a:t>‹Nº›</a:t>
            </a:fld>
            <a:endParaRPr lang="es-CR"/>
          </a:p>
        </p:txBody>
      </p:sp>
    </p:spTree>
    <p:extLst>
      <p:ext uri="{BB962C8B-B14F-4D97-AF65-F5344CB8AC3E}">
        <p14:creationId xmlns:p14="http://schemas.microsoft.com/office/powerpoint/2010/main" val="2515172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3 Marcador de fecha"/>
          <p:cNvSpPr>
            <a:spLocks noGrp="1"/>
          </p:cNvSpPr>
          <p:nvPr>
            <p:ph type="dt" sz="half" idx="10"/>
          </p:nvPr>
        </p:nvSpPr>
        <p:spPr/>
        <p:txBody>
          <a:bodyPr/>
          <a:lstStyle>
            <a:lvl1pPr>
              <a:defRPr/>
            </a:lvl1pPr>
          </a:lstStyle>
          <a:p>
            <a:pPr>
              <a:defRPr/>
            </a:pPr>
            <a:fld id="{2D104D8D-0017-43AD-BFC1-EFA33C06F61C}" type="datetimeFigureOut">
              <a:rPr lang="es-CR"/>
              <a:pPr>
                <a:defRPr/>
              </a:pPr>
              <a:t>14/01/2014</a:t>
            </a:fld>
            <a:endParaRPr lang="es-CR"/>
          </a:p>
        </p:txBody>
      </p:sp>
      <p:sp>
        <p:nvSpPr>
          <p:cNvPr id="8" name="4 Marcador de pie de página"/>
          <p:cNvSpPr>
            <a:spLocks noGrp="1"/>
          </p:cNvSpPr>
          <p:nvPr>
            <p:ph type="ftr" sz="quarter" idx="11"/>
          </p:nvPr>
        </p:nvSpPr>
        <p:spPr/>
        <p:txBody>
          <a:bodyPr/>
          <a:lstStyle>
            <a:lvl1pPr>
              <a:defRPr/>
            </a:lvl1pPr>
          </a:lstStyle>
          <a:p>
            <a:pPr>
              <a:defRPr/>
            </a:pPr>
            <a:endParaRPr lang="es-CR"/>
          </a:p>
        </p:txBody>
      </p:sp>
      <p:sp>
        <p:nvSpPr>
          <p:cNvPr id="9" name="5 Marcador de número de diapositiva"/>
          <p:cNvSpPr>
            <a:spLocks noGrp="1"/>
          </p:cNvSpPr>
          <p:nvPr>
            <p:ph type="sldNum" sz="quarter" idx="12"/>
          </p:nvPr>
        </p:nvSpPr>
        <p:spPr/>
        <p:txBody>
          <a:bodyPr/>
          <a:lstStyle>
            <a:lvl1pPr>
              <a:defRPr/>
            </a:lvl1pPr>
          </a:lstStyle>
          <a:p>
            <a:pPr>
              <a:defRPr/>
            </a:pPr>
            <a:fld id="{22740689-D020-4048-80CD-DCE68F346A16}" type="slidenum">
              <a:rPr lang="es-CR"/>
              <a:pPr>
                <a:defRPr/>
              </a:pPr>
              <a:t>‹Nº›</a:t>
            </a:fld>
            <a:endParaRPr lang="es-CR"/>
          </a:p>
        </p:txBody>
      </p:sp>
    </p:spTree>
    <p:extLst>
      <p:ext uri="{BB962C8B-B14F-4D97-AF65-F5344CB8AC3E}">
        <p14:creationId xmlns:p14="http://schemas.microsoft.com/office/powerpoint/2010/main" val="1936565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3 Marcador de fecha"/>
          <p:cNvSpPr>
            <a:spLocks noGrp="1"/>
          </p:cNvSpPr>
          <p:nvPr>
            <p:ph type="dt" sz="half" idx="10"/>
          </p:nvPr>
        </p:nvSpPr>
        <p:spPr/>
        <p:txBody>
          <a:bodyPr/>
          <a:lstStyle>
            <a:lvl1pPr>
              <a:defRPr/>
            </a:lvl1pPr>
          </a:lstStyle>
          <a:p>
            <a:pPr>
              <a:defRPr/>
            </a:pPr>
            <a:fld id="{E0C8B1D0-B15A-436E-A3BA-D3499A1A29F1}" type="datetimeFigureOut">
              <a:rPr lang="es-CR"/>
              <a:pPr>
                <a:defRPr/>
              </a:pPr>
              <a:t>14/01/2014</a:t>
            </a:fld>
            <a:endParaRPr lang="es-CR"/>
          </a:p>
        </p:txBody>
      </p:sp>
      <p:sp>
        <p:nvSpPr>
          <p:cNvPr id="4" name="4 Marcador de pie de página"/>
          <p:cNvSpPr>
            <a:spLocks noGrp="1"/>
          </p:cNvSpPr>
          <p:nvPr>
            <p:ph type="ftr" sz="quarter" idx="11"/>
          </p:nvPr>
        </p:nvSpPr>
        <p:spPr/>
        <p:txBody>
          <a:bodyPr/>
          <a:lstStyle>
            <a:lvl1pPr>
              <a:defRPr/>
            </a:lvl1pPr>
          </a:lstStyle>
          <a:p>
            <a:pPr>
              <a:defRPr/>
            </a:pPr>
            <a:endParaRPr lang="es-CR"/>
          </a:p>
        </p:txBody>
      </p:sp>
      <p:sp>
        <p:nvSpPr>
          <p:cNvPr id="5" name="5 Marcador de número de diapositiva"/>
          <p:cNvSpPr>
            <a:spLocks noGrp="1"/>
          </p:cNvSpPr>
          <p:nvPr>
            <p:ph type="sldNum" sz="quarter" idx="12"/>
          </p:nvPr>
        </p:nvSpPr>
        <p:spPr/>
        <p:txBody>
          <a:bodyPr/>
          <a:lstStyle>
            <a:lvl1pPr>
              <a:defRPr/>
            </a:lvl1pPr>
          </a:lstStyle>
          <a:p>
            <a:pPr>
              <a:defRPr/>
            </a:pPr>
            <a:fld id="{B3748922-A7E1-4B57-925F-B308F7BDE104}" type="slidenum">
              <a:rPr lang="es-CR"/>
              <a:pPr>
                <a:defRPr/>
              </a:pPr>
              <a:t>‹Nº›</a:t>
            </a:fld>
            <a:endParaRPr lang="es-CR"/>
          </a:p>
        </p:txBody>
      </p:sp>
    </p:spTree>
    <p:extLst>
      <p:ext uri="{BB962C8B-B14F-4D97-AF65-F5344CB8AC3E}">
        <p14:creationId xmlns:p14="http://schemas.microsoft.com/office/powerpoint/2010/main" val="1427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26CC143A-2E43-4830-81AB-93719D6DFC83}" type="datetimeFigureOut">
              <a:rPr lang="es-CR"/>
              <a:pPr>
                <a:defRPr/>
              </a:pPr>
              <a:t>14/01/2014</a:t>
            </a:fld>
            <a:endParaRPr lang="es-CR"/>
          </a:p>
        </p:txBody>
      </p:sp>
      <p:sp>
        <p:nvSpPr>
          <p:cNvPr id="3" name="4 Marcador de pie de página"/>
          <p:cNvSpPr>
            <a:spLocks noGrp="1"/>
          </p:cNvSpPr>
          <p:nvPr>
            <p:ph type="ftr" sz="quarter" idx="11"/>
          </p:nvPr>
        </p:nvSpPr>
        <p:spPr/>
        <p:txBody>
          <a:bodyPr/>
          <a:lstStyle>
            <a:lvl1pPr>
              <a:defRPr/>
            </a:lvl1pPr>
          </a:lstStyle>
          <a:p>
            <a:pPr>
              <a:defRPr/>
            </a:pPr>
            <a:endParaRPr lang="es-CR"/>
          </a:p>
        </p:txBody>
      </p:sp>
      <p:sp>
        <p:nvSpPr>
          <p:cNvPr id="4" name="5 Marcador de número de diapositiva"/>
          <p:cNvSpPr>
            <a:spLocks noGrp="1"/>
          </p:cNvSpPr>
          <p:nvPr>
            <p:ph type="sldNum" sz="quarter" idx="12"/>
          </p:nvPr>
        </p:nvSpPr>
        <p:spPr/>
        <p:txBody>
          <a:bodyPr/>
          <a:lstStyle>
            <a:lvl1pPr>
              <a:defRPr/>
            </a:lvl1pPr>
          </a:lstStyle>
          <a:p>
            <a:pPr>
              <a:defRPr/>
            </a:pPr>
            <a:fld id="{8F4C9AA7-0FAC-44F5-B13B-06B14D17E1BB}" type="slidenum">
              <a:rPr lang="es-CR"/>
              <a:pPr>
                <a:defRPr/>
              </a:pPr>
              <a:t>‹Nº›</a:t>
            </a:fld>
            <a:endParaRPr lang="es-CR"/>
          </a:p>
        </p:txBody>
      </p:sp>
    </p:spTree>
    <p:extLst>
      <p:ext uri="{BB962C8B-B14F-4D97-AF65-F5344CB8AC3E}">
        <p14:creationId xmlns:p14="http://schemas.microsoft.com/office/powerpoint/2010/main" val="353875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8D5047B-27A6-4CBD-BA71-4BE50E105A76}" type="datetimeFigureOut">
              <a:rPr lang="es-CR"/>
              <a:pPr>
                <a:defRPr/>
              </a:pPr>
              <a:t>14/01/2014</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B4C06350-2D99-48F8-B4FA-BA7B35A238BB}" type="slidenum">
              <a:rPr lang="es-CR"/>
              <a:pPr>
                <a:defRPr/>
              </a:pPr>
              <a:t>‹Nº›</a:t>
            </a:fld>
            <a:endParaRPr lang="es-CR"/>
          </a:p>
        </p:txBody>
      </p:sp>
    </p:spTree>
    <p:extLst>
      <p:ext uri="{BB962C8B-B14F-4D97-AF65-F5344CB8AC3E}">
        <p14:creationId xmlns:p14="http://schemas.microsoft.com/office/powerpoint/2010/main" val="225738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66E1626-7D47-455C-A285-0F13DC3D2323}" type="datetimeFigureOut">
              <a:rPr lang="es-CR"/>
              <a:pPr>
                <a:defRPr/>
              </a:pPr>
              <a:t>14/01/2014</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53AC6B3C-4C70-45FE-AFAE-57C9A010DC45}" type="slidenum">
              <a:rPr lang="es-CR"/>
              <a:pPr>
                <a:defRPr/>
              </a:pPr>
              <a:t>‹Nº›</a:t>
            </a:fld>
            <a:endParaRPr lang="es-CR"/>
          </a:p>
        </p:txBody>
      </p:sp>
    </p:spTree>
    <p:extLst>
      <p:ext uri="{BB962C8B-B14F-4D97-AF65-F5344CB8AC3E}">
        <p14:creationId xmlns:p14="http://schemas.microsoft.com/office/powerpoint/2010/main" val="168260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t="-3000" b="-3000"/>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s-CR" alt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s-CR" alt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B4B46FE-63DA-41BC-A6CA-123D28070928}" type="datetimeFigureOut">
              <a:rPr lang="es-CR"/>
              <a:pPr>
                <a:defRPr/>
              </a:pPr>
              <a:t>14/01/2014</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6D1582F-DAA6-4999-A480-EC84933EA75B}" type="slidenum">
              <a:rPr lang="es-CR"/>
              <a:pPr>
                <a:defRPr/>
              </a:pPr>
              <a:t>‹Nº›</a:t>
            </a:fld>
            <a:endParaRPr lang="es-C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468313" y="1268413"/>
            <a:ext cx="8229600" cy="1143000"/>
          </a:xfrm>
        </p:spPr>
        <p:txBody>
          <a:bodyPr/>
          <a:lstStyle/>
          <a:p>
            <a:pPr eaLnBrk="1" hangingPunct="1"/>
            <a:r>
              <a:rPr lang="en-US" altLang="es-MX" smtClean="0"/>
              <a:t>Ejemplo</a:t>
            </a:r>
          </a:p>
        </p:txBody>
      </p:sp>
      <p:sp>
        <p:nvSpPr>
          <p:cNvPr id="16387" name="Content Placeholder 2"/>
          <p:cNvSpPr>
            <a:spLocks noGrp="1"/>
          </p:cNvSpPr>
          <p:nvPr>
            <p:ph idx="4294967295"/>
          </p:nvPr>
        </p:nvSpPr>
        <p:spPr>
          <a:xfrm>
            <a:off x="468313" y="2420938"/>
            <a:ext cx="8229600" cy="3700462"/>
          </a:xfrm>
        </p:spPr>
        <p:txBody>
          <a:bodyPr/>
          <a:lstStyle/>
          <a:p>
            <a:pPr marL="0" indent="0" algn="just" eaLnBrk="1" hangingPunct="1">
              <a:lnSpc>
                <a:spcPct val="80000"/>
              </a:lnSpc>
              <a:buFont typeface="Arial" charset="0"/>
              <a:buNone/>
              <a:defRPr/>
            </a:pPr>
            <a:r>
              <a:rPr lang="es-ES" sz="2800" dirty="0" smtClean="0"/>
              <a:t>El programa fue planificado hace años, antes de que hubiera una introducción masiva de nuevas tecnologías. Mientras se planifica el próximo proyecto en este programa, el director del proyecto ha ampliado el plan de gestión del alcance ya que conforme un proyecto se vuelve más complejo, el nivel de incertidumbre en el alcance:</a:t>
            </a:r>
            <a:endParaRPr lang="es-ES" sz="2800" dirty="0"/>
          </a:p>
          <a:p>
            <a:pPr marL="457200" indent="-457200" eaLnBrk="1" hangingPunct="1">
              <a:lnSpc>
                <a:spcPct val="80000"/>
              </a:lnSpc>
              <a:buFont typeface="+mj-lt"/>
              <a:buAutoNum type="alphaUcPeriod"/>
              <a:defRPr/>
            </a:pPr>
            <a:r>
              <a:rPr lang="es-ES" sz="2800" dirty="0" smtClean="0"/>
              <a:t>Es el mismo.</a:t>
            </a:r>
            <a:endParaRPr lang="es-ES" sz="2800" dirty="0"/>
          </a:p>
          <a:p>
            <a:pPr marL="457200" indent="-457200" eaLnBrk="1" hangingPunct="1">
              <a:lnSpc>
                <a:spcPct val="80000"/>
              </a:lnSpc>
              <a:buFont typeface="+mj-lt"/>
              <a:buAutoNum type="alphaUcPeriod"/>
              <a:defRPr/>
            </a:pPr>
            <a:r>
              <a:rPr lang="es-ES" sz="2800" dirty="0" smtClean="0"/>
              <a:t>Disminuye.</a:t>
            </a:r>
            <a:endParaRPr lang="es-ES" sz="2800" dirty="0"/>
          </a:p>
          <a:p>
            <a:pPr marL="457200" indent="-457200" eaLnBrk="1" hangingPunct="1">
              <a:lnSpc>
                <a:spcPct val="80000"/>
              </a:lnSpc>
              <a:buFont typeface="+mj-lt"/>
              <a:buAutoNum type="alphaUcPeriod"/>
              <a:defRPr/>
            </a:pPr>
            <a:r>
              <a:rPr lang="es-ES" sz="2800" dirty="0" smtClean="0"/>
              <a:t>Disminuye luego aumenta.</a:t>
            </a:r>
            <a:endParaRPr lang="es-ES" sz="2800" dirty="0"/>
          </a:p>
          <a:p>
            <a:pPr marL="457200" indent="-457200" eaLnBrk="1" hangingPunct="1">
              <a:lnSpc>
                <a:spcPct val="80000"/>
              </a:lnSpc>
              <a:buFont typeface="+mj-lt"/>
              <a:buAutoNum type="alphaUcPeriod"/>
              <a:defRPr/>
            </a:pPr>
            <a:r>
              <a:rPr lang="es-ES" sz="2800" b="1" dirty="0" smtClean="0"/>
              <a:t>Aumenta.</a:t>
            </a:r>
            <a:endParaRPr lang="en-US" sz="2800" b="1" dirty="0" smtClean="0"/>
          </a:p>
        </p:txBody>
      </p:sp>
      <p:sp>
        <p:nvSpPr>
          <p:cNvPr id="45060" name="Slide Number Placeholder 4"/>
          <p:cNvSpPr txBox="1">
            <a:spLocks noGrp="1"/>
          </p:cNvSpPr>
          <p:nvPr/>
        </p:nvSpPr>
        <p:spPr bwMode="auto">
          <a:xfrm>
            <a:off x="7467600" y="6248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endParaRPr lang="es-ES" altLang="es-MX" sz="1200">
              <a:solidFill>
                <a:schemeClr val="hlink"/>
              </a:solidFill>
            </a:endParaRPr>
          </a:p>
        </p:txBody>
      </p:sp>
      <p:pic>
        <p:nvPicPr>
          <p:cNvPr id="2" name="1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9301"/>
    </mc:Choice>
    <mc:Fallback>
      <p:transition spd="slow" advTm="3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95288" y="1052513"/>
            <a:ext cx="8229600" cy="1143000"/>
          </a:xfrm>
        </p:spPr>
        <p:txBody>
          <a:bodyPr/>
          <a:lstStyle/>
          <a:p>
            <a:pPr eaLnBrk="1" hangingPunct="1"/>
            <a:r>
              <a:rPr lang="en-US" altLang="es-MX" smtClean="0"/>
              <a:t>Ejemplo</a:t>
            </a:r>
          </a:p>
        </p:txBody>
      </p:sp>
      <p:sp>
        <p:nvSpPr>
          <p:cNvPr id="18435" name="Content Placeholder 2"/>
          <p:cNvSpPr>
            <a:spLocks noGrp="1"/>
          </p:cNvSpPr>
          <p:nvPr>
            <p:ph idx="4294967295"/>
          </p:nvPr>
        </p:nvSpPr>
        <p:spPr>
          <a:xfrm>
            <a:off x="457200" y="1773238"/>
            <a:ext cx="8229600" cy="4352925"/>
          </a:xfrm>
        </p:spPr>
        <p:txBody>
          <a:bodyPr/>
          <a:lstStyle/>
          <a:p>
            <a:pPr algn="just" eaLnBrk="1" hangingPunct="1">
              <a:lnSpc>
                <a:spcPct val="80000"/>
              </a:lnSpc>
              <a:defRPr/>
            </a:pPr>
            <a:endParaRPr lang="es-ES" sz="2200" dirty="0" smtClean="0"/>
          </a:p>
          <a:p>
            <a:pPr marL="0" indent="0" algn="just" eaLnBrk="1" hangingPunct="1">
              <a:lnSpc>
                <a:spcPct val="80000"/>
              </a:lnSpc>
              <a:buFont typeface="Arial" charset="0"/>
              <a:buNone/>
              <a:defRPr/>
            </a:pPr>
            <a:r>
              <a:rPr lang="es-ES" sz="2200" dirty="0" smtClean="0"/>
              <a:t>Usted ha firmado el acta de constitución del proyecto y está en el proceso de crear un enunciado del alcance del proyecto. Usted ha solicitado al equipo entradas para asegurarse de que el enunciado del alcance del proyecto esté completo. Sin embargo, el equipo está luchando con la definición del alcance. ¿Cuál de los siguientes describe mejor el problema?</a:t>
            </a:r>
          </a:p>
          <a:p>
            <a:pPr marL="457200" indent="-457200" algn="just" eaLnBrk="1" hangingPunct="1">
              <a:lnSpc>
                <a:spcPct val="80000"/>
              </a:lnSpc>
              <a:buFont typeface="+mj-lt"/>
              <a:buAutoNum type="alphaUcPeriod"/>
              <a:defRPr/>
            </a:pPr>
            <a:r>
              <a:rPr lang="es-ES" sz="2200" dirty="0" smtClean="0"/>
              <a:t>Una EDT no fue completada antes de que se iniciara con el enunciado del alcance del proyecto.</a:t>
            </a:r>
            <a:endParaRPr lang="es-ES" sz="2200" dirty="0"/>
          </a:p>
          <a:p>
            <a:pPr marL="457200" indent="-457200" algn="just" eaLnBrk="1" hangingPunct="1">
              <a:lnSpc>
                <a:spcPct val="80000"/>
              </a:lnSpc>
              <a:buFont typeface="+mj-lt"/>
              <a:buAutoNum type="alphaUcPeriod"/>
              <a:defRPr/>
            </a:pPr>
            <a:r>
              <a:rPr lang="es-ES" sz="2200" b="1" dirty="0" smtClean="0"/>
              <a:t>El equipo está trabajando en el enunciado del alcance del proyecto sin el beneficio de los activos de procesos de la organización.</a:t>
            </a:r>
            <a:endParaRPr lang="es-ES" sz="2200" b="1" dirty="0"/>
          </a:p>
          <a:p>
            <a:pPr marL="457200" indent="-457200" algn="just" eaLnBrk="1" hangingPunct="1">
              <a:lnSpc>
                <a:spcPct val="80000"/>
              </a:lnSpc>
              <a:buFont typeface="+mj-lt"/>
              <a:buAutoNum type="alphaUcPeriod"/>
              <a:defRPr/>
            </a:pPr>
            <a:r>
              <a:rPr lang="es-ES" sz="2200" dirty="0" smtClean="0"/>
              <a:t>El equipo se encuentra en el proceso de Definir el Alcance y necesita el enunciado del alcance del proyecto como una entrada.</a:t>
            </a:r>
            <a:endParaRPr lang="es-ES" sz="2200" dirty="0"/>
          </a:p>
          <a:p>
            <a:pPr marL="457200" indent="-457200" algn="just" eaLnBrk="1" hangingPunct="1">
              <a:lnSpc>
                <a:spcPct val="80000"/>
              </a:lnSpc>
              <a:buFont typeface="+mj-lt"/>
              <a:buAutoNum type="alphaUcPeriod"/>
              <a:defRPr/>
            </a:pPr>
            <a:r>
              <a:rPr lang="es-ES" sz="2200" dirty="0" smtClean="0"/>
              <a:t>Los objetivos del proyecto no fueron identificados antes que se iniciara con el enunciado del alcance del proyecto.</a:t>
            </a:r>
            <a:endParaRPr lang="es-CR" sz="2200" dirty="0" smtClean="0"/>
          </a:p>
          <a:p>
            <a:pPr eaLnBrk="1" hangingPunct="1">
              <a:lnSpc>
                <a:spcPct val="80000"/>
              </a:lnSpc>
              <a:defRPr/>
            </a:pPr>
            <a:endParaRPr lang="en-US" sz="2000" dirty="0" smtClean="0"/>
          </a:p>
        </p:txBody>
      </p:sp>
      <p:sp>
        <p:nvSpPr>
          <p:cNvPr id="46084" name="Date Placeholder 3"/>
          <p:cNvSpPr txBox="1">
            <a:spLocks noGrp="1"/>
          </p:cNvSpPr>
          <p:nvPr/>
        </p:nvSpPr>
        <p:spPr bwMode="auto">
          <a:xfrm>
            <a:off x="7380288" y="63881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ES" altLang="es-MX" sz="1200">
              <a:solidFill>
                <a:schemeClr val="hlink"/>
              </a:solidFill>
            </a:endParaRPr>
          </a:p>
        </p:txBody>
      </p:sp>
      <p:sp>
        <p:nvSpPr>
          <p:cNvPr id="46085" name="Slide Number Placeholder 4"/>
          <p:cNvSpPr txBox="1">
            <a:spLocks noGrp="1"/>
          </p:cNvSpPr>
          <p:nvPr/>
        </p:nvSpPr>
        <p:spPr bwMode="auto">
          <a:xfrm>
            <a:off x="7467600" y="6248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endParaRPr lang="es-ES" altLang="es-MX" sz="1200">
              <a:solidFill>
                <a:schemeClr val="hlink"/>
              </a:solidFill>
            </a:endParaRPr>
          </a:p>
        </p:txBody>
      </p:sp>
      <p:pic>
        <p:nvPicPr>
          <p:cNvPr id="2" name="1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8082"/>
    </mc:Choice>
    <mc:Fallback>
      <p:transition spd="slow" advTm="8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468313" y="1052513"/>
            <a:ext cx="8229600" cy="1143000"/>
          </a:xfrm>
        </p:spPr>
        <p:txBody>
          <a:bodyPr/>
          <a:lstStyle/>
          <a:p>
            <a:pPr eaLnBrk="1" hangingPunct="1"/>
            <a:r>
              <a:rPr lang="en-US" altLang="es-MX" smtClean="0"/>
              <a:t>Ejemplo</a:t>
            </a:r>
          </a:p>
        </p:txBody>
      </p:sp>
      <p:sp>
        <p:nvSpPr>
          <p:cNvPr id="20483" name="Content Placeholder 2"/>
          <p:cNvSpPr>
            <a:spLocks noGrp="1"/>
          </p:cNvSpPr>
          <p:nvPr>
            <p:ph idx="4294967295"/>
          </p:nvPr>
        </p:nvSpPr>
        <p:spPr>
          <a:xfrm>
            <a:off x="457200" y="1989138"/>
            <a:ext cx="8229600" cy="3816350"/>
          </a:xfrm>
        </p:spPr>
        <p:txBody>
          <a:bodyPr/>
          <a:lstStyle/>
          <a:p>
            <a:pPr marL="0" indent="0" algn="just" eaLnBrk="1" hangingPunct="1">
              <a:lnSpc>
                <a:spcPct val="90000"/>
              </a:lnSpc>
              <a:buFont typeface="Arial" charset="0"/>
              <a:buNone/>
              <a:defRPr/>
            </a:pPr>
            <a:r>
              <a:rPr lang="es-ES" sz="2800" dirty="0" smtClean="0"/>
              <a:t>Durante la realización de un trabajo, un miembro del equipo del proyecto le dice que detectó que falta un paquete de trabajo en la EDT. ¿Qué es lo mejor por hacer?</a:t>
            </a:r>
          </a:p>
          <a:p>
            <a:pPr marL="514350" indent="-514350" algn="just" eaLnBrk="1" hangingPunct="1">
              <a:lnSpc>
                <a:spcPct val="90000"/>
              </a:lnSpc>
              <a:buFont typeface="+mj-lt"/>
              <a:buAutoNum type="alphaUcPeriod"/>
              <a:defRPr/>
            </a:pPr>
            <a:r>
              <a:rPr lang="es-ES" sz="2800" b="1" dirty="0" smtClean="0"/>
              <a:t>Realizar una solicitud de cambio para incluirlo en la EDT.</a:t>
            </a:r>
            <a:endParaRPr lang="es-ES" sz="2800" b="1" dirty="0"/>
          </a:p>
          <a:p>
            <a:pPr marL="514350" indent="-514350" algn="just" eaLnBrk="1" hangingPunct="1">
              <a:lnSpc>
                <a:spcPct val="90000"/>
              </a:lnSpc>
              <a:buFont typeface="+mj-lt"/>
              <a:buAutoNum type="alphaUcPeriod"/>
              <a:defRPr/>
            </a:pPr>
            <a:r>
              <a:rPr lang="es-ES" sz="2800" dirty="0" smtClean="0"/>
              <a:t>Incluirlo en la EDT.</a:t>
            </a:r>
          </a:p>
          <a:p>
            <a:pPr marL="514350" indent="-514350" algn="just" eaLnBrk="1" hangingPunct="1">
              <a:lnSpc>
                <a:spcPct val="90000"/>
              </a:lnSpc>
              <a:buFont typeface="+mj-lt"/>
              <a:buAutoNum type="alphaUcPeriod"/>
              <a:defRPr/>
            </a:pPr>
            <a:r>
              <a:rPr lang="es-ES" sz="2800" dirty="0" smtClean="0"/>
              <a:t>Incluirlo solamente en el diagrama de la red.</a:t>
            </a:r>
          </a:p>
          <a:p>
            <a:pPr marL="514350" indent="-514350" algn="just" eaLnBrk="1" hangingPunct="1">
              <a:lnSpc>
                <a:spcPct val="90000"/>
              </a:lnSpc>
              <a:buFont typeface="+mj-lt"/>
              <a:buAutoNum type="alphaUcPeriod"/>
              <a:defRPr/>
            </a:pPr>
            <a:r>
              <a:rPr lang="es-ES" sz="2800" dirty="0" smtClean="0"/>
              <a:t>Incluirlo en el estimado, pero no la lista de actividades.</a:t>
            </a:r>
            <a:endParaRPr lang="es-CR" sz="2800" dirty="0" smtClean="0"/>
          </a:p>
          <a:p>
            <a:pPr eaLnBrk="1" hangingPunct="1">
              <a:lnSpc>
                <a:spcPct val="90000"/>
              </a:lnSpc>
              <a:defRPr/>
            </a:pPr>
            <a:endParaRPr lang="en-US" sz="2800" dirty="0" smtClean="0"/>
          </a:p>
        </p:txBody>
      </p:sp>
      <p:sp>
        <p:nvSpPr>
          <p:cNvPr id="47108" name="Date Placeholder 3"/>
          <p:cNvSpPr txBox="1">
            <a:spLocks noGrp="1"/>
          </p:cNvSpPr>
          <p:nvPr/>
        </p:nvSpPr>
        <p:spPr bwMode="auto">
          <a:xfrm>
            <a:off x="28575"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ES" altLang="es-MX" sz="1200">
              <a:solidFill>
                <a:schemeClr val="hlink"/>
              </a:solidFill>
            </a:endParaRPr>
          </a:p>
        </p:txBody>
      </p:sp>
      <p:pic>
        <p:nvPicPr>
          <p:cNvPr id="3" name="2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6331"/>
    </mc:Choice>
    <mc:Fallback>
      <p:transition spd="slow" advTm="46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539750" y="1125538"/>
            <a:ext cx="8229600" cy="1143000"/>
          </a:xfrm>
        </p:spPr>
        <p:txBody>
          <a:bodyPr/>
          <a:lstStyle/>
          <a:p>
            <a:pPr eaLnBrk="1" hangingPunct="1"/>
            <a:r>
              <a:rPr lang="en-US" altLang="es-MX" smtClean="0"/>
              <a:t>Ejemplo</a:t>
            </a:r>
          </a:p>
        </p:txBody>
      </p:sp>
      <p:sp>
        <p:nvSpPr>
          <p:cNvPr id="30723" name="Content Placeholder 2"/>
          <p:cNvSpPr>
            <a:spLocks noGrp="1"/>
          </p:cNvSpPr>
          <p:nvPr>
            <p:ph idx="4294967295"/>
          </p:nvPr>
        </p:nvSpPr>
        <p:spPr>
          <a:xfrm>
            <a:off x="395288" y="2133600"/>
            <a:ext cx="8229600" cy="2879725"/>
          </a:xfrm>
        </p:spPr>
        <p:txBody>
          <a:bodyPr/>
          <a:lstStyle/>
          <a:p>
            <a:pPr marL="0" indent="0" algn="just" eaLnBrk="1" hangingPunct="1">
              <a:lnSpc>
                <a:spcPct val="90000"/>
              </a:lnSpc>
              <a:buFont typeface="Arial" charset="0"/>
              <a:buNone/>
              <a:defRPr/>
            </a:pPr>
            <a:r>
              <a:rPr lang="es-ES" sz="2800" dirty="0" smtClean="0"/>
              <a:t>Un cliente le ha pedido incrementar el alcance del proyecto. El proyecto está bajo presupuesto y un poco por delante de lo previsto. ¿Qué debería usted hacer?</a:t>
            </a:r>
          </a:p>
          <a:p>
            <a:pPr marL="457200" indent="-457200" algn="just" eaLnBrk="1" hangingPunct="1">
              <a:lnSpc>
                <a:spcPct val="90000"/>
              </a:lnSpc>
              <a:buFont typeface="+mj-lt"/>
              <a:buAutoNum type="alphaUcPeriod"/>
              <a:defRPr/>
            </a:pPr>
            <a:r>
              <a:rPr lang="es-ES" sz="2800" dirty="0" smtClean="0"/>
              <a:t>Aprobar el cambio.</a:t>
            </a:r>
          </a:p>
          <a:p>
            <a:pPr marL="457200" indent="-457200" algn="just" eaLnBrk="1" hangingPunct="1">
              <a:lnSpc>
                <a:spcPct val="90000"/>
              </a:lnSpc>
              <a:buFont typeface="+mj-lt"/>
              <a:buAutoNum type="alphaUcPeriod"/>
              <a:defRPr/>
            </a:pPr>
            <a:r>
              <a:rPr lang="es-ES" sz="2800" b="1" dirty="0" smtClean="0"/>
              <a:t>Determinar los efectos del cambio en el proyecto.</a:t>
            </a:r>
            <a:endParaRPr lang="es-ES" sz="2800" b="1" dirty="0"/>
          </a:p>
          <a:p>
            <a:pPr marL="457200" indent="-457200" algn="just" eaLnBrk="1" hangingPunct="1">
              <a:lnSpc>
                <a:spcPct val="90000"/>
              </a:lnSpc>
              <a:buFont typeface="+mj-lt"/>
              <a:buAutoNum type="alphaUcPeriod"/>
              <a:defRPr/>
            </a:pPr>
            <a:r>
              <a:rPr lang="es-ES" sz="2800" dirty="0" smtClean="0"/>
              <a:t>Solicitar aprobación al patrocinador para realizar el cambio.</a:t>
            </a:r>
          </a:p>
          <a:p>
            <a:pPr marL="457200" indent="-457200" algn="just" eaLnBrk="1" hangingPunct="1">
              <a:lnSpc>
                <a:spcPct val="90000"/>
              </a:lnSpc>
              <a:buFont typeface="+mj-lt"/>
              <a:buAutoNum type="alphaUcPeriod"/>
              <a:defRPr/>
            </a:pPr>
            <a:r>
              <a:rPr lang="es-ES" sz="2800" dirty="0" smtClean="0"/>
              <a:t>Obtener la aprobación del Comité de la Configuración de Cambios.</a:t>
            </a:r>
            <a:endParaRPr lang="es-CR" sz="2800" dirty="0" smtClean="0"/>
          </a:p>
          <a:p>
            <a:pPr eaLnBrk="1" hangingPunct="1">
              <a:lnSpc>
                <a:spcPct val="90000"/>
              </a:lnSpc>
              <a:defRPr/>
            </a:pPr>
            <a:endParaRPr lang="en-US" sz="2400" dirty="0" smtClean="0"/>
          </a:p>
        </p:txBody>
      </p:sp>
      <p:sp>
        <p:nvSpPr>
          <p:cNvPr id="52228" name="Date Placeholder 3"/>
          <p:cNvSpPr txBox="1">
            <a:spLocks noGrp="1"/>
          </p:cNvSpPr>
          <p:nvPr/>
        </p:nvSpPr>
        <p:spPr bwMode="auto">
          <a:xfrm>
            <a:off x="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ES" altLang="es-MX" sz="1200">
              <a:solidFill>
                <a:schemeClr val="hlink"/>
              </a:solidFill>
            </a:endParaRPr>
          </a:p>
        </p:txBody>
      </p:sp>
      <p:sp>
        <p:nvSpPr>
          <p:cNvPr id="52229" name="Slide Number Placeholder 4"/>
          <p:cNvSpPr txBox="1">
            <a:spLocks noGrp="1"/>
          </p:cNvSpPr>
          <p:nvPr/>
        </p:nvSpPr>
        <p:spPr bwMode="auto">
          <a:xfrm>
            <a:off x="7467600" y="6248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endParaRPr lang="es-ES" altLang="es-MX" sz="1200">
              <a:solidFill>
                <a:schemeClr val="hlink"/>
              </a:solidFill>
            </a:endParaRPr>
          </a:p>
        </p:txBody>
      </p:sp>
      <p:pic>
        <p:nvPicPr>
          <p:cNvPr id="3" name="2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8135"/>
    </mc:Choice>
    <mc:Fallback>
      <p:transition spd="slow" advTm="78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395288" y="836613"/>
            <a:ext cx="8229600" cy="1143000"/>
          </a:xfrm>
        </p:spPr>
        <p:txBody>
          <a:bodyPr/>
          <a:lstStyle/>
          <a:p>
            <a:pPr eaLnBrk="1" hangingPunct="1"/>
            <a:r>
              <a:rPr lang="en-US" altLang="es-MX" smtClean="0"/>
              <a:t>Ejemplo</a:t>
            </a:r>
          </a:p>
        </p:txBody>
      </p:sp>
      <p:sp>
        <p:nvSpPr>
          <p:cNvPr id="34819" name="Content Placeholder 2"/>
          <p:cNvSpPr>
            <a:spLocks noGrp="1"/>
          </p:cNvSpPr>
          <p:nvPr>
            <p:ph idx="4294967295"/>
          </p:nvPr>
        </p:nvSpPr>
        <p:spPr>
          <a:xfrm>
            <a:off x="457200" y="1844675"/>
            <a:ext cx="8229600" cy="4248150"/>
          </a:xfrm>
        </p:spPr>
        <p:txBody>
          <a:bodyPr/>
          <a:lstStyle/>
          <a:p>
            <a:pPr marL="0" indent="0" algn="just" eaLnBrk="1" hangingPunct="1">
              <a:lnSpc>
                <a:spcPct val="90000"/>
              </a:lnSpc>
              <a:buFont typeface="Arial" charset="0"/>
              <a:buNone/>
              <a:defRPr/>
            </a:pPr>
            <a:r>
              <a:rPr lang="es-ES" dirty="0" smtClean="0"/>
              <a:t>El proyecto depende de un entregable clave de un proveedor que usted ha usado varias veces antes con gran éxito. Usted está contando con que la entrega llegará el 1° de junio. Este es un ejemplo de un / una:</a:t>
            </a:r>
          </a:p>
          <a:p>
            <a:pPr marL="514350" indent="-514350" algn="just" eaLnBrk="1" hangingPunct="1">
              <a:lnSpc>
                <a:spcPct val="90000"/>
              </a:lnSpc>
              <a:buFont typeface="+mj-lt"/>
              <a:buAutoNum type="alphaUcPeriod"/>
              <a:defRPr/>
            </a:pPr>
            <a:r>
              <a:rPr lang="es-ES" dirty="0" smtClean="0"/>
              <a:t>Restricción.</a:t>
            </a:r>
          </a:p>
          <a:p>
            <a:pPr marL="514350" indent="-514350" algn="just" eaLnBrk="1" hangingPunct="1">
              <a:lnSpc>
                <a:spcPct val="90000"/>
              </a:lnSpc>
              <a:buFont typeface="+mj-lt"/>
              <a:buAutoNum type="alphaUcPeriod"/>
              <a:defRPr/>
            </a:pPr>
            <a:r>
              <a:rPr lang="es-ES" dirty="0" smtClean="0"/>
              <a:t>Objetivo.</a:t>
            </a:r>
          </a:p>
          <a:p>
            <a:pPr marL="514350" indent="-514350" algn="just" eaLnBrk="1" hangingPunct="1">
              <a:lnSpc>
                <a:spcPct val="90000"/>
              </a:lnSpc>
              <a:buFont typeface="+mj-lt"/>
              <a:buAutoNum type="alphaUcPeriod"/>
              <a:defRPr/>
            </a:pPr>
            <a:r>
              <a:rPr lang="es-ES" b="1" dirty="0" smtClean="0"/>
              <a:t>Asunción.</a:t>
            </a:r>
            <a:endParaRPr lang="es-ES" b="1" dirty="0"/>
          </a:p>
          <a:p>
            <a:pPr marL="514350" indent="-514350" algn="just" eaLnBrk="1" hangingPunct="1">
              <a:lnSpc>
                <a:spcPct val="90000"/>
              </a:lnSpc>
              <a:buFont typeface="+mj-lt"/>
              <a:buAutoNum type="alphaUcPeriod"/>
              <a:defRPr/>
            </a:pPr>
            <a:r>
              <a:rPr lang="es-ES" dirty="0" smtClean="0"/>
              <a:t>Requerimiento</a:t>
            </a:r>
            <a:endParaRPr lang="en-US" dirty="0" smtClean="0"/>
          </a:p>
        </p:txBody>
      </p:sp>
      <p:sp>
        <p:nvSpPr>
          <p:cNvPr id="54276" name="Date Placeholder 3"/>
          <p:cNvSpPr txBox="1">
            <a:spLocks noGrp="1"/>
          </p:cNvSpPr>
          <p:nvPr/>
        </p:nvSpPr>
        <p:spPr bwMode="auto">
          <a:xfrm>
            <a:off x="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ES" altLang="es-MX" sz="1200">
              <a:solidFill>
                <a:schemeClr val="hlink"/>
              </a:solidFill>
            </a:endParaRPr>
          </a:p>
        </p:txBody>
      </p:sp>
      <p:pic>
        <p:nvPicPr>
          <p:cNvPr id="3" name="2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1872"/>
    </mc:Choice>
    <mc:Fallback>
      <p:transition spd="slow" advTm="41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7938" y="1052513"/>
            <a:ext cx="8229600" cy="1143000"/>
          </a:xfrm>
        </p:spPr>
        <p:txBody>
          <a:bodyPr/>
          <a:lstStyle/>
          <a:p>
            <a:pPr eaLnBrk="1" hangingPunct="1"/>
            <a:r>
              <a:rPr lang="en-US" altLang="es-MX" smtClean="0"/>
              <a:t>Ejemplo</a:t>
            </a:r>
          </a:p>
        </p:txBody>
      </p:sp>
      <p:sp>
        <p:nvSpPr>
          <p:cNvPr id="38915" name="Content Placeholder 2"/>
          <p:cNvSpPr>
            <a:spLocks noGrp="1"/>
          </p:cNvSpPr>
          <p:nvPr>
            <p:ph idx="4294967295"/>
          </p:nvPr>
        </p:nvSpPr>
        <p:spPr>
          <a:xfrm>
            <a:off x="323850" y="2205038"/>
            <a:ext cx="8229600" cy="3486150"/>
          </a:xfrm>
        </p:spPr>
        <p:txBody>
          <a:bodyPr/>
          <a:lstStyle/>
          <a:p>
            <a:pPr algn="just" eaLnBrk="1" hangingPunct="1">
              <a:lnSpc>
                <a:spcPct val="80000"/>
              </a:lnSpc>
              <a:buFont typeface="Arial" charset="0"/>
              <a:buNone/>
              <a:defRPr/>
            </a:pPr>
            <a:r>
              <a:rPr lang="es-ES" sz="2800" dirty="0" smtClean="0"/>
              <a:t>¿Cuál de los siguientes describe mejor el análisis del producto:</a:t>
            </a:r>
          </a:p>
          <a:p>
            <a:pPr marL="457200" indent="-457200" algn="just" eaLnBrk="1" hangingPunct="1">
              <a:lnSpc>
                <a:spcPct val="80000"/>
              </a:lnSpc>
              <a:buFont typeface="+mj-lt"/>
              <a:buAutoNum type="alphaUcPeriod"/>
              <a:defRPr/>
            </a:pPr>
            <a:r>
              <a:rPr lang="es-ES" sz="2800" dirty="0" smtClean="0"/>
              <a:t>Trabajar con el cliente para determinar la descripción del producto.</a:t>
            </a:r>
            <a:endParaRPr lang="es-ES" sz="2800" dirty="0"/>
          </a:p>
          <a:p>
            <a:pPr marL="457200" indent="-457200" algn="just" eaLnBrk="1" hangingPunct="1">
              <a:lnSpc>
                <a:spcPct val="80000"/>
              </a:lnSpc>
              <a:buFont typeface="+mj-lt"/>
              <a:buAutoNum type="alphaUcPeriod"/>
              <a:defRPr/>
            </a:pPr>
            <a:r>
              <a:rPr lang="es-ES" sz="2800" dirty="0" smtClean="0"/>
              <a:t>Analizar matemáticamente la calidad deseada para el proyecto.</a:t>
            </a:r>
            <a:endParaRPr lang="es-ES" sz="2800" dirty="0"/>
          </a:p>
          <a:p>
            <a:pPr marL="457200" indent="-457200" algn="just" eaLnBrk="1" hangingPunct="1">
              <a:lnSpc>
                <a:spcPct val="80000"/>
              </a:lnSpc>
              <a:buFont typeface="+mj-lt"/>
              <a:buAutoNum type="alphaUcPeriod"/>
              <a:defRPr/>
            </a:pPr>
            <a:r>
              <a:rPr lang="es-ES" sz="2800" b="1" dirty="0" smtClean="0"/>
              <a:t>Obtener un mejor entendimiento del producto del proyecto con el fin de crear el enunciado del alcance del proyecto.</a:t>
            </a:r>
            <a:endParaRPr lang="es-ES" sz="2800" b="1" dirty="0"/>
          </a:p>
          <a:p>
            <a:pPr marL="457200" indent="-457200" algn="just" eaLnBrk="1" hangingPunct="1">
              <a:lnSpc>
                <a:spcPct val="80000"/>
              </a:lnSpc>
              <a:buFont typeface="+mj-lt"/>
              <a:buAutoNum type="alphaUcPeriod"/>
              <a:defRPr/>
            </a:pPr>
            <a:r>
              <a:rPr lang="es-ES" sz="2800" dirty="0" smtClean="0"/>
              <a:t>Determinar si el estándar de calidad en el proyecto puede ser cumplido.</a:t>
            </a:r>
            <a:endParaRPr lang="es-CR" dirty="0" smtClean="0"/>
          </a:p>
          <a:p>
            <a:pPr eaLnBrk="1" hangingPunct="1">
              <a:lnSpc>
                <a:spcPct val="80000"/>
              </a:lnSpc>
              <a:buFont typeface="Arial" charset="0"/>
              <a:buNone/>
              <a:defRPr/>
            </a:pPr>
            <a:endParaRPr lang="en-US" sz="2600" dirty="0" smtClean="0"/>
          </a:p>
        </p:txBody>
      </p:sp>
      <p:sp>
        <p:nvSpPr>
          <p:cNvPr id="56324" name="Date Placeholder 3"/>
          <p:cNvSpPr txBox="1">
            <a:spLocks noGrp="1"/>
          </p:cNvSpPr>
          <p:nvPr/>
        </p:nvSpPr>
        <p:spPr bwMode="auto">
          <a:xfrm>
            <a:off x="6858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ES" altLang="es-MX" sz="1200">
              <a:solidFill>
                <a:schemeClr val="hlink"/>
              </a:solidFill>
            </a:endParaRPr>
          </a:p>
        </p:txBody>
      </p:sp>
      <p:sp>
        <p:nvSpPr>
          <p:cNvPr id="56325" name="Slide Number Placeholder 4"/>
          <p:cNvSpPr txBox="1">
            <a:spLocks noGrp="1"/>
          </p:cNvSpPr>
          <p:nvPr/>
        </p:nvSpPr>
        <p:spPr bwMode="auto">
          <a:xfrm>
            <a:off x="7467600" y="6248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endParaRPr lang="es-ES" altLang="es-MX" sz="1200">
              <a:solidFill>
                <a:schemeClr val="hlink"/>
              </a:solidFill>
            </a:endParaRPr>
          </a:p>
        </p:txBody>
      </p:sp>
      <p:pic>
        <p:nvPicPr>
          <p:cNvPr id="3" name="2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2874"/>
    </mc:Choice>
    <mc:Fallback>
      <p:transition spd="slow" advTm="6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0.1|26.8|0.5|0.5|0.5|17.9"/>
</p:tagLst>
</file>

<file path=ppt/tags/tag2.xml><?xml version="1.0" encoding="utf-8"?>
<p:tagLst xmlns:a="http://schemas.openxmlformats.org/drawingml/2006/main" xmlns:r="http://schemas.openxmlformats.org/officeDocument/2006/relationships" xmlns:p="http://schemas.openxmlformats.org/presentationml/2006/main">
  <p:tag name="TIMING" val="|0.1|0.5|0.7|0.4|0.9|2.9|140.7"/>
</p:tagLst>
</file>

<file path=ppt/tags/tag3.xml><?xml version="1.0" encoding="utf-8"?>
<p:tagLst xmlns:a="http://schemas.openxmlformats.org/drawingml/2006/main" xmlns:r="http://schemas.openxmlformats.org/officeDocument/2006/relationships" xmlns:p="http://schemas.openxmlformats.org/presentationml/2006/main">
  <p:tag name="TIMING" val="|0.7|0.1|0.2|1.4|0.9|1.1|56.1"/>
</p:tagLst>
</file>

<file path=ppt/tags/tag4.xml><?xml version="1.0" encoding="utf-8"?>
<p:tagLst xmlns:a="http://schemas.openxmlformats.org/drawingml/2006/main" xmlns:r="http://schemas.openxmlformats.org/officeDocument/2006/relationships" xmlns:p="http://schemas.openxmlformats.org/presentationml/2006/main">
  <p:tag name="TIMING" val="|0.7|0.1|0.3|0.9|0.9|1|74.3"/>
</p:tagLst>
</file>

<file path=ppt/tags/tag5.xml><?xml version="1.0" encoding="utf-8"?>
<p:tagLst xmlns:a="http://schemas.openxmlformats.org/drawingml/2006/main" xmlns:r="http://schemas.openxmlformats.org/officeDocument/2006/relationships" xmlns:p="http://schemas.openxmlformats.org/presentationml/2006/main">
  <p:tag name="TIMING" val="|1.1|0.8|0.2|0.1|0.8|1.6|25.8"/>
</p:tagLst>
</file>

<file path=ppt/tags/tag6.xml><?xml version="1.0" encoding="utf-8"?>
<p:tagLst xmlns:a="http://schemas.openxmlformats.org/drawingml/2006/main" xmlns:r="http://schemas.openxmlformats.org/officeDocument/2006/relationships" xmlns:p="http://schemas.openxmlformats.org/presentationml/2006/main">
  <p:tag name="TIMING" val="|0.7|0.6|0.6|0.5|2.4|0.7|68.5"/>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2269</TotalTime>
  <Words>476</Words>
  <Application>Microsoft Office PowerPoint</Application>
  <PresentationFormat>Presentación en pantalla (4:3)</PresentationFormat>
  <Paragraphs>37</Paragraphs>
  <Slides>6</Slides>
  <Notes>0</Notes>
  <HiddenSlides>0</HiddenSlides>
  <MMClips>6</MMClips>
  <ScaleCrop>false</ScaleCrop>
  <HeadingPairs>
    <vt:vector size="4" baseType="variant">
      <vt:variant>
        <vt:lpstr>Tema</vt:lpstr>
      </vt:variant>
      <vt:variant>
        <vt:i4>1</vt:i4>
      </vt:variant>
      <vt:variant>
        <vt:lpstr>Títulos de diapositiva</vt:lpstr>
      </vt:variant>
      <vt:variant>
        <vt:i4>6</vt:i4>
      </vt:variant>
    </vt:vector>
  </HeadingPairs>
  <TitlesOfParts>
    <vt:vector size="7" baseType="lpstr">
      <vt:lpstr>Tema de Office</vt:lpstr>
      <vt:lpstr>Ejemplo</vt:lpstr>
      <vt:lpstr>Ejemplo</vt:lpstr>
      <vt:lpstr>Ejemplo</vt:lpstr>
      <vt:lpstr>Ejemplo</vt:lpstr>
      <vt:lpstr>Ejemplo</vt:lpstr>
      <vt:lpstr>Ejemplo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Donald Solano</dc:creator>
  <cp:lastModifiedBy>Mari Carmen</cp:lastModifiedBy>
  <cp:revision>84</cp:revision>
  <dcterms:created xsi:type="dcterms:W3CDTF">2010-10-20T21:55:38Z</dcterms:created>
  <dcterms:modified xsi:type="dcterms:W3CDTF">2014-01-15T00:49:31Z</dcterms:modified>
</cp:coreProperties>
</file>