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55" r:id="rId2"/>
    <p:sldId id="461" r:id="rId3"/>
    <p:sldId id="462" r:id="rId4"/>
    <p:sldId id="464" r:id="rId5"/>
    <p:sldId id="466" r:id="rId6"/>
    <p:sldId id="468" r:id="rId7"/>
    <p:sldId id="474" r:id="rId8"/>
    <p:sldId id="476" r:id="rId9"/>
    <p:sldId id="479" r:id="rId10"/>
  </p:sldIdLst>
  <p:sldSz cx="9144000" cy="6858000" type="screen4x3"/>
  <p:notesSz cx="6858000" cy="9144000"/>
  <p:defaultTextStyle>
    <a:defPPr>
      <a:defRPr lang="es-C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79D2960-6D97-481D-A136-D68C4A9D5271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97DD642-EF3E-42A9-97B6-3C54B9431D9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6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432740-0845-4941-8702-FBCE83CC5279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C5298B-6F7D-4AFC-974F-7FFE5FD5801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69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61E331-FF94-4BA3-AEEB-F7255D867ACF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04323-B35C-4B0A-9052-602CA443838C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12097A1-2110-4CE5-AE3E-AA4BA514BE3E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17E45-BD90-4CDF-B28A-CB2AD23DBED4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AC81FD2-97A2-4D5F-8C39-00C7BCCE0813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967FA-F397-4F65-B09B-84F159EA99AB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86EEC0-780E-4952-80BD-2BE4EFA99F85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BC05E-9BA1-45F3-84A8-F710DC4039FC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F4CDEC-78AF-48C3-A531-208CBA1B909D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B2B27-546A-44A2-B435-948921483E00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695C34-1F3E-4BD7-95DE-8F319B9428F9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67B54-A871-4752-9AAB-5A39F565C16F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3BC97C-7CA8-4858-BA06-0CB173D2CA8A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0B958-8687-41B5-B033-103827ABDC20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2D71718-56F3-4DF4-90D6-CACCAC5464A2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55779-5C48-47C9-9164-1DBADCDA514D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3EE5FB-E04F-4E31-86FB-B26E301F6D64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47846-25DC-4709-8FAA-0071637060F7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ED8B93A-FFDA-43B8-9962-326E42B544AE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BE22F-0E47-428D-9A5A-972DC87F8C47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CCE3E2-1285-43F7-8A91-AD918009E44F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901EA-3D35-414F-80A5-4A245B13E564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68313" y="1196975"/>
            <a:ext cx="8229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2317750"/>
            <a:ext cx="8229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 smtClean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D7B8F6-C5BF-4B4E-B9AC-DBCEA97AF87E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300" dirty="0" smtClean="0">
                <a:ea typeface="ＭＳ Ｐゴシック" pitchFamily="34" charset="-128"/>
              </a:rPr>
              <a:t>Los </a:t>
            </a:r>
            <a:r>
              <a:rPr lang="en-US" sz="2300" dirty="0" err="1" smtClean="0">
                <a:ea typeface="ＭＳ Ｐゴシック" pitchFamily="34" charset="-128"/>
              </a:rPr>
              <a:t>miembros</a:t>
            </a:r>
            <a:r>
              <a:rPr lang="en-US" sz="2300" dirty="0" smtClean="0">
                <a:ea typeface="ＭＳ Ｐゴシック" pitchFamily="34" charset="-128"/>
              </a:rPr>
              <a:t> del </a:t>
            </a:r>
            <a:r>
              <a:rPr lang="en-US" sz="2300" dirty="0" err="1" smtClean="0">
                <a:ea typeface="ＭＳ Ｐゴシック" pitchFamily="34" charset="-128"/>
              </a:rPr>
              <a:t>equipo</a:t>
            </a:r>
            <a:r>
              <a:rPr lang="en-US" sz="2300" dirty="0" smtClean="0">
                <a:ea typeface="ＭＳ Ｐゴシック" pitchFamily="34" charset="-128"/>
              </a:rPr>
              <a:t> </a:t>
            </a:r>
            <a:r>
              <a:rPr lang="en-US" sz="2300" dirty="0" err="1" smtClean="0">
                <a:ea typeface="ＭＳ Ｐゴシック" pitchFamily="34" charset="-128"/>
              </a:rPr>
              <a:t>están</a:t>
            </a:r>
            <a:r>
              <a:rPr lang="en-US" sz="2300" dirty="0" smtClean="0">
                <a:ea typeface="ＭＳ Ｐゴシック" pitchFamily="34" charset="-128"/>
              </a:rPr>
              <a:t> </a:t>
            </a:r>
            <a:r>
              <a:rPr lang="en-US" sz="2300" dirty="0" err="1" smtClean="0">
                <a:ea typeface="ＭＳ Ｐゴシック" pitchFamily="34" charset="-128"/>
              </a:rPr>
              <a:t>discutiendo</a:t>
            </a:r>
            <a:r>
              <a:rPr lang="en-US" sz="2300" dirty="0" smtClean="0">
                <a:ea typeface="ＭＳ Ｐゴシック" pitchFamily="34" charset="-128"/>
              </a:rPr>
              <a:t> </a:t>
            </a:r>
            <a:r>
              <a:rPr lang="en-US" sz="2300" dirty="0" err="1" smtClean="0">
                <a:ea typeface="ＭＳ Ｐゴシック" pitchFamily="34" charset="-128"/>
              </a:rPr>
              <a:t>acerca</a:t>
            </a:r>
            <a:r>
              <a:rPr lang="en-US" sz="2300" dirty="0" smtClean="0">
                <a:ea typeface="ＭＳ Ｐゴシック" pitchFamily="34" charset="-128"/>
              </a:rPr>
              <a:t> de a </a:t>
            </a:r>
            <a:r>
              <a:rPr lang="en-US" sz="2300" dirty="0" err="1" smtClean="0">
                <a:ea typeface="ＭＳ Ｐゴシック" pitchFamily="34" charset="-128"/>
              </a:rPr>
              <a:t>quien</a:t>
            </a:r>
            <a:r>
              <a:rPr lang="en-US" sz="2300" dirty="0" smtClean="0">
                <a:ea typeface="ＭＳ Ｐゴシック" pitchFamily="34" charset="-128"/>
              </a:rPr>
              <a:t> </a:t>
            </a:r>
            <a:r>
              <a:rPr lang="en-US" sz="2300" dirty="0" err="1" smtClean="0">
                <a:ea typeface="ＭＳ Ｐゴシック" pitchFamily="34" charset="-128"/>
              </a:rPr>
              <a:t>adjudicar</a:t>
            </a:r>
            <a:r>
              <a:rPr lang="en-US" sz="2300" dirty="0" smtClean="0">
                <a:ea typeface="ＭＳ Ｐゴシック" pitchFamily="34" charset="-128"/>
              </a:rPr>
              <a:t> un </a:t>
            </a:r>
            <a:r>
              <a:rPr lang="en-US" sz="2300" dirty="0" err="1" smtClean="0">
                <a:ea typeface="ＭＳ Ｐゴシック" pitchFamily="34" charset="-128"/>
              </a:rPr>
              <a:t>contrato</a:t>
            </a:r>
            <a:r>
              <a:rPr lang="en-US" sz="2300" dirty="0" smtClean="0">
                <a:ea typeface="ＭＳ Ｐゴシック" pitchFamily="34" charset="-128"/>
              </a:rPr>
              <a:t>. Hay </a:t>
            </a:r>
            <a:r>
              <a:rPr lang="en-US" sz="2300" dirty="0" err="1" smtClean="0">
                <a:ea typeface="ＭＳ Ｐゴシック" pitchFamily="34" charset="-128"/>
              </a:rPr>
              <a:t>tres</a:t>
            </a:r>
            <a:r>
              <a:rPr lang="en-US" sz="2300" dirty="0" smtClean="0">
                <a:ea typeface="ＭＳ Ｐゴシック" pitchFamily="34" charset="-128"/>
              </a:rPr>
              <a:t> </a:t>
            </a:r>
            <a:r>
              <a:rPr lang="en-US" sz="2300" dirty="0" err="1" smtClean="0">
                <a:ea typeface="ＭＳ Ｐゴシック" pitchFamily="34" charset="-128"/>
              </a:rPr>
              <a:t>vendedores</a:t>
            </a:r>
            <a:r>
              <a:rPr lang="en-US" sz="2300" dirty="0" smtClean="0">
                <a:ea typeface="ＭＳ Ｐゴシック" pitchFamily="34" charset="-128"/>
              </a:rPr>
              <a:t> y </a:t>
            </a:r>
            <a:r>
              <a:rPr lang="en-US" sz="2300" dirty="0" err="1" smtClean="0">
                <a:ea typeface="ＭＳ Ｐゴシック" pitchFamily="34" charset="-128"/>
              </a:rPr>
              <a:t>todos</a:t>
            </a:r>
            <a:r>
              <a:rPr lang="en-US" sz="2300" dirty="0" smtClean="0">
                <a:ea typeface="ＭＳ Ｐゴシック" pitchFamily="34" charset="-128"/>
              </a:rPr>
              <a:t> son </a:t>
            </a:r>
            <a:r>
              <a:rPr lang="en-US" altLang="en-US" sz="2300" dirty="0" smtClean="0">
                <a:ea typeface="ＭＳ Ｐゴシック" pitchFamily="34" charset="-128"/>
              </a:rPr>
              <a:t>“</a:t>
            </a:r>
            <a:r>
              <a:rPr lang="en-US" altLang="ja-JP" sz="2300" dirty="0" err="1" smtClean="0">
                <a:ea typeface="ＭＳ Ｐゴシック" pitchFamily="34" charset="-128"/>
              </a:rPr>
              <a:t>favorecidos</a:t>
            </a:r>
            <a:r>
              <a:rPr lang="en-US" altLang="en-US" sz="2300" dirty="0" smtClean="0">
                <a:ea typeface="ＭＳ Ｐゴシック" pitchFamily="34" charset="-128"/>
              </a:rPr>
              <a:t>”</a:t>
            </a:r>
            <a:r>
              <a:rPr lang="en-US" altLang="ja-JP" sz="2300" dirty="0" smtClean="0">
                <a:ea typeface="ＭＳ Ｐゴシック" pitchFamily="34" charset="-128"/>
              </a:rPr>
              <a:t> </a:t>
            </a:r>
            <a:r>
              <a:rPr lang="en-US" altLang="ja-JP" sz="2300" dirty="0" err="1" smtClean="0">
                <a:ea typeface="ＭＳ Ｐゴシック" pitchFamily="34" charset="-128"/>
              </a:rPr>
              <a:t>por</a:t>
            </a:r>
            <a:r>
              <a:rPr lang="en-US" altLang="ja-JP" sz="2300" dirty="0" smtClean="0">
                <a:ea typeface="ＭＳ Ｐゴシック" pitchFamily="34" charset="-128"/>
              </a:rPr>
              <a:t> al </a:t>
            </a:r>
            <a:r>
              <a:rPr lang="en-US" altLang="ja-JP" sz="2300" dirty="0" err="1" smtClean="0">
                <a:ea typeface="ＭＳ Ｐゴシック" pitchFamily="34" charset="-128"/>
              </a:rPr>
              <a:t>menos</a:t>
            </a:r>
            <a:r>
              <a:rPr lang="en-US" altLang="ja-JP" sz="2300" dirty="0" smtClean="0">
                <a:ea typeface="ＭＳ Ｐゴシック" pitchFamily="34" charset="-128"/>
              </a:rPr>
              <a:t> un </a:t>
            </a:r>
            <a:r>
              <a:rPr lang="en-US" altLang="ja-JP" sz="2300" dirty="0" err="1" smtClean="0">
                <a:ea typeface="ＭＳ Ｐゴシック" pitchFamily="34" charset="-128"/>
              </a:rPr>
              <a:t>miembro</a:t>
            </a:r>
            <a:r>
              <a:rPr lang="en-US" altLang="ja-JP" sz="2300" dirty="0" smtClean="0">
                <a:ea typeface="ＭＳ Ｐゴシック" pitchFamily="34" charset="-128"/>
              </a:rPr>
              <a:t> del </a:t>
            </a:r>
            <a:r>
              <a:rPr lang="en-US" altLang="ja-JP" sz="2300" dirty="0" err="1" smtClean="0">
                <a:ea typeface="ＭＳ Ｐゴシック" pitchFamily="34" charset="-128"/>
              </a:rPr>
              <a:t>equipo</a:t>
            </a:r>
            <a:r>
              <a:rPr lang="en-US" altLang="ja-JP" sz="2300" dirty="0" smtClean="0">
                <a:ea typeface="ＭＳ Ｐゴシック" pitchFamily="34" charset="-128"/>
              </a:rPr>
              <a:t>. </a:t>
            </a:r>
            <a:r>
              <a:rPr lang="en-US" altLang="ja-JP" sz="2300" dirty="0" err="1" smtClean="0">
                <a:ea typeface="ＭＳ Ｐゴシック" pitchFamily="34" charset="-128"/>
              </a:rPr>
              <a:t>Qué</a:t>
            </a:r>
            <a:r>
              <a:rPr lang="en-US" altLang="ja-JP" sz="2300" dirty="0" smtClean="0">
                <a:ea typeface="ＭＳ Ｐゴシック" pitchFamily="34" charset="-128"/>
              </a:rPr>
              <a:t> </a:t>
            </a:r>
            <a:r>
              <a:rPr lang="en-US" altLang="ja-JP" sz="2300" dirty="0" err="1" smtClean="0">
                <a:ea typeface="ＭＳ Ｐゴシック" pitchFamily="34" charset="-128"/>
              </a:rPr>
              <a:t>sería</a:t>
            </a:r>
            <a:r>
              <a:rPr lang="en-US" altLang="ja-JP" sz="2300" dirty="0" smtClean="0">
                <a:ea typeface="ＭＳ Ｐゴシック" pitchFamily="34" charset="-128"/>
              </a:rPr>
              <a:t> lo </a:t>
            </a:r>
            <a:r>
              <a:rPr lang="en-US" altLang="ja-JP" sz="2300" dirty="0" err="1" smtClean="0">
                <a:ea typeface="ＭＳ Ｐゴシック" pitchFamily="34" charset="-128"/>
              </a:rPr>
              <a:t>mejor</a:t>
            </a:r>
            <a:r>
              <a:rPr lang="en-US" altLang="ja-JP" sz="2300" dirty="0" smtClean="0">
                <a:ea typeface="ＭＳ Ｐゴシック" pitchFamily="34" charset="-128"/>
              </a:rPr>
              <a:t> </a:t>
            </a:r>
            <a:r>
              <a:rPr lang="en-US" altLang="ja-JP" sz="2300" dirty="0" err="1" smtClean="0">
                <a:ea typeface="ＭＳ Ｐゴシック" pitchFamily="34" charset="-128"/>
              </a:rPr>
              <a:t>que</a:t>
            </a:r>
            <a:r>
              <a:rPr lang="en-US" altLang="ja-JP" sz="2300" dirty="0" smtClean="0">
                <a:ea typeface="ＭＳ Ｐゴシック" pitchFamily="34" charset="-128"/>
              </a:rPr>
              <a:t> </a:t>
            </a:r>
            <a:r>
              <a:rPr lang="en-US" altLang="ja-JP" sz="2300" dirty="0" err="1" smtClean="0">
                <a:ea typeface="ＭＳ Ｐゴシック" pitchFamily="34" charset="-128"/>
              </a:rPr>
              <a:t>puede</a:t>
            </a:r>
            <a:r>
              <a:rPr lang="en-US" altLang="ja-JP" sz="2300" dirty="0" smtClean="0">
                <a:ea typeface="ＭＳ Ｐゴシック" pitchFamily="34" charset="-128"/>
              </a:rPr>
              <a:t> </a:t>
            </a:r>
            <a:r>
              <a:rPr lang="en-US" altLang="ja-JP" sz="2300" dirty="0" err="1" smtClean="0">
                <a:ea typeface="ＭＳ Ｐゴシック" pitchFamily="34" charset="-128"/>
              </a:rPr>
              <a:t>hacer</a:t>
            </a:r>
            <a:r>
              <a:rPr lang="en-US" altLang="ja-JP" sz="2300" dirty="0" smtClean="0">
                <a:ea typeface="ＭＳ Ｐゴシック" pitchFamily="34" charset="-128"/>
              </a:rPr>
              <a:t> el </a:t>
            </a:r>
            <a:r>
              <a:rPr lang="en-US" altLang="ja-JP" sz="2300" dirty="0" err="1" smtClean="0">
                <a:ea typeface="ＭＳ Ｐゴシック" pitchFamily="34" charset="-128"/>
              </a:rPr>
              <a:t>gerente</a:t>
            </a:r>
            <a:r>
              <a:rPr lang="en-US" altLang="ja-JP" sz="2300" dirty="0" smtClean="0">
                <a:ea typeface="ＭＳ Ｐゴシック" pitchFamily="34" charset="-128"/>
              </a:rPr>
              <a:t> de </a:t>
            </a:r>
            <a:r>
              <a:rPr lang="en-US" altLang="ja-JP" sz="2300" dirty="0" err="1" smtClean="0">
                <a:ea typeface="ＭＳ Ｐゴシック" pitchFamily="34" charset="-128"/>
              </a:rPr>
              <a:t>proyecto</a:t>
            </a:r>
            <a:r>
              <a:rPr lang="en-US" altLang="ja-JP" sz="2300" dirty="0" smtClean="0">
                <a:ea typeface="ＭＳ Ｐゴシック" pitchFamily="34" charset="-128"/>
              </a:rPr>
              <a:t> en </a:t>
            </a:r>
            <a:r>
              <a:rPr lang="en-US" altLang="ja-JP" sz="2300" dirty="0" err="1" smtClean="0">
                <a:ea typeface="ＭＳ Ｐゴシック" pitchFamily="34" charset="-128"/>
              </a:rPr>
              <a:t>esta</a:t>
            </a:r>
            <a:r>
              <a:rPr lang="en-US" altLang="ja-JP" sz="2300" dirty="0" smtClean="0">
                <a:ea typeface="ＭＳ Ｐゴシック" pitchFamily="34" charset="-128"/>
              </a:rPr>
              <a:t> </a:t>
            </a:r>
            <a:r>
              <a:rPr lang="en-US" altLang="ja-JP" sz="2300" dirty="0" err="1" smtClean="0">
                <a:ea typeface="ＭＳ Ｐゴシック" pitchFamily="34" charset="-128"/>
              </a:rPr>
              <a:t>situación</a:t>
            </a:r>
            <a:r>
              <a:rPr lang="en-US" altLang="ja-JP" sz="2300" dirty="0" smtClean="0">
                <a:ea typeface="ＭＳ Ｐゴシック" pitchFamily="34" charset="-128"/>
              </a:rPr>
              <a:t>?</a:t>
            </a:r>
          </a:p>
          <a:p>
            <a:pPr lvl="1"/>
            <a:r>
              <a:rPr lang="en-US" sz="2300" dirty="0" smtClean="0">
                <a:ea typeface="ＭＳ Ｐゴシック" pitchFamily="34" charset="-128"/>
              </a:rPr>
              <a:t>A. </a:t>
            </a:r>
            <a:r>
              <a:rPr lang="en-US" sz="2300" dirty="0" err="1" smtClean="0">
                <a:ea typeface="ＭＳ Ｐゴシック" pitchFamily="34" charset="-128"/>
              </a:rPr>
              <a:t>Usar</a:t>
            </a:r>
            <a:r>
              <a:rPr lang="en-US" sz="2300" dirty="0" smtClean="0">
                <a:ea typeface="ＭＳ Ｐゴシック" pitchFamily="34" charset="-128"/>
              </a:rPr>
              <a:t> </a:t>
            </a:r>
            <a:r>
              <a:rPr lang="en-US" sz="2300" dirty="0" err="1" smtClean="0">
                <a:ea typeface="ＭＳ Ｐゴシック" pitchFamily="34" charset="-128"/>
              </a:rPr>
              <a:t>tácticas</a:t>
            </a:r>
            <a:r>
              <a:rPr lang="en-US" sz="2300" dirty="0" smtClean="0">
                <a:ea typeface="ＭＳ Ｐゴシック" pitchFamily="34" charset="-128"/>
              </a:rPr>
              <a:t> de </a:t>
            </a:r>
            <a:r>
              <a:rPr lang="en-US" sz="2300" dirty="0" err="1" smtClean="0">
                <a:ea typeface="ＭＳ Ｐゴシック" pitchFamily="34" charset="-128"/>
              </a:rPr>
              <a:t>negociación</a:t>
            </a:r>
            <a:endParaRPr lang="en-US" sz="2300" dirty="0" smtClean="0">
              <a:ea typeface="ＭＳ Ｐゴシック" pitchFamily="34" charset="-128"/>
            </a:endParaRPr>
          </a:p>
          <a:p>
            <a:pPr lvl="1"/>
            <a:r>
              <a:rPr lang="en-US" sz="2300" dirty="0" smtClean="0">
                <a:ea typeface="ＭＳ Ｐゴシック" pitchFamily="34" charset="-128"/>
              </a:rPr>
              <a:t>B. </a:t>
            </a:r>
            <a:r>
              <a:rPr lang="en-US" sz="2300" dirty="0" err="1" smtClean="0">
                <a:ea typeface="ＭＳ Ｐゴシック" pitchFamily="34" charset="-128"/>
              </a:rPr>
              <a:t>Enfocarse</a:t>
            </a:r>
            <a:r>
              <a:rPr lang="en-US" sz="2300" dirty="0" smtClean="0">
                <a:ea typeface="ＭＳ Ｐゴシック" pitchFamily="34" charset="-128"/>
              </a:rPr>
              <a:t> en la </a:t>
            </a:r>
            <a:r>
              <a:rPr lang="en-US" sz="2300" dirty="0" err="1" smtClean="0">
                <a:ea typeface="ＭＳ Ｐゴシック" pitchFamily="34" charset="-128"/>
              </a:rPr>
              <a:t>experiencia</a:t>
            </a:r>
            <a:r>
              <a:rPr lang="en-US" sz="2300" dirty="0" smtClean="0">
                <a:ea typeface="ＭＳ Ｐゴシック" pitchFamily="34" charset="-128"/>
              </a:rPr>
              <a:t> de los </a:t>
            </a:r>
            <a:r>
              <a:rPr lang="en-US" sz="2300" dirty="0" err="1" smtClean="0">
                <a:ea typeface="ＭＳ Ｐゴシック" pitchFamily="34" charset="-128"/>
              </a:rPr>
              <a:t>vendedores</a:t>
            </a:r>
            <a:endParaRPr lang="en-US" sz="2300" dirty="0" smtClean="0">
              <a:ea typeface="ＭＳ Ｐゴシック" pitchFamily="34" charset="-128"/>
            </a:endParaRPr>
          </a:p>
          <a:p>
            <a:pPr lvl="1"/>
            <a:r>
              <a:rPr lang="en-US" sz="2300" dirty="0" smtClean="0">
                <a:ea typeface="ＭＳ Ｐゴシック" pitchFamily="34" charset="-128"/>
              </a:rPr>
              <a:t>C. </a:t>
            </a:r>
            <a:r>
              <a:rPr lang="en-US" sz="2300" dirty="0" err="1" smtClean="0">
                <a:ea typeface="ＭＳ Ｐゴシック" pitchFamily="34" charset="-128"/>
              </a:rPr>
              <a:t>Votar</a:t>
            </a:r>
            <a:r>
              <a:rPr lang="en-US" sz="2300" dirty="0" smtClean="0">
                <a:ea typeface="ＭＳ Ｐゴシック" pitchFamily="34" charset="-128"/>
              </a:rPr>
              <a:t> para </a:t>
            </a:r>
            <a:r>
              <a:rPr lang="en-US" sz="2300" dirty="0" err="1" smtClean="0">
                <a:ea typeface="ＭＳ Ｐゴシック" pitchFamily="34" charset="-128"/>
              </a:rPr>
              <a:t>ver</a:t>
            </a:r>
            <a:r>
              <a:rPr lang="en-US" sz="2300" dirty="0" smtClean="0">
                <a:ea typeface="ＭＳ Ｐゴシック" pitchFamily="34" charset="-128"/>
              </a:rPr>
              <a:t> a </a:t>
            </a:r>
            <a:r>
              <a:rPr lang="en-US" sz="2300" dirty="0" err="1" smtClean="0">
                <a:ea typeface="ＭＳ Ｐゴシック" pitchFamily="34" charset="-128"/>
              </a:rPr>
              <a:t>quien</a:t>
            </a:r>
            <a:r>
              <a:rPr lang="en-US" sz="2300" dirty="0" smtClean="0">
                <a:ea typeface="ＭＳ Ｐゴシック" pitchFamily="34" charset="-128"/>
              </a:rPr>
              <a:t> se </a:t>
            </a:r>
            <a:r>
              <a:rPr lang="en-US" sz="2300" dirty="0" err="1" smtClean="0">
                <a:ea typeface="ＭＳ Ｐゴシック" pitchFamily="34" charset="-128"/>
              </a:rPr>
              <a:t>adjudica</a:t>
            </a:r>
            <a:endParaRPr lang="en-US" sz="2300" dirty="0" smtClean="0">
              <a:ea typeface="ＭＳ Ｐゴシック" pitchFamily="34" charset="-128"/>
            </a:endParaRPr>
          </a:p>
          <a:p>
            <a:pPr lvl="1"/>
            <a:r>
              <a:rPr lang="en-US" sz="2300" b="1" dirty="0" smtClean="0">
                <a:ea typeface="ＭＳ Ｐゴシック" pitchFamily="34" charset="-128"/>
              </a:rPr>
              <a:t>D. </a:t>
            </a:r>
            <a:r>
              <a:rPr lang="en-US" sz="2300" b="1" dirty="0" err="1" smtClean="0">
                <a:ea typeface="ＭＳ Ｐゴシック" pitchFamily="34" charset="-128"/>
              </a:rPr>
              <a:t>Seguir</a:t>
            </a:r>
            <a:r>
              <a:rPr lang="en-US" sz="2300" b="1" dirty="0" smtClean="0">
                <a:ea typeface="ＭＳ Ｐゴシック" pitchFamily="34" charset="-128"/>
              </a:rPr>
              <a:t> el plan de </a:t>
            </a:r>
            <a:r>
              <a:rPr lang="en-US" sz="2300" b="1" dirty="0" err="1" smtClean="0">
                <a:ea typeface="ＭＳ Ｐゴシック" pitchFamily="34" charset="-128"/>
              </a:rPr>
              <a:t>gestión</a:t>
            </a:r>
            <a:r>
              <a:rPr lang="en-US" sz="2300" b="1" dirty="0" smtClean="0">
                <a:ea typeface="ＭＳ Ｐゴシック" pitchFamily="34" charset="-128"/>
              </a:rPr>
              <a:t> de </a:t>
            </a:r>
            <a:r>
              <a:rPr lang="en-US" sz="2300" b="1" dirty="0" err="1" smtClean="0">
                <a:ea typeface="ＭＳ Ｐゴシック" pitchFamily="34" charset="-128"/>
              </a:rPr>
              <a:t>adquisiciones</a:t>
            </a:r>
            <a:endParaRPr lang="en-US" sz="2300" b="1" dirty="0" smtClean="0">
              <a:ea typeface="ＭＳ Ｐゴシック" pitchFamily="34" charset="-128"/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44"/>
    </mc:Choice>
    <mc:Fallback>
      <p:transition spd="slow" advTm="4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Samuel </a:t>
            </a:r>
            <a:r>
              <a:rPr lang="en-US" sz="2400" dirty="0" err="1" smtClean="0">
                <a:ea typeface="ＭＳ Ｐゴシック" pitchFamily="34" charset="-128"/>
              </a:rPr>
              <a:t>es</a:t>
            </a:r>
            <a:r>
              <a:rPr lang="en-US" sz="2400" dirty="0" smtClean="0">
                <a:ea typeface="ＭＳ Ｐゴシック" pitchFamily="34" charset="-128"/>
              </a:rPr>
              <a:t> el director del </a:t>
            </a:r>
            <a:r>
              <a:rPr lang="en-US" sz="2400" dirty="0" err="1" smtClean="0">
                <a:ea typeface="ＭＳ Ｐゴシック" pitchFamily="34" charset="-128"/>
              </a:rPr>
              <a:t>proyecto</a:t>
            </a:r>
            <a:r>
              <a:rPr lang="en-US" sz="2400" dirty="0" smtClean="0">
                <a:ea typeface="ＭＳ Ｐゴシック" pitchFamily="34" charset="-128"/>
              </a:rPr>
              <a:t> DSA. El </a:t>
            </a:r>
            <a:r>
              <a:rPr lang="en-US" sz="2400" dirty="0" err="1" smtClean="0">
                <a:ea typeface="ＭＳ Ｐゴシック" pitchFamily="34" charset="-128"/>
              </a:rPr>
              <a:t>está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considerando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propuestas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presentadas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por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vendedores</a:t>
            </a:r>
            <a:r>
              <a:rPr lang="en-US" sz="2400" dirty="0" smtClean="0">
                <a:ea typeface="ＭＳ Ｐゴシック" pitchFamily="34" charset="-128"/>
              </a:rPr>
              <a:t> para </a:t>
            </a:r>
            <a:r>
              <a:rPr lang="en-US" sz="2400" dirty="0" err="1" smtClean="0">
                <a:ea typeface="ＭＳ Ｐゴシック" pitchFamily="34" charset="-128"/>
              </a:rPr>
              <a:t>una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porción</a:t>
            </a:r>
            <a:r>
              <a:rPr lang="en-US" sz="2400" dirty="0" smtClean="0">
                <a:ea typeface="ＭＳ Ｐゴシック" pitchFamily="34" charset="-128"/>
              </a:rPr>
              <a:t> del </a:t>
            </a:r>
            <a:r>
              <a:rPr lang="en-US" sz="2400" dirty="0" err="1" smtClean="0">
                <a:ea typeface="ＭＳ Ｐゴシック" pitchFamily="34" charset="-128"/>
              </a:rPr>
              <a:t>trabajo</a:t>
            </a:r>
            <a:r>
              <a:rPr lang="en-US" sz="2400" dirty="0" smtClean="0">
                <a:ea typeface="ＭＳ Ｐゴシック" pitchFamily="34" charset="-128"/>
              </a:rPr>
              <a:t> del </a:t>
            </a:r>
            <a:r>
              <a:rPr lang="en-US" sz="2400" dirty="0" err="1" smtClean="0">
                <a:ea typeface="ＭＳ Ｐゴシック" pitchFamily="34" charset="-128"/>
              </a:rPr>
              <a:t>proyecto</a:t>
            </a:r>
            <a:r>
              <a:rPr lang="en-US" sz="2400" dirty="0" smtClean="0">
                <a:ea typeface="ＭＳ Ｐゴシック" pitchFamily="34" charset="-128"/>
              </a:rPr>
              <a:t>. De los </a:t>
            </a:r>
            <a:r>
              <a:rPr lang="en-US" sz="2400" dirty="0" err="1" smtClean="0">
                <a:ea typeface="ＭＳ Ｐゴシック" pitchFamily="34" charset="-128"/>
              </a:rPr>
              <a:t>siguientes</a:t>
            </a:r>
            <a:r>
              <a:rPr lang="en-US" sz="2400" dirty="0" smtClean="0">
                <a:ea typeface="ＭＳ Ｐゴシック" pitchFamily="34" charset="-128"/>
              </a:rPr>
              <a:t>, </a:t>
            </a:r>
            <a:r>
              <a:rPr lang="en-US" sz="2400" dirty="0" err="1" smtClean="0">
                <a:ea typeface="ＭＳ Ｐゴシック" pitchFamily="34" charset="-128"/>
              </a:rPr>
              <a:t>cuál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contrato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es</a:t>
            </a:r>
            <a:r>
              <a:rPr lang="en-US" sz="2400" dirty="0" smtClean="0">
                <a:ea typeface="ＭＳ Ｐゴシック" pitchFamily="34" charset="-128"/>
              </a:rPr>
              <a:t> el </a:t>
            </a:r>
            <a:r>
              <a:rPr lang="en-US" sz="2400" dirty="0" err="1" smtClean="0">
                <a:ea typeface="ＭＳ Ｐゴシック" pitchFamily="34" charset="-128"/>
              </a:rPr>
              <a:t>menos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peligroso</a:t>
            </a:r>
            <a:r>
              <a:rPr lang="en-US" sz="2400" dirty="0" smtClean="0">
                <a:ea typeface="ＭＳ Ｐゴシック" pitchFamily="34" charset="-128"/>
              </a:rPr>
              <a:t> para el </a:t>
            </a:r>
            <a:r>
              <a:rPr lang="en-US" sz="2400" dirty="0" err="1" smtClean="0">
                <a:ea typeface="ＭＳ Ｐゴシック" pitchFamily="34" charset="-128"/>
              </a:rPr>
              <a:t>proyecto</a:t>
            </a:r>
            <a:r>
              <a:rPr lang="en-US" sz="2400" dirty="0" smtClean="0">
                <a:ea typeface="ＭＳ Ｐゴシック" pitchFamily="34" charset="-128"/>
              </a:rPr>
              <a:t> DSA? 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A. </a:t>
            </a:r>
            <a:r>
              <a:rPr lang="en-US" sz="2400" dirty="0" err="1" smtClean="0">
                <a:ea typeface="ＭＳ Ｐゴシック" pitchFamily="34" charset="-128"/>
              </a:rPr>
              <a:t>Contrato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costo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más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honorarios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fijos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B. </a:t>
            </a:r>
            <a:r>
              <a:rPr lang="en-US" sz="2400" dirty="0" err="1" smtClean="0">
                <a:ea typeface="ＭＳ Ｐゴシック" pitchFamily="34" charset="-128"/>
              </a:rPr>
              <a:t>Contrato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costo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más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porcentaje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costos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C. </a:t>
            </a:r>
            <a:r>
              <a:rPr lang="en-US" sz="2400" dirty="0" err="1" smtClean="0">
                <a:ea typeface="ＭＳ Ｐゴシック" pitchFamily="34" charset="-128"/>
              </a:rPr>
              <a:t>Contrato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costo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más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honorarios</a:t>
            </a:r>
            <a:r>
              <a:rPr lang="en-US" sz="2400" dirty="0" smtClean="0">
                <a:ea typeface="ＭＳ Ｐゴシック" pitchFamily="34" charset="-128"/>
              </a:rPr>
              <a:t> con </a:t>
            </a:r>
            <a:r>
              <a:rPr lang="en-US" sz="2400" dirty="0" err="1" smtClean="0">
                <a:ea typeface="ＭＳ Ｐゴシック" pitchFamily="34" charset="-128"/>
              </a:rPr>
              <a:t>incentivos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b="1" dirty="0" smtClean="0">
                <a:ea typeface="ＭＳ Ｐゴシック" pitchFamily="34" charset="-128"/>
              </a:rPr>
              <a:t>D. </a:t>
            </a:r>
            <a:r>
              <a:rPr lang="en-US" sz="2400" b="1" dirty="0" err="1" smtClean="0">
                <a:ea typeface="ＭＳ Ｐゴシック" pitchFamily="34" charset="-128"/>
              </a:rPr>
              <a:t>Precio</a:t>
            </a:r>
            <a:r>
              <a:rPr lang="en-US" sz="2400" b="1" dirty="0" smtClean="0"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ea typeface="ＭＳ Ｐゴシック" pitchFamily="34" charset="-128"/>
              </a:rPr>
              <a:t>fijo</a:t>
            </a:r>
            <a:endParaRPr lang="en-US" sz="2400" b="1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51"/>
    </mc:Choice>
    <mc:Fallback>
      <p:transition spd="slow" advTm="8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De los </a:t>
            </a:r>
            <a:r>
              <a:rPr lang="en-US" dirty="0" err="1" smtClean="0">
                <a:ea typeface="ＭＳ Ｐゴシック" pitchFamily="34" charset="-128"/>
              </a:rPr>
              <a:t>siguientes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tipos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contrato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cuál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requiere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que</a:t>
            </a:r>
            <a:r>
              <a:rPr lang="en-US" dirty="0" smtClean="0">
                <a:ea typeface="ＭＳ Ｐゴシック" pitchFamily="34" charset="-128"/>
              </a:rPr>
              <a:t> el </a:t>
            </a:r>
            <a:r>
              <a:rPr lang="en-US" dirty="0" err="1" smtClean="0">
                <a:ea typeface="ＭＳ Ｐゴシック" pitchFamily="34" charset="-128"/>
              </a:rPr>
              <a:t>vendedor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asuma</a:t>
            </a:r>
            <a:r>
              <a:rPr lang="en-US" dirty="0" smtClean="0">
                <a:ea typeface="ＭＳ Ｐゴシック" pitchFamily="34" charset="-128"/>
              </a:rPr>
              <a:t> el </a:t>
            </a:r>
            <a:r>
              <a:rPr lang="en-US" dirty="0" err="1" smtClean="0">
                <a:ea typeface="ＭＳ Ｐゴシック" pitchFamily="34" charset="-128"/>
              </a:rPr>
              <a:t>riesgo</a:t>
            </a:r>
            <a:r>
              <a:rPr lang="en-US" dirty="0" smtClean="0">
                <a:ea typeface="ＭＳ Ｐゴシック" pitchFamily="34" charset="-128"/>
              </a:rPr>
              <a:t> de los </a:t>
            </a:r>
            <a:r>
              <a:rPr lang="en-US" dirty="0" err="1" smtClean="0">
                <a:ea typeface="ＭＳ Ｐゴシック" pitchFamily="34" charset="-128"/>
              </a:rPr>
              <a:t>sobrecostos</a:t>
            </a:r>
            <a:r>
              <a:rPr lang="en-US" dirty="0" smtClean="0">
                <a:ea typeface="ＭＳ Ｐゴシック" pitchFamily="34" charset="-128"/>
              </a:rPr>
              <a:t>?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A. </a:t>
            </a:r>
            <a:r>
              <a:rPr lang="en-US" dirty="0" err="1" smtClean="0">
                <a:ea typeface="ＭＳ Ｐゴシック" pitchFamily="34" charset="-128"/>
              </a:rPr>
              <a:t>Costo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más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honorarios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fijos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B. </a:t>
            </a:r>
            <a:r>
              <a:rPr lang="en-US" dirty="0" err="1" smtClean="0">
                <a:ea typeface="ＭＳ Ｐゴシック" pitchFamily="34" charset="-128"/>
              </a:rPr>
              <a:t>Costo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más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honorarios</a:t>
            </a:r>
            <a:r>
              <a:rPr lang="en-US" dirty="0" smtClean="0">
                <a:ea typeface="ＭＳ Ｐゴシック" pitchFamily="34" charset="-128"/>
              </a:rPr>
              <a:t> con </a:t>
            </a:r>
            <a:r>
              <a:rPr lang="en-US" dirty="0" err="1" smtClean="0">
                <a:ea typeface="ＭＳ Ｐゴシック" pitchFamily="34" charset="-128"/>
              </a:rPr>
              <a:t>incentivos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n-US" b="1" dirty="0" smtClean="0">
                <a:ea typeface="ＭＳ Ｐゴシック" pitchFamily="34" charset="-128"/>
              </a:rPr>
              <a:t>C. Suma </a:t>
            </a:r>
            <a:r>
              <a:rPr lang="en-US" b="1" dirty="0" err="1" smtClean="0">
                <a:ea typeface="ＭＳ Ｐゴシック" pitchFamily="34" charset="-128"/>
              </a:rPr>
              <a:t>alzada</a:t>
            </a:r>
            <a:endParaRPr lang="en-US" b="1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D. </a:t>
            </a:r>
            <a:r>
              <a:rPr lang="en-US" dirty="0" err="1" smtClean="0">
                <a:ea typeface="ＭＳ Ｐゴシック" pitchFamily="34" charset="-128"/>
              </a:rPr>
              <a:t>Tiempo</a:t>
            </a:r>
            <a:r>
              <a:rPr lang="en-US" dirty="0" smtClean="0">
                <a:ea typeface="ＭＳ Ｐゴシック" pitchFamily="34" charset="-128"/>
              </a:rPr>
              <a:t> y </a:t>
            </a:r>
            <a:r>
              <a:rPr lang="en-US" dirty="0" err="1" smtClean="0">
                <a:ea typeface="ＭＳ Ｐゴシック" pitchFamily="34" charset="-128"/>
              </a:rPr>
              <a:t>materiales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17"/>
    </mc:Choice>
    <mc:Fallback>
      <p:transition spd="slow" advTm="5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Yolanda ha </a:t>
            </a:r>
            <a:r>
              <a:rPr lang="en-US" sz="2200" dirty="0" err="1" smtClean="0">
                <a:ea typeface="ＭＳ Ｐゴシック" pitchFamily="34" charset="-128"/>
              </a:rPr>
              <a:t>subcontratado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una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porción</a:t>
            </a:r>
            <a:r>
              <a:rPr lang="en-US" sz="2200" dirty="0" smtClean="0">
                <a:ea typeface="ＭＳ Ｐゴシック" pitchFamily="34" charset="-128"/>
              </a:rPr>
              <a:t> del </a:t>
            </a:r>
            <a:r>
              <a:rPr lang="en-US" sz="2200" dirty="0" err="1" smtClean="0">
                <a:ea typeface="ＭＳ Ｐゴシック" pitchFamily="34" charset="-128"/>
              </a:rPr>
              <a:t>proyecto</a:t>
            </a:r>
            <a:r>
              <a:rPr lang="en-US" sz="2200" dirty="0" smtClean="0">
                <a:ea typeface="ＭＳ Ｐゴシック" pitchFamily="34" charset="-128"/>
              </a:rPr>
              <a:t> a un </a:t>
            </a:r>
            <a:r>
              <a:rPr lang="en-US" sz="2200" dirty="0" err="1" smtClean="0">
                <a:ea typeface="ＭＳ Ｐゴシック" pitchFamily="34" charset="-128"/>
              </a:rPr>
              <a:t>vendedor</a:t>
            </a:r>
            <a:r>
              <a:rPr lang="en-US" sz="2200" dirty="0" smtClean="0">
                <a:ea typeface="ＭＳ Ｐゴシック" pitchFamily="34" charset="-128"/>
              </a:rPr>
              <a:t>. El </a:t>
            </a:r>
            <a:r>
              <a:rPr lang="en-US" sz="2200" dirty="0" err="1" smtClean="0">
                <a:ea typeface="ＭＳ Ｐゴシック" pitchFamily="34" charset="-128"/>
              </a:rPr>
              <a:t>vendedor</a:t>
            </a:r>
            <a:r>
              <a:rPr lang="en-US" sz="2200" dirty="0" smtClean="0">
                <a:ea typeface="ＭＳ Ｐゴシック" pitchFamily="34" charset="-128"/>
              </a:rPr>
              <a:t> ha </a:t>
            </a:r>
            <a:r>
              <a:rPr lang="en-US" sz="2200" dirty="0" err="1" smtClean="0">
                <a:ea typeface="ＭＳ Ｐゴシック" pitchFamily="34" charset="-128"/>
              </a:rPr>
              <a:t>descubierto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algunos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elementos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que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modificarán</a:t>
            </a:r>
            <a:r>
              <a:rPr lang="en-US" sz="2200" dirty="0" smtClean="0">
                <a:ea typeface="ＭＳ Ｐゴシック" pitchFamily="34" charset="-128"/>
              </a:rPr>
              <a:t> el </a:t>
            </a:r>
            <a:r>
              <a:rPr lang="en-US" sz="2200" dirty="0" err="1" smtClean="0">
                <a:ea typeface="ＭＳ Ｐゴシック" pitchFamily="34" charset="-128"/>
              </a:rPr>
              <a:t>costo</a:t>
            </a:r>
            <a:r>
              <a:rPr lang="en-US" sz="2200" dirty="0" smtClean="0">
                <a:ea typeface="ＭＳ Ｐゴシック" pitchFamily="34" charset="-128"/>
              </a:rPr>
              <a:t> y </a:t>
            </a:r>
            <a:r>
              <a:rPr lang="en-US" sz="2200" dirty="0" err="1" smtClean="0">
                <a:ea typeface="ＭＳ Ｐゴシック" pitchFamily="34" charset="-128"/>
              </a:rPr>
              <a:t>plazo</a:t>
            </a:r>
            <a:r>
              <a:rPr lang="en-US" sz="2200" dirty="0" smtClean="0">
                <a:ea typeface="ＭＳ Ｐゴシック" pitchFamily="34" charset="-128"/>
              </a:rPr>
              <a:t> de </a:t>
            </a:r>
            <a:r>
              <a:rPr lang="en-US" sz="2200" dirty="0" err="1" smtClean="0">
                <a:ea typeface="ＭＳ Ｐゴシック" pitchFamily="34" charset="-128"/>
              </a:rPr>
              <a:t>su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porción</a:t>
            </a:r>
            <a:r>
              <a:rPr lang="en-US" sz="2200" dirty="0" smtClean="0">
                <a:ea typeface="ＭＳ Ｐゴシック" pitchFamily="34" charset="-128"/>
              </a:rPr>
              <a:t> del </a:t>
            </a:r>
            <a:r>
              <a:rPr lang="en-US" sz="2200" dirty="0" err="1" smtClean="0">
                <a:ea typeface="ＭＳ Ｐゴシック" pitchFamily="34" charset="-128"/>
              </a:rPr>
              <a:t>proyecto</a:t>
            </a:r>
            <a:r>
              <a:rPr lang="en-US" sz="2200" dirty="0" smtClean="0">
                <a:ea typeface="ＭＳ Ｐゴシック" pitchFamily="34" charset="-128"/>
              </a:rPr>
              <a:t>. </a:t>
            </a:r>
            <a:r>
              <a:rPr lang="en-US" sz="2200" dirty="0" err="1" smtClean="0">
                <a:ea typeface="ＭＳ Ｐゴシック" pitchFamily="34" charset="-128"/>
              </a:rPr>
              <a:t>Cómo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deben</a:t>
            </a:r>
            <a:r>
              <a:rPr lang="en-US" sz="2200" dirty="0" smtClean="0">
                <a:ea typeface="ＭＳ Ｐゴシック" pitchFamily="34" charset="-128"/>
              </a:rPr>
              <a:t> el </a:t>
            </a:r>
            <a:r>
              <a:rPr lang="en-US" sz="2200" dirty="0" err="1" smtClean="0">
                <a:ea typeface="ＭＳ Ｐゴシック" pitchFamily="34" charset="-128"/>
              </a:rPr>
              <a:t>vendedor</a:t>
            </a:r>
            <a:r>
              <a:rPr lang="en-US" sz="2200" dirty="0" smtClean="0">
                <a:ea typeface="ＭＳ Ｐゴシック" pitchFamily="34" charset="-128"/>
              </a:rPr>
              <a:t> y Yolanda </a:t>
            </a:r>
            <a:r>
              <a:rPr lang="en-US" sz="2200" dirty="0" err="1" smtClean="0">
                <a:ea typeface="ＭＳ Ｐゴシック" pitchFamily="34" charset="-128"/>
              </a:rPr>
              <a:t>actualizar</a:t>
            </a:r>
            <a:r>
              <a:rPr lang="en-US" sz="2200" dirty="0" smtClean="0">
                <a:ea typeface="ＭＳ Ｐゴシック" pitchFamily="34" charset="-128"/>
              </a:rPr>
              <a:t> el </a:t>
            </a:r>
            <a:r>
              <a:rPr lang="en-US" sz="2200" dirty="0" err="1" smtClean="0">
                <a:ea typeface="ＭＳ Ｐゴシック" pitchFamily="34" charset="-128"/>
              </a:rPr>
              <a:t>acuerdo</a:t>
            </a:r>
            <a:r>
              <a:rPr lang="en-US" sz="2200" dirty="0" smtClean="0">
                <a:ea typeface="ＭＳ Ｐゴシック" pitchFamily="34" charset="-128"/>
              </a:rPr>
              <a:t>?</a:t>
            </a:r>
            <a:r>
              <a:rPr lang="en-US" sz="3000" dirty="0" smtClean="0">
                <a:ea typeface="ＭＳ Ｐゴシック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A. Como un </a:t>
            </a:r>
            <a:r>
              <a:rPr lang="en-US" sz="2200" dirty="0" err="1" smtClean="0">
                <a:ea typeface="ＭＳ Ｐゴシック" pitchFamily="34" charset="-128"/>
              </a:rPr>
              <a:t>nuevo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contrato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firmado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por</a:t>
            </a:r>
            <a:r>
              <a:rPr lang="en-US" sz="2200" dirty="0" smtClean="0">
                <a:ea typeface="ＭＳ Ｐゴシック" pitchFamily="34" charset="-128"/>
              </a:rPr>
              <a:t> el </a:t>
            </a:r>
            <a:r>
              <a:rPr lang="en-US" sz="2200" dirty="0" err="1" smtClean="0">
                <a:ea typeface="ＭＳ Ｐゴシック" pitchFamily="34" charset="-128"/>
              </a:rPr>
              <a:t>vendedor</a:t>
            </a:r>
            <a:r>
              <a:rPr lang="en-US" sz="2200" dirty="0" smtClean="0">
                <a:ea typeface="ＭＳ Ｐゴシック" pitchFamily="34" charset="-128"/>
              </a:rPr>
              <a:t> y Yolanda</a:t>
            </a:r>
          </a:p>
          <a:p>
            <a:pPr lvl="1">
              <a:lnSpc>
                <a:spcPct val="90000"/>
              </a:lnSpc>
            </a:pPr>
            <a:r>
              <a:rPr lang="en-US" sz="2200" b="1" dirty="0" smtClean="0">
                <a:ea typeface="ＭＳ Ｐゴシック" pitchFamily="34" charset="-128"/>
              </a:rPr>
              <a:t>B. </a:t>
            </a:r>
            <a:r>
              <a:rPr lang="en-US" sz="2200" b="1" dirty="0" err="1" smtClean="0">
                <a:ea typeface="ＭＳ Ｐゴシック" pitchFamily="34" charset="-128"/>
              </a:rPr>
              <a:t>Sometiendo</a:t>
            </a:r>
            <a:r>
              <a:rPr lang="en-US" sz="2200" b="1" dirty="0" smtClean="0">
                <a:ea typeface="ＭＳ Ｐゴシック" pitchFamily="34" charset="-128"/>
              </a:rPr>
              <a:t> un </a:t>
            </a:r>
            <a:r>
              <a:rPr lang="en-US" sz="2200" b="1" dirty="0" err="1" smtClean="0">
                <a:ea typeface="ＭＳ Ｐゴシック" pitchFamily="34" charset="-128"/>
              </a:rPr>
              <a:t>cambio</a:t>
            </a:r>
            <a:r>
              <a:rPr lang="en-US" sz="2200" b="1" dirty="0" smtClean="0">
                <a:ea typeface="ＭＳ Ｐゴシック" pitchFamily="34" charset="-128"/>
              </a:rPr>
              <a:t> al </a:t>
            </a:r>
            <a:r>
              <a:rPr lang="en-US" sz="2200" b="1" dirty="0" err="1" smtClean="0">
                <a:ea typeface="ＭＳ Ｐゴシック" pitchFamily="34" charset="-128"/>
              </a:rPr>
              <a:t>sistema</a:t>
            </a:r>
            <a:r>
              <a:rPr lang="en-US" sz="2200" b="1" dirty="0" smtClean="0">
                <a:ea typeface="ＭＳ Ｐゴシック" pitchFamily="34" charset="-128"/>
              </a:rPr>
              <a:t> de control de </a:t>
            </a:r>
            <a:r>
              <a:rPr lang="en-US" sz="2200" b="1" dirty="0" err="1" smtClean="0">
                <a:ea typeface="ＭＳ Ｐゴシック" pitchFamily="34" charset="-128"/>
              </a:rPr>
              <a:t>cambios</a:t>
            </a:r>
            <a:r>
              <a:rPr lang="en-US" sz="2200" b="1" dirty="0" smtClean="0">
                <a:ea typeface="ＭＳ Ｐゴシック" pitchFamily="34" charset="-128"/>
              </a:rPr>
              <a:t> al </a:t>
            </a:r>
            <a:r>
              <a:rPr lang="en-US" sz="2200" b="1" dirty="0" err="1" smtClean="0">
                <a:ea typeface="ＭＳ Ｐゴシック" pitchFamily="34" charset="-128"/>
              </a:rPr>
              <a:t>contrato</a:t>
            </a:r>
            <a:endParaRPr lang="en-US" sz="2200" b="1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C. Como un memorandum y un </a:t>
            </a:r>
            <a:r>
              <a:rPr lang="en-US" sz="2200" dirty="0" err="1" smtClean="0">
                <a:ea typeface="ＭＳ Ｐゴシック" pitchFamily="34" charset="-128"/>
              </a:rPr>
              <a:t>enunciado</a:t>
            </a:r>
            <a:r>
              <a:rPr lang="en-US" sz="2200" dirty="0" smtClean="0">
                <a:ea typeface="ＭＳ Ｐゴシック" pitchFamily="34" charset="-128"/>
              </a:rPr>
              <a:t> del </a:t>
            </a:r>
            <a:r>
              <a:rPr lang="en-US" sz="2200" dirty="0" err="1" smtClean="0">
                <a:ea typeface="ＭＳ Ｐゴシック" pitchFamily="34" charset="-128"/>
              </a:rPr>
              <a:t>alcance</a:t>
            </a:r>
            <a:r>
              <a:rPr lang="en-US" sz="2200" dirty="0" smtClean="0">
                <a:ea typeface="ＭＳ Ｐゴシック" pitchFamily="34" charset="-128"/>
              </a:rPr>
              <a:t> (SOW) </a:t>
            </a:r>
            <a:r>
              <a:rPr lang="en-US" sz="2200" dirty="0" err="1" smtClean="0">
                <a:ea typeface="ＭＳ Ｐゴシック" pitchFamily="34" charset="-128"/>
              </a:rPr>
              <a:t>firmado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por</a:t>
            </a:r>
            <a:r>
              <a:rPr lang="en-US" sz="2200" dirty="0" smtClean="0">
                <a:ea typeface="ＭＳ Ｐゴシック" pitchFamily="34" charset="-128"/>
              </a:rPr>
              <a:t> Yolanda y el </a:t>
            </a:r>
            <a:r>
              <a:rPr lang="en-US" sz="2200" dirty="0" err="1" smtClean="0">
                <a:ea typeface="ＭＳ Ｐゴシック" pitchFamily="34" charset="-128"/>
              </a:rPr>
              <a:t>vendedor</a:t>
            </a:r>
            <a:r>
              <a:rPr lang="en-US" sz="2200" dirty="0" smtClean="0">
                <a:ea typeface="ＭＳ Ｐゴシック" pitchFamily="34" charset="-128"/>
              </a:rPr>
              <a:t>  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D. </a:t>
            </a:r>
            <a:r>
              <a:rPr lang="en-US" sz="2200" dirty="0" err="1" smtClean="0">
                <a:ea typeface="ＭＳ Ｐゴシック" pitchFamily="34" charset="-128"/>
              </a:rPr>
              <a:t>Sometiendo</a:t>
            </a:r>
            <a:r>
              <a:rPr lang="en-US" sz="2200" dirty="0" smtClean="0">
                <a:ea typeface="ＭＳ Ｐゴシック" pitchFamily="34" charset="-128"/>
              </a:rPr>
              <a:t> la </a:t>
            </a:r>
            <a:r>
              <a:rPr lang="en-US" sz="2200" dirty="0" err="1" smtClean="0">
                <a:ea typeface="ＭＳ Ｐゴシック" pitchFamily="34" charset="-128"/>
              </a:rPr>
              <a:t>solicitud</a:t>
            </a:r>
            <a:r>
              <a:rPr lang="en-US" sz="2200" dirty="0" smtClean="0">
                <a:ea typeface="ＭＳ Ｐゴシック" pitchFamily="34" charset="-128"/>
              </a:rPr>
              <a:t> de </a:t>
            </a:r>
            <a:r>
              <a:rPr lang="en-US" sz="2200" dirty="0" err="1" smtClean="0">
                <a:ea typeface="ＭＳ Ｐゴシック" pitchFamily="34" charset="-128"/>
              </a:rPr>
              <a:t>cambio</a:t>
            </a:r>
            <a:r>
              <a:rPr lang="en-US" sz="2200" dirty="0" smtClean="0">
                <a:ea typeface="ＭＳ Ｐゴシック" pitchFamily="34" charset="-128"/>
              </a:rPr>
              <a:t> al </a:t>
            </a:r>
            <a:r>
              <a:rPr lang="en-US" sz="2200" dirty="0" err="1" smtClean="0">
                <a:ea typeface="ＭＳ Ｐゴシック" pitchFamily="34" charset="-128"/>
              </a:rPr>
              <a:t>sistema</a:t>
            </a:r>
            <a:r>
              <a:rPr lang="en-US" sz="2200" dirty="0" smtClean="0">
                <a:ea typeface="ＭＳ Ｐゴシック" pitchFamily="34" charset="-128"/>
              </a:rPr>
              <a:t> de control de </a:t>
            </a:r>
            <a:r>
              <a:rPr lang="en-US" sz="2200" dirty="0" err="1" smtClean="0">
                <a:ea typeface="ＭＳ Ｐゴシック" pitchFamily="34" charset="-128"/>
              </a:rPr>
              <a:t>cambios</a:t>
            </a:r>
            <a:r>
              <a:rPr lang="en-US" sz="2200" dirty="0" smtClean="0">
                <a:ea typeface="ＭＳ Ｐゴシック" pitchFamily="34" charset="-128"/>
              </a:rPr>
              <a:t> de </a:t>
            </a:r>
            <a:r>
              <a:rPr lang="en-US" sz="2200" dirty="0" err="1" smtClean="0">
                <a:ea typeface="ＭＳ Ｐゴシック" pitchFamily="34" charset="-128"/>
              </a:rPr>
              <a:t>costos</a:t>
            </a:r>
            <a:endParaRPr lang="en-US" sz="2200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18"/>
    </mc:Choice>
    <mc:Fallback>
      <p:transition spd="slow" advTm="4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sz="2800" dirty="0" err="1" smtClean="0">
                <a:ea typeface="ＭＳ Ｐゴシック" pitchFamily="34" charset="-128"/>
              </a:rPr>
              <a:t>Por</a:t>
            </a:r>
            <a:r>
              <a:rPr lang="en-US" sz="2800" dirty="0" smtClean="0">
                <a:ea typeface="ＭＳ Ｐゴシック" pitchFamily="34" charset="-128"/>
              </a:rPr>
              <a:t> un </a:t>
            </a:r>
            <a:r>
              <a:rPr lang="en-US" sz="2800" dirty="0" err="1" smtClean="0">
                <a:ea typeface="ＭＳ Ｐゴシック" pitchFamily="34" charset="-128"/>
              </a:rPr>
              <a:t>incumplimiento</a:t>
            </a:r>
            <a:r>
              <a:rPr lang="en-US" sz="2800" dirty="0" smtClean="0">
                <a:ea typeface="ＭＳ Ｐゴシック" pitchFamily="34" charset="-128"/>
              </a:rPr>
              <a:t> el </a:t>
            </a:r>
            <a:r>
              <a:rPr lang="en-US" sz="2800" dirty="0" err="1" smtClean="0">
                <a:ea typeface="ＭＳ Ｐゴシック" pitchFamily="34" charset="-128"/>
              </a:rPr>
              <a:t>contrato</a:t>
            </a:r>
            <a:r>
              <a:rPr lang="en-US" sz="2800" dirty="0" smtClean="0">
                <a:ea typeface="ＭＳ Ｐゴシック" pitchFamily="34" charset="-128"/>
              </a:rPr>
              <a:t> </a:t>
            </a:r>
            <a:r>
              <a:rPr lang="en-US" sz="2800" dirty="0" err="1" smtClean="0">
                <a:ea typeface="ＭＳ Ｐゴシック" pitchFamily="34" charset="-128"/>
              </a:rPr>
              <a:t>es</a:t>
            </a:r>
            <a:r>
              <a:rPr lang="en-US" sz="2800" dirty="0" smtClean="0">
                <a:ea typeface="ＭＳ Ｐゴシック" pitchFamily="34" charset="-128"/>
              </a:rPr>
              <a:t>______?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A. </a:t>
            </a:r>
            <a:r>
              <a:rPr lang="en-US" dirty="0" err="1" smtClean="0">
                <a:ea typeface="ＭＳ Ｐゴシック" pitchFamily="34" charset="-128"/>
              </a:rPr>
              <a:t>Exento</a:t>
            </a:r>
            <a:endParaRPr lang="en-US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B. En </a:t>
            </a:r>
            <a:r>
              <a:rPr lang="en-US" dirty="0" err="1" smtClean="0">
                <a:ea typeface="ＭＳ Ｐゴシック" pitchFamily="34" charset="-128"/>
              </a:rPr>
              <a:t>fuerza</a:t>
            </a:r>
            <a:r>
              <a:rPr lang="en-US" dirty="0" smtClean="0">
                <a:ea typeface="ＭＳ Ｐゴシック" pitchFamily="34" charset="-128"/>
              </a:rPr>
              <a:t> mayor</a:t>
            </a:r>
          </a:p>
          <a:p>
            <a:pPr lvl="1" eaLnBrk="1" hangingPunct="1"/>
            <a:r>
              <a:rPr lang="en-US" b="1" dirty="0" smtClean="0">
                <a:ea typeface="ＭＳ Ｐゴシック" pitchFamily="34" charset="-128"/>
              </a:rPr>
              <a:t>C. </a:t>
            </a:r>
            <a:r>
              <a:rPr lang="en-US" b="1" dirty="0" err="1" smtClean="0">
                <a:ea typeface="ＭＳ Ｐゴシック" pitchFamily="34" charset="-128"/>
              </a:rPr>
              <a:t>Terminado</a:t>
            </a:r>
            <a:endParaRPr lang="en-US" b="1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D. En </a:t>
            </a:r>
            <a:r>
              <a:rPr lang="en-US" dirty="0" err="1" smtClean="0">
                <a:ea typeface="ＭＳ Ｐゴシック" pitchFamily="34" charset="-128"/>
              </a:rPr>
              <a:t>vínculo</a:t>
            </a:r>
            <a:r>
              <a:rPr lang="en-US" dirty="0" smtClean="0">
                <a:ea typeface="ＭＳ Ｐゴシック" pitchFamily="34" charset="-128"/>
              </a:rPr>
              <a:t> legal</a:t>
            </a:r>
          </a:p>
          <a:p>
            <a:pPr eaLnBrk="1" hangingPunct="1">
              <a:buFont typeface="Arial" charset="0"/>
              <a:buChar char="–"/>
            </a:pPr>
            <a:endParaRPr lang="en-US" sz="28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–"/>
            </a:pPr>
            <a:endParaRPr lang="en-US" sz="2600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01"/>
    </mc:Choice>
    <mc:Fallback>
      <p:transition spd="slow" advTm="2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700" dirty="0" smtClean="0">
                <a:ea typeface="ＭＳ Ｐゴシック" pitchFamily="34" charset="-128"/>
              </a:rPr>
              <a:t>Juan </a:t>
            </a:r>
            <a:r>
              <a:rPr lang="en-US" sz="2700" dirty="0" err="1" smtClean="0">
                <a:ea typeface="ＭＳ Ｐゴシック" pitchFamily="34" charset="-128"/>
              </a:rPr>
              <a:t>está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dirigiendo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su</a:t>
            </a:r>
            <a:r>
              <a:rPr lang="en-US" sz="2700" dirty="0" smtClean="0">
                <a:ea typeface="ＭＳ Ｐゴシック" pitchFamily="34" charset="-128"/>
              </a:rPr>
              <a:t> primer </a:t>
            </a:r>
            <a:r>
              <a:rPr lang="en-US" sz="2700" dirty="0" err="1" smtClean="0">
                <a:ea typeface="ＭＳ Ｐゴシック" pitchFamily="34" charset="-128"/>
              </a:rPr>
              <a:t>proyecto</a:t>
            </a:r>
            <a:r>
              <a:rPr lang="en-US" sz="2700" dirty="0" smtClean="0">
                <a:ea typeface="ＭＳ Ｐゴシック" pitchFamily="34" charset="-128"/>
              </a:rPr>
              <a:t>. El </a:t>
            </a:r>
            <a:r>
              <a:rPr lang="en-US" sz="2700" dirty="0" err="1" smtClean="0">
                <a:ea typeface="ＭＳ Ｐゴシック" pitchFamily="34" charset="-128"/>
              </a:rPr>
              <a:t>está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revisando</a:t>
            </a:r>
            <a:r>
              <a:rPr lang="en-US" sz="2700" dirty="0" smtClean="0">
                <a:ea typeface="ＭＳ Ｐゴシック" pitchFamily="34" charset="-128"/>
              </a:rPr>
              <a:t> el </a:t>
            </a:r>
            <a:r>
              <a:rPr lang="en-US" sz="2700" dirty="0" err="1" smtClean="0">
                <a:ea typeface="ＭＳ Ｐゴシック" pitchFamily="34" charset="-128"/>
              </a:rPr>
              <a:t>contrato</a:t>
            </a:r>
            <a:r>
              <a:rPr lang="en-US" sz="2700" dirty="0" smtClean="0">
                <a:ea typeface="ＭＳ Ｐゴシック" pitchFamily="34" charset="-128"/>
              </a:rPr>
              <a:t> y </a:t>
            </a:r>
            <a:r>
              <a:rPr lang="en-US" sz="2700" dirty="0" err="1" smtClean="0">
                <a:ea typeface="ＭＳ Ｐゴシック" pitchFamily="34" charset="-128"/>
              </a:rPr>
              <a:t>encuentra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que</a:t>
            </a:r>
            <a:r>
              <a:rPr lang="en-US" sz="2700" dirty="0" smtClean="0">
                <a:ea typeface="ＭＳ Ｐゴシック" pitchFamily="34" charset="-128"/>
              </a:rPr>
              <a:t> hay </a:t>
            </a:r>
            <a:r>
              <a:rPr lang="en-US" sz="2700" dirty="0" err="1" smtClean="0">
                <a:ea typeface="ＭＳ Ｐゴシック" pitchFamily="34" charset="-128"/>
              </a:rPr>
              <a:t>obligaciones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contractuales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que</a:t>
            </a:r>
            <a:r>
              <a:rPr lang="en-US" sz="2700" dirty="0" smtClean="0">
                <a:ea typeface="ＭＳ Ｐゴシック" pitchFamily="34" charset="-128"/>
              </a:rPr>
              <a:t> no </a:t>
            </a:r>
            <a:r>
              <a:rPr lang="en-US" sz="2700" dirty="0" err="1" smtClean="0">
                <a:ea typeface="ＭＳ Ｐゴシック" pitchFamily="34" charset="-128"/>
              </a:rPr>
              <a:t>han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sido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cumplidas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por</a:t>
            </a:r>
            <a:r>
              <a:rPr lang="en-US" sz="2700" dirty="0" smtClean="0">
                <a:ea typeface="ＭＳ Ｐゴシック" pitchFamily="34" charset="-128"/>
              </a:rPr>
              <a:t> el </a:t>
            </a:r>
            <a:r>
              <a:rPr lang="en-US" sz="2700" dirty="0" err="1" smtClean="0">
                <a:ea typeface="ＭＳ Ｐゴシック" pitchFamily="34" charset="-128"/>
              </a:rPr>
              <a:t>vendedor</a:t>
            </a:r>
            <a:r>
              <a:rPr lang="en-US" sz="2700" dirty="0" smtClean="0">
                <a:ea typeface="ＭＳ Ｐゴシック" pitchFamily="34" charset="-128"/>
              </a:rPr>
              <a:t>. </a:t>
            </a:r>
            <a:r>
              <a:rPr lang="en-US" sz="2700" dirty="0" err="1" smtClean="0">
                <a:ea typeface="ＭＳ Ｐゴシック" pitchFamily="34" charset="-128"/>
              </a:rPr>
              <a:t>Qué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es</a:t>
            </a:r>
            <a:r>
              <a:rPr lang="en-US" sz="2700" dirty="0" smtClean="0">
                <a:ea typeface="ＭＳ Ｐゴシック" pitchFamily="34" charset="-128"/>
              </a:rPr>
              <a:t> lo </a:t>
            </a:r>
            <a:r>
              <a:rPr lang="en-US" sz="2700" dirty="0" err="1" smtClean="0">
                <a:ea typeface="ＭＳ Ｐゴシック" pitchFamily="34" charset="-128"/>
              </a:rPr>
              <a:t>mejor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que</a:t>
            </a:r>
            <a:r>
              <a:rPr lang="en-US" sz="2700" dirty="0" smtClean="0">
                <a:ea typeface="ＭＳ Ｐゴシック" pitchFamily="34" charset="-128"/>
              </a:rPr>
              <a:t> el </a:t>
            </a:r>
            <a:r>
              <a:rPr lang="en-US" sz="2700" dirty="0" err="1" smtClean="0">
                <a:ea typeface="ＭＳ Ｐゴシック" pitchFamily="34" charset="-128"/>
              </a:rPr>
              <a:t>puede</a:t>
            </a:r>
            <a:r>
              <a:rPr lang="en-US" sz="2700" dirty="0" smtClean="0">
                <a:ea typeface="ＭＳ Ｐゴシック" pitchFamily="34" charset="-128"/>
              </a:rPr>
              <a:t> </a:t>
            </a:r>
            <a:r>
              <a:rPr lang="en-US" sz="2700" dirty="0" err="1" smtClean="0">
                <a:ea typeface="ＭＳ Ｐゴシック" pitchFamily="34" charset="-128"/>
              </a:rPr>
              <a:t>hacer</a:t>
            </a:r>
            <a:r>
              <a:rPr lang="en-US" sz="2700" dirty="0" smtClean="0">
                <a:ea typeface="ＭＳ Ｐゴシック" pitchFamily="34" charset="-128"/>
              </a:rPr>
              <a:t>?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A. </a:t>
            </a:r>
            <a:r>
              <a:rPr lang="en-US" dirty="0" err="1" smtClean="0">
                <a:ea typeface="ＭＳ Ｐゴシック" pitchFamily="34" charset="-128"/>
              </a:rPr>
              <a:t>Inmediatamente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detener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todos</a:t>
            </a:r>
            <a:r>
              <a:rPr lang="en-US" dirty="0" smtClean="0">
                <a:ea typeface="ＭＳ Ｐゴシック" pitchFamily="34" charset="-128"/>
              </a:rPr>
              <a:t> los </a:t>
            </a:r>
            <a:r>
              <a:rPr lang="en-US" dirty="0" err="1" smtClean="0">
                <a:ea typeface="ＭＳ Ｐゴシック" pitchFamily="34" charset="-128"/>
              </a:rPr>
              <a:t>pagos</a:t>
            </a:r>
            <a:endParaRPr lang="en-US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B. </a:t>
            </a:r>
            <a:r>
              <a:rPr lang="en-US" dirty="0" err="1" smtClean="0">
                <a:ea typeface="ＭＳ Ｐゴシック" pitchFamily="34" charset="-128"/>
              </a:rPr>
              <a:t>Hablar</a:t>
            </a:r>
            <a:r>
              <a:rPr lang="en-US" dirty="0" smtClean="0">
                <a:ea typeface="ＭＳ Ｐゴシック" pitchFamily="34" charset="-128"/>
              </a:rPr>
              <a:t> con el </a:t>
            </a:r>
            <a:r>
              <a:rPr lang="en-US" dirty="0" err="1" smtClean="0">
                <a:ea typeface="ＭＳ Ｐゴシック" pitchFamily="34" charset="-128"/>
              </a:rPr>
              <a:t>gerente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adquisiciones</a:t>
            </a:r>
            <a:endParaRPr lang="en-US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b="1" dirty="0" smtClean="0">
                <a:ea typeface="ＭＳ Ｐゴシック" pitchFamily="34" charset="-128"/>
              </a:rPr>
              <a:t>C. </a:t>
            </a:r>
            <a:r>
              <a:rPr lang="en-US" b="1" dirty="0" err="1" smtClean="0">
                <a:ea typeface="ＭＳ Ｐゴシック" pitchFamily="34" charset="-128"/>
              </a:rPr>
              <a:t>Enviar</a:t>
            </a:r>
            <a:r>
              <a:rPr lang="en-US" b="1" dirty="0" smtClean="0">
                <a:ea typeface="ＭＳ Ｐゴシック" pitchFamily="34" charset="-128"/>
              </a:rPr>
              <a:t> </a:t>
            </a:r>
            <a:r>
              <a:rPr lang="en-US" b="1" dirty="0" err="1" smtClean="0">
                <a:ea typeface="ＭＳ Ｐゴシック" pitchFamily="34" charset="-128"/>
              </a:rPr>
              <a:t>una</a:t>
            </a:r>
            <a:r>
              <a:rPr lang="en-US" b="1" dirty="0" smtClean="0">
                <a:ea typeface="ＭＳ Ｐゴシック" pitchFamily="34" charset="-128"/>
              </a:rPr>
              <a:t> </a:t>
            </a:r>
            <a:r>
              <a:rPr lang="en-US" b="1" dirty="0" err="1" smtClean="0">
                <a:ea typeface="ＭＳ Ｐゴシック" pitchFamily="34" charset="-128"/>
              </a:rPr>
              <a:t>notificación</a:t>
            </a:r>
            <a:r>
              <a:rPr lang="en-US" b="1" dirty="0" smtClean="0">
                <a:ea typeface="ＭＳ Ｐゴシック" pitchFamily="34" charset="-128"/>
              </a:rPr>
              <a:t> formal al </a:t>
            </a:r>
            <a:r>
              <a:rPr lang="en-US" b="1" dirty="0" err="1" smtClean="0">
                <a:ea typeface="ＭＳ Ｐゴシック" pitchFamily="34" charset="-128"/>
              </a:rPr>
              <a:t>vendedor</a:t>
            </a:r>
            <a:endParaRPr lang="en-US" b="1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D. No </a:t>
            </a:r>
            <a:r>
              <a:rPr lang="en-US" dirty="0" err="1" smtClean="0">
                <a:ea typeface="ＭＳ Ｐゴシック" pitchFamily="34" charset="-128"/>
              </a:rPr>
              <a:t>hacer</a:t>
            </a:r>
            <a:r>
              <a:rPr lang="en-US" dirty="0" smtClean="0">
                <a:ea typeface="ＭＳ Ｐゴシック" pitchFamily="34" charset="-128"/>
              </a:rPr>
              <a:t> nada, dado </a:t>
            </a:r>
            <a:r>
              <a:rPr lang="en-US" dirty="0" err="1" smtClean="0">
                <a:ea typeface="ＭＳ Ｐゴシック" pitchFamily="34" charset="-128"/>
              </a:rPr>
              <a:t>que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todo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bien</a:t>
            </a:r>
            <a:r>
              <a:rPr lang="en-US" dirty="0" smtClean="0">
                <a:ea typeface="ＭＳ Ｐゴシック" pitchFamily="34" charset="-128"/>
              </a:rPr>
              <a:t> hasta </a:t>
            </a:r>
            <a:r>
              <a:rPr lang="en-US" dirty="0" err="1" smtClean="0">
                <a:ea typeface="ＭＳ Ｐゴシック" pitchFamily="34" charset="-128"/>
              </a:rPr>
              <a:t>ahora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36"/>
    </mc:Choice>
    <mc:Fallback>
      <p:transition spd="slow" advTm="36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600" dirty="0" err="1" smtClean="0">
                <a:ea typeface="ＭＳ Ｐゴシック" pitchFamily="34" charset="-128"/>
              </a:rPr>
              <a:t>Una</a:t>
            </a:r>
            <a:r>
              <a:rPr lang="en-US" sz="2600" dirty="0" smtClean="0">
                <a:ea typeface="ＭＳ Ｐゴシック" pitchFamily="34" charset="-128"/>
              </a:rPr>
              <a:t> sola </a:t>
            </a:r>
            <a:r>
              <a:rPr lang="en-US" sz="2600" dirty="0" err="1" smtClean="0">
                <a:ea typeface="ＭＳ Ｐゴシック" pitchFamily="34" charset="-128"/>
              </a:rPr>
              <a:t>fuente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significa</a:t>
            </a:r>
            <a:r>
              <a:rPr lang="en-US" sz="2600" dirty="0" smtClean="0">
                <a:ea typeface="ＭＳ Ｐゴシック" pitchFamily="34" charset="-128"/>
              </a:rPr>
              <a:t>? </a:t>
            </a:r>
          </a:p>
          <a:p>
            <a:pPr lvl="1"/>
            <a:r>
              <a:rPr lang="en-US" sz="2600" dirty="0" smtClean="0">
                <a:ea typeface="ＭＳ Ｐゴシック" pitchFamily="34" charset="-128"/>
              </a:rPr>
              <a:t>A. Solo hay un </a:t>
            </a:r>
            <a:r>
              <a:rPr lang="en-US" sz="2600" dirty="0" err="1" smtClean="0">
                <a:ea typeface="ＭＳ Ｐゴシック" pitchFamily="34" charset="-128"/>
              </a:rPr>
              <a:t>proveedor</a:t>
            </a:r>
            <a:endParaRPr lang="en-US" sz="2600" dirty="0" smtClean="0">
              <a:ea typeface="ＭＳ Ｐゴシック" pitchFamily="34" charset="-128"/>
            </a:endParaRPr>
          </a:p>
          <a:p>
            <a:pPr lvl="1"/>
            <a:r>
              <a:rPr lang="en-US" sz="2600" dirty="0" smtClean="0">
                <a:ea typeface="ＭＳ Ｐゴシック" pitchFamily="34" charset="-128"/>
              </a:rPr>
              <a:t>B. Solo hay un </a:t>
            </a:r>
            <a:r>
              <a:rPr lang="en-US" sz="2600" dirty="0" err="1" smtClean="0">
                <a:ea typeface="ＭＳ Ｐゴシック" pitchFamily="34" charset="-128"/>
              </a:rPr>
              <a:t>proveedor</a:t>
            </a:r>
            <a:r>
              <a:rPr lang="en-US" sz="2600" dirty="0" smtClean="0">
                <a:ea typeface="ＭＳ Ｐゴシック" pitchFamily="34" charset="-128"/>
              </a:rPr>
              <a:t> con el </a:t>
            </a:r>
            <a:r>
              <a:rPr lang="en-US" sz="2600" dirty="0" err="1" smtClean="0">
                <a:ea typeface="ＭＳ Ｐゴシック" pitchFamily="34" charset="-128"/>
              </a:rPr>
              <a:t>cual</a:t>
            </a:r>
            <a:r>
              <a:rPr lang="en-US" sz="2600" dirty="0" smtClean="0">
                <a:ea typeface="ＭＳ Ｐゴシック" pitchFamily="34" charset="-128"/>
              </a:rPr>
              <a:t> la </a:t>
            </a:r>
            <a:r>
              <a:rPr lang="en-US" sz="2600" dirty="0" err="1" smtClean="0">
                <a:ea typeface="ＭＳ Ｐゴシック" pitchFamily="34" charset="-128"/>
              </a:rPr>
              <a:t>compañía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quiere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hacer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negocios</a:t>
            </a:r>
            <a:endParaRPr lang="en-US" sz="2600" dirty="0" smtClean="0">
              <a:ea typeface="ＭＳ Ｐゴシック" pitchFamily="34" charset="-128"/>
            </a:endParaRPr>
          </a:p>
          <a:p>
            <a:pPr lvl="1"/>
            <a:r>
              <a:rPr lang="en-US" sz="2600" dirty="0" smtClean="0">
                <a:ea typeface="ＭＳ Ｐゴシック" pitchFamily="34" charset="-128"/>
              </a:rPr>
              <a:t>C. Hay un </a:t>
            </a:r>
            <a:r>
              <a:rPr lang="en-US" sz="2600" dirty="0" err="1" smtClean="0">
                <a:ea typeface="ＭＳ Ｐゴシック" pitchFamily="34" charset="-128"/>
              </a:rPr>
              <a:t>proveedor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que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puede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proveer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todos</a:t>
            </a:r>
            <a:r>
              <a:rPr lang="en-US" sz="2600" dirty="0" smtClean="0">
                <a:ea typeface="ＭＳ Ｐゴシック" pitchFamily="34" charset="-128"/>
              </a:rPr>
              <a:t> los </a:t>
            </a:r>
            <a:r>
              <a:rPr lang="en-US" sz="2600" dirty="0" err="1" smtClean="0">
                <a:ea typeface="ＭＳ Ｐゴシック" pitchFamily="34" charset="-128"/>
              </a:rPr>
              <a:t>aspectos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las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necesidades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compras</a:t>
            </a:r>
            <a:r>
              <a:rPr lang="en-US" sz="2600" dirty="0" smtClean="0">
                <a:ea typeface="ＭＳ Ｐゴシック" pitchFamily="34" charset="-128"/>
              </a:rPr>
              <a:t> del </a:t>
            </a:r>
            <a:r>
              <a:rPr lang="en-US" sz="2600" dirty="0" err="1" smtClean="0">
                <a:ea typeface="ＭＳ Ｐゴシック" pitchFamily="34" charset="-128"/>
              </a:rPr>
              <a:t>proyecto</a:t>
            </a:r>
            <a:endParaRPr lang="en-US" sz="2600" dirty="0" smtClean="0">
              <a:ea typeface="ＭＳ Ｐゴシック" pitchFamily="34" charset="-128"/>
            </a:endParaRPr>
          </a:p>
          <a:p>
            <a:pPr lvl="1"/>
            <a:r>
              <a:rPr lang="en-US" sz="2600" b="1" dirty="0" smtClean="0">
                <a:ea typeface="ＭＳ Ｐゴシック" pitchFamily="34" charset="-128"/>
              </a:rPr>
              <a:t>D. Solo hay un </a:t>
            </a:r>
            <a:r>
              <a:rPr lang="en-US" sz="2600" b="1" dirty="0" err="1" smtClean="0">
                <a:ea typeface="ＭＳ Ｐゴシック" pitchFamily="34" charset="-128"/>
              </a:rPr>
              <a:t>proveedor</a:t>
            </a:r>
            <a:r>
              <a:rPr lang="en-US" sz="2600" b="1" dirty="0" smtClean="0">
                <a:ea typeface="ＭＳ Ｐゴシック" pitchFamily="34" charset="-128"/>
              </a:rPr>
              <a:t> en el </a:t>
            </a:r>
            <a:r>
              <a:rPr lang="en-US" sz="2600" b="1" dirty="0" err="1" smtClean="0">
                <a:ea typeface="ＭＳ Ｐゴシック" pitchFamily="34" charset="-128"/>
              </a:rPr>
              <a:t>mercado</a:t>
            </a:r>
            <a:endParaRPr lang="en-US" sz="2600" b="1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23"/>
    </mc:Choice>
    <mc:Fallback>
      <p:transition spd="slow" advTm="7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dirty="0" err="1" smtClean="0">
                <a:ea typeface="ＭＳ Ｐゴシック" pitchFamily="34" charset="-128"/>
              </a:rPr>
              <a:t>María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es</a:t>
            </a:r>
            <a:r>
              <a:rPr lang="en-US" sz="2400" dirty="0" smtClean="0">
                <a:ea typeface="ＭＳ Ｐゴシック" pitchFamily="34" charset="-128"/>
              </a:rPr>
              <a:t> la </a:t>
            </a:r>
            <a:r>
              <a:rPr lang="en-US" sz="2400" dirty="0" err="1" smtClean="0">
                <a:ea typeface="ＭＳ Ｐゴシック" pitchFamily="34" charset="-128"/>
              </a:rPr>
              <a:t>directora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proyecto</a:t>
            </a:r>
            <a:r>
              <a:rPr lang="en-US" sz="2400" dirty="0" smtClean="0">
                <a:ea typeface="ＭＳ Ｐゴシック" pitchFamily="34" charset="-128"/>
              </a:rPr>
              <a:t> del </a:t>
            </a:r>
            <a:r>
              <a:rPr lang="en-US" sz="2400" dirty="0" err="1" smtClean="0">
                <a:ea typeface="ＭＳ Ｐゴシック" pitchFamily="34" charset="-128"/>
              </a:rPr>
              <a:t>proyecto</a:t>
            </a:r>
            <a:r>
              <a:rPr lang="en-US" sz="2400" dirty="0" smtClean="0">
                <a:ea typeface="ＭＳ Ｐゴシック" pitchFamily="34" charset="-128"/>
              </a:rPr>
              <a:t> JHG. Ella ha </a:t>
            </a:r>
            <a:r>
              <a:rPr lang="en-US" sz="2400" dirty="0" err="1" smtClean="0">
                <a:ea typeface="ＭＳ Ｐゴシック" pitchFamily="34" charset="-128"/>
              </a:rPr>
              <a:t>creado</a:t>
            </a:r>
            <a:r>
              <a:rPr lang="en-US" sz="2400" dirty="0" smtClean="0">
                <a:ea typeface="ＭＳ Ｐゴシック" pitchFamily="34" charset="-128"/>
              </a:rPr>
              <a:t> un </a:t>
            </a:r>
            <a:r>
              <a:rPr lang="en-US" sz="2400" dirty="0" err="1" smtClean="0">
                <a:ea typeface="ＭＳ Ｐゴシック" pitchFamily="34" charset="-128"/>
              </a:rPr>
              <a:t>enunciado</a:t>
            </a:r>
            <a:r>
              <a:rPr lang="en-US" sz="2400" dirty="0" smtClean="0">
                <a:ea typeface="ＭＳ Ｐゴシック" pitchFamily="34" charset="-128"/>
              </a:rPr>
              <a:t> del </a:t>
            </a:r>
            <a:r>
              <a:rPr lang="en-US" sz="2400" dirty="0" err="1" smtClean="0">
                <a:ea typeface="ＭＳ Ｐゴシック" pitchFamily="34" charset="-128"/>
              </a:rPr>
              <a:t>alcance</a:t>
            </a:r>
            <a:r>
              <a:rPr lang="en-US" sz="2400" dirty="0" smtClean="0">
                <a:ea typeface="ＭＳ Ｐゴシック" pitchFamily="34" charset="-128"/>
              </a:rPr>
              <a:t> (SOW) para un </a:t>
            </a:r>
            <a:r>
              <a:rPr lang="en-US" sz="2400" dirty="0" err="1" smtClean="0">
                <a:ea typeface="ＭＳ Ｐゴシック" pitchFamily="34" charset="-128"/>
              </a:rPr>
              <a:t>vendedor</a:t>
            </a:r>
            <a:r>
              <a:rPr lang="en-US" sz="2400" dirty="0" smtClean="0">
                <a:ea typeface="ＭＳ Ｐゴシック" pitchFamily="34" charset="-128"/>
              </a:rPr>
              <a:t>. </a:t>
            </a:r>
            <a:r>
              <a:rPr lang="en-US" sz="2400" dirty="0" err="1" smtClean="0">
                <a:ea typeface="ＭＳ Ｐゴシック" pitchFamily="34" charset="-128"/>
              </a:rPr>
              <a:t>Todos</a:t>
            </a:r>
            <a:r>
              <a:rPr lang="en-US" sz="2400" dirty="0" smtClean="0">
                <a:ea typeface="ＭＳ Ｐゴシック" pitchFamily="34" charset="-128"/>
              </a:rPr>
              <a:t> los </a:t>
            </a:r>
            <a:r>
              <a:rPr lang="en-US" sz="2400" dirty="0" err="1" smtClean="0">
                <a:ea typeface="ＭＳ Ｐゴシック" pitchFamily="34" charset="-128"/>
              </a:rPr>
              <a:t>siguientes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deben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incluirse</a:t>
            </a:r>
            <a:r>
              <a:rPr lang="en-US" sz="2400" dirty="0" smtClean="0">
                <a:ea typeface="ＭＳ Ｐゴシック" pitchFamily="34" charset="-128"/>
              </a:rPr>
              <a:t> en el SOW </a:t>
            </a:r>
            <a:r>
              <a:rPr lang="en-US" sz="2400" dirty="0" err="1" smtClean="0">
                <a:ea typeface="ＭＳ Ｐゴシック" pitchFamily="34" charset="-128"/>
              </a:rPr>
              <a:t>excepto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cuál</a:t>
            </a:r>
            <a:r>
              <a:rPr lang="en-US" sz="2400" dirty="0" smtClean="0">
                <a:ea typeface="ＭＳ Ｐゴシック" pitchFamily="34" charset="-128"/>
              </a:rPr>
              <a:t>? 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A. Los items a </a:t>
            </a:r>
            <a:r>
              <a:rPr lang="en-US" sz="2400" dirty="0" err="1" smtClean="0">
                <a:ea typeface="ＭＳ Ｐゴシック" pitchFamily="34" charset="-128"/>
              </a:rPr>
              <a:t>comprarse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b="1" dirty="0" smtClean="0">
                <a:ea typeface="ＭＳ Ｐゴシック" pitchFamily="34" charset="-128"/>
              </a:rPr>
              <a:t>B. Las </a:t>
            </a:r>
            <a:r>
              <a:rPr lang="en-US" sz="2400" b="1" dirty="0" err="1" smtClean="0">
                <a:ea typeface="ＭＳ Ｐゴシック" pitchFamily="34" charset="-128"/>
              </a:rPr>
              <a:t>firmas</a:t>
            </a:r>
            <a:r>
              <a:rPr lang="en-US" sz="2400" b="1" dirty="0" smtClean="0">
                <a:ea typeface="ＭＳ Ｐゴシック" pitchFamily="34" charset="-128"/>
              </a:rPr>
              <a:t> de </a:t>
            </a:r>
            <a:r>
              <a:rPr lang="en-US" sz="2400" b="1" dirty="0" err="1" smtClean="0">
                <a:ea typeface="ＭＳ Ｐゴシック" pitchFamily="34" charset="-128"/>
              </a:rPr>
              <a:t>ambas</a:t>
            </a:r>
            <a:r>
              <a:rPr lang="en-US" sz="2400" b="1" dirty="0" smtClean="0"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ea typeface="ＭＳ Ｐゴシック" pitchFamily="34" charset="-128"/>
              </a:rPr>
              <a:t>partes</a:t>
            </a:r>
            <a:r>
              <a:rPr lang="en-US" sz="2400" b="1" dirty="0" smtClean="0"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ea typeface="ＭＳ Ｐゴシック" pitchFamily="34" charset="-128"/>
              </a:rPr>
              <a:t>acordando</a:t>
            </a:r>
            <a:r>
              <a:rPr lang="en-US" sz="2400" b="1" dirty="0" smtClean="0">
                <a:ea typeface="ＭＳ Ｐゴシック" pitchFamily="34" charset="-128"/>
              </a:rPr>
              <a:t> el SOW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C. Los </a:t>
            </a:r>
            <a:r>
              <a:rPr lang="en-US" sz="2400" dirty="0" err="1" smtClean="0">
                <a:ea typeface="ＭＳ Ｐゴシック" pitchFamily="34" charset="-128"/>
              </a:rPr>
              <a:t>niveles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esperados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calidad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D. </a:t>
            </a:r>
            <a:r>
              <a:rPr lang="en-US" sz="2400" dirty="0" err="1" smtClean="0">
                <a:ea typeface="ＭＳ Ｐゴシック" pitchFamily="34" charset="-128"/>
              </a:rPr>
              <a:t>Una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descripción</a:t>
            </a:r>
            <a:r>
              <a:rPr lang="en-US" sz="2400" dirty="0" smtClean="0">
                <a:ea typeface="ＭＳ Ｐゴシック" pitchFamily="34" charset="-128"/>
              </a:rPr>
              <a:t> de los </a:t>
            </a:r>
            <a:r>
              <a:rPr lang="en-US" sz="2400" dirty="0" err="1" smtClean="0">
                <a:ea typeface="ＭＳ Ｐゴシック" pitchFamily="34" charset="-128"/>
              </a:rPr>
              <a:t>servicios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complementarios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requeridos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55"/>
    </mc:Choice>
    <mc:Fallback>
      <p:transition spd="slow" advTm="3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El </a:t>
            </a:r>
            <a:r>
              <a:rPr lang="en-US" sz="2400" dirty="0" err="1" smtClean="0">
                <a:ea typeface="ＭＳ Ｐゴシック" pitchFamily="34" charset="-128"/>
              </a:rPr>
              <a:t>equipo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está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discutiendo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una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solicitud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cambio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originada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por</a:t>
            </a:r>
            <a:r>
              <a:rPr lang="en-US" sz="2400" dirty="0" smtClean="0">
                <a:ea typeface="ＭＳ Ｐゴシック" pitchFamily="34" charset="-128"/>
              </a:rPr>
              <a:t> el </a:t>
            </a:r>
            <a:r>
              <a:rPr lang="en-US" sz="2400" dirty="0" err="1" smtClean="0">
                <a:ea typeface="ＭＳ Ｐゴシック" pitchFamily="34" charset="-128"/>
              </a:rPr>
              <a:t>vendedor</a:t>
            </a:r>
            <a:r>
              <a:rPr lang="en-US" sz="2400" dirty="0" smtClean="0">
                <a:ea typeface="ＭＳ Ｐゴシック" pitchFamily="34" charset="-128"/>
              </a:rPr>
              <a:t>. </a:t>
            </a:r>
            <a:r>
              <a:rPr lang="en-US" sz="2400" dirty="0" err="1" smtClean="0">
                <a:ea typeface="ＭＳ Ｐゴシック" pitchFamily="34" charset="-128"/>
              </a:rPr>
              <a:t>Ellos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realmente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están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hablando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acerca</a:t>
            </a:r>
            <a:r>
              <a:rPr lang="en-US" sz="2400" dirty="0" smtClean="0">
                <a:ea typeface="ＭＳ Ｐゴシック" pitchFamily="34" charset="-128"/>
              </a:rPr>
              <a:t> de: 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A. Un </a:t>
            </a:r>
            <a:r>
              <a:rPr lang="en-US" sz="2400" dirty="0" err="1" smtClean="0">
                <a:ea typeface="ＭＳ Ｐゴシック" pitchFamily="34" charset="-128"/>
              </a:rPr>
              <a:t>incumplimiento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b="1" dirty="0" smtClean="0">
                <a:ea typeface="ＭＳ Ｐゴシック" pitchFamily="34" charset="-128"/>
              </a:rPr>
              <a:t>B. </a:t>
            </a:r>
            <a:r>
              <a:rPr lang="en-US" sz="2400" b="1" dirty="0" err="1" smtClean="0">
                <a:ea typeface="ＭＳ Ｐゴシック" pitchFamily="34" charset="-128"/>
              </a:rPr>
              <a:t>Una</a:t>
            </a:r>
            <a:r>
              <a:rPr lang="en-US" sz="2400" b="1" dirty="0" smtClean="0"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ea typeface="ＭＳ Ｐゴシック" pitchFamily="34" charset="-128"/>
              </a:rPr>
              <a:t>reclamación</a:t>
            </a:r>
            <a:endParaRPr lang="en-US" sz="2400" b="1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C. </a:t>
            </a:r>
            <a:r>
              <a:rPr lang="en-US" sz="2400" dirty="0" err="1" smtClean="0">
                <a:ea typeface="ＭＳ Ｐゴシック" pitchFamily="34" charset="-128"/>
              </a:rPr>
              <a:t>Una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orden</a:t>
            </a:r>
            <a:r>
              <a:rPr lang="en-US" sz="2400" dirty="0" smtClean="0">
                <a:ea typeface="ＭＳ Ｐゴシック" pitchFamily="34" charset="-128"/>
              </a:rPr>
              <a:t> para </a:t>
            </a:r>
            <a:r>
              <a:rPr lang="en-US" sz="2400" dirty="0" err="1" smtClean="0">
                <a:ea typeface="ＭＳ Ｐゴシック" pitchFamily="34" charset="-128"/>
              </a:rPr>
              <a:t>cambiar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D. </a:t>
            </a:r>
            <a:r>
              <a:rPr lang="en-US" sz="2400" dirty="0" err="1" smtClean="0">
                <a:ea typeface="ＭＳ Ｐゴシック" pitchFamily="34" charset="-128"/>
              </a:rPr>
              <a:t>Ninguna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las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anteriores</a:t>
            </a:r>
            <a:endParaRPr lang="en-US" sz="1800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8"/>
    </mc:Choice>
    <mc:Fallback>
      <p:transition spd="slow" advTm="3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5748</TotalTime>
  <Words>549</Words>
  <Application>Microsoft Office PowerPoint</Application>
  <PresentationFormat>Presentación en pantalla (4:3)</PresentationFormat>
  <Paragraphs>54</Paragraphs>
  <Slides>9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Pregunta</vt:lpstr>
      <vt:lpstr>Pregunta</vt:lpstr>
      <vt:lpstr>Pregunta</vt:lpstr>
      <vt:lpstr>Pregunta</vt:lpstr>
      <vt:lpstr>Pregunta</vt:lpstr>
      <vt:lpstr>Pregunta</vt:lpstr>
      <vt:lpstr>Pregunta</vt:lpstr>
      <vt:lpstr>Pregunta</vt:lpstr>
      <vt:lpstr>Pregunta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abustamante</dc:creator>
  <cp:lastModifiedBy>Mari Carmen</cp:lastModifiedBy>
  <cp:revision>211</cp:revision>
  <dcterms:created xsi:type="dcterms:W3CDTF">2012-05-28T23:03:22Z</dcterms:created>
  <dcterms:modified xsi:type="dcterms:W3CDTF">2014-01-15T02:11:02Z</dcterms:modified>
</cp:coreProperties>
</file>