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2" d="100"/>
          <a:sy n="42" d="100"/>
        </p:scale>
        <p:origin x="-132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20/06/2013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20/06/2013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20/06/2013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20/06/2013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20/06/2013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20/06/2013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20/06/2013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20/06/2013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20/06/2013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20/06/2013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FBFE3F-1C3F-43BA-894E-9A4707971D30}" type="datetimeFigureOut">
              <a:rPr lang="es-ES" smtClean="0"/>
              <a:pPr/>
              <a:t>20/06/2013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FBFE3F-1C3F-43BA-894E-9A4707971D30}" type="datetimeFigureOut">
              <a:rPr lang="es-ES" smtClean="0"/>
              <a:pPr/>
              <a:t>20/06/2013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EC53B8-2943-4F1A-9B0F-0131F299BCAB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535039"/>
            <a:ext cx="7772400" cy="1470025"/>
          </a:xfrm>
        </p:spPr>
        <p:txBody>
          <a:bodyPr/>
          <a:lstStyle/>
          <a:p>
            <a:r>
              <a:rPr lang="es-ES" dirty="0" smtClean="0"/>
              <a:t>Criterios </a:t>
            </a:r>
            <a:r>
              <a:rPr lang="es-MX" dirty="0"/>
              <a:t>para inversiones de reemplazo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4499992" y="4509120"/>
            <a:ext cx="3272408" cy="720080"/>
          </a:xfrm>
        </p:spPr>
        <p:txBody>
          <a:bodyPr>
            <a:normAutofit fontScale="92500"/>
          </a:bodyPr>
          <a:lstStyle/>
          <a:p>
            <a:r>
              <a:rPr lang="es-ES" dirty="0" smtClean="0"/>
              <a:t>Mba. Peggy Chaves </a:t>
            </a:r>
            <a:endParaRPr lang="es-ES" dirty="0"/>
          </a:p>
        </p:txBody>
      </p:sp>
      <p:sp>
        <p:nvSpPr>
          <p:cNvPr id="1026" name="AutoShape 2" descr="data:image/jpeg;base64,/9j/4AAQSkZJRgABAQAAAQABAAD/2wCEAAkGBhAQEBUUEBEVEhQRFRQREBQWEBQTFBQQFxAVFhUVFBUXHCYfGBkjGhkVHy8hLycpLSwsFh8xNTAqNSY3LCoBCQoKDgwOGA8PGjUgHSQ1NSwpNSotNCopLCwvLywvLTUqLSk1LCo1KikyKSwtLzU1KSkvNCosLDEyLTQqNSkzNf/AABEIAIUAyAMBIgACEQEDEQH/xAAbAAEAAgMBAQAAAAAAAAAAAAAABQYDBAcBAv/EAEEQAAIBAgQDBAQNAwIHAQAAAAECAAMRBAUSIQYxQRMiUWEHMnGBIzM1QmJyg5GhsbPB8BRSskNzNIKiwsPR4RX/xAAaAQEAAgMBAAAAAAAAAAAAAAAAAwQBAgUG/8QAMBEAAgEDAQUGBAcAAAAAAAAAAAECAwQRMQUSIXGRE1FhgbHRIzJBoSIkM0JSweH/2gAMAwEAAhEDEQA/AO4xEQBERAEREAREQBERAEREAREQBERAEREAREQBERAEREAREQBERAEREARIarxXhlxK4fUWqMdGwuqv/azeMmJs4uOqNVJPQ9iQ+Y8VYWgbM+puqoNRHttsJLU31AEdQCOnMSGNWE24xeWtSaVOcUpSWE9D6iIkhGIiIAiIgCIiAIiIAiIgCIiAIiIAiIgCImvUzCktRabOA7i6qTuQPCYbS1BsXlS4x4q7IGjQb4Q7O4/0x4D6X5ST4mzz+np2T4x9k+iOrEfl5znWLxNLD96vepVbvLSG7EnfU/h7/wAZtKtTt4qpUWW/litZP2X1ehpGlVuanYUFx+r7kZOHE7OutaopK07so/ue1huem97+U2c+4sq1SQ9UU0/sDBRb6R5mVLMs3xVe+p+yU8kTnbzbmZB1KAHUmUa1te373q0lBfxXHq+/7HsNm7HoW0eL3pdf89eZ0DIcyy9HFTFYhAFN1pgM5Zh1bSpAHl1lmq+lvLV5NVf2Uj/3ETiTJJfhvJKGJqBa2LTDb2GpTdvY2yj3kSehYu1huxXNl652bbT+LVlJpd308ksnYuG/SDhsfWNKklUMFL3ZBpsOdyCbS0yH4c4Zw+Bp6KC893c2LufFj+3KTElR4y5dF1H2Caj46iJr4DF9qmq1u862vf1ajLf32vIniXif+jKDsu01hj6+m2kjyPjMlcnokbmub9hhjW0arBTp1W9Ygc7ec+cjzsYmh2pXswCwILXAC8yTtAJSJTcb6RUViKVLWo+cz6L+YFjtJ3IeIqWLU6QVdfXQ8xfkQeo84BKxK/gOKe1xbYfsraS416730eVussEAREQBERAEREAREQBOdcauRjLg2ISmVPUEXII986LOecdpbFA+NNT+LCc3af6Pmay0IvH56WvVezVDZKS9Lget7Bz9pkZlGRVsXUIpjW7G9Wo3IX6senkJrY2izVaSoLtUOhR4tcWH4zr2SYKjhaK0lZbj4w6hdqltyf5ylu0lv01cS4yaxyS4YXrzZ06FeNtbpU9ZZb8X7Ihss9G+EQA1wa7dbkql/JR+5Mljwdl9rf0lG3+2v5yRrYxEQuW7o2JG+97dJ5RxqMAQ1tW4Dd0keNjvaWd+XeVZXNaTy5PqVTNPRVgKtzSVqLfRYlL+anl7rSnYvhBcHVAqUQ1t11Xem4Hl1HiJ1l81oA2NVL/WE1c0pUMVSKdohJ9Q6lOl+h/nSVLqFWpH4c2nzeDMru4ksdpLqzHw7ntPE0wFARkADJ4W2Gn6MmZyjD4h8PVDrdWpsUqL4EGzKf54TpuW40VqYdTzEisrl1otS+ZalSEm+D1MORfE/aVv13lU9JPrUfq1PzSWvIviftK367yqekn1qP1an5pLxuTHFXycfq0v8lkVlRIyetbxqf5CSvFfycfq0v8AJZE5V8j1vbU/yEAz+j7B02o1SyBiX0G4B7oRTbf2mbHDnC9XDYl3JTs2DqoDEmxcFb3HgJ8+jr/h6n+7/wCNJbIBQch+Vqn1q/5y/SgZF8r1PrV5f4AiIgCIiAIiIAiIgCUjj7D/AAtJvFGX3hgf3l3kHxdgRUw5brSOsezk34flKd9Tc6EkufQw9CkZBhA+YYW/JTWb3ilcSzZzljNX006agFRptYA258+tzK/l9UUq9GqdhTfveSMpRj7tV/dOkV6WpSNr/NJF7N0P3yLZs1K3S7sr75/s3b/CjSwOB7FCar6tgWv6ihR0Hl4yuY/ErXJbUdROy6NiB6tmH7zfybEVzUajU76i4qajfSNxsfOYM6ylUq01pKQKgsBf5wO+58rToGCL/pXsCFJDGykC9yOYFpOcM4AMGZ1uLjTdRzBvcHn5WlgpYdVVQBsnq33PK17+POR+Iw+JV70WTRqB02AO571zb2wCj8SIFzCug5VEWp/z9mL/AJSf4ExZKFD0JtKnmOOFfMa1RTdVDgHoVRNAPvMsHAynV7zONbP85Ld0efUrxf4+pasi+J+0rfrvKt6SUN6Jttaot/Pum0tORfE/aVv13n3muW0sRTNOqLj1gb2KkfOB6TtE5XOI84oPl4CVFZnFMBQwLXBUm45i1jMGVUW//Hq7c+1Yeagjf8DM1P0d0g13rMU8NIUnyLf/ACWylhkRAiqAoGkLbbTa1oBTuA80o06NRalRUIfX3mC3XQouL89wZs8NcSV8TinQlTSUOy2SxtrAS5v4GeYz0eUmYmnVamCb6dIYD6puDaTWSZJRwiEU9yx77kjUxHTyHlAKrkfyvU+tXl+kDg+F1pYpsR2hJYuxUqABq8/KTt4B7E8vPbwBE8BnsAREQBERAEx4iiHUq3JgVPsIsZkiNQcuHwVRqNXZkJS55MOn3i33y68PZqCgpue8o0qT85Ry945ec1OMOGu3HaUh8Iosw/vX/wBiVHBZkyd1+m3ev06E9DPNvtLGq93R9GvdEcZ7r3ZeR03D4RULkc6jaj93L+eMzlR4cuUqGF4pqIBqDMOmwb7mB3n1V9ICryw9Zj4CmfzM6dPaNGS45Xl7ErWC2ylcd8aLRVsPh21V37rkf6Skb7/3noOnOReZcS5nixoo0xhUOxYsO0t7fm+4X85F4LLqOE7xPbVud/mqT19v4+yQ3G0YpYhqRyeF3GPDYI0KQUj4SrYkdVpj1VPmTv7peuDsFpF/AW9/WVrKsuqVqmprlmP3ec6Jl+EFJAo9832fbygnUnq/Q1pr9xgyL4n7St+u8x5rh3LMUQvrovSFiosxO17kbeflMmR/E/aVv13mLNG+EGpqiroOjs9VzV1DovrG1rA7c9p1CUxPhsRdrElSbBSU0hValpsOm3afy0x1qWM6MdmKgjQSVUdxyDbmTuPITJUzWqC4sAFbSToY9mvaaQzb96697a1piGd172CAkIG7MI2q/Ys979BqAFufegGbEUMSAWDOWNRiEDIBoGrQAfmjl4+cx1sLXZ1uG0iqHABphdq5JL9T3NNvfMlDMazAGy2C1XJCMxYIV0gAHYm52ueU+cJm1V9Oqyguy6tDENbRZQAdidTb3I7kA16tDFvSdWD969gHplrmiwtqO2nXb9tpuZq1UGktIsGKubKVtqVV06tXzbneaozCqLHTutJmVSKhuTTLFiSd7MoW3Pc+M269eqaFe/r09SqyKVv3AQVG56290AxrSxLO4JdEZhYh0JA7Rr6T0GnT0/GZ8CK4rNr1dnY2uyt3g4CkW8VueU1sTj8R3rWUam0kU2JVUr01JO+4Ksx6cp9JmVdndQqrZwoupJUdoVBIB3BXvX2gHzQo4lWpgKwVW7/eTSVNR9Vxfw0m/n03k3IdsyrKW1AW+ECkU22KOigm7WIOonpa0xHNqrJuApNJmC6Kl3az30sp7ttK+fe9kAnokM+Z1tTKqjZtIujHQO2RAWN+9qUs21raZiqZrWJVNO7KwayEb2qDUpv4qNrbX5wCeiYcI+pFN73UH8J7AMsREA8MgM94Tp1yWXuv4jr7R1lgiaTpxqLdksow0msM5lXyLFUCdN7eR2+47TF2+KHzf+hZ1BkB5i8wNl1I80H3TnS2XRb4ZRH2eNG0c1NHE1NiSB4XsPuWSeVcKuSCR7z09gl5TA0xyUfdMwFpPRsaNJ5Sy/EyqaTy+PM0stypaI23PUzeiJdJDwCexEAT4WkASQLFraj42Fhf3T7iAIiIAiIgCIiAIiIAiIgCIiAIiIAiIgCIiAIiIAiIgCIiAIiIAiIgCIiAIiIAiIgCIiAIiIAiIgCIiAIiIAiIgCIiAIiIAiIgCIiAIiIAiIgCIiAIiIAiIgH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028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76672"/>
            <a:ext cx="3024336" cy="1764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09328" y="557808"/>
            <a:ext cx="7283152" cy="1143000"/>
          </a:xfrm>
        </p:spPr>
        <p:txBody>
          <a:bodyPr/>
          <a:lstStyle/>
          <a:p>
            <a:r>
              <a:rPr lang="es-ES" dirty="0" smtClean="0"/>
              <a:t>Criterio contable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1728192"/>
          </a:xfrm>
          <a:solidFill>
            <a:schemeClr val="accent4">
              <a:lumMod val="60000"/>
              <a:lumOff val="40000"/>
              <a:alpha val="25000"/>
            </a:schemeClr>
          </a:solidFill>
        </p:spPr>
        <p:txBody>
          <a:bodyPr/>
          <a:lstStyle/>
          <a:p>
            <a:pPr algn="just"/>
            <a:r>
              <a:rPr lang="es-ES" dirty="0" smtClean="0"/>
              <a:t>Reemplazo de los activos en la misma cantidad de años en que puede depreciarse contablemente</a:t>
            </a:r>
            <a:endParaRPr lang="es-ES" dirty="0"/>
          </a:p>
        </p:txBody>
      </p:sp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8617"/>
            <a:ext cx="3024336" cy="17641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987824" y="557808"/>
            <a:ext cx="4320480" cy="1143000"/>
          </a:xfrm>
        </p:spPr>
        <p:txBody>
          <a:bodyPr/>
          <a:lstStyle/>
          <a:p>
            <a:r>
              <a:rPr lang="es-ES" dirty="0" smtClean="0"/>
              <a:t>Criterio técnico</a:t>
            </a:r>
            <a:endParaRPr lang="es-ES" dirty="0"/>
          </a:p>
        </p:txBody>
      </p:sp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8617"/>
            <a:ext cx="3024336" cy="1764199"/>
          </a:xfrm>
          <a:prstGeom prst="rect">
            <a:avLst/>
          </a:prstGeom>
          <a:noFill/>
        </p:spPr>
      </p:pic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1728192"/>
          </a:xfrm>
          <a:solidFill>
            <a:schemeClr val="accent4">
              <a:lumMod val="60000"/>
              <a:lumOff val="40000"/>
              <a:alpha val="25000"/>
            </a:schemeClr>
          </a:solidFill>
        </p:spPr>
        <p:txBody>
          <a:bodyPr/>
          <a:lstStyle/>
          <a:p>
            <a:pPr algn="just"/>
            <a:r>
              <a:rPr lang="es-ES" dirty="0" smtClean="0"/>
              <a:t>Define el período de reemplazo en función de estándares </a:t>
            </a:r>
            <a:r>
              <a:rPr lang="es-ES" dirty="0" smtClean="0"/>
              <a:t>p</a:t>
            </a:r>
            <a:r>
              <a:rPr lang="es-ES" dirty="0" smtClean="0"/>
              <a:t>redeterminados de uso.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55776" y="557808"/>
            <a:ext cx="6131024" cy="1143000"/>
          </a:xfrm>
        </p:spPr>
        <p:txBody>
          <a:bodyPr/>
          <a:lstStyle/>
          <a:p>
            <a:r>
              <a:rPr lang="es-ES" dirty="0" smtClean="0"/>
              <a:t>Criterio comercial</a:t>
            </a:r>
            <a:endParaRPr lang="es-ES" dirty="0"/>
          </a:p>
        </p:txBody>
      </p:sp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8617"/>
            <a:ext cx="3024336" cy="1764199"/>
          </a:xfrm>
          <a:prstGeom prst="rect">
            <a:avLst/>
          </a:prstGeom>
          <a:noFill/>
        </p:spPr>
      </p:pic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1728192"/>
          </a:xfrm>
          <a:solidFill>
            <a:schemeClr val="accent4">
              <a:lumMod val="60000"/>
              <a:lumOff val="40000"/>
              <a:alpha val="25000"/>
            </a:schemeClr>
          </a:solidFill>
        </p:spPr>
        <p:txBody>
          <a:bodyPr>
            <a:normAutofit fontScale="92500"/>
          </a:bodyPr>
          <a:lstStyle/>
          <a:p>
            <a:pPr algn="just"/>
            <a:r>
              <a:rPr lang="es-ES" dirty="0" smtClean="0"/>
              <a:t>Determina el período de reemplazo en funcionamiento  de alguna variable comercial generalmente asociada a la imagen corporativa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267744" y="557808"/>
            <a:ext cx="6419056" cy="1143000"/>
          </a:xfrm>
        </p:spPr>
        <p:txBody>
          <a:bodyPr/>
          <a:lstStyle/>
          <a:p>
            <a:r>
              <a:rPr lang="es-ES" dirty="0" smtClean="0"/>
              <a:t>Criterio económico</a:t>
            </a:r>
            <a:endParaRPr lang="es-ES" dirty="0"/>
          </a:p>
        </p:txBody>
      </p:sp>
      <p:pic>
        <p:nvPicPr>
          <p:cNvPr id="4" name="Picture 4" descr="http://www.universidadescr.com/verUpq.php?idfoto=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496" y="8617"/>
            <a:ext cx="3024336" cy="1764199"/>
          </a:xfrm>
          <a:prstGeom prst="rect">
            <a:avLst/>
          </a:prstGeom>
          <a:noFill/>
        </p:spPr>
      </p:pic>
      <p:sp>
        <p:nvSpPr>
          <p:cNvPr id="5" name="2 Marcador de contenido"/>
          <p:cNvSpPr>
            <a:spLocks noGrp="1"/>
          </p:cNvSpPr>
          <p:nvPr>
            <p:ph idx="1"/>
          </p:nvPr>
        </p:nvSpPr>
        <p:spPr>
          <a:xfrm>
            <a:off x="467544" y="2780928"/>
            <a:ext cx="8229600" cy="1728192"/>
          </a:xfrm>
          <a:solidFill>
            <a:schemeClr val="accent4">
              <a:lumMod val="60000"/>
              <a:lumOff val="40000"/>
              <a:alpha val="25000"/>
            </a:schemeClr>
          </a:solidFill>
        </p:spPr>
        <p:txBody>
          <a:bodyPr>
            <a:normAutofit/>
          </a:bodyPr>
          <a:lstStyle/>
          <a:p>
            <a:pPr algn="just"/>
            <a:r>
              <a:rPr lang="es-ES" dirty="0" smtClean="0"/>
              <a:t>Estima el momento óptimo económico de la sustitución</a:t>
            </a:r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70</Words>
  <Application>Microsoft Office PowerPoint</Application>
  <PresentationFormat>Presentación en pantalla (4:3)</PresentationFormat>
  <Paragraphs>10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Criterios para inversiones de reemplazo</vt:lpstr>
      <vt:lpstr>Criterio contable</vt:lpstr>
      <vt:lpstr>Criterio técnico</vt:lpstr>
      <vt:lpstr>Criterio comercial</vt:lpstr>
      <vt:lpstr>Criterio económico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Criterios para inversiones de reemplazo</dc:title>
  <dc:creator>Peggy</dc:creator>
  <cp:lastModifiedBy>Peggy</cp:lastModifiedBy>
  <cp:revision>13</cp:revision>
  <dcterms:created xsi:type="dcterms:W3CDTF">2013-06-20T15:50:59Z</dcterms:created>
  <dcterms:modified xsi:type="dcterms:W3CDTF">2013-06-21T06:19:14Z</dcterms:modified>
</cp:coreProperties>
</file>