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5" r:id="rId6"/>
    <p:sldId id="264" r:id="rId7"/>
    <p:sldId id="266" r:id="rId8"/>
    <p:sldId id="269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FE3F-1C3F-43BA-894E-9A4707971D30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7772400" cy="1470025"/>
          </a:xfrm>
        </p:spPr>
        <p:txBody>
          <a:bodyPr/>
          <a:lstStyle/>
          <a:p>
            <a:r>
              <a:rPr lang="es-ES" dirty="0" smtClean="0"/>
              <a:t>Costos relevantes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99992" y="4509120"/>
            <a:ext cx="3272408" cy="720080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Mba. Peggy Chaves </a:t>
            </a:r>
            <a:endParaRPr lang="es-ES" dirty="0"/>
          </a:p>
        </p:txBody>
      </p:sp>
      <p:sp>
        <p:nvSpPr>
          <p:cNvPr id="1026" name="AutoShape 2" descr="data:image/jpeg;base64,/9j/4AAQSkZJRgABAQAAAQABAAD/2wCEAAkGBhAQEBUUEBEVEhQRFRQREBQWEBQTFBQQFxAVFhUVFBUXHCYfGBkjGhkVHy8hLycpLSwsFh8xNTAqNSY3LCoBCQoKDgwOGA8PGjUgHSQ1NSwpNSotNCopLCwvLywvLTUqLSk1LCo1KikyKSwtLzU1KSkvNCosLDEyLTQqNSkzNf/AABEIAIUAyAMBIgACEQEDEQH/xAAbAAEAAgMBAQAAAAAAAAAAAAAABQYDBAcBAv/EAEEQAAIBAgQDBAQNAwIHAQAAAAECAAMRBAUSIQYxQRMiUWEHMnGBIzM1QmJyg5GhsbPB8BRSskNzNIKiwsPR4RX/xAAaAQEAAgMBAAAAAAAAAAAAAAAAAwQBAgUG/8QAMBEAAgEDAQUGBAcAAAAAAAAAAAECAwQRMQUSIXGRE1FhgbHRIzJBoSIkM0JSweH/2gAMAwEAAhEDEQA/AO4xEQBERAEREAREQBERAEREAREQBERAEREAREQBERAEREAREQBERAEREARIarxXhlxK4fUWqMdGwuqv/azeMmJs4uOqNVJPQ9iQ+Y8VYWgbM+puqoNRHttsJLU31AEdQCOnMSGNWE24xeWtSaVOcUpSWE9D6iIkhGIiIAiIgCIiAIiIAiIgCIiAIiIAiIgCImvUzCktRabOA7i6qTuQPCYbS1BsXlS4x4q7IGjQb4Q7O4/0x4D6X5ST4mzz+np2T4x9k+iOrEfl5znWLxNLD96vepVbvLSG7EnfU/h7/wAZtKtTt4qpUWW/litZP2X1ehpGlVuanYUFx+r7kZOHE7OutaopK07so/ue1huem97+U2c+4sq1SQ9UU0/sDBRb6R5mVLMs3xVe+p+yU8kTnbzbmZB1KAHUmUa1te373q0lBfxXHq+/7HsNm7HoW0eL3pdf89eZ0DIcyy9HFTFYhAFN1pgM5Zh1bSpAHl1lmq+lvLV5NVf2Uj/3ETiTJJfhvJKGJqBa2LTDb2GpTdvY2yj3kSehYu1huxXNl652bbT+LVlJpd308ksnYuG/SDhsfWNKklUMFL3ZBpsOdyCbS0yH4c4Zw+Bp6KC893c2LufFj+3KTElR4y5dF1H2Caj46iJr4DF9qmq1u862vf1ajLf32vIniXif+jKDsu01hj6+m2kjyPjMlcnokbmub9hhjW0arBTp1W9Ygc7ec+cjzsYmh2pXswCwILXAC8yTtAJSJTcb6RUViKVLWo+cz6L+YFjtJ3IeIqWLU6QVdfXQ8xfkQeo84BKxK/gOKe1xbYfsraS416730eVussEAREQBERAEREAREQBOdcauRjLg2ISmVPUEXII986LOecdpbFA+NNT+LCc3af6Pmay0IvH56WvVezVDZKS9Lget7Bz9pkZlGRVsXUIpjW7G9Wo3IX6senkJrY2izVaSoLtUOhR4tcWH4zr2SYKjhaK0lZbj4w6hdqltyf5ylu0lv01cS4yaxyS4YXrzZ06FeNtbpU9ZZb8X7Ihss9G+EQA1wa7dbkql/JR+5Mljwdl9rf0lG3+2v5yRrYxEQuW7o2JG+97dJ5RxqMAQ1tW4Dd0keNjvaWd+XeVZXNaTy5PqVTNPRVgKtzSVqLfRYlL+anl7rSnYvhBcHVAqUQ1t11Xem4Hl1HiJ1l81oA2NVL/WE1c0pUMVSKdohJ9Q6lOl+h/nSVLqFWpH4c2nzeDMru4ksdpLqzHw7ntPE0wFARkADJ4W2Gn6MmZyjD4h8PVDrdWpsUqL4EGzKf54TpuW40VqYdTzEisrl1otS+ZalSEm+D1MORfE/aVv13lU9JPrUfq1PzSWvIviftK367yqekn1qP1an5pLxuTHFXycfq0v8lkVlRIyetbxqf5CSvFfycfq0v8AJZE5V8j1vbU/yEAz+j7B02o1SyBiX0G4B7oRTbf2mbHDnC9XDYl3JTs2DqoDEmxcFb3HgJ8+jr/h6n+7/wCNJbIBQch+Vqn1q/5y/SgZF8r1PrV5f4AiIgCIiAIiIAiIgCUjj7D/AAtJvFGX3hgf3l3kHxdgRUw5brSOsezk34flKd9Tc6EkufQw9CkZBhA+YYW/JTWb3ilcSzZzljNX006agFRptYA258+tzK/l9UUq9GqdhTfveSMpRj7tV/dOkV6WpSNr/NJF7N0P3yLZs1K3S7sr75/s3b/CjSwOB7FCar6tgWv6ihR0Hl4yuY/ErXJbUdROy6NiB6tmH7zfybEVzUajU76i4qajfSNxsfOYM6ylUq01pKQKgsBf5wO+58rToGCL/pXsCFJDGykC9yOYFpOcM4AMGZ1uLjTdRzBvcHn5WlgpYdVVQBsnq33PK17+POR+Iw+JV70WTRqB02AO571zb2wCj8SIFzCug5VEWp/z9mL/AJSf4ExZKFD0JtKnmOOFfMa1RTdVDgHoVRNAPvMsHAynV7zONbP85Ld0efUrxf4+pasi+J+0rfrvKt6SUN6Jttaot/Pum0tORfE/aVv13n3muW0sRTNOqLj1gb2KkfOB6TtE5XOI84oPl4CVFZnFMBQwLXBUm45i1jMGVUW//Hq7c+1Yeagjf8DM1P0d0g13rMU8NIUnyLf/ACWylhkRAiqAoGkLbbTa1oBTuA80o06NRalRUIfX3mC3XQouL89wZs8NcSV8TinQlTSUOy2SxtrAS5v4GeYz0eUmYmnVamCb6dIYD6puDaTWSZJRwiEU9yx77kjUxHTyHlAKrkfyvU+tXl+kDg+F1pYpsR2hJYuxUqABq8/KTt4B7E8vPbwBE8BnsAREQBERAEx4iiHUq3JgVPsIsZkiNQcuHwVRqNXZkJS55MOn3i33y68PZqCgpue8o0qT85Ry945ec1OMOGu3HaUh8Iosw/vX/wBiVHBZkyd1+m3ev06E9DPNvtLGq93R9GvdEcZ7r3ZeR03D4RULkc6jaj93L+eMzlR4cuUqGF4pqIBqDMOmwb7mB3n1V9ICryw9Zj4CmfzM6dPaNGS45Xl7ErWC2ylcd8aLRVsPh21V37rkf6Skb7/3noOnOReZcS5nixoo0xhUOxYsO0t7fm+4X85F4LLqOE7xPbVud/mqT19v4+yQ3G0YpYhqRyeF3GPDYI0KQUj4SrYkdVpj1VPmTv7peuDsFpF/AW9/WVrKsuqVqmprlmP3ec6Jl+EFJAo9832fbygnUnq/Q1pr9xgyL4n7St+u8x5rh3LMUQvrovSFiosxO17kbeflMmR/E/aVv13mLNG+EGpqiroOjs9VzV1DovrG1rA7c9p1CUxPhsRdrElSbBSU0hValpsOm3afy0x1qWM6MdmKgjQSVUdxyDbmTuPITJUzWqC4sAFbSToY9mvaaQzb96697a1piGd172CAkIG7MI2q/Ys979BqAFufegGbEUMSAWDOWNRiEDIBoGrQAfmjl4+cx1sLXZ1uG0iqHABphdq5JL9T3NNvfMlDMazAGy2C1XJCMxYIV0gAHYm52ueU+cJm1V9Oqyguy6tDENbRZQAdidTb3I7kA16tDFvSdWD969gHplrmiwtqO2nXb9tpuZq1UGktIsGKubKVtqVV06tXzbneaozCqLHTutJmVSKhuTTLFiSd7MoW3Pc+M269eqaFe/r09SqyKVv3AQVG56290AxrSxLO4JdEZhYh0JA7Rr6T0GnT0/GZ8CK4rNr1dnY2uyt3g4CkW8VueU1sTj8R3rWUam0kU2JVUr01JO+4Ksx6cp9JmVdndQqrZwoupJUdoVBIB3BXvX2gHzQo4lWpgKwVW7/eTSVNR9Vxfw0m/n03k3IdsyrKW1AW+ECkU22KOigm7WIOonpa0xHNqrJuApNJmC6Kl3az30sp7ttK+fe9kAnokM+Z1tTKqjZtIujHQO2RAWN+9qUs21raZiqZrWJVNO7KwayEb2qDUpv4qNrbX5wCeiYcI+pFN73UH8J7AMsREA8MgM94Tp1yWXuv4jr7R1lgiaTpxqLdksow0msM5lXyLFUCdN7eR2+47TF2+KHzf+hZ1BkB5i8wNl1I80H3TnS2XRb4ZRH2eNG0c1NHE1NiSB4XsPuWSeVcKuSCR7z09gl5TA0xyUfdMwFpPRsaNJ5Sy/EyqaTy+PM0stypaI23PUzeiJdJDwCexEAT4WkASQLFraj42Fhf3T7iAIiIAiIgCIiAIiIAiIgCIiAIiIAiIgCIiAIiIAiIgCIiAIiIAiIgCIiAIiIAiIgCIiAIiIAiIgCIiAIiIAiIgCIiAIiIAiIgCIiAIiIAiIgCIiAIiIAiIg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8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03848" y="332656"/>
            <a:ext cx="3096344" cy="1143000"/>
          </a:xfrm>
        </p:spPr>
        <p:txBody>
          <a:bodyPr/>
          <a:lstStyle/>
          <a:p>
            <a:r>
              <a:rPr lang="es-ES" dirty="0" smtClean="0"/>
              <a:t>Concepto</a:t>
            </a:r>
            <a:endParaRPr lang="es-ES" dirty="0"/>
          </a:p>
        </p:txBody>
      </p:sp>
      <p:pic>
        <p:nvPicPr>
          <p:cNvPr id="8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3024336" cy="1764199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1979712" y="2276872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Incremento o disminución de los costos totales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899592" y="1866304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Producción 				24.000 unidades al año</a:t>
            </a:r>
          </a:p>
          <a:p>
            <a:pPr algn="just"/>
            <a:r>
              <a:rPr lang="es-MX" sz="2400" dirty="0" smtClean="0"/>
              <a:t>Ventas proyectadas 			20.000 unidades</a:t>
            </a:r>
          </a:p>
          <a:p>
            <a:pPr algn="just"/>
            <a:r>
              <a:rPr lang="es-MX" sz="2400" dirty="0" smtClean="0"/>
              <a:t>Precio unitario 			$116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Estructura de costos:</a:t>
            </a:r>
          </a:p>
          <a:p>
            <a:pPr lvl="1" algn="just"/>
            <a:r>
              <a:rPr lang="es-MX" sz="2400" dirty="0" smtClean="0"/>
              <a:t>Material directo 			$63</a:t>
            </a:r>
          </a:p>
          <a:p>
            <a:pPr lvl="1" algn="just"/>
            <a:r>
              <a:rPr lang="es-MX" sz="2400" dirty="0" smtClean="0"/>
              <a:t>Mano de obra			$27</a:t>
            </a:r>
          </a:p>
          <a:p>
            <a:pPr lvl="1" algn="just"/>
            <a:r>
              <a:rPr lang="es-MX" sz="2400" dirty="0" smtClean="0"/>
              <a:t>Costo indirecto de fabricación 	$30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Gastos de Administración y ventas	$20 por unidad</a:t>
            </a:r>
          </a:p>
          <a:p>
            <a:pPr lvl="1" algn="just"/>
            <a:r>
              <a:rPr lang="es-MX" sz="2400" dirty="0" smtClean="0"/>
              <a:t>10% Comisión vendedores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132138" y="274638"/>
            <a:ext cx="5554662" cy="1143000"/>
          </a:xfrm>
        </p:spPr>
        <p:txBody>
          <a:bodyPr/>
          <a:lstStyle/>
          <a:p>
            <a:r>
              <a:rPr lang="es-ES" dirty="0" smtClean="0"/>
              <a:t>Ejemplo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516216" y="429309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40%  nivel producción</a:t>
            </a:r>
          </a:p>
          <a:p>
            <a:r>
              <a:rPr lang="es-ES" dirty="0" smtClean="0"/>
              <a:t>60% costos grales </a:t>
            </a:r>
            <a:endParaRPr lang="es-ES" dirty="0"/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6084168" y="4437112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084168" y="4653136"/>
            <a:ext cx="5040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3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dirty="0" smtClean="0"/>
              <a:t>Ejemplo</a:t>
            </a:r>
            <a:endParaRPr lang="es-ES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268760"/>
            <a:ext cx="3960440" cy="149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852936"/>
            <a:ext cx="4032448" cy="37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1331640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Horario normal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1331640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Horario extra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916832"/>
            <a:ext cx="5428678" cy="12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dirty="0" smtClean="0"/>
              <a:t>Ejemplo</a:t>
            </a:r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977060"/>
            <a:ext cx="7560840" cy="82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s-ES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276872"/>
            <a:ext cx="7335116" cy="232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Costos históricos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2636912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Irrelevantes</a:t>
            </a:r>
          </a:p>
          <a:p>
            <a:r>
              <a:rPr lang="es-ES" sz="3600" dirty="0" smtClean="0"/>
              <a:t>Revisión de efectos indirectos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5776" y="485800"/>
            <a:ext cx="4536504" cy="1143000"/>
          </a:xfrm>
        </p:spPr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R" sz="2800" dirty="0" smtClean="0"/>
          </a:p>
          <a:p>
            <a:r>
              <a:rPr lang="es-MX" sz="2600" dirty="0" smtClean="0"/>
              <a:t>Sapag Chaín, </a:t>
            </a:r>
            <a:r>
              <a:rPr lang="es-MX" sz="2600" dirty="0" err="1" smtClean="0"/>
              <a:t>Nassir.</a:t>
            </a:r>
            <a:r>
              <a:rPr lang="es-MX" sz="2600" u="sng" dirty="0" err="1" smtClean="0"/>
              <a:t>Proyectos</a:t>
            </a:r>
            <a:r>
              <a:rPr lang="es-MX" sz="2600" u="sng" dirty="0" smtClean="0"/>
              <a:t> de inversión: Formulación y evaluación</a:t>
            </a:r>
            <a:r>
              <a:rPr lang="es-MX" sz="2600" dirty="0" smtClean="0"/>
              <a:t>. México DF. </a:t>
            </a:r>
            <a:r>
              <a:rPr lang="es-MX" sz="2600" dirty="0" err="1" smtClean="0"/>
              <a:t>Prentice</a:t>
            </a:r>
            <a:r>
              <a:rPr lang="es-MX" sz="2600" dirty="0" smtClean="0"/>
              <a:t> Hall. 2007</a:t>
            </a:r>
          </a:p>
          <a:p>
            <a:endParaRPr lang="es-MX" sz="2800" dirty="0" smtClean="0"/>
          </a:p>
          <a:p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57</Words>
  <Application>Microsoft Office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Costos relevantes</vt:lpstr>
      <vt:lpstr>Concepto</vt:lpstr>
      <vt:lpstr>Ejemplo</vt:lpstr>
      <vt:lpstr>Ejemplo</vt:lpstr>
      <vt:lpstr>Ejemplo</vt:lpstr>
      <vt:lpstr>Ejemplo</vt:lpstr>
      <vt:lpstr>Costos históricos</vt:lpstr>
      <vt:lpstr>Bibliografía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Criterios para inversiones de reemplazo</dc:title>
  <dc:creator>Peggy</dc:creator>
  <cp:lastModifiedBy>Peggy</cp:lastModifiedBy>
  <cp:revision>59</cp:revision>
  <dcterms:created xsi:type="dcterms:W3CDTF">2013-06-20T15:50:59Z</dcterms:created>
  <dcterms:modified xsi:type="dcterms:W3CDTF">2013-07-04T05:09:47Z</dcterms:modified>
</cp:coreProperties>
</file>