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C50C-0057-684E-B655-F013B83E02A5}" type="datetimeFigureOut">
              <a:rPr lang="es-ES_tradnl" smtClean="0"/>
              <a:pPr/>
              <a:t>19/07/2013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23B22-9F39-154C-9AE8-1A605E4249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Índice de Deseabilidad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Mba Peggy Chaves</a:t>
            </a:r>
            <a:endParaRPr lang="es-ES_tradnl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08010" y="274638"/>
            <a:ext cx="5578789" cy="1143000"/>
          </a:xfrm>
        </p:spPr>
        <p:txBody>
          <a:bodyPr>
            <a:normAutofit/>
          </a:bodyPr>
          <a:lstStyle/>
          <a:p>
            <a:r>
              <a:rPr lang="es-ES_tradnl" dirty="0" smtClean="0"/>
              <a:t>Índice de Deseabilidad</a:t>
            </a:r>
            <a:endParaRPr lang="es-ES_tradnl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5" y="80405"/>
            <a:ext cx="3024336" cy="1764199"/>
          </a:xfrm>
          <a:prstGeom prst="rect">
            <a:avLst/>
          </a:prstGeom>
          <a:noFill/>
        </p:spPr>
      </p:pic>
      <p:sp>
        <p:nvSpPr>
          <p:cNvPr id="5" name="CuadroTexto 4"/>
          <p:cNvSpPr txBox="1"/>
          <p:nvPr/>
        </p:nvSpPr>
        <p:spPr>
          <a:xfrm>
            <a:off x="1062975" y="2061882"/>
            <a:ext cx="7095702" cy="1477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/>
              <a:t>“Expresa la rentabilidad de un proyecto en términos porcentuales o unitarios, midiendo su contribución de acuerdo con la inversión del proyecto” </a:t>
            </a:r>
            <a:r>
              <a:rPr lang="es-ES_tradnl" dirty="0" smtClean="0"/>
              <a:t>(Fernández, Saúl. 2007. Pág. 133)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6265" y="4320643"/>
            <a:ext cx="5194300" cy="774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9058" y="274638"/>
            <a:ext cx="5907741" cy="1143000"/>
          </a:xfrm>
        </p:spPr>
        <p:txBody>
          <a:bodyPr/>
          <a:lstStyle/>
          <a:p>
            <a:r>
              <a:rPr lang="es-ES_tradnl" dirty="0" smtClean="0"/>
              <a:t>Ejemplo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1195294" y="8367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6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82" y="34880"/>
            <a:ext cx="3024336" cy="1764199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2206" y="2243138"/>
            <a:ext cx="5764917" cy="290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0000" y="274638"/>
            <a:ext cx="6146800" cy="1143000"/>
          </a:xfrm>
        </p:spPr>
        <p:txBody>
          <a:bodyPr/>
          <a:lstStyle/>
          <a:p>
            <a:r>
              <a:rPr lang="es-ES_tradnl" dirty="0" smtClean="0"/>
              <a:t>Criterios Decisión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451837"/>
            <a:ext cx="8229600" cy="2986741"/>
          </a:xfrm>
        </p:spPr>
        <p:txBody>
          <a:bodyPr>
            <a:normAutofit fontScale="77500" lnSpcReduction="20000"/>
          </a:bodyPr>
          <a:lstStyle/>
          <a:p>
            <a:r>
              <a:rPr lang="es-ES_tradnl" dirty="0" smtClean="0"/>
              <a:t>Para proyectos mutuamente excluyentes, se elige el proyecto con el mayor ID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Para proyectos independientes, se usa la siguiente regla:</a:t>
            </a:r>
          </a:p>
          <a:p>
            <a:pPr>
              <a:buNone/>
            </a:pPr>
            <a:r>
              <a:rPr lang="es-ES_tradnl" dirty="0" smtClean="0"/>
              <a:t>		Si el ID es mayor que 1 VAN mayor que $0, se ACEPTA</a:t>
            </a:r>
          </a:p>
          <a:p>
            <a:pPr>
              <a:buNone/>
            </a:pPr>
            <a:r>
              <a:rPr lang="es-ES_tradnl" dirty="0" smtClean="0"/>
              <a:t>		Si el ID es menor que 1 VAN menor que $0, se RECHAZA</a:t>
            </a:r>
          </a:p>
          <a:p>
            <a:pPr>
              <a:buNone/>
            </a:pPr>
            <a:r>
              <a:rPr lang="es-ES_tradnl" dirty="0" smtClean="0"/>
              <a:t>		Si el ID es igual que 1  VAN igual que $0, se RECHAZA</a:t>
            </a:r>
          </a:p>
        </p:txBody>
      </p:sp>
      <p:pic>
        <p:nvPicPr>
          <p:cNvPr id="5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660" y="133029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0000" y="274638"/>
            <a:ext cx="6146800" cy="1143000"/>
          </a:xfrm>
        </p:spPr>
        <p:txBody>
          <a:bodyPr/>
          <a:lstStyle/>
          <a:p>
            <a:r>
              <a:rPr lang="es-ES_tradnl" dirty="0" smtClean="0"/>
              <a:t>Bibliografía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451837"/>
            <a:ext cx="8229600" cy="2986741"/>
          </a:xfrm>
        </p:spPr>
        <p:txBody>
          <a:bodyPr>
            <a:normAutofit/>
          </a:bodyPr>
          <a:lstStyle/>
          <a:p>
            <a:r>
              <a:rPr lang="es-ES_tradnl" dirty="0" smtClean="0"/>
              <a:t>Fernández, Saúl. </a:t>
            </a:r>
            <a:r>
              <a:rPr lang="es-ES_tradnl" u="sng" dirty="0" smtClean="0"/>
              <a:t>Los proyectos de inversión</a:t>
            </a:r>
            <a:r>
              <a:rPr lang="es-ES_tradnl" dirty="0" smtClean="0"/>
              <a:t>. 1era Edición. Editorial Tecnológica de Costa Rica. 2007.</a:t>
            </a:r>
            <a:endParaRPr lang="es-ES_tradnl" dirty="0" smtClean="0"/>
          </a:p>
        </p:txBody>
      </p:sp>
      <p:pic>
        <p:nvPicPr>
          <p:cNvPr id="5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660" y="133029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91</Words>
  <Application>Microsoft Office PowerPoint</Application>
  <PresentationFormat>Presentación en pantalla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Índice de Deseabilidad</vt:lpstr>
      <vt:lpstr>Índice de Deseabilidad</vt:lpstr>
      <vt:lpstr>Ejemplo</vt:lpstr>
      <vt:lpstr>Criterios Decisión</vt:lpstr>
      <vt:lpstr>Bibliografía</vt:lpstr>
    </vt:vector>
  </TitlesOfParts>
  <Company>wnunez@inmobiliariagurdian.com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Período de Recuperación</dc:title>
  <dc:creator>William Nuñez</dc:creator>
  <cp:lastModifiedBy>Peggy</cp:lastModifiedBy>
  <cp:revision>23</cp:revision>
  <dcterms:created xsi:type="dcterms:W3CDTF">2013-07-15T03:09:50Z</dcterms:created>
  <dcterms:modified xsi:type="dcterms:W3CDTF">2013-07-19T16:18:29Z</dcterms:modified>
</cp:coreProperties>
</file>