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7" r:id="rId5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1" d="100"/>
          <a:sy n="31" d="100"/>
        </p:scale>
        <p:origin x="-78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C50C-0057-684E-B655-F013B83E02A5}" type="datetimeFigureOut">
              <a:rPr lang="es-ES_tradnl" smtClean="0"/>
              <a:pPr/>
              <a:t>19/07/2013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23B22-9F39-154C-9AE8-1A605E4249D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Período Recuperación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Mba Peggy Chaves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08010" y="548958"/>
            <a:ext cx="5578789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Período de Recuperación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6720" y="2956561"/>
            <a:ext cx="8229600" cy="18059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_tradnl" dirty="0" smtClean="0"/>
              <a:t>“Tiempo que tarda en recuperarse el monto de la inversión inicial de un proyecto” </a:t>
            </a:r>
            <a:r>
              <a:rPr lang="es-ES_tradnl" sz="2400" dirty="0" smtClean="0"/>
              <a:t>(Fernández, Saúl. 2007. Pág 128)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5" y="80405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79058" y="274638"/>
            <a:ext cx="5907741" cy="1143000"/>
          </a:xfrm>
        </p:spPr>
        <p:txBody>
          <a:bodyPr/>
          <a:lstStyle/>
          <a:p>
            <a:r>
              <a:rPr lang="es-ES_tradnl" dirty="0" smtClean="0"/>
              <a:t>Ejemplo</a:t>
            </a:r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1195294" y="8367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82" y="34880"/>
            <a:ext cx="3024336" cy="1764199"/>
          </a:xfrm>
          <a:prstGeom prst="rect">
            <a:avLst/>
          </a:prstGeom>
          <a:noFill/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847" y="1976194"/>
            <a:ext cx="8017519" cy="4073626"/>
          </a:xfrm>
          <a:prstGeom prst="rect">
            <a:avLst/>
          </a:prstGeom>
        </p:spPr>
      </p:pic>
      <p:sp>
        <p:nvSpPr>
          <p:cNvPr id="8" name="7 Elipse"/>
          <p:cNvSpPr/>
          <p:nvPr/>
        </p:nvSpPr>
        <p:spPr>
          <a:xfrm>
            <a:off x="2779058" y="3268980"/>
            <a:ext cx="2410162" cy="434340"/>
          </a:xfrm>
          <a:prstGeom prst="ellipse">
            <a:avLst/>
          </a:prstGeom>
          <a:solidFill>
            <a:schemeClr val="accent1"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5189220" y="3474720"/>
            <a:ext cx="1943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40000" y="274638"/>
            <a:ext cx="6146800" cy="1143000"/>
          </a:xfrm>
        </p:spPr>
        <p:txBody>
          <a:bodyPr/>
          <a:lstStyle/>
          <a:p>
            <a:r>
              <a:rPr lang="es-ES_tradnl" dirty="0" smtClean="0"/>
              <a:t>Criterios Decisión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451837"/>
            <a:ext cx="8229600" cy="2986741"/>
          </a:xfrm>
        </p:spPr>
        <p:txBody>
          <a:bodyPr/>
          <a:lstStyle/>
          <a:p>
            <a:r>
              <a:rPr lang="es-ES_tradnl" b="0" i="0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Si el periodo es menor  que el máximo aceptable se ACEPTA</a:t>
            </a:r>
          </a:p>
          <a:p>
            <a:pPr>
              <a:buNone/>
            </a:pPr>
            <a:endParaRPr lang="es-ES_tradnl" b="0" i="0" dirty="0" smtClean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es-ES_tradnl" b="0" i="0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Si el periodo es mayor que el periodo máximo aceptable se RECHAZA</a:t>
            </a:r>
            <a:endParaRPr lang="es-ES_tradnl" dirty="0"/>
          </a:p>
        </p:txBody>
      </p:sp>
      <p:pic>
        <p:nvPicPr>
          <p:cNvPr id="5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660" y="133029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60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Período Recuperación</vt:lpstr>
      <vt:lpstr>Período de Recuperación</vt:lpstr>
      <vt:lpstr>Ejemplo</vt:lpstr>
      <vt:lpstr>Criterios Decisión</vt:lpstr>
    </vt:vector>
  </TitlesOfParts>
  <Company>wnunez@inmobiliariagurdian.com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Período de Recuperación</dc:title>
  <dc:creator>William Nuñez</dc:creator>
  <cp:lastModifiedBy>Peggy</cp:lastModifiedBy>
  <cp:revision>20</cp:revision>
  <dcterms:created xsi:type="dcterms:W3CDTF">2013-07-15T03:09:50Z</dcterms:created>
  <dcterms:modified xsi:type="dcterms:W3CDTF">2013-07-19T17:28:47Z</dcterms:modified>
</cp:coreProperties>
</file>