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60" r:id="rId4"/>
    <p:sldId id="257" r:id="rId5"/>
  </p:sldIdLst>
  <p:sldSz cx="9144000" cy="6858000" type="screen4x3"/>
  <p:notesSz cx="6858000" cy="9144000"/>
  <p:defaultTextStyle>
    <a:defPPr>
      <a:defRPr lang="es-ES_trad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31" d="100"/>
          <a:sy n="31" d="100"/>
        </p:scale>
        <p:origin x="-78" y="-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AC50C-0057-684E-B655-F013B83E02A5}" type="datetimeFigureOut">
              <a:rPr lang="es-ES_tradnl" smtClean="0"/>
              <a:pPr/>
              <a:t>19/07/2013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23B22-9F39-154C-9AE8-1A605E4249DD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AC50C-0057-684E-B655-F013B83E02A5}" type="datetimeFigureOut">
              <a:rPr lang="es-ES_tradnl" smtClean="0"/>
              <a:pPr/>
              <a:t>19/07/2013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23B22-9F39-154C-9AE8-1A605E4249DD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AC50C-0057-684E-B655-F013B83E02A5}" type="datetimeFigureOut">
              <a:rPr lang="es-ES_tradnl" smtClean="0"/>
              <a:pPr/>
              <a:t>19/07/2013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23B22-9F39-154C-9AE8-1A605E4249DD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AC50C-0057-684E-B655-F013B83E02A5}" type="datetimeFigureOut">
              <a:rPr lang="es-ES_tradnl" smtClean="0"/>
              <a:pPr/>
              <a:t>19/07/2013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23B22-9F39-154C-9AE8-1A605E4249DD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AC50C-0057-684E-B655-F013B83E02A5}" type="datetimeFigureOut">
              <a:rPr lang="es-ES_tradnl" smtClean="0"/>
              <a:pPr/>
              <a:t>19/07/2013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23B22-9F39-154C-9AE8-1A605E4249DD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AC50C-0057-684E-B655-F013B83E02A5}" type="datetimeFigureOut">
              <a:rPr lang="es-ES_tradnl" smtClean="0"/>
              <a:pPr/>
              <a:t>19/07/2013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23B22-9F39-154C-9AE8-1A605E4249DD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AC50C-0057-684E-B655-F013B83E02A5}" type="datetimeFigureOut">
              <a:rPr lang="es-ES_tradnl" smtClean="0"/>
              <a:pPr/>
              <a:t>19/07/2013</a:t>
            </a:fld>
            <a:endParaRPr lang="es-ES_tradn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23B22-9F39-154C-9AE8-1A605E4249DD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AC50C-0057-684E-B655-F013B83E02A5}" type="datetimeFigureOut">
              <a:rPr lang="es-ES_tradnl" smtClean="0"/>
              <a:pPr/>
              <a:t>19/07/2013</a:t>
            </a:fld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23B22-9F39-154C-9AE8-1A605E4249DD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AC50C-0057-684E-B655-F013B83E02A5}" type="datetimeFigureOut">
              <a:rPr lang="es-ES_tradnl" smtClean="0"/>
              <a:pPr/>
              <a:t>19/07/2013</a:t>
            </a:fld>
            <a:endParaRPr lang="es-ES_tradn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23B22-9F39-154C-9AE8-1A605E4249DD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AC50C-0057-684E-B655-F013B83E02A5}" type="datetimeFigureOut">
              <a:rPr lang="es-ES_tradnl" smtClean="0"/>
              <a:pPr/>
              <a:t>19/07/2013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23B22-9F39-154C-9AE8-1A605E4249DD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AC50C-0057-684E-B655-F013B83E02A5}" type="datetimeFigureOut">
              <a:rPr lang="es-ES_tradnl" smtClean="0"/>
              <a:pPr/>
              <a:t>19/07/2013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23B22-9F39-154C-9AE8-1A605E4249DD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9AC50C-0057-684E-B655-F013B83E02A5}" type="datetimeFigureOut">
              <a:rPr lang="es-ES_tradnl" smtClean="0"/>
              <a:pPr/>
              <a:t>19/07/2013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A23B22-9F39-154C-9AE8-1A605E4249DD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_tradnl" dirty="0" smtClean="0"/>
              <a:t>Período Recuperación</a:t>
            </a:r>
            <a:endParaRPr lang="es-ES_tradnl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_tradnl" dirty="0" smtClean="0"/>
              <a:t>Mba Peggy Chaves</a:t>
            </a:r>
            <a:endParaRPr lang="es-ES_tradnl" dirty="0"/>
          </a:p>
        </p:txBody>
      </p:sp>
      <p:pic>
        <p:nvPicPr>
          <p:cNvPr id="4" name="Picture 4" descr="http://www.universidadescr.com/verUpq.php?idfoto=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476672"/>
            <a:ext cx="3024336" cy="17641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108010" y="548958"/>
            <a:ext cx="5578789" cy="1143000"/>
          </a:xfrm>
        </p:spPr>
        <p:txBody>
          <a:bodyPr>
            <a:normAutofit fontScale="90000"/>
          </a:bodyPr>
          <a:lstStyle/>
          <a:p>
            <a:r>
              <a:rPr lang="es-ES_tradnl" dirty="0" smtClean="0"/>
              <a:t>Período de Recuperación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26720" y="2956561"/>
            <a:ext cx="8229600" cy="18059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S_tradnl" dirty="0" smtClean="0"/>
              <a:t>“Tiempo que tarda en recuperarse el monto de la inversión inicial de un proyecto” </a:t>
            </a:r>
            <a:r>
              <a:rPr lang="es-ES_tradnl" sz="2400" dirty="0" smtClean="0"/>
              <a:t>(Fernández, Saúl. 2007. Pág 128)</a:t>
            </a:r>
          </a:p>
          <a:p>
            <a:pPr>
              <a:buNone/>
            </a:pPr>
            <a:endParaRPr lang="es-ES_tradnl" dirty="0" smtClean="0"/>
          </a:p>
          <a:p>
            <a:pPr>
              <a:buNone/>
            </a:pPr>
            <a:endParaRPr lang="es-ES_tradnl" dirty="0" smtClean="0"/>
          </a:p>
          <a:p>
            <a:pPr>
              <a:buNone/>
            </a:pPr>
            <a:endParaRPr lang="es-ES_tradnl" dirty="0" smtClean="0"/>
          </a:p>
          <a:p>
            <a:pPr>
              <a:buNone/>
            </a:pPr>
            <a:endParaRPr lang="es-ES_tradnl" dirty="0"/>
          </a:p>
        </p:txBody>
      </p:sp>
      <p:pic>
        <p:nvPicPr>
          <p:cNvPr id="4" name="Picture 4" descr="http://www.universidadescr.com/verUpq.php?idfoto=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675" y="80405"/>
            <a:ext cx="3024336" cy="17641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779058" y="274638"/>
            <a:ext cx="5907741" cy="1143000"/>
          </a:xfrm>
        </p:spPr>
        <p:txBody>
          <a:bodyPr/>
          <a:lstStyle/>
          <a:p>
            <a:r>
              <a:rPr lang="es-ES_tradnl" dirty="0" smtClean="0"/>
              <a:t>Ejemplo</a:t>
            </a:r>
            <a:endParaRPr lang="es-ES_tradnl" dirty="0"/>
          </a:p>
        </p:txBody>
      </p:sp>
      <p:sp>
        <p:nvSpPr>
          <p:cNvPr id="5" name="CuadroTexto 4"/>
          <p:cNvSpPr txBox="1"/>
          <p:nvPr/>
        </p:nvSpPr>
        <p:spPr>
          <a:xfrm>
            <a:off x="1195294" y="836706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_tradnl" dirty="0"/>
          </a:p>
        </p:txBody>
      </p:sp>
      <p:pic>
        <p:nvPicPr>
          <p:cNvPr id="6" name="Picture 4" descr="http://www.universidadescr.com/verUpq.php?idfoto=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682" y="34880"/>
            <a:ext cx="3024336" cy="1764199"/>
          </a:xfrm>
          <a:prstGeom prst="rect">
            <a:avLst/>
          </a:prstGeom>
          <a:noFill/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4847" y="1976194"/>
            <a:ext cx="8017519" cy="4073626"/>
          </a:xfrm>
          <a:prstGeom prst="rect">
            <a:avLst/>
          </a:prstGeom>
        </p:spPr>
      </p:pic>
      <p:sp>
        <p:nvSpPr>
          <p:cNvPr id="8" name="7 Elipse"/>
          <p:cNvSpPr/>
          <p:nvPr/>
        </p:nvSpPr>
        <p:spPr>
          <a:xfrm>
            <a:off x="2779058" y="3268980"/>
            <a:ext cx="2410162" cy="434340"/>
          </a:xfrm>
          <a:prstGeom prst="ellipse">
            <a:avLst/>
          </a:prstGeom>
          <a:solidFill>
            <a:schemeClr val="accent1">
              <a:alpha val="2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5189220" y="3474720"/>
            <a:ext cx="19431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40000" y="274638"/>
            <a:ext cx="6146800" cy="1143000"/>
          </a:xfrm>
        </p:spPr>
        <p:txBody>
          <a:bodyPr/>
          <a:lstStyle/>
          <a:p>
            <a:r>
              <a:rPr lang="es-ES_tradnl" dirty="0" smtClean="0"/>
              <a:t>Criterios Decisión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2451837"/>
            <a:ext cx="8229600" cy="2986741"/>
          </a:xfrm>
        </p:spPr>
        <p:txBody>
          <a:bodyPr/>
          <a:lstStyle/>
          <a:p>
            <a:r>
              <a:rPr lang="es-ES_tradnl" b="0" i="0" dirty="0" smtClean="0">
                <a:solidFill>
                  <a:srgbClr val="000000"/>
                </a:solidFill>
                <a:latin typeface="Arial"/>
                <a:ea typeface="Arial"/>
                <a:cs typeface="Arial"/>
              </a:rPr>
              <a:t>Si el periodo es menor  que el máximo aceptable se ACEPTA</a:t>
            </a:r>
          </a:p>
          <a:p>
            <a:pPr>
              <a:buNone/>
            </a:pPr>
            <a:endParaRPr lang="es-ES_tradnl" b="0" i="0" dirty="0" smtClean="0">
              <a:solidFill>
                <a:srgbClr val="000000"/>
              </a:solidFill>
              <a:latin typeface="Arial"/>
              <a:ea typeface="Arial"/>
              <a:cs typeface="Arial"/>
            </a:endParaRPr>
          </a:p>
          <a:p>
            <a:r>
              <a:rPr lang="es-ES_tradnl" b="0" i="0" dirty="0" smtClean="0">
                <a:solidFill>
                  <a:srgbClr val="000000"/>
                </a:solidFill>
                <a:latin typeface="Arial"/>
                <a:ea typeface="Arial"/>
                <a:cs typeface="Arial"/>
              </a:rPr>
              <a:t>Si el periodo es mayor que el periodo máximo aceptable se RECHAZA</a:t>
            </a:r>
            <a:endParaRPr lang="es-ES_tradnl" dirty="0"/>
          </a:p>
        </p:txBody>
      </p:sp>
      <p:pic>
        <p:nvPicPr>
          <p:cNvPr id="5" name="Picture 4" descr="http://www.universidadescr.com/verUpq.php?idfoto=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2660" y="133029"/>
            <a:ext cx="3024336" cy="17641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60</Words>
  <Application>Microsoft Office PowerPoint</Application>
  <PresentationFormat>Presentación en pantalla (4:3)</PresentationFormat>
  <Paragraphs>11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Período Recuperación</vt:lpstr>
      <vt:lpstr>Período de Recuperación</vt:lpstr>
      <vt:lpstr>Ejemplo</vt:lpstr>
      <vt:lpstr>Criterios Decisión</vt:lpstr>
    </vt:vector>
  </TitlesOfParts>
  <Company>wnunez@inmobiliariagurdian.com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Período de Recuperación</dc:title>
  <dc:creator>William Nuñez</dc:creator>
  <cp:lastModifiedBy>Peggy</cp:lastModifiedBy>
  <cp:revision>20</cp:revision>
  <dcterms:created xsi:type="dcterms:W3CDTF">2013-07-15T03:09:50Z</dcterms:created>
  <dcterms:modified xsi:type="dcterms:W3CDTF">2013-07-19T17:28:47Z</dcterms:modified>
</cp:coreProperties>
</file>