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2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279B-5A41-B744-8E02-A99803F2AA50}" type="datetimeFigureOut">
              <a:rPr lang="es-ES_tradnl" smtClean="0"/>
              <a:pPr/>
              <a:t>16/07/2013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1DA5-4B2D-4E42-9D48-FFEC1C3A5A4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Análisis de Sensibilidad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Mba Peggy Chaves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4971" y="274638"/>
            <a:ext cx="5921828" cy="1143000"/>
          </a:xfrm>
        </p:spPr>
        <p:txBody>
          <a:bodyPr/>
          <a:lstStyle/>
          <a:p>
            <a:r>
              <a:rPr lang="es-ES_tradnl" dirty="0" smtClean="0"/>
              <a:t>Análisis de Sensibilidad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7843" y="1752067"/>
            <a:ext cx="6381387" cy="432869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ES" sz="2800" dirty="0">
                <a:latin typeface="Arial"/>
                <a:ea typeface="Calibri"/>
              </a:rPr>
              <a:t>“El análisis de sensibilidad trata de introducir variaciones a los factores relevantes, como, por ejemplo, costo de capital, flujos netos (ingresos-costos), vida útil, inflación, etc. Con el propósito de medir sus efectos en el VAN y la TIR, estas variaciones van a estar relacionadas con el estado de la economía y las condiciones particulares del sector al que pertenece el proyecto” </a:t>
            </a:r>
            <a:r>
              <a:rPr lang="es-ES" sz="2000" dirty="0">
                <a:latin typeface="Arial"/>
                <a:ea typeface="Calibri"/>
              </a:rPr>
              <a:t>(Fernández, Saúl. 2007. Pág. 197)</a:t>
            </a:r>
            <a:endParaRPr lang="es-ES_tradnl" sz="2571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67742" y="274638"/>
            <a:ext cx="5519057" cy="1143000"/>
          </a:xfrm>
        </p:spPr>
        <p:txBody>
          <a:bodyPr/>
          <a:lstStyle/>
          <a:p>
            <a:r>
              <a:rPr lang="en-US" dirty="0" smtClean="0"/>
              <a:t>Presentación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46" y="2947988"/>
            <a:ext cx="7553734" cy="128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7866" y="274638"/>
            <a:ext cx="4628934" cy="1143000"/>
          </a:xfrm>
        </p:spPr>
        <p:txBody>
          <a:bodyPr/>
          <a:lstStyle/>
          <a:p>
            <a:r>
              <a:rPr lang="es-ES_tradnl" dirty="0" smtClean="0"/>
              <a:t>Ejemplo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68" y="3222852"/>
            <a:ext cx="7448942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005568" y="1799079"/>
            <a:ext cx="3724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Inversión</a:t>
            </a:r>
            <a:r>
              <a:rPr lang="en-US" dirty="0" smtClean="0"/>
              <a:t>  $50.000</a:t>
            </a:r>
          </a:p>
          <a:p>
            <a:r>
              <a:rPr lang="en-US" dirty="0" smtClean="0"/>
              <a:t>Horizonte del </a:t>
            </a:r>
            <a:r>
              <a:rPr lang="en-US" dirty="0" err="1" smtClean="0"/>
              <a:t>proyecto</a:t>
            </a:r>
            <a:r>
              <a:rPr lang="en-US" dirty="0" smtClean="0"/>
              <a:t> </a:t>
            </a:r>
            <a:r>
              <a:rPr lang="en-US" dirty="0"/>
              <a:t>5 </a:t>
            </a:r>
            <a:r>
              <a:rPr lang="en-US" dirty="0" err="1" smtClean="0"/>
              <a:t>años</a:t>
            </a:r>
            <a:endParaRPr lang="en-US" dirty="0" smtClean="0"/>
          </a:p>
          <a:p>
            <a:r>
              <a:rPr lang="en-US" dirty="0" err="1" smtClean="0"/>
              <a:t>Flujo</a:t>
            </a:r>
            <a:r>
              <a:rPr lang="en-US" dirty="0" smtClean="0"/>
              <a:t> </a:t>
            </a:r>
            <a:r>
              <a:rPr lang="en-US" dirty="0" err="1" smtClean="0"/>
              <a:t>anual</a:t>
            </a:r>
            <a:r>
              <a:rPr lang="en-US" dirty="0" smtClean="0"/>
              <a:t> $20.000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107</Words>
  <Application>Microsoft Office PowerPoint</Application>
  <PresentationFormat>Presentación en pantalla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Análisis de Sensibilidad</vt:lpstr>
      <vt:lpstr>Análisis de Sensibilidad</vt:lpstr>
      <vt:lpstr>Presentación</vt:lpstr>
      <vt:lpstr>Ejemplo</vt:lpstr>
    </vt:vector>
  </TitlesOfParts>
  <Company>wnunez@inmobiliariagurdian.com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Actual Neto</dc:title>
  <dc:creator>William Nuñez</dc:creator>
  <cp:lastModifiedBy>WILO</cp:lastModifiedBy>
  <cp:revision>21</cp:revision>
  <dcterms:created xsi:type="dcterms:W3CDTF">2013-07-15T23:48:29Z</dcterms:created>
  <dcterms:modified xsi:type="dcterms:W3CDTF">2013-07-16T17:57:38Z</dcterms:modified>
</cp:coreProperties>
</file>