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notesSlides/notesSlide3.xml" ContentType="application/vnd.openxmlformats-officedocument.presentationml.notesSlide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0"/>
  </p:notesMasterIdLst>
  <p:sldIdLst>
    <p:sldId id="293" r:id="rId2"/>
    <p:sldId id="297" r:id="rId3"/>
    <p:sldId id="298" r:id="rId4"/>
    <p:sldId id="273" r:id="rId5"/>
    <p:sldId id="274" r:id="rId6"/>
    <p:sldId id="283" r:id="rId7"/>
    <p:sldId id="284" r:id="rId8"/>
    <p:sldId id="299" r:id="rId9"/>
    <p:sldId id="285" r:id="rId10"/>
    <p:sldId id="300" r:id="rId11"/>
    <p:sldId id="303" r:id="rId12"/>
    <p:sldId id="301" r:id="rId13"/>
    <p:sldId id="288" r:id="rId14"/>
    <p:sldId id="302" r:id="rId15"/>
    <p:sldId id="304" r:id="rId16"/>
    <p:sldId id="305" r:id="rId17"/>
    <p:sldId id="296" r:id="rId18"/>
    <p:sldId id="291" r:id="rId19"/>
  </p:sldIdLst>
  <p:sldSz cx="9144000" cy="6858000" type="screen4x3"/>
  <p:notesSz cx="7315200" cy="96012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AA1CA"/>
    <a:srgbClr val="2E88AC"/>
    <a:srgbClr val="80C2ED"/>
    <a:srgbClr val="80C2DD"/>
    <a:srgbClr val="80B6DD"/>
    <a:srgbClr val="80B6CB"/>
    <a:srgbClr val="80ACB6"/>
    <a:srgbClr val="726EC8"/>
    <a:srgbClr val="606EC8"/>
    <a:srgbClr val="606EA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644" y="-3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C156E67-D035-49DF-8C8C-ADC112D981C5}" type="doc">
      <dgm:prSet loTypeId="urn:microsoft.com/office/officeart/2005/8/layout/default#1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es-CR"/>
        </a:p>
      </dgm:t>
    </dgm:pt>
    <dgm:pt modelId="{D9691277-7510-4B6D-A1EA-22C778F42678}">
      <dgm:prSet phldrT="[Text]"/>
      <dgm:spPr/>
      <dgm:t>
        <a:bodyPr/>
        <a:lstStyle/>
        <a:p>
          <a:r>
            <a:rPr lang="es-CR" b="1" baseline="0" dirty="0" smtClean="0">
              <a:latin typeface="+mn-lt"/>
              <a:ea typeface="+mn-ea"/>
              <a:cs typeface="+mn-cs"/>
            </a:rPr>
            <a:t>Identificar a los Interesados</a:t>
          </a:r>
          <a:endParaRPr lang="es-CR" dirty="0"/>
        </a:p>
      </dgm:t>
    </dgm:pt>
    <dgm:pt modelId="{1E20D603-C0CD-44B5-BC4D-D7942184953D}" type="parTrans" cxnId="{1E63D1E7-69E7-4E48-B195-2314645A5554}">
      <dgm:prSet/>
      <dgm:spPr/>
      <dgm:t>
        <a:bodyPr/>
        <a:lstStyle/>
        <a:p>
          <a:endParaRPr lang="es-CR"/>
        </a:p>
      </dgm:t>
    </dgm:pt>
    <dgm:pt modelId="{20C75588-4016-4140-BAAB-0992EA5AD726}" type="sibTrans" cxnId="{1E63D1E7-69E7-4E48-B195-2314645A5554}">
      <dgm:prSet/>
      <dgm:spPr/>
      <dgm:t>
        <a:bodyPr/>
        <a:lstStyle/>
        <a:p>
          <a:endParaRPr lang="es-CR"/>
        </a:p>
      </dgm:t>
    </dgm:pt>
    <dgm:pt modelId="{D3273241-DE87-47CF-81A9-7E5C72E7AF3B}">
      <dgm:prSet phldrT="[Text]"/>
      <dgm:spPr/>
      <dgm:t>
        <a:bodyPr/>
        <a:lstStyle/>
        <a:p>
          <a:r>
            <a:rPr lang="es-CR" dirty="0" smtClean="0"/>
            <a:t>Planificar la Gestión</a:t>
          </a:r>
          <a:r>
            <a:rPr lang="es-CR" baseline="0" dirty="0" smtClean="0"/>
            <a:t> de los Interesados</a:t>
          </a:r>
          <a:endParaRPr lang="es-CR" dirty="0"/>
        </a:p>
      </dgm:t>
    </dgm:pt>
    <dgm:pt modelId="{90C19EFF-699A-4B0F-9622-82EA19CBDBB1}" type="parTrans" cxnId="{80D94007-A227-48C1-A3CF-E3BA4BC343FA}">
      <dgm:prSet/>
      <dgm:spPr/>
      <dgm:t>
        <a:bodyPr/>
        <a:lstStyle/>
        <a:p>
          <a:endParaRPr lang="es-CR"/>
        </a:p>
      </dgm:t>
    </dgm:pt>
    <dgm:pt modelId="{F68A4E53-098E-4FE4-B417-B86C55DE92FB}" type="sibTrans" cxnId="{80D94007-A227-48C1-A3CF-E3BA4BC343FA}">
      <dgm:prSet/>
      <dgm:spPr/>
      <dgm:t>
        <a:bodyPr/>
        <a:lstStyle/>
        <a:p>
          <a:endParaRPr lang="es-CR"/>
        </a:p>
      </dgm:t>
    </dgm:pt>
    <dgm:pt modelId="{3E78BDB6-C727-4E27-A51E-711039C994AF}">
      <dgm:prSet phldrT="[Text]"/>
      <dgm:spPr/>
      <dgm:t>
        <a:bodyPr/>
        <a:lstStyle/>
        <a:p>
          <a:r>
            <a:rPr lang="es-CR" dirty="0" smtClean="0"/>
            <a:t>Gestionar el compromiso de los Interesados</a:t>
          </a:r>
          <a:endParaRPr lang="es-CR" dirty="0"/>
        </a:p>
      </dgm:t>
    </dgm:pt>
    <dgm:pt modelId="{11FFED45-0F9A-48EB-AD98-3A297EF0179D}" type="parTrans" cxnId="{4A10B21C-DDC5-4299-8322-DA4A3A732952}">
      <dgm:prSet/>
      <dgm:spPr/>
      <dgm:t>
        <a:bodyPr/>
        <a:lstStyle/>
        <a:p>
          <a:endParaRPr lang="es-CR"/>
        </a:p>
      </dgm:t>
    </dgm:pt>
    <dgm:pt modelId="{10B6DB62-4B8E-4B61-A81B-2CB1212F78D4}" type="sibTrans" cxnId="{4A10B21C-DDC5-4299-8322-DA4A3A732952}">
      <dgm:prSet/>
      <dgm:spPr/>
      <dgm:t>
        <a:bodyPr/>
        <a:lstStyle/>
        <a:p>
          <a:endParaRPr lang="es-CR"/>
        </a:p>
      </dgm:t>
    </dgm:pt>
    <dgm:pt modelId="{42AD4183-5547-46F9-9F57-A89F805101E3}">
      <dgm:prSet phldrT="[Text]"/>
      <dgm:spPr/>
      <dgm:t>
        <a:bodyPr/>
        <a:lstStyle/>
        <a:p>
          <a:r>
            <a:rPr lang="es-CR" dirty="0" smtClean="0">
              <a:latin typeface="+mn-lt"/>
              <a:ea typeface="+mn-ea"/>
              <a:cs typeface="+mn-cs"/>
            </a:rPr>
            <a:t>Controlar el compromiso de los Interesados</a:t>
          </a:r>
          <a:endParaRPr lang="es-CR" dirty="0"/>
        </a:p>
      </dgm:t>
    </dgm:pt>
    <dgm:pt modelId="{CAB1B3AD-55E4-4901-B223-85F5D0B255FC}" type="parTrans" cxnId="{D0500845-8F1F-43B5-B714-2E6CBCD29055}">
      <dgm:prSet/>
      <dgm:spPr/>
      <dgm:t>
        <a:bodyPr/>
        <a:lstStyle/>
        <a:p>
          <a:endParaRPr lang="es-CR"/>
        </a:p>
      </dgm:t>
    </dgm:pt>
    <dgm:pt modelId="{D72D1813-70FC-4F21-87AF-7F25BEAB2C13}" type="sibTrans" cxnId="{D0500845-8F1F-43B5-B714-2E6CBCD29055}">
      <dgm:prSet/>
      <dgm:spPr/>
      <dgm:t>
        <a:bodyPr/>
        <a:lstStyle/>
        <a:p>
          <a:endParaRPr lang="es-CR"/>
        </a:p>
      </dgm:t>
    </dgm:pt>
    <dgm:pt modelId="{CAE81858-8C52-4DC5-99B8-E4021C839283}" type="pres">
      <dgm:prSet presAssocID="{5C156E67-D035-49DF-8C8C-ADC112D981C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R"/>
        </a:p>
      </dgm:t>
    </dgm:pt>
    <dgm:pt modelId="{C1A87175-7323-4848-B844-4BBE20999D3B}" type="pres">
      <dgm:prSet presAssocID="{D9691277-7510-4B6D-A1EA-22C778F42678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7DEA0035-4944-4D8E-BB6A-D4CB0FC5E21D}" type="pres">
      <dgm:prSet presAssocID="{20C75588-4016-4140-BAAB-0992EA5AD726}" presName="sibTrans" presStyleCnt="0"/>
      <dgm:spPr/>
    </dgm:pt>
    <dgm:pt modelId="{C4962DA6-AD0B-4591-817D-944CF5B306A4}" type="pres">
      <dgm:prSet presAssocID="{D3273241-DE87-47CF-81A9-7E5C72E7AF3B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DEC202DD-C7A3-48BC-9E6F-6F9A1A60AEB1}" type="pres">
      <dgm:prSet presAssocID="{F68A4E53-098E-4FE4-B417-B86C55DE92FB}" presName="sibTrans" presStyleCnt="0"/>
      <dgm:spPr/>
    </dgm:pt>
    <dgm:pt modelId="{088A51A1-C55A-41AD-BC30-B354BD508168}" type="pres">
      <dgm:prSet presAssocID="{3E78BDB6-C727-4E27-A51E-711039C994AF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1A909AFC-1980-4A95-A346-19CBA28B8BAB}" type="pres">
      <dgm:prSet presAssocID="{10B6DB62-4B8E-4B61-A81B-2CB1212F78D4}" presName="sibTrans" presStyleCnt="0"/>
      <dgm:spPr/>
    </dgm:pt>
    <dgm:pt modelId="{DBB6EB1D-8508-4B4B-A8B3-75A4D69EBAD5}" type="pres">
      <dgm:prSet presAssocID="{42AD4183-5547-46F9-9F57-A89F805101E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</dgm:ptLst>
  <dgm:cxnLst>
    <dgm:cxn modelId="{C1042493-EB27-487C-A9B6-69E1A7B66009}" type="presOf" srcId="{5C156E67-D035-49DF-8C8C-ADC112D981C5}" destId="{CAE81858-8C52-4DC5-99B8-E4021C839283}" srcOrd="0" destOrd="0" presId="urn:microsoft.com/office/officeart/2005/8/layout/default#1"/>
    <dgm:cxn modelId="{1E63D1E7-69E7-4E48-B195-2314645A5554}" srcId="{5C156E67-D035-49DF-8C8C-ADC112D981C5}" destId="{D9691277-7510-4B6D-A1EA-22C778F42678}" srcOrd="0" destOrd="0" parTransId="{1E20D603-C0CD-44B5-BC4D-D7942184953D}" sibTransId="{20C75588-4016-4140-BAAB-0992EA5AD726}"/>
    <dgm:cxn modelId="{F49AAE8C-D5E8-472D-98FF-E224616A1BE1}" type="presOf" srcId="{D3273241-DE87-47CF-81A9-7E5C72E7AF3B}" destId="{C4962DA6-AD0B-4591-817D-944CF5B306A4}" srcOrd="0" destOrd="0" presId="urn:microsoft.com/office/officeart/2005/8/layout/default#1"/>
    <dgm:cxn modelId="{D0500845-8F1F-43B5-B714-2E6CBCD29055}" srcId="{5C156E67-D035-49DF-8C8C-ADC112D981C5}" destId="{42AD4183-5547-46F9-9F57-A89F805101E3}" srcOrd="3" destOrd="0" parTransId="{CAB1B3AD-55E4-4901-B223-85F5D0B255FC}" sibTransId="{D72D1813-70FC-4F21-87AF-7F25BEAB2C13}"/>
    <dgm:cxn modelId="{7FABD3CF-2DEC-4C70-8878-405B3DB0DBA3}" type="presOf" srcId="{D9691277-7510-4B6D-A1EA-22C778F42678}" destId="{C1A87175-7323-4848-B844-4BBE20999D3B}" srcOrd="0" destOrd="0" presId="urn:microsoft.com/office/officeart/2005/8/layout/default#1"/>
    <dgm:cxn modelId="{4A10B21C-DDC5-4299-8322-DA4A3A732952}" srcId="{5C156E67-D035-49DF-8C8C-ADC112D981C5}" destId="{3E78BDB6-C727-4E27-A51E-711039C994AF}" srcOrd="2" destOrd="0" parTransId="{11FFED45-0F9A-48EB-AD98-3A297EF0179D}" sibTransId="{10B6DB62-4B8E-4B61-A81B-2CB1212F78D4}"/>
    <dgm:cxn modelId="{B8BCB15C-9B1D-4FC0-A29C-04DE81348B58}" type="presOf" srcId="{3E78BDB6-C727-4E27-A51E-711039C994AF}" destId="{088A51A1-C55A-41AD-BC30-B354BD508168}" srcOrd="0" destOrd="0" presId="urn:microsoft.com/office/officeart/2005/8/layout/default#1"/>
    <dgm:cxn modelId="{4DFB1189-9713-435D-9013-B4E54EB97966}" type="presOf" srcId="{42AD4183-5547-46F9-9F57-A89F805101E3}" destId="{DBB6EB1D-8508-4B4B-A8B3-75A4D69EBAD5}" srcOrd="0" destOrd="0" presId="urn:microsoft.com/office/officeart/2005/8/layout/default#1"/>
    <dgm:cxn modelId="{80D94007-A227-48C1-A3CF-E3BA4BC343FA}" srcId="{5C156E67-D035-49DF-8C8C-ADC112D981C5}" destId="{D3273241-DE87-47CF-81A9-7E5C72E7AF3B}" srcOrd="1" destOrd="0" parTransId="{90C19EFF-699A-4B0F-9622-82EA19CBDBB1}" sibTransId="{F68A4E53-098E-4FE4-B417-B86C55DE92FB}"/>
    <dgm:cxn modelId="{7AEEBEB0-4DD1-47B5-BED0-7C50A980D026}" type="presParOf" srcId="{CAE81858-8C52-4DC5-99B8-E4021C839283}" destId="{C1A87175-7323-4848-B844-4BBE20999D3B}" srcOrd="0" destOrd="0" presId="urn:microsoft.com/office/officeart/2005/8/layout/default#1"/>
    <dgm:cxn modelId="{614701C1-82DB-4A0A-BEA6-44C05639D56A}" type="presParOf" srcId="{CAE81858-8C52-4DC5-99B8-E4021C839283}" destId="{7DEA0035-4944-4D8E-BB6A-D4CB0FC5E21D}" srcOrd="1" destOrd="0" presId="urn:microsoft.com/office/officeart/2005/8/layout/default#1"/>
    <dgm:cxn modelId="{F0CAFA52-A9A0-4EB3-8ECD-316F6B68C102}" type="presParOf" srcId="{CAE81858-8C52-4DC5-99B8-E4021C839283}" destId="{C4962DA6-AD0B-4591-817D-944CF5B306A4}" srcOrd="2" destOrd="0" presId="urn:microsoft.com/office/officeart/2005/8/layout/default#1"/>
    <dgm:cxn modelId="{624C9BFA-AE52-4AAE-BDD6-FEDB239A33DD}" type="presParOf" srcId="{CAE81858-8C52-4DC5-99B8-E4021C839283}" destId="{DEC202DD-C7A3-48BC-9E6F-6F9A1A60AEB1}" srcOrd="3" destOrd="0" presId="urn:microsoft.com/office/officeart/2005/8/layout/default#1"/>
    <dgm:cxn modelId="{D975812A-9DB1-4056-8896-0C27FB5AD9D0}" type="presParOf" srcId="{CAE81858-8C52-4DC5-99B8-E4021C839283}" destId="{088A51A1-C55A-41AD-BC30-B354BD508168}" srcOrd="4" destOrd="0" presId="urn:microsoft.com/office/officeart/2005/8/layout/default#1"/>
    <dgm:cxn modelId="{31FEC842-49C8-4AFA-9258-47E95437507D}" type="presParOf" srcId="{CAE81858-8C52-4DC5-99B8-E4021C839283}" destId="{1A909AFC-1980-4A95-A346-19CBA28B8BAB}" srcOrd="5" destOrd="0" presId="urn:microsoft.com/office/officeart/2005/8/layout/default#1"/>
    <dgm:cxn modelId="{DA77242B-2469-4840-B1E2-08A5BC8CFB4C}" type="presParOf" srcId="{CAE81858-8C52-4DC5-99B8-E4021C839283}" destId="{DBB6EB1D-8508-4B4B-A8B3-75A4D69EBAD5}" srcOrd="6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1F466B4-3426-4580-96DB-A541B857D213}" type="doc">
      <dgm:prSet loTypeId="urn:microsoft.com/office/officeart/2005/8/layout/arrow2" loCatId="process" qsTypeId="urn:microsoft.com/office/officeart/2005/8/quickstyle/simple1" qsCatId="simple" csTypeId="urn:microsoft.com/office/officeart/2005/8/colors/accent0_2" csCatId="mainScheme" phldr="1"/>
      <dgm:spPr/>
    </dgm:pt>
    <dgm:pt modelId="{02DB6C08-5FCF-4D11-9744-1DD88CB34A4D}">
      <dgm:prSet phldrT="[Text]" custT="1"/>
      <dgm:spPr/>
      <dgm:t>
        <a:bodyPr/>
        <a:lstStyle/>
        <a:p>
          <a:r>
            <a:rPr lang="es-CR" sz="1800" b="1" dirty="0" smtClean="0"/>
            <a:t>2000 </a:t>
          </a:r>
          <a:br>
            <a:rPr lang="es-CR" sz="1800" b="1" dirty="0" smtClean="0"/>
          </a:br>
          <a:r>
            <a:rPr lang="es-CR" sz="1800" b="1" dirty="0" smtClean="0"/>
            <a:t>Ningún proceso asignado</a:t>
          </a:r>
          <a:endParaRPr lang="es-CR" sz="1800" b="1" dirty="0"/>
        </a:p>
      </dgm:t>
    </dgm:pt>
    <dgm:pt modelId="{39CD304B-B4AE-40B4-A6E0-C4CFF43F4717}" type="parTrans" cxnId="{19EDE900-938B-4A71-AAE2-AE7E0DBA32D2}">
      <dgm:prSet/>
      <dgm:spPr/>
      <dgm:t>
        <a:bodyPr/>
        <a:lstStyle/>
        <a:p>
          <a:endParaRPr lang="es-CR"/>
        </a:p>
      </dgm:t>
    </dgm:pt>
    <dgm:pt modelId="{F3E9CBDD-3BAC-4F11-94CA-8295F2D4954F}" type="sibTrans" cxnId="{19EDE900-938B-4A71-AAE2-AE7E0DBA32D2}">
      <dgm:prSet/>
      <dgm:spPr/>
      <dgm:t>
        <a:bodyPr/>
        <a:lstStyle/>
        <a:p>
          <a:endParaRPr lang="es-CR"/>
        </a:p>
      </dgm:t>
    </dgm:pt>
    <dgm:pt modelId="{AA44E339-F9F2-40FA-A323-C7A467826BE6}">
      <dgm:prSet phldrT="[Text]" custT="1"/>
      <dgm:spPr/>
      <dgm:t>
        <a:bodyPr/>
        <a:lstStyle/>
        <a:p>
          <a:r>
            <a:rPr lang="es-CR" sz="1800" b="1" dirty="0" smtClean="0"/>
            <a:t>2004 </a:t>
          </a:r>
          <a:br>
            <a:rPr lang="es-CR" sz="1800" b="1" dirty="0" smtClean="0"/>
          </a:br>
          <a:r>
            <a:rPr lang="es-CR" sz="1800" b="1" dirty="0" smtClean="0"/>
            <a:t>1 Proceso de Comunicación</a:t>
          </a:r>
          <a:endParaRPr lang="es-CR" sz="1800" b="1" dirty="0"/>
        </a:p>
      </dgm:t>
    </dgm:pt>
    <dgm:pt modelId="{76680253-D690-44F1-BEFE-8574534CD037}" type="parTrans" cxnId="{F41B32F9-719E-414C-917F-509B9879BC1E}">
      <dgm:prSet/>
      <dgm:spPr/>
      <dgm:t>
        <a:bodyPr/>
        <a:lstStyle/>
        <a:p>
          <a:endParaRPr lang="es-CR"/>
        </a:p>
      </dgm:t>
    </dgm:pt>
    <dgm:pt modelId="{3B235201-B66F-4A89-910A-4AEE4A7FD382}" type="sibTrans" cxnId="{F41B32F9-719E-414C-917F-509B9879BC1E}">
      <dgm:prSet/>
      <dgm:spPr/>
      <dgm:t>
        <a:bodyPr/>
        <a:lstStyle/>
        <a:p>
          <a:endParaRPr lang="es-CR"/>
        </a:p>
      </dgm:t>
    </dgm:pt>
    <dgm:pt modelId="{4832CD47-7929-4D9E-AF63-457B335B4F77}">
      <dgm:prSet phldrT="[Text]" custT="1"/>
      <dgm:spPr/>
      <dgm:t>
        <a:bodyPr/>
        <a:lstStyle/>
        <a:p>
          <a:r>
            <a:rPr lang="es-CR" sz="1600" b="1" dirty="0" smtClean="0"/>
            <a:t>2008 </a:t>
          </a:r>
        </a:p>
        <a:p>
          <a:r>
            <a:rPr lang="es-CR" sz="1600" b="1" dirty="0" smtClean="0"/>
            <a:t>2 Procesos de Comunicación</a:t>
          </a:r>
          <a:endParaRPr lang="es-CR" sz="1600" b="1" dirty="0"/>
        </a:p>
      </dgm:t>
    </dgm:pt>
    <dgm:pt modelId="{7362380F-4C86-4719-B490-928785E5A399}" type="parTrans" cxnId="{23567E46-F55A-4BA9-A84B-DD03BF859221}">
      <dgm:prSet/>
      <dgm:spPr/>
      <dgm:t>
        <a:bodyPr/>
        <a:lstStyle/>
        <a:p>
          <a:endParaRPr lang="es-CR"/>
        </a:p>
      </dgm:t>
    </dgm:pt>
    <dgm:pt modelId="{BC6513C3-A834-4214-9995-13703412CF04}" type="sibTrans" cxnId="{23567E46-F55A-4BA9-A84B-DD03BF859221}">
      <dgm:prSet/>
      <dgm:spPr/>
      <dgm:t>
        <a:bodyPr/>
        <a:lstStyle/>
        <a:p>
          <a:endParaRPr lang="es-CR"/>
        </a:p>
      </dgm:t>
    </dgm:pt>
    <dgm:pt modelId="{6427D007-8EA3-47DF-8856-21E9C283E843}">
      <dgm:prSet phldrT="[Text]" custT="1"/>
      <dgm:spPr/>
      <dgm:t>
        <a:bodyPr/>
        <a:lstStyle/>
        <a:p>
          <a:r>
            <a:rPr lang="es-CR" sz="1800" b="1" dirty="0" smtClean="0"/>
            <a:t>2012</a:t>
          </a:r>
          <a:br>
            <a:rPr lang="es-CR" sz="1800" b="1" dirty="0" smtClean="0"/>
          </a:br>
          <a:r>
            <a:rPr lang="es-CR" sz="1800" b="1" dirty="0" smtClean="0"/>
            <a:t>1 Área de Conocimiento,    4 procesos de Gestión de Involucrados</a:t>
          </a:r>
          <a:endParaRPr lang="es-CR" sz="1800" b="1" dirty="0"/>
        </a:p>
      </dgm:t>
    </dgm:pt>
    <dgm:pt modelId="{047D3689-EF74-4BB5-812C-9441F91D1825}" type="parTrans" cxnId="{AECBB1C2-0B04-41A7-800F-F9045EE78F4A}">
      <dgm:prSet/>
      <dgm:spPr/>
      <dgm:t>
        <a:bodyPr/>
        <a:lstStyle/>
        <a:p>
          <a:endParaRPr lang="es-CR"/>
        </a:p>
      </dgm:t>
    </dgm:pt>
    <dgm:pt modelId="{6F7EF434-53F1-41E4-915E-BC45D44D8189}" type="sibTrans" cxnId="{AECBB1C2-0B04-41A7-800F-F9045EE78F4A}">
      <dgm:prSet/>
      <dgm:spPr/>
      <dgm:t>
        <a:bodyPr/>
        <a:lstStyle/>
        <a:p>
          <a:endParaRPr lang="es-CR"/>
        </a:p>
      </dgm:t>
    </dgm:pt>
    <dgm:pt modelId="{30D99275-C4D6-4ADD-8D4E-2E45888E2F63}" type="pres">
      <dgm:prSet presAssocID="{31F466B4-3426-4580-96DB-A541B857D213}" presName="arrowDiagram" presStyleCnt="0">
        <dgm:presLayoutVars>
          <dgm:chMax val="5"/>
          <dgm:dir/>
          <dgm:resizeHandles val="exact"/>
        </dgm:presLayoutVars>
      </dgm:prSet>
      <dgm:spPr/>
    </dgm:pt>
    <dgm:pt modelId="{022EFAF4-31D1-40B1-B5CA-072EE39BF802}" type="pres">
      <dgm:prSet presAssocID="{31F466B4-3426-4580-96DB-A541B857D213}" presName="arrow" presStyleLbl="bgShp" presStyleIdx="0" presStyleCnt="1"/>
      <dgm:spPr/>
    </dgm:pt>
    <dgm:pt modelId="{44E544F6-D08A-4C7F-93CB-E25534C1121B}" type="pres">
      <dgm:prSet presAssocID="{31F466B4-3426-4580-96DB-A541B857D213}" presName="arrowDiagram4" presStyleCnt="0"/>
      <dgm:spPr/>
    </dgm:pt>
    <dgm:pt modelId="{A1811497-7B06-480D-AC42-982F185BA008}" type="pres">
      <dgm:prSet presAssocID="{02DB6C08-5FCF-4D11-9744-1DD88CB34A4D}" presName="bullet4a" presStyleLbl="node1" presStyleIdx="0" presStyleCnt="4"/>
      <dgm:spPr/>
    </dgm:pt>
    <dgm:pt modelId="{62E7D3B3-0223-4A16-A233-2A03B1F9D910}" type="pres">
      <dgm:prSet presAssocID="{02DB6C08-5FCF-4D11-9744-1DD88CB34A4D}" presName="textBox4a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D5C6B466-FB56-43E3-9038-D7D92207745F}" type="pres">
      <dgm:prSet presAssocID="{AA44E339-F9F2-40FA-A323-C7A467826BE6}" presName="bullet4b" presStyleLbl="node1" presStyleIdx="1" presStyleCnt="4"/>
      <dgm:spPr/>
    </dgm:pt>
    <dgm:pt modelId="{50233656-835C-4FEF-B46A-3B0A6037CE9B}" type="pres">
      <dgm:prSet presAssocID="{AA44E339-F9F2-40FA-A323-C7A467826BE6}" presName="textBox4b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A6D1B1C3-21DA-4E6D-892F-37D207FE972C}" type="pres">
      <dgm:prSet presAssocID="{4832CD47-7929-4D9E-AF63-457B335B4F77}" presName="bullet4c" presStyleLbl="node1" presStyleIdx="2" presStyleCnt="4"/>
      <dgm:spPr/>
    </dgm:pt>
    <dgm:pt modelId="{7FFB71BA-C8C8-4744-AFFB-0B9E2C613DE1}" type="pres">
      <dgm:prSet presAssocID="{4832CD47-7929-4D9E-AF63-457B335B4F77}" presName="textBox4c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29A4A67F-D70C-4BCC-A8D7-7E4D86007D68}" type="pres">
      <dgm:prSet presAssocID="{6427D007-8EA3-47DF-8856-21E9C283E843}" presName="bullet4d" presStyleLbl="node1" presStyleIdx="3" presStyleCnt="4"/>
      <dgm:spPr/>
    </dgm:pt>
    <dgm:pt modelId="{55E73433-FDD7-4652-B948-A6A19067C116}" type="pres">
      <dgm:prSet presAssocID="{6427D007-8EA3-47DF-8856-21E9C283E843}" presName="textBox4d" presStyleLbl="revTx" presStyleIdx="3" presStyleCnt="4" custScaleX="126053" custScaleY="83981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</dgm:ptLst>
  <dgm:cxnLst>
    <dgm:cxn modelId="{EF233208-1AD1-41A2-9AD1-4EF77ECEAEE6}" type="presOf" srcId="{AA44E339-F9F2-40FA-A323-C7A467826BE6}" destId="{50233656-835C-4FEF-B46A-3B0A6037CE9B}" srcOrd="0" destOrd="0" presId="urn:microsoft.com/office/officeart/2005/8/layout/arrow2"/>
    <dgm:cxn modelId="{E9B9F368-215F-4AB9-9FF5-51A0A11F8F29}" type="presOf" srcId="{31F466B4-3426-4580-96DB-A541B857D213}" destId="{30D99275-C4D6-4ADD-8D4E-2E45888E2F63}" srcOrd="0" destOrd="0" presId="urn:microsoft.com/office/officeart/2005/8/layout/arrow2"/>
    <dgm:cxn modelId="{23567E46-F55A-4BA9-A84B-DD03BF859221}" srcId="{31F466B4-3426-4580-96DB-A541B857D213}" destId="{4832CD47-7929-4D9E-AF63-457B335B4F77}" srcOrd="2" destOrd="0" parTransId="{7362380F-4C86-4719-B490-928785E5A399}" sibTransId="{BC6513C3-A834-4214-9995-13703412CF04}"/>
    <dgm:cxn modelId="{AECBB1C2-0B04-41A7-800F-F9045EE78F4A}" srcId="{31F466B4-3426-4580-96DB-A541B857D213}" destId="{6427D007-8EA3-47DF-8856-21E9C283E843}" srcOrd="3" destOrd="0" parTransId="{047D3689-EF74-4BB5-812C-9441F91D1825}" sibTransId="{6F7EF434-53F1-41E4-915E-BC45D44D8189}"/>
    <dgm:cxn modelId="{C2B27E7D-51DB-47F2-A48F-14EDB61EA49E}" type="presOf" srcId="{02DB6C08-5FCF-4D11-9744-1DD88CB34A4D}" destId="{62E7D3B3-0223-4A16-A233-2A03B1F9D910}" srcOrd="0" destOrd="0" presId="urn:microsoft.com/office/officeart/2005/8/layout/arrow2"/>
    <dgm:cxn modelId="{F41B32F9-719E-414C-917F-509B9879BC1E}" srcId="{31F466B4-3426-4580-96DB-A541B857D213}" destId="{AA44E339-F9F2-40FA-A323-C7A467826BE6}" srcOrd="1" destOrd="0" parTransId="{76680253-D690-44F1-BEFE-8574534CD037}" sibTransId="{3B235201-B66F-4A89-910A-4AEE4A7FD382}"/>
    <dgm:cxn modelId="{19EDE900-938B-4A71-AAE2-AE7E0DBA32D2}" srcId="{31F466B4-3426-4580-96DB-A541B857D213}" destId="{02DB6C08-5FCF-4D11-9744-1DD88CB34A4D}" srcOrd="0" destOrd="0" parTransId="{39CD304B-B4AE-40B4-A6E0-C4CFF43F4717}" sibTransId="{F3E9CBDD-3BAC-4F11-94CA-8295F2D4954F}"/>
    <dgm:cxn modelId="{7CBA3733-2937-4B63-A02E-CA230637332E}" type="presOf" srcId="{6427D007-8EA3-47DF-8856-21E9C283E843}" destId="{55E73433-FDD7-4652-B948-A6A19067C116}" srcOrd="0" destOrd="0" presId="urn:microsoft.com/office/officeart/2005/8/layout/arrow2"/>
    <dgm:cxn modelId="{CDE57591-B42B-40BA-9277-7A2895F03755}" type="presOf" srcId="{4832CD47-7929-4D9E-AF63-457B335B4F77}" destId="{7FFB71BA-C8C8-4744-AFFB-0B9E2C613DE1}" srcOrd="0" destOrd="0" presId="urn:microsoft.com/office/officeart/2005/8/layout/arrow2"/>
    <dgm:cxn modelId="{F3A9FCA0-57CA-4A30-B7F1-B86579DC93E2}" type="presParOf" srcId="{30D99275-C4D6-4ADD-8D4E-2E45888E2F63}" destId="{022EFAF4-31D1-40B1-B5CA-072EE39BF802}" srcOrd="0" destOrd="0" presId="urn:microsoft.com/office/officeart/2005/8/layout/arrow2"/>
    <dgm:cxn modelId="{77F1470A-25AF-45AD-95A7-BD1175919925}" type="presParOf" srcId="{30D99275-C4D6-4ADD-8D4E-2E45888E2F63}" destId="{44E544F6-D08A-4C7F-93CB-E25534C1121B}" srcOrd="1" destOrd="0" presId="urn:microsoft.com/office/officeart/2005/8/layout/arrow2"/>
    <dgm:cxn modelId="{BF5D243B-6264-4EDA-B5F3-C446E7AF52C7}" type="presParOf" srcId="{44E544F6-D08A-4C7F-93CB-E25534C1121B}" destId="{A1811497-7B06-480D-AC42-982F185BA008}" srcOrd="0" destOrd="0" presId="urn:microsoft.com/office/officeart/2005/8/layout/arrow2"/>
    <dgm:cxn modelId="{5C9F0E58-2147-4688-8EF4-44EAEC89F629}" type="presParOf" srcId="{44E544F6-D08A-4C7F-93CB-E25534C1121B}" destId="{62E7D3B3-0223-4A16-A233-2A03B1F9D910}" srcOrd="1" destOrd="0" presId="urn:microsoft.com/office/officeart/2005/8/layout/arrow2"/>
    <dgm:cxn modelId="{399A57EC-AB64-42DB-A1D2-D5008407A9F4}" type="presParOf" srcId="{44E544F6-D08A-4C7F-93CB-E25534C1121B}" destId="{D5C6B466-FB56-43E3-9038-D7D92207745F}" srcOrd="2" destOrd="0" presId="urn:microsoft.com/office/officeart/2005/8/layout/arrow2"/>
    <dgm:cxn modelId="{3218C6EC-F61F-43D2-8B01-FA7A1BEBCAEF}" type="presParOf" srcId="{44E544F6-D08A-4C7F-93CB-E25534C1121B}" destId="{50233656-835C-4FEF-B46A-3B0A6037CE9B}" srcOrd="3" destOrd="0" presId="urn:microsoft.com/office/officeart/2005/8/layout/arrow2"/>
    <dgm:cxn modelId="{1BE957DE-3C97-4784-9C32-4CC35E328E1A}" type="presParOf" srcId="{44E544F6-D08A-4C7F-93CB-E25534C1121B}" destId="{A6D1B1C3-21DA-4E6D-892F-37D207FE972C}" srcOrd="4" destOrd="0" presId="urn:microsoft.com/office/officeart/2005/8/layout/arrow2"/>
    <dgm:cxn modelId="{0802B5C3-93EF-4124-9019-A378B7BE0288}" type="presParOf" srcId="{44E544F6-D08A-4C7F-93CB-E25534C1121B}" destId="{7FFB71BA-C8C8-4744-AFFB-0B9E2C613DE1}" srcOrd="5" destOrd="0" presId="urn:microsoft.com/office/officeart/2005/8/layout/arrow2"/>
    <dgm:cxn modelId="{440CAC92-B5A0-40BA-A32D-496F49E3A5A8}" type="presParOf" srcId="{44E544F6-D08A-4C7F-93CB-E25534C1121B}" destId="{29A4A67F-D70C-4BCC-A8D7-7E4D86007D68}" srcOrd="6" destOrd="0" presId="urn:microsoft.com/office/officeart/2005/8/layout/arrow2"/>
    <dgm:cxn modelId="{AA2D9F66-72B8-4E3E-AC02-377C0C557E24}" type="presParOf" srcId="{44E544F6-D08A-4C7F-93CB-E25534C1121B}" destId="{55E73433-FDD7-4652-B948-A6A19067C116}" srcOrd="7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3B91150-31A6-4E69-A883-96BF660BD272}" type="doc">
      <dgm:prSet loTypeId="urn:microsoft.com/office/officeart/2005/8/layout/list1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CR"/>
        </a:p>
      </dgm:t>
    </dgm:pt>
    <dgm:pt modelId="{76A66187-683B-4B87-B223-CB8F74BB0416}">
      <dgm:prSet phldrT="[Text]" custT="1"/>
      <dgm:spPr/>
      <dgm:t>
        <a:bodyPr/>
        <a:lstStyle/>
        <a:p>
          <a:r>
            <a:rPr lang="es-CR" sz="2000" dirty="0" smtClean="0"/>
            <a:t>Aporta 1 de los 2 procesos de iniciación.</a:t>
          </a:r>
          <a:endParaRPr lang="es-CR" sz="2000" dirty="0"/>
        </a:p>
      </dgm:t>
    </dgm:pt>
    <dgm:pt modelId="{58D734A2-2BAB-46FA-93FD-8EB14B103FA1}" type="parTrans" cxnId="{926F7368-ADDD-43AE-A9E4-DFFD16B429E7}">
      <dgm:prSet/>
      <dgm:spPr/>
      <dgm:t>
        <a:bodyPr/>
        <a:lstStyle/>
        <a:p>
          <a:endParaRPr lang="es-CR"/>
        </a:p>
      </dgm:t>
    </dgm:pt>
    <dgm:pt modelId="{8E4FB080-B270-4AD9-BA38-43DBD2FE4FD8}" type="sibTrans" cxnId="{926F7368-ADDD-43AE-A9E4-DFFD16B429E7}">
      <dgm:prSet/>
      <dgm:spPr/>
      <dgm:t>
        <a:bodyPr/>
        <a:lstStyle/>
        <a:p>
          <a:endParaRPr lang="es-CR"/>
        </a:p>
      </dgm:t>
    </dgm:pt>
    <dgm:pt modelId="{A8A10A5D-7456-4D99-8417-4A7A933F2A23}">
      <dgm:prSet phldrT="[Text]" custT="1"/>
      <dgm:spPr/>
      <dgm:t>
        <a:bodyPr/>
        <a:lstStyle/>
        <a:p>
          <a:r>
            <a:rPr lang="es-CR" sz="2000" dirty="0" smtClean="0"/>
            <a:t>Incluye 2 de los proceso s nuevos en esta edición del </a:t>
          </a:r>
          <a:r>
            <a:rPr lang="es-CR" sz="2000" dirty="0" err="1" smtClean="0"/>
            <a:t>PMBoK</a:t>
          </a:r>
          <a:r>
            <a:rPr lang="es-CR" sz="2000" dirty="0" smtClean="0"/>
            <a:t>.</a:t>
          </a:r>
          <a:endParaRPr lang="es-CR" sz="2000" dirty="0"/>
        </a:p>
      </dgm:t>
    </dgm:pt>
    <dgm:pt modelId="{B09C45FB-0143-4E8D-A744-1AEC7746A666}" type="parTrans" cxnId="{F9F987FD-284D-4882-86CD-D31C180F7EC2}">
      <dgm:prSet/>
      <dgm:spPr/>
      <dgm:t>
        <a:bodyPr/>
        <a:lstStyle/>
        <a:p>
          <a:endParaRPr lang="es-CR"/>
        </a:p>
      </dgm:t>
    </dgm:pt>
    <dgm:pt modelId="{208C945E-A3FD-47DA-BB53-945D87521283}" type="sibTrans" cxnId="{F9F987FD-284D-4882-86CD-D31C180F7EC2}">
      <dgm:prSet/>
      <dgm:spPr/>
      <dgm:t>
        <a:bodyPr/>
        <a:lstStyle/>
        <a:p>
          <a:endParaRPr lang="es-CR"/>
        </a:p>
      </dgm:t>
    </dgm:pt>
    <dgm:pt modelId="{657214BC-4FFC-417B-9A75-83C1E33A8447}">
      <dgm:prSet phldrT="[Text]" custT="1"/>
      <dgm:spPr/>
      <dgm:t>
        <a:bodyPr/>
        <a:lstStyle/>
        <a:p>
          <a:r>
            <a:rPr lang="es-CR" sz="2000" dirty="0" smtClean="0"/>
            <a:t>El enfoque cambia de expectativas a NIVEL de compromiso.</a:t>
          </a:r>
          <a:endParaRPr lang="es-CR" sz="2000" dirty="0"/>
        </a:p>
      </dgm:t>
    </dgm:pt>
    <dgm:pt modelId="{F8B87EE6-F401-4D03-BE9F-4A2631482DA1}" type="parTrans" cxnId="{73C76431-88D6-4741-BAC3-ED462C3AC19A}">
      <dgm:prSet/>
      <dgm:spPr/>
      <dgm:t>
        <a:bodyPr/>
        <a:lstStyle/>
        <a:p>
          <a:endParaRPr lang="es-CR"/>
        </a:p>
      </dgm:t>
    </dgm:pt>
    <dgm:pt modelId="{18BEC4FE-9C92-4599-A2E4-F5E1CB7BFFB1}" type="sibTrans" cxnId="{73C76431-88D6-4741-BAC3-ED462C3AC19A}">
      <dgm:prSet/>
      <dgm:spPr/>
      <dgm:t>
        <a:bodyPr/>
        <a:lstStyle/>
        <a:p>
          <a:endParaRPr lang="es-CR"/>
        </a:p>
      </dgm:t>
    </dgm:pt>
    <dgm:pt modelId="{E5AE2A6B-E458-4B9D-A032-A2D149F29140}" type="pres">
      <dgm:prSet presAssocID="{D3B91150-31A6-4E69-A883-96BF660BD27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R"/>
        </a:p>
      </dgm:t>
    </dgm:pt>
    <dgm:pt modelId="{951EEA07-0DBB-4433-8F81-91FBF31A5652}" type="pres">
      <dgm:prSet presAssocID="{76A66187-683B-4B87-B223-CB8F74BB0416}" presName="parentLin" presStyleCnt="0"/>
      <dgm:spPr/>
    </dgm:pt>
    <dgm:pt modelId="{4E044F84-0F06-4334-99A5-00F7092B68C0}" type="pres">
      <dgm:prSet presAssocID="{76A66187-683B-4B87-B223-CB8F74BB0416}" presName="parentLeftMargin" presStyleLbl="node1" presStyleIdx="0" presStyleCnt="3"/>
      <dgm:spPr/>
      <dgm:t>
        <a:bodyPr/>
        <a:lstStyle/>
        <a:p>
          <a:endParaRPr lang="es-CR"/>
        </a:p>
      </dgm:t>
    </dgm:pt>
    <dgm:pt modelId="{DEE53766-4EE6-47EF-B1C7-28BE9B1EC34E}" type="pres">
      <dgm:prSet presAssocID="{76A66187-683B-4B87-B223-CB8F74BB0416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7B058AB5-53BF-479D-88FE-75CCC76129F5}" type="pres">
      <dgm:prSet presAssocID="{76A66187-683B-4B87-B223-CB8F74BB0416}" presName="negativeSpace" presStyleCnt="0"/>
      <dgm:spPr/>
    </dgm:pt>
    <dgm:pt modelId="{4EC2F631-AD5F-402E-926F-5A6ACF77755A}" type="pres">
      <dgm:prSet presAssocID="{76A66187-683B-4B87-B223-CB8F74BB0416}" presName="childText" presStyleLbl="conFgAcc1" presStyleIdx="0" presStyleCnt="3">
        <dgm:presLayoutVars>
          <dgm:bulletEnabled val="1"/>
        </dgm:presLayoutVars>
      </dgm:prSet>
      <dgm:spPr/>
    </dgm:pt>
    <dgm:pt modelId="{7B2249E4-4F5E-431D-9072-623B37D6D4B0}" type="pres">
      <dgm:prSet presAssocID="{8E4FB080-B270-4AD9-BA38-43DBD2FE4FD8}" presName="spaceBetweenRectangles" presStyleCnt="0"/>
      <dgm:spPr/>
    </dgm:pt>
    <dgm:pt modelId="{F7B98F27-1034-43AB-A0C8-04EB842A45CC}" type="pres">
      <dgm:prSet presAssocID="{A8A10A5D-7456-4D99-8417-4A7A933F2A23}" presName="parentLin" presStyleCnt="0"/>
      <dgm:spPr/>
    </dgm:pt>
    <dgm:pt modelId="{29318745-92F2-4689-850D-01DCDEB89303}" type="pres">
      <dgm:prSet presAssocID="{A8A10A5D-7456-4D99-8417-4A7A933F2A23}" presName="parentLeftMargin" presStyleLbl="node1" presStyleIdx="0" presStyleCnt="3"/>
      <dgm:spPr/>
      <dgm:t>
        <a:bodyPr/>
        <a:lstStyle/>
        <a:p>
          <a:endParaRPr lang="es-CR"/>
        </a:p>
      </dgm:t>
    </dgm:pt>
    <dgm:pt modelId="{81FEFE71-7D8E-48DA-B607-974FA391F685}" type="pres">
      <dgm:prSet presAssocID="{A8A10A5D-7456-4D99-8417-4A7A933F2A23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0230CF6A-1E52-4704-BAEA-A7ED400C9964}" type="pres">
      <dgm:prSet presAssocID="{A8A10A5D-7456-4D99-8417-4A7A933F2A23}" presName="negativeSpace" presStyleCnt="0"/>
      <dgm:spPr/>
    </dgm:pt>
    <dgm:pt modelId="{E5DEA3CB-0956-4BBF-BD75-9DC0F063D0B2}" type="pres">
      <dgm:prSet presAssocID="{A8A10A5D-7456-4D99-8417-4A7A933F2A23}" presName="childText" presStyleLbl="conFgAcc1" presStyleIdx="1" presStyleCnt="3">
        <dgm:presLayoutVars>
          <dgm:bulletEnabled val="1"/>
        </dgm:presLayoutVars>
      </dgm:prSet>
      <dgm:spPr/>
    </dgm:pt>
    <dgm:pt modelId="{DFE87EC9-797E-4D9C-AE5C-E925172D8D85}" type="pres">
      <dgm:prSet presAssocID="{208C945E-A3FD-47DA-BB53-945D87521283}" presName="spaceBetweenRectangles" presStyleCnt="0"/>
      <dgm:spPr/>
    </dgm:pt>
    <dgm:pt modelId="{ACF10AB9-C22B-4AE8-94B3-EEBD1E1DF8A5}" type="pres">
      <dgm:prSet presAssocID="{657214BC-4FFC-417B-9A75-83C1E33A8447}" presName="parentLin" presStyleCnt="0"/>
      <dgm:spPr/>
    </dgm:pt>
    <dgm:pt modelId="{6A27F856-6B50-4B9F-BC61-9EF4393FD8A0}" type="pres">
      <dgm:prSet presAssocID="{657214BC-4FFC-417B-9A75-83C1E33A8447}" presName="parentLeftMargin" presStyleLbl="node1" presStyleIdx="1" presStyleCnt="3"/>
      <dgm:spPr/>
      <dgm:t>
        <a:bodyPr/>
        <a:lstStyle/>
        <a:p>
          <a:endParaRPr lang="es-CR"/>
        </a:p>
      </dgm:t>
    </dgm:pt>
    <dgm:pt modelId="{543F0A43-3B31-4361-9F95-64EE1EAC7E15}" type="pres">
      <dgm:prSet presAssocID="{657214BC-4FFC-417B-9A75-83C1E33A8447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C6945287-AF1C-4E94-A3F3-682A201521F0}" type="pres">
      <dgm:prSet presAssocID="{657214BC-4FFC-417B-9A75-83C1E33A8447}" presName="negativeSpace" presStyleCnt="0"/>
      <dgm:spPr/>
    </dgm:pt>
    <dgm:pt modelId="{5B592477-4797-4D32-8D1C-A41E9FE55B43}" type="pres">
      <dgm:prSet presAssocID="{657214BC-4FFC-417B-9A75-83C1E33A8447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6896C13E-259D-4D0E-8AEE-C40D22D9B29B}" type="presOf" srcId="{657214BC-4FFC-417B-9A75-83C1E33A8447}" destId="{543F0A43-3B31-4361-9F95-64EE1EAC7E15}" srcOrd="1" destOrd="0" presId="urn:microsoft.com/office/officeart/2005/8/layout/list1"/>
    <dgm:cxn modelId="{926F7368-ADDD-43AE-A9E4-DFFD16B429E7}" srcId="{D3B91150-31A6-4E69-A883-96BF660BD272}" destId="{76A66187-683B-4B87-B223-CB8F74BB0416}" srcOrd="0" destOrd="0" parTransId="{58D734A2-2BAB-46FA-93FD-8EB14B103FA1}" sibTransId="{8E4FB080-B270-4AD9-BA38-43DBD2FE4FD8}"/>
    <dgm:cxn modelId="{52C5DEC3-FD99-4920-A63E-FC3A3506F127}" type="presOf" srcId="{D3B91150-31A6-4E69-A883-96BF660BD272}" destId="{E5AE2A6B-E458-4B9D-A032-A2D149F29140}" srcOrd="0" destOrd="0" presId="urn:microsoft.com/office/officeart/2005/8/layout/list1"/>
    <dgm:cxn modelId="{7A7E21DF-E6A3-4687-916F-16CCFA308F83}" type="presOf" srcId="{76A66187-683B-4B87-B223-CB8F74BB0416}" destId="{4E044F84-0F06-4334-99A5-00F7092B68C0}" srcOrd="0" destOrd="0" presId="urn:microsoft.com/office/officeart/2005/8/layout/list1"/>
    <dgm:cxn modelId="{F9F987FD-284D-4882-86CD-D31C180F7EC2}" srcId="{D3B91150-31A6-4E69-A883-96BF660BD272}" destId="{A8A10A5D-7456-4D99-8417-4A7A933F2A23}" srcOrd="1" destOrd="0" parTransId="{B09C45FB-0143-4E8D-A744-1AEC7746A666}" sibTransId="{208C945E-A3FD-47DA-BB53-945D87521283}"/>
    <dgm:cxn modelId="{C15DBB78-1EFB-4139-9696-098FF1C97BC7}" type="presOf" srcId="{A8A10A5D-7456-4D99-8417-4A7A933F2A23}" destId="{29318745-92F2-4689-850D-01DCDEB89303}" srcOrd="0" destOrd="0" presId="urn:microsoft.com/office/officeart/2005/8/layout/list1"/>
    <dgm:cxn modelId="{6E2C91AB-27EC-4D4D-8CE3-E34AD3D87A0C}" type="presOf" srcId="{657214BC-4FFC-417B-9A75-83C1E33A8447}" destId="{6A27F856-6B50-4B9F-BC61-9EF4393FD8A0}" srcOrd="0" destOrd="0" presId="urn:microsoft.com/office/officeart/2005/8/layout/list1"/>
    <dgm:cxn modelId="{73C76431-88D6-4741-BAC3-ED462C3AC19A}" srcId="{D3B91150-31A6-4E69-A883-96BF660BD272}" destId="{657214BC-4FFC-417B-9A75-83C1E33A8447}" srcOrd="2" destOrd="0" parTransId="{F8B87EE6-F401-4D03-BE9F-4A2631482DA1}" sibTransId="{18BEC4FE-9C92-4599-A2E4-F5E1CB7BFFB1}"/>
    <dgm:cxn modelId="{83DCDA2B-FFB0-46DD-9DC5-42D80069CB9F}" type="presOf" srcId="{76A66187-683B-4B87-B223-CB8F74BB0416}" destId="{DEE53766-4EE6-47EF-B1C7-28BE9B1EC34E}" srcOrd="1" destOrd="0" presId="urn:microsoft.com/office/officeart/2005/8/layout/list1"/>
    <dgm:cxn modelId="{78742410-F09B-470A-BB3F-BD238FE1F02D}" type="presOf" srcId="{A8A10A5D-7456-4D99-8417-4A7A933F2A23}" destId="{81FEFE71-7D8E-48DA-B607-974FA391F685}" srcOrd="1" destOrd="0" presId="urn:microsoft.com/office/officeart/2005/8/layout/list1"/>
    <dgm:cxn modelId="{EF37FA2F-1D71-4123-8FB0-BC2F44E41CF3}" type="presParOf" srcId="{E5AE2A6B-E458-4B9D-A032-A2D149F29140}" destId="{951EEA07-0DBB-4433-8F81-91FBF31A5652}" srcOrd="0" destOrd="0" presId="urn:microsoft.com/office/officeart/2005/8/layout/list1"/>
    <dgm:cxn modelId="{9544DAAC-DB6C-4C5C-AA34-0170EBF7059A}" type="presParOf" srcId="{951EEA07-0DBB-4433-8F81-91FBF31A5652}" destId="{4E044F84-0F06-4334-99A5-00F7092B68C0}" srcOrd="0" destOrd="0" presId="urn:microsoft.com/office/officeart/2005/8/layout/list1"/>
    <dgm:cxn modelId="{28E95DBF-3025-4ABB-8302-26ACEB21879B}" type="presParOf" srcId="{951EEA07-0DBB-4433-8F81-91FBF31A5652}" destId="{DEE53766-4EE6-47EF-B1C7-28BE9B1EC34E}" srcOrd="1" destOrd="0" presId="urn:microsoft.com/office/officeart/2005/8/layout/list1"/>
    <dgm:cxn modelId="{08164768-1ECA-4C54-8E5C-80551CAECF6F}" type="presParOf" srcId="{E5AE2A6B-E458-4B9D-A032-A2D149F29140}" destId="{7B058AB5-53BF-479D-88FE-75CCC76129F5}" srcOrd="1" destOrd="0" presId="urn:microsoft.com/office/officeart/2005/8/layout/list1"/>
    <dgm:cxn modelId="{2C718591-2A85-45D7-8B95-B5828E650162}" type="presParOf" srcId="{E5AE2A6B-E458-4B9D-A032-A2D149F29140}" destId="{4EC2F631-AD5F-402E-926F-5A6ACF77755A}" srcOrd="2" destOrd="0" presId="urn:microsoft.com/office/officeart/2005/8/layout/list1"/>
    <dgm:cxn modelId="{7EAE3387-63CC-4C7C-8811-CF6228B3DFD8}" type="presParOf" srcId="{E5AE2A6B-E458-4B9D-A032-A2D149F29140}" destId="{7B2249E4-4F5E-431D-9072-623B37D6D4B0}" srcOrd="3" destOrd="0" presId="urn:microsoft.com/office/officeart/2005/8/layout/list1"/>
    <dgm:cxn modelId="{6FED90F9-5789-4D70-9E07-C2F28A775616}" type="presParOf" srcId="{E5AE2A6B-E458-4B9D-A032-A2D149F29140}" destId="{F7B98F27-1034-43AB-A0C8-04EB842A45CC}" srcOrd="4" destOrd="0" presId="urn:microsoft.com/office/officeart/2005/8/layout/list1"/>
    <dgm:cxn modelId="{DFCC76E5-7F0D-404E-92F1-6873CD752727}" type="presParOf" srcId="{F7B98F27-1034-43AB-A0C8-04EB842A45CC}" destId="{29318745-92F2-4689-850D-01DCDEB89303}" srcOrd="0" destOrd="0" presId="urn:microsoft.com/office/officeart/2005/8/layout/list1"/>
    <dgm:cxn modelId="{EB35FEFA-7D5C-4E43-B52F-CB8AE63400F6}" type="presParOf" srcId="{F7B98F27-1034-43AB-A0C8-04EB842A45CC}" destId="{81FEFE71-7D8E-48DA-B607-974FA391F685}" srcOrd="1" destOrd="0" presId="urn:microsoft.com/office/officeart/2005/8/layout/list1"/>
    <dgm:cxn modelId="{A0E6C2FA-0FB0-4F31-BCC3-E03FB3B9775E}" type="presParOf" srcId="{E5AE2A6B-E458-4B9D-A032-A2D149F29140}" destId="{0230CF6A-1E52-4704-BAEA-A7ED400C9964}" srcOrd="5" destOrd="0" presId="urn:microsoft.com/office/officeart/2005/8/layout/list1"/>
    <dgm:cxn modelId="{B7052D9C-2385-4A8E-A441-E1CD61FB597E}" type="presParOf" srcId="{E5AE2A6B-E458-4B9D-A032-A2D149F29140}" destId="{E5DEA3CB-0956-4BBF-BD75-9DC0F063D0B2}" srcOrd="6" destOrd="0" presId="urn:microsoft.com/office/officeart/2005/8/layout/list1"/>
    <dgm:cxn modelId="{85897A66-1AFE-4429-99D9-20E55F6E0844}" type="presParOf" srcId="{E5AE2A6B-E458-4B9D-A032-A2D149F29140}" destId="{DFE87EC9-797E-4D9C-AE5C-E925172D8D85}" srcOrd="7" destOrd="0" presId="urn:microsoft.com/office/officeart/2005/8/layout/list1"/>
    <dgm:cxn modelId="{CE6C8F1C-D31F-4173-A5A2-37BE7DFFF996}" type="presParOf" srcId="{E5AE2A6B-E458-4B9D-A032-A2D149F29140}" destId="{ACF10AB9-C22B-4AE8-94B3-EEBD1E1DF8A5}" srcOrd="8" destOrd="0" presId="urn:microsoft.com/office/officeart/2005/8/layout/list1"/>
    <dgm:cxn modelId="{F0E734D6-F2CA-4A0D-AB9A-C552F0AD4CD1}" type="presParOf" srcId="{ACF10AB9-C22B-4AE8-94B3-EEBD1E1DF8A5}" destId="{6A27F856-6B50-4B9F-BC61-9EF4393FD8A0}" srcOrd="0" destOrd="0" presId="urn:microsoft.com/office/officeart/2005/8/layout/list1"/>
    <dgm:cxn modelId="{3880FCC8-FD07-44D3-BB2F-55E28F45FB01}" type="presParOf" srcId="{ACF10AB9-C22B-4AE8-94B3-EEBD1E1DF8A5}" destId="{543F0A43-3B31-4361-9F95-64EE1EAC7E15}" srcOrd="1" destOrd="0" presId="urn:microsoft.com/office/officeart/2005/8/layout/list1"/>
    <dgm:cxn modelId="{32632F19-2B21-4E6B-B3A3-063C21464296}" type="presParOf" srcId="{E5AE2A6B-E458-4B9D-A032-A2D149F29140}" destId="{C6945287-AF1C-4E94-A3F3-682A201521F0}" srcOrd="9" destOrd="0" presId="urn:microsoft.com/office/officeart/2005/8/layout/list1"/>
    <dgm:cxn modelId="{8E88E5C8-94F1-442D-A4BD-5274072D16F3}" type="presParOf" srcId="{E5AE2A6B-E458-4B9D-A032-A2D149F29140}" destId="{5B592477-4797-4D32-8D1C-A41E9FE55B43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86D6BB5-DBAD-4D27-94E0-0ED6A1CC79A8}" type="doc">
      <dgm:prSet loTypeId="urn:microsoft.com/office/officeart/2005/8/layout/radial6" loCatId="cycle" qsTypeId="urn:microsoft.com/office/officeart/2005/8/quickstyle/simple1" qsCatId="simple" csTypeId="urn:microsoft.com/office/officeart/2005/8/colors/colorful1#2" csCatId="colorful" phldr="1"/>
      <dgm:spPr/>
      <dgm:t>
        <a:bodyPr/>
        <a:lstStyle/>
        <a:p>
          <a:endParaRPr lang="es-CR"/>
        </a:p>
      </dgm:t>
    </dgm:pt>
    <dgm:pt modelId="{7AC5A042-F117-4226-9223-C8AD7CAA7CEB}">
      <dgm:prSet phldrT="[Text]"/>
      <dgm:spPr/>
      <dgm:t>
        <a:bodyPr/>
        <a:lstStyle/>
        <a:p>
          <a:r>
            <a:rPr lang="es-CR" dirty="0" smtClean="0"/>
            <a:t>Proyecto</a:t>
          </a:r>
          <a:endParaRPr lang="es-CR" dirty="0"/>
        </a:p>
      </dgm:t>
    </dgm:pt>
    <dgm:pt modelId="{8AD0AA14-6B26-48B6-8885-967765B4D536}" type="parTrans" cxnId="{655D0D13-AADA-4E95-B0F6-45FBD91D3034}">
      <dgm:prSet/>
      <dgm:spPr/>
      <dgm:t>
        <a:bodyPr/>
        <a:lstStyle/>
        <a:p>
          <a:endParaRPr lang="es-CR"/>
        </a:p>
      </dgm:t>
    </dgm:pt>
    <dgm:pt modelId="{E813D1F3-C314-4831-9DA2-158F10C946F3}" type="sibTrans" cxnId="{655D0D13-AADA-4E95-B0F6-45FBD91D3034}">
      <dgm:prSet/>
      <dgm:spPr/>
      <dgm:t>
        <a:bodyPr/>
        <a:lstStyle/>
        <a:p>
          <a:endParaRPr lang="es-CR"/>
        </a:p>
      </dgm:t>
    </dgm:pt>
    <dgm:pt modelId="{B40C8C31-8D79-45CD-9B20-0D23B5DC19F9}">
      <dgm:prSet phldrT="[Text]" custT="1"/>
      <dgm:spPr/>
      <dgm:t>
        <a:bodyPr/>
        <a:lstStyle/>
        <a:p>
          <a:r>
            <a:rPr lang="es-CR" sz="1800" dirty="0" smtClean="0"/>
            <a:t>Cliente</a:t>
          </a:r>
          <a:endParaRPr lang="es-CR" sz="1200" dirty="0"/>
        </a:p>
      </dgm:t>
    </dgm:pt>
    <dgm:pt modelId="{2C2DD869-6C4B-442C-B50C-D792EC46C78E}" type="parTrans" cxnId="{00439F1F-CB65-43ED-AE83-B1FC58950043}">
      <dgm:prSet/>
      <dgm:spPr/>
      <dgm:t>
        <a:bodyPr/>
        <a:lstStyle/>
        <a:p>
          <a:endParaRPr lang="es-CR"/>
        </a:p>
      </dgm:t>
    </dgm:pt>
    <dgm:pt modelId="{A48E29D8-33BD-4115-83D3-CD964DD7DBAF}" type="sibTrans" cxnId="{00439F1F-CB65-43ED-AE83-B1FC58950043}">
      <dgm:prSet/>
      <dgm:spPr/>
      <dgm:t>
        <a:bodyPr/>
        <a:lstStyle/>
        <a:p>
          <a:endParaRPr lang="es-CR"/>
        </a:p>
      </dgm:t>
    </dgm:pt>
    <dgm:pt modelId="{041A0009-8481-4EF1-AC3C-9C33BCBB87F1}">
      <dgm:prSet phldrT="[Text]" custT="1"/>
      <dgm:spPr/>
      <dgm:t>
        <a:bodyPr/>
        <a:lstStyle/>
        <a:p>
          <a:r>
            <a:rPr lang="es-CR" sz="1800" dirty="0" smtClean="0"/>
            <a:t>Usuario</a:t>
          </a:r>
          <a:endParaRPr lang="es-CR" sz="1200" dirty="0"/>
        </a:p>
      </dgm:t>
    </dgm:pt>
    <dgm:pt modelId="{06CB2058-C120-4592-B9DE-7BB4EA81F4B4}" type="parTrans" cxnId="{0F09F4E1-C122-4352-BF04-503570060784}">
      <dgm:prSet/>
      <dgm:spPr/>
      <dgm:t>
        <a:bodyPr/>
        <a:lstStyle/>
        <a:p>
          <a:endParaRPr lang="es-CR"/>
        </a:p>
      </dgm:t>
    </dgm:pt>
    <dgm:pt modelId="{53C40C0E-4EAC-406B-AC57-FBA3D4C0D68F}" type="sibTrans" cxnId="{0F09F4E1-C122-4352-BF04-503570060784}">
      <dgm:prSet/>
      <dgm:spPr/>
      <dgm:t>
        <a:bodyPr/>
        <a:lstStyle/>
        <a:p>
          <a:endParaRPr lang="es-CR"/>
        </a:p>
      </dgm:t>
    </dgm:pt>
    <dgm:pt modelId="{FB54099B-185B-48CA-92EE-E16D4C828B49}">
      <dgm:prSet phldrT="[Text]"/>
      <dgm:spPr/>
      <dgm:t>
        <a:bodyPr/>
        <a:lstStyle/>
        <a:p>
          <a:r>
            <a:rPr lang="es-CR" dirty="0" smtClean="0"/>
            <a:t>Equipo</a:t>
          </a:r>
          <a:endParaRPr lang="es-CR" dirty="0"/>
        </a:p>
      </dgm:t>
    </dgm:pt>
    <dgm:pt modelId="{1BA42C1E-EEA1-4B50-A994-7EAF46EBF0F3}" type="parTrans" cxnId="{A5EF5AED-3048-448C-A2B1-C37DF2EB5329}">
      <dgm:prSet/>
      <dgm:spPr/>
      <dgm:t>
        <a:bodyPr/>
        <a:lstStyle/>
        <a:p>
          <a:endParaRPr lang="es-CR"/>
        </a:p>
      </dgm:t>
    </dgm:pt>
    <dgm:pt modelId="{1C0E311C-6464-4504-BEAE-7B29A2E4CC0A}" type="sibTrans" cxnId="{A5EF5AED-3048-448C-A2B1-C37DF2EB5329}">
      <dgm:prSet/>
      <dgm:spPr/>
      <dgm:t>
        <a:bodyPr/>
        <a:lstStyle/>
        <a:p>
          <a:endParaRPr lang="es-CR"/>
        </a:p>
      </dgm:t>
    </dgm:pt>
    <dgm:pt modelId="{C6C52E9F-FDF8-41B8-8A20-B3268D6B4FA2}">
      <dgm:prSet phldrT="[Text]" custT="1"/>
      <dgm:spPr/>
      <dgm:t>
        <a:bodyPr/>
        <a:lstStyle/>
        <a:p>
          <a:r>
            <a:rPr lang="es-CR" sz="1200" dirty="0" smtClean="0"/>
            <a:t>Patrocinador</a:t>
          </a:r>
          <a:endParaRPr lang="es-CR" sz="1200" dirty="0"/>
        </a:p>
      </dgm:t>
    </dgm:pt>
    <dgm:pt modelId="{EA13E087-FAFE-49B1-8AEF-771C0EC740F0}" type="parTrans" cxnId="{EC3D018B-E58E-4DD4-A2C1-B2B13B6DCA87}">
      <dgm:prSet/>
      <dgm:spPr/>
      <dgm:t>
        <a:bodyPr/>
        <a:lstStyle/>
        <a:p>
          <a:endParaRPr lang="es-CR"/>
        </a:p>
      </dgm:t>
    </dgm:pt>
    <dgm:pt modelId="{617F3A41-3C80-490A-8C31-474786490FC9}" type="sibTrans" cxnId="{EC3D018B-E58E-4DD4-A2C1-B2B13B6DCA87}">
      <dgm:prSet/>
      <dgm:spPr/>
      <dgm:t>
        <a:bodyPr/>
        <a:lstStyle/>
        <a:p>
          <a:endParaRPr lang="es-CR"/>
        </a:p>
      </dgm:t>
    </dgm:pt>
    <dgm:pt modelId="{0689BDB4-8550-42BA-AC64-C9F98783B907}">
      <dgm:prSet phldrT="[Text]" custT="1"/>
      <dgm:spPr/>
      <dgm:t>
        <a:bodyPr/>
        <a:lstStyle/>
        <a:p>
          <a:r>
            <a:rPr lang="es-CR" sz="1800" dirty="0" smtClean="0"/>
            <a:t>Público</a:t>
          </a:r>
          <a:endParaRPr lang="es-CR" sz="1200" dirty="0"/>
        </a:p>
      </dgm:t>
    </dgm:pt>
    <dgm:pt modelId="{33673C58-F4D1-4819-A398-EBAD3A8B0366}" type="parTrans" cxnId="{8CB503CB-7731-4349-BD26-FC486921D839}">
      <dgm:prSet/>
      <dgm:spPr/>
      <dgm:t>
        <a:bodyPr/>
        <a:lstStyle/>
        <a:p>
          <a:endParaRPr lang="es-CR"/>
        </a:p>
      </dgm:t>
    </dgm:pt>
    <dgm:pt modelId="{EB969D40-8FBB-4F08-A212-B67A7DA116F2}" type="sibTrans" cxnId="{8CB503CB-7731-4349-BD26-FC486921D839}">
      <dgm:prSet/>
      <dgm:spPr/>
      <dgm:t>
        <a:bodyPr/>
        <a:lstStyle/>
        <a:p>
          <a:endParaRPr lang="es-CR"/>
        </a:p>
      </dgm:t>
    </dgm:pt>
    <dgm:pt modelId="{A1613003-E3AB-4C90-A479-5A5557194533}" type="pres">
      <dgm:prSet presAssocID="{886D6BB5-DBAD-4D27-94E0-0ED6A1CC79A8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CR"/>
        </a:p>
      </dgm:t>
    </dgm:pt>
    <dgm:pt modelId="{0C34422A-477B-4183-B838-3DDB1B32B79D}" type="pres">
      <dgm:prSet presAssocID="{7AC5A042-F117-4226-9223-C8AD7CAA7CEB}" presName="centerShape" presStyleLbl="node0" presStyleIdx="0" presStyleCnt="1"/>
      <dgm:spPr/>
      <dgm:t>
        <a:bodyPr/>
        <a:lstStyle/>
        <a:p>
          <a:endParaRPr lang="es-CR"/>
        </a:p>
      </dgm:t>
    </dgm:pt>
    <dgm:pt modelId="{7D051660-189F-4F29-997D-C4ADD0161382}" type="pres">
      <dgm:prSet presAssocID="{B40C8C31-8D79-45CD-9B20-0D23B5DC19F9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59CD63EE-51E2-40F1-A3E4-2162BD8316BF}" type="pres">
      <dgm:prSet presAssocID="{B40C8C31-8D79-45CD-9B20-0D23B5DC19F9}" presName="dummy" presStyleCnt="0"/>
      <dgm:spPr/>
    </dgm:pt>
    <dgm:pt modelId="{33B4CD91-3A92-4F86-AD74-04B7C001994F}" type="pres">
      <dgm:prSet presAssocID="{A48E29D8-33BD-4115-83D3-CD964DD7DBAF}" presName="sibTrans" presStyleLbl="sibTrans2D1" presStyleIdx="0" presStyleCnt="5"/>
      <dgm:spPr/>
      <dgm:t>
        <a:bodyPr/>
        <a:lstStyle/>
        <a:p>
          <a:endParaRPr lang="es-CR"/>
        </a:p>
      </dgm:t>
    </dgm:pt>
    <dgm:pt modelId="{0CAA2907-E0ED-4C68-853D-2972086261F5}" type="pres">
      <dgm:prSet presAssocID="{041A0009-8481-4EF1-AC3C-9C33BCBB87F1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26F76763-A7F9-4B41-BB62-6151970BDFAC}" type="pres">
      <dgm:prSet presAssocID="{041A0009-8481-4EF1-AC3C-9C33BCBB87F1}" presName="dummy" presStyleCnt="0"/>
      <dgm:spPr/>
    </dgm:pt>
    <dgm:pt modelId="{180EA535-A4FF-408C-B696-EBC11D65D3A5}" type="pres">
      <dgm:prSet presAssocID="{53C40C0E-4EAC-406B-AC57-FBA3D4C0D68F}" presName="sibTrans" presStyleLbl="sibTrans2D1" presStyleIdx="1" presStyleCnt="5"/>
      <dgm:spPr/>
      <dgm:t>
        <a:bodyPr/>
        <a:lstStyle/>
        <a:p>
          <a:endParaRPr lang="es-CR"/>
        </a:p>
      </dgm:t>
    </dgm:pt>
    <dgm:pt modelId="{031AC437-2C8F-451F-B499-C29D428E9F7B}" type="pres">
      <dgm:prSet presAssocID="{FB54099B-185B-48CA-92EE-E16D4C828B49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B7D0DE25-1C9B-4F70-BB61-D52E56D325CF}" type="pres">
      <dgm:prSet presAssocID="{FB54099B-185B-48CA-92EE-E16D4C828B49}" presName="dummy" presStyleCnt="0"/>
      <dgm:spPr/>
    </dgm:pt>
    <dgm:pt modelId="{CAF9148D-05DC-4619-B9BC-BFE870CDEBBE}" type="pres">
      <dgm:prSet presAssocID="{1C0E311C-6464-4504-BEAE-7B29A2E4CC0A}" presName="sibTrans" presStyleLbl="sibTrans2D1" presStyleIdx="2" presStyleCnt="5"/>
      <dgm:spPr/>
      <dgm:t>
        <a:bodyPr/>
        <a:lstStyle/>
        <a:p>
          <a:endParaRPr lang="es-CR"/>
        </a:p>
      </dgm:t>
    </dgm:pt>
    <dgm:pt modelId="{3C277C82-A1D8-4A77-9F46-1C1158DD5635}" type="pres">
      <dgm:prSet presAssocID="{C6C52E9F-FDF8-41B8-8A20-B3268D6B4FA2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481F72D8-70F9-48F8-A74F-CB94490401C4}" type="pres">
      <dgm:prSet presAssocID="{C6C52E9F-FDF8-41B8-8A20-B3268D6B4FA2}" presName="dummy" presStyleCnt="0"/>
      <dgm:spPr/>
    </dgm:pt>
    <dgm:pt modelId="{CF12A036-206C-493F-A17B-9D175A9ECB99}" type="pres">
      <dgm:prSet presAssocID="{617F3A41-3C80-490A-8C31-474786490FC9}" presName="sibTrans" presStyleLbl="sibTrans2D1" presStyleIdx="3" presStyleCnt="5"/>
      <dgm:spPr/>
      <dgm:t>
        <a:bodyPr/>
        <a:lstStyle/>
        <a:p>
          <a:endParaRPr lang="es-CR"/>
        </a:p>
      </dgm:t>
    </dgm:pt>
    <dgm:pt modelId="{D788BF79-3D4B-499E-8F2A-67F959D5BFC6}" type="pres">
      <dgm:prSet presAssocID="{0689BDB4-8550-42BA-AC64-C9F98783B907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F998DC14-EF13-46F9-BF14-B2372E54B721}" type="pres">
      <dgm:prSet presAssocID="{0689BDB4-8550-42BA-AC64-C9F98783B907}" presName="dummy" presStyleCnt="0"/>
      <dgm:spPr/>
    </dgm:pt>
    <dgm:pt modelId="{736E4D0B-6C55-4727-AC4E-C5BD291AE1CD}" type="pres">
      <dgm:prSet presAssocID="{EB969D40-8FBB-4F08-A212-B67A7DA116F2}" presName="sibTrans" presStyleLbl="sibTrans2D1" presStyleIdx="4" presStyleCnt="5"/>
      <dgm:spPr/>
      <dgm:t>
        <a:bodyPr/>
        <a:lstStyle/>
        <a:p>
          <a:endParaRPr lang="es-CR"/>
        </a:p>
      </dgm:t>
    </dgm:pt>
  </dgm:ptLst>
  <dgm:cxnLst>
    <dgm:cxn modelId="{A5EF5AED-3048-448C-A2B1-C37DF2EB5329}" srcId="{7AC5A042-F117-4226-9223-C8AD7CAA7CEB}" destId="{FB54099B-185B-48CA-92EE-E16D4C828B49}" srcOrd="2" destOrd="0" parTransId="{1BA42C1E-EEA1-4B50-A994-7EAF46EBF0F3}" sibTransId="{1C0E311C-6464-4504-BEAE-7B29A2E4CC0A}"/>
    <dgm:cxn modelId="{EB3B6D00-1F63-4488-9D26-F54A5C6032B6}" type="presOf" srcId="{B40C8C31-8D79-45CD-9B20-0D23B5DC19F9}" destId="{7D051660-189F-4F29-997D-C4ADD0161382}" srcOrd="0" destOrd="0" presId="urn:microsoft.com/office/officeart/2005/8/layout/radial6"/>
    <dgm:cxn modelId="{E11549B6-52FA-4718-91F6-AEFE952C94FB}" type="presOf" srcId="{A48E29D8-33BD-4115-83D3-CD964DD7DBAF}" destId="{33B4CD91-3A92-4F86-AD74-04B7C001994F}" srcOrd="0" destOrd="0" presId="urn:microsoft.com/office/officeart/2005/8/layout/radial6"/>
    <dgm:cxn modelId="{E9423700-60BA-403E-A77D-97115496013A}" type="presOf" srcId="{0689BDB4-8550-42BA-AC64-C9F98783B907}" destId="{D788BF79-3D4B-499E-8F2A-67F959D5BFC6}" srcOrd="0" destOrd="0" presId="urn:microsoft.com/office/officeart/2005/8/layout/radial6"/>
    <dgm:cxn modelId="{11EF94BF-604B-46D0-8314-5C9265C0B4DB}" type="presOf" srcId="{C6C52E9F-FDF8-41B8-8A20-B3268D6B4FA2}" destId="{3C277C82-A1D8-4A77-9F46-1C1158DD5635}" srcOrd="0" destOrd="0" presId="urn:microsoft.com/office/officeart/2005/8/layout/radial6"/>
    <dgm:cxn modelId="{6352F45A-D202-47AB-9751-76D677F2632F}" type="presOf" srcId="{FB54099B-185B-48CA-92EE-E16D4C828B49}" destId="{031AC437-2C8F-451F-B499-C29D428E9F7B}" srcOrd="0" destOrd="0" presId="urn:microsoft.com/office/officeart/2005/8/layout/radial6"/>
    <dgm:cxn modelId="{CBD11E80-DCE2-45FA-A1EF-9B592780DF74}" type="presOf" srcId="{041A0009-8481-4EF1-AC3C-9C33BCBB87F1}" destId="{0CAA2907-E0ED-4C68-853D-2972086261F5}" srcOrd="0" destOrd="0" presId="urn:microsoft.com/office/officeart/2005/8/layout/radial6"/>
    <dgm:cxn modelId="{EC3D018B-E58E-4DD4-A2C1-B2B13B6DCA87}" srcId="{7AC5A042-F117-4226-9223-C8AD7CAA7CEB}" destId="{C6C52E9F-FDF8-41B8-8A20-B3268D6B4FA2}" srcOrd="3" destOrd="0" parTransId="{EA13E087-FAFE-49B1-8AEF-771C0EC740F0}" sibTransId="{617F3A41-3C80-490A-8C31-474786490FC9}"/>
    <dgm:cxn modelId="{9F765A4A-DB2C-4F36-B6DE-DC0821691C12}" type="presOf" srcId="{886D6BB5-DBAD-4D27-94E0-0ED6A1CC79A8}" destId="{A1613003-E3AB-4C90-A479-5A5557194533}" srcOrd="0" destOrd="0" presId="urn:microsoft.com/office/officeart/2005/8/layout/radial6"/>
    <dgm:cxn modelId="{8CB503CB-7731-4349-BD26-FC486921D839}" srcId="{7AC5A042-F117-4226-9223-C8AD7CAA7CEB}" destId="{0689BDB4-8550-42BA-AC64-C9F98783B907}" srcOrd="4" destOrd="0" parTransId="{33673C58-F4D1-4819-A398-EBAD3A8B0366}" sibTransId="{EB969D40-8FBB-4F08-A212-B67A7DA116F2}"/>
    <dgm:cxn modelId="{F792A24A-D373-47C3-926B-5E475825CA49}" type="presOf" srcId="{EB969D40-8FBB-4F08-A212-B67A7DA116F2}" destId="{736E4D0B-6C55-4727-AC4E-C5BD291AE1CD}" srcOrd="0" destOrd="0" presId="urn:microsoft.com/office/officeart/2005/8/layout/radial6"/>
    <dgm:cxn modelId="{0F09F4E1-C122-4352-BF04-503570060784}" srcId="{7AC5A042-F117-4226-9223-C8AD7CAA7CEB}" destId="{041A0009-8481-4EF1-AC3C-9C33BCBB87F1}" srcOrd="1" destOrd="0" parTransId="{06CB2058-C120-4592-B9DE-7BB4EA81F4B4}" sibTransId="{53C40C0E-4EAC-406B-AC57-FBA3D4C0D68F}"/>
    <dgm:cxn modelId="{4FA32444-3A34-4EC6-A6EE-5AF4B65EE46F}" type="presOf" srcId="{53C40C0E-4EAC-406B-AC57-FBA3D4C0D68F}" destId="{180EA535-A4FF-408C-B696-EBC11D65D3A5}" srcOrd="0" destOrd="0" presId="urn:microsoft.com/office/officeart/2005/8/layout/radial6"/>
    <dgm:cxn modelId="{655D0D13-AADA-4E95-B0F6-45FBD91D3034}" srcId="{886D6BB5-DBAD-4D27-94E0-0ED6A1CC79A8}" destId="{7AC5A042-F117-4226-9223-C8AD7CAA7CEB}" srcOrd="0" destOrd="0" parTransId="{8AD0AA14-6B26-48B6-8885-967765B4D536}" sibTransId="{E813D1F3-C314-4831-9DA2-158F10C946F3}"/>
    <dgm:cxn modelId="{F05D591C-BF46-4890-BAA3-F1BF78CE1A8C}" type="presOf" srcId="{617F3A41-3C80-490A-8C31-474786490FC9}" destId="{CF12A036-206C-493F-A17B-9D175A9ECB99}" srcOrd="0" destOrd="0" presId="urn:microsoft.com/office/officeart/2005/8/layout/radial6"/>
    <dgm:cxn modelId="{874BD939-7DF8-4546-8021-8D6BFA5E1869}" type="presOf" srcId="{1C0E311C-6464-4504-BEAE-7B29A2E4CC0A}" destId="{CAF9148D-05DC-4619-B9BC-BFE870CDEBBE}" srcOrd="0" destOrd="0" presId="urn:microsoft.com/office/officeart/2005/8/layout/radial6"/>
    <dgm:cxn modelId="{00439F1F-CB65-43ED-AE83-B1FC58950043}" srcId="{7AC5A042-F117-4226-9223-C8AD7CAA7CEB}" destId="{B40C8C31-8D79-45CD-9B20-0D23B5DC19F9}" srcOrd="0" destOrd="0" parTransId="{2C2DD869-6C4B-442C-B50C-D792EC46C78E}" sibTransId="{A48E29D8-33BD-4115-83D3-CD964DD7DBAF}"/>
    <dgm:cxn modelId="{7AA1DE90-C1EC-47FF-ABF6-7C6BBCD1A99F}" type="presOf" srcId="{7AC5A042-F117-4226-9223-C8AD7CAA7CEB}" destId="{0C34422A-477B-4183-B838-3DDB1B32B79D}" srcOrd="0" destOrd="0" presId="urn:microsoft.com/office/officeart/2005/8/layout/radial6"/>
    <dgm:cxn modelId="{CC75A627-FDD6-4909-BEC8-490562811A8A}" type="presParOf" srcId="{A1613003-E3AB-4C90-A479-5A5557194533}" destId="{0C34422A-477B-4183-B838-3DDB1B32B79D}" srcOrd="0" destOrd="0" presId="urn:microsoft.com/office/officeart/2005/8/layout/radial6"/>
    <dgm:cxn modelId="{0851B9FA-3DFA-421E-86F5-7756BEF36161}" type="presParOf" srcId="{A1613003-E3AB-4C90-A479-5A5557194533}" destId="{7D051660-189F-4F29-997D-C4ADD0161382}" srcOrd="1" destOrd="0" presId="urn:microsoft.com/office/officeart/2005/8/layout/radial6"/>
    <dgm:cxn modelId="{78621565-329A-4E7A-9B61-9C61780AE38A}" type="presParOf" srcId="{A1613003-E3AB-4C90-A479-5A5557194533}" destId="{59CD63EE-51E2-40F1-A3E4-2162BD8316BF}" srcOrd="2" destOrd="0" presId="urn:microsoft.com/office/officeart/2005/8/layout/radial6"/>
    <dgm:cxn modelId="{DBFD7DB1-3CFD-4027-A09E-4F0586FE7C0A}" type="presParOf" srcId="{A1613003-E3AB-4C90-A479-5A5557194533}" destId="{33B4CD91-3A92-4F86-AD74-04B7C001994F}" srcOrd="3" destOrd="0" presId="urn:microsoft.com/office/officeart/2005/8/layout/radial6"/>
    <dgm:cxn modelId="{EB65169F-464F-469E-A96F-FC6997CB5A15}" type="presParOf" srcId="{A1613003-E3AB-4C90-A479-5A5557194533}" destId="{0CAA2907-E0ED-4C68-853D-2972086261F5}" srcOrd="4" destOrd="0" presId="urn:microsoft.com/office/officeart/2005/8/layout/radial6"/>
    <dgm:cxn modelId="{E6F96CE3-078C-43AE-86B9-AAEEA7AB0CF2}" type="presParOf" srcId="{A1613003-E3AB-4C90-A479-5A5557194533}" destId="{26F76763-A7F9-4B41-BB62-6151970BDFAC}" srcOrd="5" destOrd="0" presId="urn:microsoft.com/office/officeart/2005/8/layout/radial6"/>
    <dgm:cxn modelId="{7456F940-8119-41F1-995A-E27FA2CEA2F2}" type="presParOf" srcId="{A1613003-E3AB-4C90-A479-5A5557194533}" destId="{180EA535-A4FF-408C-B696-EBC11D65D3A5}" srcOrd="6" destOrd="0" presId="urn:microsoft.com/office/officeart/2005/8/layout/radial6"/>
    <dgm:cxn modelId="{2946B56E-8208-42D2-B2F9-D98E18442123}" type="presParOf" srcId="{A1613003-E3AB-4C90-A479-5A5557194533}" destId="{031AC437-2C8F-451F-B499-C29D428E9F7B}" srcOrd="7" destOrd="0" presId="urn:microsoft.com/office/officeart/2005/8/layout/radial6"/>
    <dgm:cxn modelId="{DDDBA968-164F-48A7-A0EB-F3F02DEF6F0D}" type="presParOf" srcId="{A1613003-E3AB-4C90-A479-5A5557194533}" destId="{B7D0DE25-1C9B-4F70-BB61-D52E56D325CF}" srcOrd="8" destOrd="0" presId="urn:microsoft.com/office/officeart/2005/8/layout/radial6"/>
    <dgm:cxn modelId="{C4195167-014C-4E75-97D9-ACC5B2475067}" type="presParOf" srcId="{A1613003-E3AB-4C90-A479-5A5557194533}" destId="{CAF9148D-05DC-4619-B9BC-BFE870CDEBBE}" srcOrd="9" destOrd="0" presId="urn:microsoft.com/office/officeart/2005/8/layout/radial6"/>
    <dgm:cxn modelId="{F20EDBC2-62C2-4AED-A889-B724B014726D}" type="presParOf" srcId="{A1613003-E3AB-4C90-A479-5A5557194533}" destId="{3C277C82-A1D8-4A77-9F46-1C1158DD5635}" srcOrd="10" destOrd="0" presId="urn:microsoft.com/office/officeart/2005/8/layout/radial6"/>
    <dgm:cxn modelId="{227A01A3-6110-4C75-B04E-B6E4F9071E8E}" type="presParOf" srcId="{A1613003-E3AB-4C90-A479-5A5557194533}" destId="{481F72D8-70F9-48F8-A74F-CB94490401C4}" srcOrd="11" destOrd="0" presId="urn:microsoft.com/office/officeart/2005/8/layout/radial6"/>
    <dgm:cxn modelId="{86EF508F-B9A2-4D4E-9782-EC400E269BF9}" type="presParOf" srcId="{A1613003-E3AB-4C90-A479-5A5557194533}" destId="{CF12A036-206C-493F-A17B-9D175A9ECB99}" srcOrd="12" destOrd="0" presId="urn:microsoft.com/office/officeart/2005/8/layout/radial6"/>
    <dgm:cxn modelId="{64C12532-C5A3-4EB1-AF12-889275FDC6FB}" type="presParOf" srcId="{A1613003-E3AB-4C90-A479-5A5557194533}" destId="{D788BF79-3D4B-499E-8F2A-67F959D5BFC6}" srcOrd="13" destOrd="0" presId="urn:microsoft.com/office/officeart/2005/8/layout/radial6"/>
    <dgm:cxn modelId="{656CDC6D-D2A1-4EDF-81B2-DA42C108E1D6}" type="presParOf" srcId="{A1613003-E3AB-4C90-A479-5A5557194533}" destId="{F998DC14-EF13-46F9-BF14-B2372E54B721}" srcOrd="14" destOrd="0" presId="urn:microsoft.com/office/officeart/2005/8/layout/radial6"/>
    <dgm:cxn modelId="{7F740464-8610-4969-98F7-AEBDD725CCFA}" type="presParOf" srcId="{A1613003-E3AB-4C90-A479-5A5557194533}" destId="{736E4D0B-6C55-4727-AC4E-C5BD291AE1CD}" srcOrd="15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DB8314F-C072-477C-9B39-B0BF8ECE8A03}" type="doc">
      <dgm:prSet loTypeId="urn:microsoft.com/office/officeart/2005/8/layout/matrix3" loCatId="matrix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es-CR"/>
        </a:p>
      </dgm:t>
    </dgm:pt>
    <dgm:pt modelId="{75858FEF-1BE0-4038-BD41-21B1D47327F9}">
      <dgm:prSet phldrT="[Text]"/>
      <dgm:spPr/>
      <dgm:t>
        <a:bodyPr/>
        <a:lstStyle/>
        <a:p>
          <a:r>
            <a:rPr lang="es-CR" dirty="0" smtClean="0"/>
            <a:t>Mantener Satisfecho</a:t>
          </a:r>
          <a:endParaRPr lang="es-CR" dirty="0"/>
        </a:p>
      </dgm:t>
    </dgm:pt>
    <dgm:pt modelId="{D5C4301A-06E1-4BEA-A7B6-83C076D28753}" type="parTrans" cxnId="{B67B199C-F2CB-4508-9506-E111EC38DA21}">
      <dgm:prSet/>
      <dgm:spPr/>
      <dgm:t>
        <a:bodyPr/>
        <a:lstStyle/>
        <a:p>
          <a:endParaRPr lang="es-CR"/>
        </a:p>
      </dgm:t>
    </dgm:pt>
    <dgm:pt modelId="{B1111964-DAD0-423A-9928-394AD3EEBDB8}" type="sibTrans" cxnId="{B67B199C-F2CB-4508-9506-E111EC38DA21}">
      <dgm:prSet/>
      <dgm:spPr/>
      <dgm:t>
        <a:bodyPr/>
        <a:lstStyle/>
        <a:p>
          <a:endParaRPr lang="es-CR"/>
        </a:p>
      </dgm:t>
    </dgm:pt>
    <dgm:pt modelId="{02F764AD-C55E-497B-851E-C551BE17C821}">
      <dgm:prSet phldrT="[Text]"/>
      <dgm:spPr/>
      <dgm:t>
        <a:bodyPr/>
        <a:lstStyle/>
        <a:p>
          <a:r>
            <a:rPr lang="es-CR" dirty="0" smtClean="0"/>
            <a:t>Gestionar cercanamente.</a:t>
          </a:r>
          <a:endParaRPr lang="es-CR" dirty="0"/>
        </a:p>
      </dgm:t>
    </dgm:pt>
    <dgm:pt modelId="{CA88B9CF-E719-4A50-BCAB-3C122D8AB9F5}" type="parTrans" cxnId="{8A138FDC-07C4-4E3A-A770-5BF7B7E6ACDE}">
      <dgm:prSet/>
      <dgm:spPr/>
      <dgm:t>
        <a:bodyPr/>
        <a:lstStyle/>
        <a:p>
          <a:endParaRPr lang="es-CR"/>
        </a:p>
      </dgm:t>
    </dgm:pt>
    <dgm:pt modelId="{97DD21E3-B28C-4AB6-AAAB-714FA961AE6C}" type="sibTrans" cxnId="{8A138FDC-07C4-4E3A-A770-5BF7B7E6ACDE}">
      <dgm:prSet/>
      <dgm:spPr/>
      <dgm:t>
        <a:bodyPr/>
        <a:lstStyle/>
        <a:p>
          <a:endParaRPr lang="es-CR"/>
        </a:p>
      </dgm:t>
    </dgm:pt>
    <dgm:pt modelId="{53EFCAD0-F3FB-46B7-8CC0-76A049199372}">
      <dgm:prSet phldrT="[Text]"/>
      <dgm:spPr/>
      <dgm:t>
        <a:bodyPr/>
        <a:lstStyle/>
        <a:p>
          <a:r>
            <a:rPr lang="es-CR" dirty="0" smtClean="0"/>
            <a:t>Monitorear</a:t>
          </a:r>
          <a:endParaRPr lang="es-CR" dirty="0"/>
        </a:p>
      </dgm:t>
    </dgm:pt>
    <dgm:pt modelId="{E0F991C1-4CDC-45FE-8B16-B2984AAE0003}" type="parTrans" cxnId="{E027A9B0-AC13-416D-A7E1-00B3313D9239}">
      <dgm:prSet/>
      <dgm:spPr/>
      <dgm:t>
        <a:bodyPr/>
        <a:lstStyle/>
        <a:p>
          <a:endParaRPr lang="es-CR"/>
        </a:p>
      </dgm:t>
    </dgm:pt>
    <dgm:pt modelId="{E7278E46-E90C-44BA-9414-2DB04A2FEB77}" type="sibTrans" cxnId="{E027A9B0-AC13-416D-A7E1-00B3313D9239}">
      <dgm:prSet/>
      <dgm:spPr/>
      <dgm:t>
        <a:bodyPr/>
        <a:lstStyle/>
        <a:p>
          <a:endParaRPr lang="es-CR"/>
        </a:p>
      </dgm:t>
    </dgm:pt>
    <dgm:pt modelId="{FA074A9B-53FF-4676-BF14-45003A4BCBDF}">
      <dgm:prSet phldrT="[Text]"/>
      <dgm:spPr/>
      <dgm:t>
        <a:bodyPr/>
        <a:lstStyle/>
        <a:p>
          <a:r>
            <a:rPr lang="es-CR" dirty="0" smtClean="0"/>
            <a:t>Mantener Informado</a:t>
          </a:r>
          <a:endParaRPr lang="es-CR" dirty="0"/>
        </a:p>
      </dgm:t>
    </dgm:pt>
    <dgm:pt modelId="{7B71D2EF-26DF-42BB-AE86-8EEF90DA9BC7}" type="parTrans" cxnId="{41FF4501-0AC5-45CF-A7ED-99091B8EAC22}">
      <dgm:prSet/>
      <dgm:spPr/>
      <dgm:t>
        <a:bodyPr/>
        <a:lstStyle/>
        <a:p>
          <a:endParaRPr lang="es-CR"/>
        </a:p>
      </dgm:t>
    </dgm:pt>
    <dgm:pt modelId="{8B554805-54F3-49AC-B9B6-C1DB0AE14A35}" type="sibTrans" cxnId="{41FF4501-0AC5-45CF-A7ED-99091B8EAC22}">
      <dgm:prSet/>
      <dgm:spPr/>
      <dgm:t>
        <a:bodyPr/>
        <a:lstStyle/>
        <a:p>
          <a:endParaRPr lang="es-CR"/>
        </a:p>
      </dgm:t>
    </dgm:pt>
    <dgm:pt modelId="{3354D363-BB73-4A5C-A065-7A4D326D358D}" type="pres">
      <dgm:prSet presAssocID="{3DB8314F-C072-477C-9B39-B0BF8ECE8A03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s-CR"/>
        </a:p>
      </dgm:t>
    </dgm:pt>
    <dgm:pt modelId="{DFCA8220-3EAC-44C4-BCC5-7784F4F80ACF}" type="pres">
      <dgm:prSet presAssocID="{3DB8314F-C072-477C-9B39-B0BF8ECE8A03}" presName="diamond" presStyleLbl="bgShp" presStyleIdx="0" presStyleCnt="1"/>
      <dgm:spPr/>
    </dgm:pt>
    <dgm:pt modelId="{00924F23-2D40-49A3-9382-93E9A67F2537}" type="pres">
      <dgm:prSet presAssocID="{3DB8314F-C072-477C-9B39-B0BF8ECE8A03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FADC12B6-BD3E-46C5-9F87-8978F689EB6D}" type="pres">
      <dgm:prSet presAssocID="{3DB8314F-C072-477C-9B39-B0BF8ECE8A03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A6430208-32A7-4DF2-B50F-AA03F098768B}" type="pres">
      <dgm:prSet presAssocID="{3DB8314F-C072-477C-9B39-B0BF8ECE8A03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046E20D4-CF07-4AFA-AA43-ACD82C17E3D8}" type="pres">
      <dgm:prSet presAssocID="{3DB8314F-C072-477C-9B39-B0BF8ECE8A03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R"/>
        </a:p>
      </dgm:t>
    </dgm:pt>
  </dgm:ptLst>
  <dgm:cxnLst>
    <dgm:cxn modelId="{189779CE-3115-4E2B-9905-444C9E46E7EF}" type="presOf" srcId="{FA074A9B-53FF-4676-BF14-45003A4BCBDF}" destId="{046E20D4-CF07-4AFA-AA43-ACD82C17E3D8}" srcOrd="0" destOrd="0" presId="urn:microsoft.com/office/officeart/2005/8/layout/matrix3"/>
    <dgm:cxn modelId="{41FF4501-0AC5-45CF-A7ED-99091B8EAC22}" srcId="{3DB8314F-C072-477C-9B39-B0BF8ECE8A03}" destId="{FA074A9B-53FF-4676-BF14-45003A4BCBDF}" srcOrd="3" destOrd="0" parTransId="{7B71D2EF-26DF-42BB-AE86-8EEF90DA9BC7}" sibTransId="{8B554805-54F3-49AC-B9B6-C1DB0AE14A35}"/>
    <dgm:cxn modelId="{3DA57C01-C92A-4278-B289-4FF4A801DB6D}" type="presOf" srcId="{75858FEF-1BE0-4038-BD41-21B1D47327F9}" destId="{00924F23-2D40-49A3-9382-93E9A67F2537}" srcOrd="0" destOrd="0" presId="urn:microsoft.com/office/officeart/2005/8/layout/matrix3"/>
    <dgm:cxn modelId="{46B54944-2B8F-443E-A842-776AC5ED8A52}" type="presOf" srcId="{02F764AD-C55E-497B-851E-C551BE17C821}" destId="{FADC12B6-BD3E-46C5-9F87-8978F689EB6D}" srcOrd="0" destOrd="0" presId="urn:microsoft.com/office/officeart/2005/8/layout/matrix3"/>
    <dgm:cxn modelId="{29B83779-9D1E-489E-8A17-4FDFF52FB6BF}" type="presOf" srcId="{53EFCAD0-F3FB-46B7-8CC0-76A049199372}" destId="{A6430208-32A7-4DF2-B50F-AA03F098768B}" srcOrd="0" destOrd="0" presId="urn:microsoft.com/office/officeart/2005/8/layout/matrix3"/>
    <dgm:cxn modelId="{8A138FDC-07C4-4E3A-A770-5BF7B7E6ACDE}" srcId="{3DB8314F-C072-477C-9B39-B0BF8ECE8A03}" destId="{02F764AD-C55E-497B-851E-C551BE17C821}" srcOrd="1" destOrd="0" parTransId="{CA88B9CF-E719-4A50-BCAB-3C122D8AB9F5}" sibTransId="{97DD21E3-B28C-4AB6-AAAB-714FA961AE6C}"/>
    <dgm:cxn modelId="{B67B199C-F2CB-4508-9506-E111EC38DA21}" srcId="{3DB8314F-C072-477C-9B39-B0BF8ECE8A03}" destId="{75858FEF-1BE0-4038-BD41-21B1D47327F9}" srcOrd="0" destOrd="0" parTransId="{D5C4301A-06E1-4BEA-A7B6-83C076D28753}" sibTransId="{B1111964-DAD0-423A-9928-394AD3EEBDB8}"/>
    <dgm:cxn modelId="{E027A9B0-AC13-416D-A7E1-00B3313D9239}" srcId="{3DB8314F-C072-477C-9B39-B0BF8ECE8A03}" destId="{53EFCAD0-F3FB-46B7-8CC0-76A049199372}" srcOrd="2" destOrd="0" parTransId="{E0F991C1-4CDC-45FE-8B16-B2984AAE0003}" sibTransId="{E7278E46-E90C-44BA-9414-2DB04A2FEB77}"/>
    <dgm:cxn modelId="{4B82A8D2-4A02-4DE1-BF2B-FF963A943864}" type="presOf" srcId="{3DB8314F-C072-477C-9B39-B0BF8ECE8A03}" destId="{3354D363-BB73-4A5C-A065-7A4D326D358D}" srcOrd="0" destOrd="0" presId="urn:microsoft.com/office/officeart/2005/8/layout/matrix3"/>
    <dgm:cxn modelId="{05D46673-E01A-4957-9D2D-4B2EB6EA61DE}" type="presParOf" srcId="{3354D363-BB73-4A5C-A065-7A4D326D358D}" destId="{DFCA8220-3EAC-44C4-BCC5-7784F4F80ACF}" srcOrd="0" destOrd="0" presId="urn:microsoft.com/office/officeart/2005/8/layout/matrix3"/>
    <dgm:cxn modelId="{2421CEE4-A96C-4BAB-BEB2-F44795322036}" type="presParOf" srcId="{3354D363-BB73-4A5C-A065-7A4D326D358D}" destId="{00924F23-2D40-49A3-9382-93E9A67F2537}" srcOrd="1" destOrd="0" presId="urn:microsoft.com/office/officeart/2005/8/layout/matrix3"/>
    <dgm:cxn modelId="{6FEA9DF0-7D32-40A7-B8DA-836E4F511B67}" type="presParOf" srcId="{3354D363-BB73-4A5C-A065-7A4D326D358D}" destId="{FADC12B6-BD3E-46C5-9F87-8978F689EB6D}" srcOrd="2" destOrd="0" presId="urn:microsoft.com/office/officeart/2005/8/layout/matrix3"/>
    <dgm:cxn modelId="{68B6EA3A-9984-48FB-B932-9DE88A41E0C6}" type="presParOf" srcId="{3354D363-BB73-4A5C-A065-7A4D326D358D}" destId="{A6430208-32A7-4DF2-B50F-AA03F098768B}" srcOrd="3" destOrd="0" presId="urn:microsoft.com/office/officeart/2005/8/layout/matrix3"/>
    <dgm:cxn modelId="{D814C86A-A8B2-4C16-A605-B21B1AF813D3}" type="presParOf" srcId="{3354D363-BB73-4A5C-A065-7A4D326D358D}" destId="{046E20D4-CF07-4AFA-AA43-ACD82C17E3D8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8D4895D-A580-4D60-910C-0EACD32998E8}" type="doc">
      <dgm:prSet loTypeId="urn:microsoft.com/office/officeart/2005/8/layout/pyramid2" loCatId="pyramid" qsTypeId="urn:microsoft.com/office/officeart/2005/8/quickstyle/simple1" qsCatId="simple" csTypeId="urn:microsoft.com/office/officeart/2005/8/colors/colorful5" csCatId="colorful" phldr="1"/>
      <dgm:spPr/>
    </dgm:pt>
    <dgm:pt modelId="{865F999C-D483-4C4F-9DF8-FB7B680E8D18}">
      <dgm:prSet phldrT="[Text]"/>
      <dgm:spPr/>
      <dgm:t>
        <a:bodyPr/>
        <a:lstStyle/>
        <a:p>
          <a:r>
            <a:rPr lang="es-CR" dirty="0" smtClean="0"/>
            <a:t>Neutral</a:t>
          </a:r>
          <a:endParaRPr lang="es-CR" dirty="0"/>
        </a:p>
      </dgm:t>
    </dgm:pt>
    <dgm:pt modelId="{422A08AA-F091-4BB9-A515-F5CF4E05F300}" type="parTrans" cxnId="{30EA777E-7035-4D58-9B6D-BB6305A2C431}">
      <dgm:prSet/>
      <dgm:spPr/>
    </dgm:pt>
    <dgm:pt modelId="{869DAF6B-CE93-4905-B03D-8D56C0AE8BE7}" type="sibTrans" cxnId="{30EA777E-7035-4D58-9B6D-BB6305A2C431}">
      <dgm:prSet/>
      <dgm:spPr/>
    </dgm:pt>
    <dgm:pt modelId="{B3AF3493-D670-4647-A2FD-78ECAAAB02AA}">
      <dgm:prSet phldrT="[Text]"/>
      <dgm:spPr/>
      <dgm:t>
        <a:bodyPr/>
        <a:lstStyle/>
        <a:p>
          <a:r>
            <a:rPr lang="es-CR" dirty="0" smtClean="0"/>
            <a:t>Resistente</a:t>
          </a:r>
          <a:endParaRPr lang="es-CR" dirty="0"/>
        </a:p>
      </dgm:t>
    </dgm:pt>
    <dgm:pt modelId="{27C10A75-29E4-4124-825E-60F749DF1C35}" type="parTrans" cxnId="{70F98338-1145-47BC-9C0D-3F91B6751AB5}">
      <dgm:prSet/>
      <dgm:spPr/>
    </dgm:pt>
    <dgm:pt modelId="{92D68207-6E41-410C-9A10-3C88C66205F1}" type="sibTrans" cxnId="{70F98338-1145-47BC-9C0D-3F91B6751AB5}">
      <dgm:prSet/>
      <dgm:spPr/>
    </dgm:pt>
    <dgm:pt modelId="{A7CB3B23-512D-490F-99A0-466CF2DC32ED}">
      <dgm:prSet phldrT="[Text]"/>
      <dgm:spPr/>
      <dgm:t>
        <a:bodyPr/>
        <a:lstStyle/>
        <a:p>
          <a:r>
            <a:rPr lang="es-CR" dirty="0" smtClean="0"/>
            <a:t>Desinformado</a:t>
          </a:r>
          <a:endParaRPr lang="es-CR" dirty="0"/>
        </a:p>
      </dgm:t>
    </dgm:pt>
    <dgm:pt modelId="{D2F8B785-1B62-44A8-A47B-97D68FC8850D}" type="parTrans" cxnId="{E503029A-2E20-43DA-8AA5-3FDB03BA6AA1}">
      <dgm:prSet/>
      <dgm:spPr/>
    </dgm:pt>
    <dgm:pt modelId="{D9EBC375-679A-4EF2-B8BA-77C465441266}" type="sibTrans" cxnId="{E503029A-2E20-43DA-8AA5-3FDB03BA6AA1}">
      <dgm:prSet/>
      <dgm:spPr/>
    </dgm:pt>
    <dgm:pt modelId="{8B0B551C-C1CA-40B0-8FD6-B4F79AC2F8F7}">
      <dgm:prSet phldrT="[Text]"/>
      <dgm:spPr/>
      <dgm:t>
        <a:bodyPr/>
        <a:lstStyle/>
        <a:p>
          <a:r>
            <a:rPr lang="es-CR" dirty="0" smtClean="0"/>
            <a:t>Impulsor</a:t>
          </a:r>
          <a:endParaRPr lang="es-CR" dirty="0"/>
        </a:p>
      </dgm:t>
    </dgm:pt>
    <dgm:pt modelId="{44E0BCBA-113C-4AE0-AF01-AB5954627470}" type="parTrans" cxnId="{0F509FCD-12B6-4361-BD0A-A582E30C51B9}">
      <dgm:prSet/>
      <dgm:spPr/>
    </dgm:pt>
    <dgm:pt modelId="{B03C11D2-CE68-4379-A7EC-51C7D9AB85E6}" type="sibTrans" cxnId="{0F509FCD-12B6-4361-BD0A-A582E30C51B9}">
      <dgm:prSet/>
      <dgm:spPr/>
    </dgm:pt>
    <dgm:pt modelId="{2B2174CB-3727-42B9-A0B3-9C44482DFB1E}">
      <dgm:prSet/>
      <dgm:spPr/>
      <dgm:t>
        <a:bodyPr/>
        <a:lstStyle/>
        <a:p>
          <a:r>
            <a:rPr lang="es-CR" dirty="0" smtClean="0"/>
            <a:t>Promotor</a:t>
          </a:r>
          <a:endParaRPr lang="es-CR" dirty="0"/>
        </a:p>
      </dgm:t>
    </dgm:pt>
    <dgm:pt modelId="{37FAB986-70BD-434B-9DC2-6756B98BE594}" type="parTrans" cxnId="{CBECE1C5-6BFA-4B93-BFDB-FA581D651D8A}">
      <dgm:prSet/>
      <dgm:spPr/>
      <dgm:t>
        <a:bodyPr/>
        <a:lstStyle/>
        <a:p>
          <a:endParaRPr lang="es-CR"/>
        </a:p>
      </dgm:t>
    </dgm:pt>
    <dgm:pt modelId="{19654553-9803-4EC2-8D0B-F653B4A02DEA}" type="sibTrans" cxnId="{CBECE1C5-6BFA-4B93-BFDB-FA581D651D8A}">
      <dgm:prSet/>
      <dgm:spPr/>
      <dgm:t>
        <a:bodyPr/>
        <a:lstStyle/>
        <a:p>
          <a:endParaRPr lang="es-CR"/>
        </a:p>
      </dgm:t>
    </dgm:pt>
    <dgm:pt modelId="{8C9D5AA0-DCF3-44B6-880E-51DDD223E88E}" type="pres">
      <dgm:prSet presAssocID="{E8D4895D-A580-4D60-910C-0EACD32998E8}" presName="compositeShape" presStyleCnt="0">
        <dgm:presLayoutVars>
          <dgm:dir/>
          <dgm:resizeHandles/>
        </dgm:presLayoutVars>
      </dgm:prSet>
      <dgm:spPr/>
    </dgm:pt>
    <dgm:pt modelId="{A469651A-FEDD-41EE-AAFB-F90A94E144AD}" type="pres">
      <dgm:prSet presAssocID="{E8D4895D-A580-4D60-910C-0EACD32998E8}" presName="pyramid" presStyleLbl="node1" presStyleIdx="0" presStyleCnt="1"/>
      <dgm:spPr/>
    </dgm:pt>
    <dgm:pt modelId="{97DB5453-4DD5-4062-8763-FDFE8835A2B4}" type="pres">
      <dgm:prSet presAssocID="{E8D4895D-A580-4D60-910C-0EACD32998E8}" presName="theList" presStyleCnt="0"/>
      <dgm:spPr/>
    </dgm:pt>
    <dgm:pt modelId="{11A46C12-14B3-4DE5-8419-E4DDFEBD86DE}" type="pres">
      <dgm:prSet presAssocID="{8B0B551C-C1CA-40B0-8FD6-B4F79AC2F8F7}" presName="aNode" presStyleLbl="fgAcc1" presStyleIdx="0" presStyleCnt="5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889FF9AF-9504-462B-B003-3E3B664134E5}" type="pres">
      <dgm:prSet presAssocID="{8B0B551C-C1CA-40B0-8FD6-B4F79AC2F8F7}" presName="aSpace" presStyleCnt="0"/>
      <dgm:spPr/>
    </dgm:pt>
    <dgm:pt modelId="{7127D0AE-372D-459C-9AF6-046C91146CD0}" type="pres">
      <dgm:prSet presAssocID="{2B2174CB-3727-42B9-A0B3-9C44482DFB1E}" presName="aNode" presStyleLbl="fgAcc1" presStyleIdx="1" presStyleCnt="5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EB3C8562-F068-4C25-8788-B2F06B286AEF}" type="pres">
      <dgm:prSet presAssocID="{2B2174CB-3727-42B9-A0B3-9C44482DFB1E}" presName="aSpace" presStyleCnt="0"/>
      <dgm:spPr/>
    </dgm:pt>
    <dgm:pt modelId="{D104175B-E12A-434A-8CDF-72E97434B022}" type="pres">
      <dgm:prSet presAssocID="{865F999C-D483-4C4F-9DF8-FB7B680E8D18}" presName="aNode" presStyleLbl="fgAcc1" presStyleIdx="2" presStyleCnt="5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58914672-39BD-490A-A399-6603A3232506}" type="pres">
      <dgm:prSet presAssocID="{865F999C-D483-4C4F-9DF8-FB7B680E8D18}" presName="aSpace" presStyleCnt="0"/>
      <dgm:spPr/>
    </dgm:pt>
    <dgm:pt modelId="{2DB37DCB-AB4E-44F3-AE48-281B54CAFD17}" type="pres">
      <dgm:prSet presAssocID="{B3AF3493-D670-4647-A2FD-78ECAAAB02AA}" presName="aNode" presStyleLbl="fgAcc1" presStyleIdx="3" presStyleCnt="5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52B29CDD-499C-4F69-973A-65C78B22184F}" type="pres">
      <dgm:prSet presAssocID="{B3AF3493-D670-4647-A2FD-78ECAAAB02AA}" presName="aSpace" presStyleCnt="0"/>
      <dgm:spPr/>
    </dgm:pt>
    <dgm:pt modelId="{15D8B4E8-E7D2-4CFE-85A8-5636F27B25F8}" type="pres">
      <dgm:prSet presAssocID="{A7CB3B23-512D-490F-99A0-466CF2DC32ED}" presName="aNode" presStyleLbl="fgAcc1" presStyleIdx="4" presStyleCnt="5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366450DD-BDB9-4ABE-8731-6A402A6BF8E9}" type="pres">
      <dgm:prSet presAssocID="{A7CB3B23-512D-490F-99A0-466CF2DC32ED}" presName="aSpace" presStyleCnt="0"/>
      <dgm:spPr/>
    </dgm:pt>
  </dgm:ptLst>
  <dgm:cxnLst>
    <dgm:cxn modelId="{942AD968-7284-492F-B3C2-FA5CF0ED7CD2}" type="presOf" srcId="{B3AF3493-D670-4647-A2FD-78ECAAAB02AA}" destId="{2DB37DCB-AB4E-44F3-AE48-281B54CAFD17}" srcOrd="0" destOrd="0" presId="urn:microsoft.com/office/officeart/2005/8/layout/pyramid2"/>
    <dgm:cxn modelId="{26C56DD3-1800-4C49-B9F3-414531D46BAE}" type="presOf" srcId="{865F999C-D483-4C4F-9DF8-FB7B680E8D18}" destId="{D104175B-E12A-434A-8CDF-72E97434B022}" srcOrd="0" destOrd="0" presId="urn:microsoft.com/office/officeart/2005/8/layout/pyramid2"/>
    <dgm:cxn modelId="{30A17C86-3DE2-4B70-A1AF-BA0539C8A47E}" type="presOf" srcId="{A7CB3B23-512D-490F-99A0-466CF2DC32ED}" destId="{15D8B4E8-E7D2-4CFE-85A8-5636F27B25F8}" srcOrd="0" destOrd="0" presId="urn:microsoft.com/office/officeart/2005/8/layout/pyramid2"/>
    <dgm:cxn modelId="{70F98338-1145-47BC-9C0D-3F91B6751AB5}" srcId="{E8D4895D-A580-4D60-910C-0EACD32998E8}" destId="{B3AF3493-D670-4647-A2FD-78ECAAAB02AA}" srcOrd="3" destOrd="0" parTransId="{27C10A75-29E4-4124-825E-60F749DF1C35}" sibTransId="{92D68207-6E41-410C-9A10-3C88C66205F1}"/>
    <dgm:cxn modelId="{572BCA49-462C-490A-8D4D-7749A1C1DB3F}" type="presOf" srcId="{8B0B551C-C1CA-40B0-8FD6-B4F79AC2F8F7}" destId="{11A46C12-14B3-4DE5-8419-E4DDFEBD86DE}" srcOrd="0" destOrd="0" presId="urn:microsoft.com/office/officeart/2005/8/layout/pyramid2"/>
    <dgm:cxn modelId="{8516AA97-48DD-49F2-91A3-A446CFC9CF74}" type="presOf" srcId="{E8D4895D-A580-4D60-910C-0EACD32998E8}" destId="{8C9D5AA0-DCF3-44B6-880E-51DDD223E88E}" srcOrd="0" destOrd="0" presId="urn:microsoft.com/office/officeart/2005/8/layout/pyramid2"/>
    <dgm:cxn modelId="{0F509FCD-12B6-4361-BD0A-A582E30C51B9}" srcId="{E8D4895D-A580-4D60-910C-0EACD32998E8}" destId="{8B0B551C-C1CA-40B0-8FD6-B4F79AC2F8F7}" srcOrd="0" destOrd="0" parTransId="{44E0BCBA-113C-4AE0-AF01-AB5954627470}" sibTransId="{B03C11D2-CE68-4379-A7EC-51C7D9AB85E6}"/>
    <dgm:cxn modelId="{CBECE1C5-6BFA-4B93-BFDB-FA581D651D8A}" srcId="{E8D4895D-A580-4D60-910C-0EACD32998E8}" destId="{2B2174CB-3727-42B9-A0B3-9C44482DFB1E}" srcOrd="1" destOrd="0" parTransId="{37FAB986-70BD-434B-9DC2-6756B98BE594}" sibTransId="{19654553-9803-4EC2-8D0B-F653B4A02DEA}"/>
    <dgm:cxn modelId="{51A39229-9F0D-498D-B84B-69B6453BCAB1}" type="presOf" srcId="{2B2174CB-3727-42B9-A0B3-9C44482DFB1E}" destId="{7127D0AE-372D-459C-9AF6-046C91146CD0}" srcOrd="0" destOrd="0" presId="urn:microsoft.com/office/officeart/2005/8/layout/pyramid2"/>
    <dgm:cxn modelId="{30EA777E-7035-4D58-9B6D-BB6305A2C431}" srcId="{E8D4895D-A580-4D60-910C-0EACD32998E8}" destId="{865F999C-D483-4C4F-9DF8-FB7B680E8D18}" srcOrd="2" destOrd="0" parTransId="{422A08AA-F091-4BB9-A515-F5CF4E05F300}" sibTransId="{869DAF6B-CE93-4905-B03D-8D56C0AE8BE7}"/>
    <dgm:cxn modelId="{E503029A-2E20-43DA-8AA5-3FDB03BA6AA1}" srcId="{E8D4895D-A580-4D60-910C-0EACD32998E8}" destId="{A7CB3B23-512D-490F-99A0-466CF2DC32ED}" srcOrd="4" destOrd="0" parTransId="{D2F8B785-1B62-44A8-A47B-97D68FC8850D}" sibTransId="{D9EBC375-679A-4EF2-B8BA-77C465441266}"/>
    <dgm:cxn modelId="{79CAA0D6-50F0-49BB-A1B9-A40637139902}" type="presParOf" srcId="{8C9D5AA0-DCF3-44B6-880E-51DDD223E88E}" destId="{A469651A-FEDD-41EE-AAFB-F90A94E144AD}" srcOrd="0" destOrd="0" presId="urn:microsoft.com/office/officeart/2005/8/layout/pyramid2"/>
    <dgm:cxn modelId="{8E6CC10F-FCDE-4440-BE94-D8B6BEA1EE8C}" type="presParOf" srcId="{8C9D5AA0-DCF3-44B6-880E-51DDD223E88E}" destId="{97DB5453-4DD5-4062-8763-FDFE8835A2B4}" srcOrd="1" destOrd="0" presId="urn:microsoft.com/office/officeart/2005/8/layout/pyramid2"/>
    <dgm:cxn modelId="{8FDA95EF-BB9C-4FB6-9EF1-923A429D9F0F}" type="presParOf" srcId="{97DB5453-4DD5-4062-8763-FDFE8835A2B4}" destId="{11A46C12-14B3-4DE5-8419-E4DDFEBD86DE}" srcOrd="0" destOrd="0" presId="urn:microsoft.com/office/officeart/2005/8/layout/pyramid2"/>
    <dgm:cxn modelId="{9B676010-6D2F-48B9-8BE5-B882ABD3C708}" type="presParOf" srcId="{97DB5453-4DD5-4062-8763-FDFE8835A2B4}" destId="{889FF9AF-9504-462B-B003-3E3B664134E5}" srcOrd="1" destOrd="0" presId="urn:microsoft.com/office/officeart/2005/8/layout/pyramid2"/>
    <dgm:cxn modelId="{E6C97338-EDBF-4339-9605-2736D7315FED}" type="presParOf" srcId="{97DB5453-4DD5-4062-8763-FDFE8835A2B4}" destId="{7127D0AE-372D-459C-9AF6-046C91146CD0}" srcOrd="2" destOrd="0" presId="urn:microsoft.com/office/officeart/2005/8/layout/pyramid2"/>
    <dgm:cxn modelId="{31725653-DC3F-44BB-AAEB-7EEF6BC9CB09}" type="presParOf" srcId="{97DB5453-4DD5-4062-8763-FDFE8835A2B4}" destId="{EB3C8562-F068-4C25-8788-B2F06B286AEF}" srcOrd="3" destOrd="0" presId="urn:microsoft.com/office/officeart/2005/8/layout/pyramid2"/>
    <dgm:cxn modelId="{251308C8-C15F-47A8-AEB3-09BA388E7A98}" type="presParOf" srcId="{97DB5453-4DD5-4062-8763-FDFE8835A2B4}" destId="{D104175B-E12A-434A-8CDF-72E97434B022}" srcOrd="4" destOrd="0" presId="urn:microsoft.com/office/officeart/2005/8/layout/pyramid2"/>
    <dgm:cxn modelId="{76750084-57A1-4ABE-AAC5-74B818EFF5F2}" type="presParOf" srcId="{97DB5453-4DD5-4062-8763-FDFE8835A2B4}" destId="{58914672-39BD-490A-A399-6603A3232506}" srcOrd="5" destOrd="0" presId="urn:microsoft.com/office/officeart/2005/8/layout/pyramid2"/>
    <dgm:cxn modelId="{222E86D6-452E-4BEF-8D97-0F62C22DBA1A}" type="presParOf" srcId="{97DB5453-4DD5-4062-8763-FDFE8835A2B4}" destId="{2DB37DCB-AB4E-44F3-AE48-281B54CAFD17}" srcOrd="6" destOrd="0" presId="urn:microsoft.com/office/officeart/2005/8/layout/pyramid2"/>
    <dgm:cxn modelId="{C0A73D3B-499D-4958-B04E-232D31874A4B}" type="presParOf" srcId="{97DB5453-4DD5-4062-8763-FDFE8835A2B4}" destId="{52B29CDD-499C-4F69-973A-65C78B22184F}" srcOrd="7" destOrd="0" presId="urn:microsoft.com/office/officeart/2005/8/layout/pyramid2"/>
    <dgm:cxn modelId="{774FCD0D-2150-4F76-9D84-991012701B09}" type="presParOf" srcId="{97DB5453-4DD5-4062-8763-FDFE8835A2B4}" destId="{15D8B4E8-E7D2-4CFE-85A8-5636F27B25F8}" srcOrd="8" destOrd="0" presId="urn:microsoft.com/office/officeart/2005/8/layout/pyramid2"/>
    <dgm:cxn modelId="{F3427C21-224C-4F3A-ACB2-7BB441E4D532}" type="presParOf" srcId="{97DB5453-4DD5-4062-8763-FDFE8835A2B4}" destId="{366450DD-BDB9-4ABE-8731-6A402A6BF8E9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1A87175-7323-4848-B844-4BBE20999D3B}">
      <dsp:nvSpPr>
        <dsp:cNvPr id="0" name=""/>
        <dsp:cNvSpPr/>
      </dsp:nvSpPr>
      <dsp:spPr>
        <a:xfrm>
          <a:off x="452327" y="1783"/>
          <a:ext cx="3345985" cy="200759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3800" b="1" kern="1200" baseline="0" dirty="0" smtClean="0">
              <a:latin typeface="+mn-lt"/>
              <a:ea typeface="+mn-ea"/>
              <a:cs typeface="+mn-cs"/>
            </a:rPr>
            <a:t>Identificar a los Interesados</a:t>
          </a:r>
          <a:endParaRPr lang="es-CR" sz="3800" kern="1200" dirty="0"/>
        </a:p>
      </dsp:txBody>
      <dsp:txXfrm>
        <a:off x="452327" y="1783"/>
        <a:ext cx="3345985" cy="2007591"/>
      </dsp:txXfrm>
    </dsp:sp>
    <dsp:sp modelId="{C4962DA6-AD0B-4591-817D-944CF5B306A4}">
      <dsp:nvSpPr>
        <dsp:cNvPr id="0" name=""/>
        <dsp:cNvSpPr/>
      </dsp:nvSpPr>
      <dsp:spPr>
        <a:xfrm>
          <a:off x="4132911" y="1783"/>
          <a:ext cx="3345985" cy="200759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3800" kern="1200" dirty="0" smtClean="0"/>
            <a:t>Planificar la Gestión</a:t>
          </a:r>
          <a:r>
            <a:rPr lang="es-CR" sz="3800" kern="1200" baseline="0" dirty="0" smtClean="0"/>
            <a:t> de los Interesados</a:t>
          </a:r>
          <a:endParaRPr lang="es-CR" sz="3800" kern="1200" dirty="0"/>
        </a:p>
      </dsp:txBody>
      <dsp:txXfrm>
        <a:off x="4132911" y="1783"/>
        <a:ext cx="3345985" cy="2007591"/>
      </dsp:txXfrm>
    </dsp:sp>
    <dsp:sp modelId="{088A51A1-C55A-41AD-BC30-B354BD508168}">
      <dsp:nvSpPr>
        <dsp:cNvPr id="0" name=""/>
        <dsp:cNvSpPr/>
      </dsp:nvSpPr>
      <dsp:spPr>
        <a:xfrm>
          <a:off x="452327" y="2343972"/>
          <a:ext cx="3345985" cy="200759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3800" kern="1200" dirty="0" smtClean="0"/>
            <a:t>Gestionar el compromiso de los Interesados</a:t>
          </a:r>
          <a:endParaRPr lang="es-CR" sz="3800" kern="1200" dirty="0"/>
        </a:p>
      </dsp:txBody>
      <dsp:txXfrm>
        <a:off x="452327" y="2343972"/>
        <a:ext cx="3345985" cy="2007591"/>
      </dsp:txXfrm>
    </dsp:sp>
    <dsp:sp modelId="{DBB6EB1D-8508-4B4B-A8B3-75A4D69EBAD5}">
      <dsp:nvSpPr>
        <dsp:cNvPr id="0" name=""/>
        <dsp:cNvSpPr/>
      </dsp:nvSpPr>
      <dsp:spPr>
        <a:xfrm>
          <a:off x="4132911" y="2343972"/>
          <a:ext cx="3345985" cy="200759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3800" kern="1200" dirty="0" smtClean="0">
              <a:latin typeface="+mn-lt"/>
              <a:ea typeface="+mn-ea"/>
              <a:cs typeface="+mn-cs"/>
            </a:rPr>
            <a:t>Controlar el compromiso de los Interesados</a:t>
          </a:r>
          <a:endParaRPr lang="es-CR" sz="3800" kern="1200" dirty="0"/>
        </a:p>
      </dsp:txBody>
      <dsp:txXfrm>
        <a:off x="4132911" y="2343972"/>
        <a:ext cx="3345985" cy="200759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22EFAF4-31D1-40B1-B5CA-072EE39BF802}">
      <dsp:nvSpPr>
        <dsp:cNvPr id="0" name=""/>
        <dsp:cNvSpPr/>
      </dsp:nvSpPr>
      <dsp:spPr>
        <a:xfrm>
          <a:off x="494029" y="0"/>
          <a:ext cx="7241540" cy="4525963"/>
        </a:xfrm>
        <a:prstGeom prst="swooshArrow">
          <a:avLst>
            <a:gd name="adj1" fmla="val 25000"/>
            <a:gd name="adj2" fmla="val 25000"/>
          </a:avLst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811497-7B06-480D-AC42-982F185BA008}">
      <dsp:nvSpPr>
        <dsp:cNvPr id="0" name=""/>
        <dsp:cNvSpPr/>
      </dsp:nvSpPr>
      <dsp:spPr>
        <a:xfrm>
          <a:off x="1207321" y="3365506"/>
          <a:ext cx="166555" cy="16655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E7D3B3-0223-4A16-A233-2A03B1F9D910}">
      <dsp:nvSpPr>
        <dsp:cNvPr id="0" name=""/>
        <dsp:cNvSpPr/>
      </dsp:nvSpPr>
      <dsp:spPr>
        <a:xfrm>
          <a:off x="1290599" y="3448783"/>
          <a:ext cx="1238303" cy="10771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254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800" b="1" kern="1200" dirty="0" smtClean="0"/>
            <a:t>2000 </a:t>
          </a:r>
          <a:br>
            <a:rPr lang="es-CR" sz="1800" b="1" kern="1200" dirty="0" smtClean="0"/>
          </a:br>
          <a:r>
            <a:rPr lang="es-CR" sz="1800" b="1" kern="1200" dirty="0" smtClean="0"/>
            <a:t>Ningún proceso asignado</a:t>
          </a:r>
          <a:endParaRPr lang="es-CR" sz="1800" b="1" kern="1200" dirty="0"/>
        </a:p>
      </dsp:txBody>
      <dsp:txXfrm>
        <a:off x="1290599" y="3448783"/>
        <a:ext cx="1238303" cy="1077179"/>
      </dsp:txXfrm>
    </dsp:sp>
    <dsp:sp modelId="{D5C6B466-FB56-43E3-9038-D7D92207745F}">
      <dsp:nvSpPr>
        <dsp:cNvPr id="0" name=""/>
        <dsp:cNvSpPr/>
      </dsp:nvSpPr>
      <dsp:spPr>
        <a:xfrm>
          <a:off x="2384071" y="2312767"/>
          <a:ext cx="289661" cy="28966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233656-835C-4FEF-B46A-3B0A6037CE9B}">
      <dsp:nvSpPr>
        <dsp:cNvPr id="0" name=""/>
        <dsp:cNvSpPr/>
      </dsp:nvSpPr>
      <dsp:spPr>
        <a:xfrm>
          <a:off x="2528902" y="2457597"/>
          <a:ext cx="1520723" cy="20683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3486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800" b="1" kern="1200" dirty="0" smtClean="0"/>
            <a:t>2004 </a:t>
          </a:r>
          <a:br>
            <a:rPr lang="es-CR" sz="1800" b="1" kern="1200" dirty="0" smtClean="0"/>
          </a:br>
          <a:r>
            <a:rPr lang="es-CR" sz="1800" b="1" kern="1200" dirty="0" smtClean="0"/>
            <a:t>1 Proceso de Comunicación</a:t>
          </a:r>
          <a:endParaRPr lang="es-CR" sz="1800" b="1" kern="1200" dirty="0"/>
        </a:p>
      </dsp:txBody>
      <dsp:txXfrm>
        <a:off x="2528902" y="2457597"/>
        <a:ext cx="1520723" cy="2068365"/>
      </dsp:txXfrm>
    </dsp:sp>
    <dsp:sp modelId="{A6D1B1C3-21DA-4E6D-892F-37D207FE972C}">
      <dsp:nvSpPr>
        <dsp:cNvPr id="0" name=""/>
        <dsp:cNvSpPr/>
      </dsp:nvSpPr>
      <dsp:spPr>
        <a:xfrm>
          <a:off x="3886691" y="1537017"/>
          <a:ext cx="383801" cy="38380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FB71BA-C8C8-4744-AFFB-0B9E2C613DE1}">
      <dsp:nvSpPr>
        <dsp:cNvPr id="0" name=""/>
        <dsp:cNvSpPr/>
      </dsp:nvSpPr>
      <dsp:spPr>
        <a:xfrm>
          <a:off x="4078592" y="1728917"/>
          <a:ext cx="1520723" cy="27970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369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600" b="1" kern="1200" dirty="0" smtClean="0"/>
            <a:t>2008 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600" b="1" kern="1200" dirty="0" smtClean="0"/>
            <a:t>2 Procesos de Comunicación</a:t>
          </a:r>
          <a:endParaRPr lang="es-CR" sz="1600" b="1" kern="1200" dirty="0"/>
        </a:p>
      </dsp:txBody>
      <dsp:txXfrm>
        <a:off x="4078592" y="1728917"/>
        <a:ext cx="1520723" cy="2797045"/>
      </dsp:txXfrm>
    </dsp:sp>
    <dsp:sp modelId="{29A4A67F-D70C-4BCC-A8D7-7E4D86007D68}">
      <dsp:nvSpPr>
        <dsp:cNvPr id="0" name=""/>
        <dsp:cNvSpPr/>
      </dsp:nvSpPr>
      <dsp:spPr>
        <a:xfrm>
          <a:off x="5523279" y="1023772"/>
          <a:ext cx="514149" cy="51414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E73433-FDD7-4652-B948-A6A19067C116}">
      <dsp:nvSpPr>
        <dsp:cNvPr id="0" name=""/>
        <dsp:cNvSpPr/>
      </dsp:nvSpPr>
      <dsp:spPr>
        <a:xfrm>
          <a:off x="5582257" y="1540765"/>
          <a:ext cx="1916917" cy="2725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2437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800" b="1" kern="1200" dirty="0" smtClean="0"/>
            <a:t>2012</a:t>
          </a:r>
          <a:br>
            <a:rPr lang="es-CR" sz="1800" b="1" kern="1200" dirty="0" smtClean="0"/>
          </a:br>
          <a:r>
            <a:rPr lang="es-CR" sz="1800" b="1" kern="1200" dirty="0" smtClean="0"/>
            <a:t>1 Área de Conocimiento,    4 procesos de Gestión de Involucrados</a:t>
          </a:r>
          <a:endParaRPr lang="es-CR" sz="1800" b="1" kern="1200" dirty="0"/>
        </a:p>
      </dsp:txBody>
      <dsp:txXfrm>
        <a:off x="5582257" y="1540765"/>
        <a:ext cx="1916917" cy="272528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EC2F631-AD5F-402E-926F-5A6ACF77755A}">
      <dsp:nvSpPr>
        <dsp:cNvPr id="0" name=""/>
        <dsp:cNvSpPr/>
      </dsp:nvSpPr>
      <dsp:spPr>
        <a:xfrm>
          <a:off x="0" y="543261"/>
          <a:ext cx="82296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E53766-4EE6-47EF-B1C7-28BE9B1EC34E}">
      <dsp:nvSpPr>
        <dsp:cNvPr id="0" name=""/>
        <dsp:cNvSpPr/>
      </dsp:nvSpPr>
      <dsp:spPr>
        <a:xfrm>
          <a:off x="411480" y="41421"/>
          <a:ext cx="5760720" cy="100368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000" kern="1200" dirty="0" smtClean="0"/>
            <a:t>Aporta 1 de los 2 procesos de iniciación.</a:t>
          </a:r>
          <a:endParaRPr lang="es-CR" sz="2000" kern="1200" dirty="0"/>
        </a:p>
      </dsp:txBody>
      <dsp:txXfrm>
        <a:off x="411480" y="41421"/>
        <a:ext cx="5760720" cy="1003680"/>
      </dsp:txXfrm>
    </dsp:sp>
    <dsp:sp modelId="{E5DEA3CB-0956-4BBF-BD75-9DC0F063D0B2}">
      <dsp:nvSpPr>
        <dsp:cNvPr id="0" name=""/>
        <dsp:cNvSpPr/>
      </dsp:nvSpPr>
      <dsp:spPr>
        <a:xfrm>
          <a:off x="0" y="2085501"/>
          <a:ext cx="82296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2232385"/>
              <a:satOff val="13449"/>
              <a:lumOff val="107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FEFE71-7D8E-48DA-B607-974FA391F685}">
      <dsp:nvSpPr>
        <dsp:cNvPr id="0" name=""/>
        <dsp:cNvSpPr/>
      </dsp:nvSpPr>
      <dsp:spPr>
        <a:xfrm>
          <a:off x="411480" y="1583661"/>
          <a:ext cx="5760720" cy="1003680"/>
        </a:xfrm>
        <a:prstGeom prst="roundRect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000" kern="1200" dirty="0" smtClean="0"/>
            <a:t>Incluye 2 de los proceso s nuevos en esta edición del </a:t>
          </a:r>
          <a:r>
            <a:rPr lang="es-CR" sz="2000" kern="1200" dirty="0" err="1" smtClean="0"/>
            <a:t>PMBoK</a:t>
          </a:r>
          <a:r>
            <a:rPr lang="es-CR" sz="2000" kern="1200" dirty="0" smtClean="0"/>
            <a:t>.</a:t>
          </a:r>
          <a:endParaRPr lang="es-CR" sz="2000" kern="1200" dirty="0"/>
        </a:p>
      </dsp:txBody>
      <dsp:txXfrm>
        <a:off x="411480" y="1583661"/>
        <a:ext cx="5760720" cy="1003680"/>
      </dsp:txXfrm>
    </dsp:sp>
    <dsp:sp modelId="{5B592477-4797-4D32-8D1C-A41E9FE55B43}">
      <dsp:nvSpPr>
        <dsp:cNvPr id="0" name=""/>
        <dsp:cNvSpPr/>
      </dsp:nvSpPr>
      <dsp:spPr>
        <a:xfrm>
          <a:off x="0" y="3627741"/>
          <a:ext cx="82296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3F0A43-3B31-4361-9F95-64EE1EAC7E15}">
      <dsp:nvSpPr>
        <dsp:cNvPr id="0" name=""/>
        <dsp:cNvSpPr/>
      </dsp:nvSpPr>
      <dsp:spPr>
        <a:xfrm>
          <a:off x="411480" y="3125901"/>
          <a:ext cx="5760720" cy="1003680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000" kern="1200" dirty="0" smtClean="0"/>
            <a:t>El enfoque cambia de expectativas a NIVEL de compromiso.</a:t>
          </a:r>
          <a:endParaRPr lang="es-CR" sz="2000" kern="1200" dirty="0"/>
        </a:p>
      </dsp:txBody>
      <dsp:txXfrm>
        <a:off x="411480" y="3125901"/>
        <a:ext cx="5760720" cy="100368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36E4D0B-6C55-4727-AC4E-C5BD291AE1CD}">
      <dsp:nvSpPr>
        <dsp:cNvPr id="0" name=""/>
        <dsp:cNvSpPr/>
      </dsp:nvSpPr>
      <dsp:spPr>
        <a:xfrm>
          <a:off x="2251866" y="558065"/>
          <a:ext cx="3725867" cy="3725867"/>
        </a:xfrm>
        <a:prstGeom prst="blockArc">
          <a:avLst>
            <a:gd name="adj1" fmla="val 11880000"/>
            <a:gd name="adj2" fmla="val 16200000"/>
            <a:gd name="adj3" fmla="val 4642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12A036-206C-493F-A17B-9D175A9ECB99}">
      <dsp:nvSpPr>
        <dsp:cNvPr id="0" name=""/>
        <dsp:cNvSpPr/>
      </dsp:nvSpPr>
      <dsp:spPr>
        <a:xfrm>
          <a:off x="2251866" y="558065"/>
          <a:ext cx="3725867" cy="3725867"/>
        </a:xfrm>
        <a:prstGeom prst="blockArc">
          <a:avLst>
            <a:gd name="adj1" fmla="val 7560000"/>
            <a:gd name="adj2" fmla="val 11880000"/>
            <a:gd name="adj3" fmla="val 4642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F9148D-05DC-4619-B9BC-BFE870CDEBBE}">
      <dsp:nvSpPr>
        <dsp:cNvPr id="0" name=""/>
        <dsp:cNvSpPr/>
      </dsp:nvSpPr>
      <dsp:spPr>
        <a:xfrm>
          <a:off x="2251866" y="558065"/>
          <a:ext cx="3725867" cy="3725867"/>
        </a:xfrm>
        <a:prstGeom prst="blockArc">
          <a:avLst>
            <a:gd name="adj1" fmla="val 3240000"/>
            <a:gd name="adj2" fmla="val 7560000"/>
            <a:gd name="adj3" fmla="val 4642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0EA535-A4FF-408C-B696-EBC11D65D3A5}">
      <dsp:nvSpPr>
        <dsp:cNvPr id="0" name=""/>
        <dsp:cNvSpPr/>
      </dsp:nvSpPr>
      <dsp:spPr>
        <a:xfrm>
          <a:off x="2251866" y="558065"/>
          <a:ext cx="3725867" cy="3725867"/>
        </a:xfrm>
        <a:prstGeom prst="blockArc">
          <a:avLst>
            <a:gd name="adj1" fmla="val 20520000"/>
            <a:gd name="adj2" fmla="val 3240000"/>
            <a:gd name="adj3" fmla="val 4642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B4CD91-3A92-4F86-AD74-04B7C001994F}">
      <dsp:nvSpPr>
        <dsp:cNvPr id="0" name=""/>
        <dsp:cNvSpPr/>
      </dsp:nvSpPr>
      <dsp:spPr>
        <a:xfrm>
          <a:off x="2251866" y="558065"/>
          <a:ext cx="3725867" cy="3725867"/>
        </a:xfrm>
        <a:prstGeom prst="blockArc">
          <a:avLst>
            <a:gd name="adj1" fmla="val 16200000"/>
            <a:gd name="adj2" fmla="val 20520000"/>
            <a:gd name="adj3" fmla="val 4642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34422A-477B-4183-B838-3DDB1B32B79D}">
      <dsp:nvSpPr>
        <dsp:cNvPr id="0" name=""/>
        <dsp:cNvSpPr/>
      </dsp:nvSpPr>
      <dsp:spPr>
        <a:xfrm>
          <a:off x="3256880" y="1563079"/>
          <a:ext cx="1715839" cy="171583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500" kern="1200" dirty="0" smtClean="0"/>
            <a:t>Proyecto</a:t>
          </a:r>
          <a:endParaRPr lang="es-CR" sz="2500" kern="1200" dirty="0"/>
        </a:p>
      </dsp:txBody>
      <dsp:txXfrm>
        <a:off x="3256880" y="1563079"/>
        <a:ext cx="1715839" cy="1715839"/>
      </dsp:txXfrm>
    </dsp:sp>
    <dsp:sp modelId="{7D051660-189F-4F29-997D-C4ADD0161382}">
      <dsp:nvSpPr>
        <dsp:cNvPr id="0" name=""/>
        <dsp:cNvSpPr/>
      </dsp:nvSpPr>
      <dsp:spPr>
        <a:xfrm>
          <a:off x="3514256" y="761"/>
          <a:ext cx="1201087" cy="120108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800" kern="1200" dirty="0" smtClean="0"/>
            <a:t>Cliente</a:t>
          </a:r>
          <a:endParaRPr lang="es-CR" sz="1200" kern="1200" dirty="0"/>
        </a:p>
      </dsp:txBody>
      <dsp:txXfrm>
        <a:off x="3514256" y="761"/>
        <a:ext cx="1201087" cy="1201087"/>
      </dsp:txXfrm>
    </dsp:sp>
    <dsp:sp modelId="{0CAA2907-E0ED-4C68-853D-2972086261F5}">
      <dsp:nvSpPr>
        <dsp:cNvPr id="0" name=""/>
        <dsp:cNvSpPr/>
      </dsp:nvSpPr>
      <dsp:spPr>
        <a:xfrm>
          <a:off x="5244888" y="1258139"/>
          <a:ext cx="1201087" cy="1201087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800" kern="1200" dirty="0" smtClean="0"/>
            <a:t>Usuario</a:t>
          </a:r>
          <a:endParaRPr lang="es-CR" sz="1200" kern="1200" dirty="0"/>
        </a:p>
      </dsp:txBody>
      <dsp:txXfrm>
        <a:off x="5244888" y="1258139"/>
        <a:ext cx="1201087" cy="1201087"/>
      </dsp:txXfrm>
    </dsp:sp>
    <dsp:sp modelId="{031AC437-2C8F-451F-B499-C29D428E9F7B}">
      <dsp:nvSpPr>
        <dsp:cNvPr id="0" name=""/>
        <dsp:cNvSpPr/>
      </dsp:nvSpPr>
      <dsp:spPr>
        <a:xfrm>
          <a:off x="4583845" y="3292619"/>
          <a:ext cx="1201087" cy="1201087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200" kern="1200" dirty="0" smtClean="0"/>
            <a:t>Equipo</a:t>
          </a:r>
          <a:endParaRPr lang="es-CR" sz="2200" kern="1200" dirty="0"/>
        </a:p>
      </dsp:txBody>
      <dsp:txXfrm>
        <a:off x="4583845" y="3292619"/>
        <a:ext cx="1201087" cy="1201087"/>
      </dsp:txXfrm>
    </dsp:sp>
    <dsp:sp modelId="{3C277C82-A1D8-4A77-9F46-1C1158DD5635}">
      <dsp:nvSpPr>
        <dsp:cNvPr id="0" name=""/>
        <dsp:cNvSpPr/>
      </dsp:nvSpPr>
      <dsp:spPr>
        <a:xfrm>
          <a:off x="2444666" y="3292619"/>
          <a:ext cx="1201087" cy="1201087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200" kern="1200" dirty="0" smtClean="0"/>
            <a:t>Patrocinador</a:t>
          </a:r>
          <a:endParaRPr lang="es-CR" sz="1200" kern="1200" dirty="0"/>
        </a:p>
      </dsp:txBody>
      <dsp:txXfrm>
        <a:off x="2444666" y="3292619"/>
        <a:ext cx="1201087" cy="1201087"/>
      </dsp:txXfrm>
    </dsp:sp>
    <dsp:sp modelId="{D788BF79-3D4B-499E-8F2A-67F959D5BFC6}">
      <dsp:nvSpPr>
        <dsp:cNvPr id="0" name=""/>
        <dsp:cNvSpPr/>
      </dsp:nvSpPr>
      <dsp:spPr>
        <a:xfrm>
          <a:off x="1783623" y="1258139"/>
          <a:ext cx="1201087" cy="1201087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800" kern="1200" dirty="0" smtClean="0"/>
            <a:t>Público</a:t>
          </a:r>
          <a:endParaRPr lang="es-CR" sz="1200" kern="1200" dirty="0"/>
        </a:p>
      </dsp:txBody>
      <dsp:txXfrm>
        <a:off x="1783623" y="1258139"/>
        <a:ext cx="1201087" cy="1201087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FCA8220-3EAC-44C4-BCC5-7784F4F80ACF}">
      <dsp:nvSpPr>
        <dsp:cNvPr id="0" name=""/>
        <dsp:cNvSpPr/>
      </dsp:nvSpPr>
      <dsp:spPr>
        <a:xfrm>
          <a:off x="1851818" y="0"/>
          <a:ext cx="4525963" cy="4525963"/>
        </a:xfrm>
        <a:prstGeom prst="diamond">
          <a:avLst/>
        </a:prstGeom>
        <a:solidFill>
          <a:schemeClr val="accent1"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924F23-2D40-49A3-9382-93E9A67F2537}">
      <dsp:nvSpPr>
        <dsp:cNvPr id="0" name=""/>
        <dsp:cNvSpPr/>
      </dsp:nvSpPr>
      <dsp:spPr>
        <a:xfrm>
          <a:off x="2281784" y="429966"/>
          <a:ext cx="1765125" cy="1765125"/>
        </a:xfrm>
        <a:prstGeom prst="round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800" kern="1200" dirty="0" smtClean="0"/>
            <a:t>Mantener Satisfecho</a:t>
          </a:r>
          <a:endParaRPr lang="es-CR" sz="1800" kern="1200" dirty="0"/>
        </a:p>
      </dsp:txBody>
      <dsp:txXfrm>
        <a:off x="2281784" y="429966"/>
        <a:ext cx="1765125" cy="1765125"/>
      </dsp:txXfrm>
    </dsp:sp>
    <dsp:sp modelId="{FADC12B6-BD3E-46C5-9F87-8978F689EB6D}">
      <dsp:nvSpPr>
        <dsp:cNvPr id="0" name=""/>
        <dsp:cNvSpPr/>
      </dsp:nvSpPr>
      <dsp:spPr>
        <a:xfrm>
          <a:off x="4182689" y="429966"/>
          <a:ext cx="1765125" cy="1765125"/>
        </a:xfrm>
        <a:prstGeom prst="roundRect">
          <a:avLst/>
        </a:prstGeom>
        <a:solidFill>
          <a:schemeClr val="accent1">
            <a:shade val="50000"/>
            <a:hueOff val="180719"/>
            <a:satOff val="-3780"/>
            <a:lumOff val="2103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800" kern="1200" dirty="0" smtClean="0"/>
            <a:t>Gestionar cercanamente.</a:t>
          </a:r>
          <a:endParaRPr lang="es-CR" sz="1800" kern="1200" dirty="0"/>
        </a:p>
      </dsp:txBody>
      <dsp:txXfrm>
        <a:off x="4182689" y="429966"/>
        <a:ext cx="1765125" cy="1765125"/>
      </dsp:txXfrm>
    </dsp:sp>
    <dsp:sp modelId="{A6430208-32A7-4DF2-B50F-AA03F098768B}">
      <dsp:nvSpPr>
        <dsp:cNvPr id="0" name=""/>
        <dsp:cNvSpPr/>
      </dsp:nvSpPr>
      <dsp:spPr>
        <a:xfrm>
          <a:off x="2281784" y="2330870"/>
          <a:ext cx="1765125" cy="1765125"/>
        </a:xfrm>
        <a:prstGeom prst="roundRect">
          <a:avLst/>
        </a:prstGeom>
        <a:solidFill>
          <a:schemeClr val="accent1">
            <a:shade val="50000"/>
            <a:hueOff val="361437"/>
            <a:satOff val="-7560"/>
            <a:lumOff val="4206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800" kern="1200" dirty="0" smtClean="0"/>
            <a:t>Monitorear</a:t>
          </a:r>
          <a:endParaRPr lang="es-CR" sz="1800" kern="1200" dirty="0"/>
        </a:p>
      </dsp:txBody>
      <dsp:txXfrm>
        <a:off x="2281784" y="2330870"/>
        <a:ext cx="1765125" cy="1765125"/>
      </dsp:txXfrm>
    </dsp:sp>
    <dsp:sp modelId="{046E20D4-CF07-4AFA-AA43-ACD82C17E3D8}">
      <dsp:nvSpPr>
        <dsp:cNvPr id="0" name=""/>
        <dsp:cNvSpPr/>
      </dsp:nvSpPr>
      <dsp:spPr>
        <a:xfrm>
          <a:off x="4182689" y="2330870"/>
          <a:ext cx="1765125" cy="1765125"/>
        </a:xfrm>
        <a:prstGeom prst="roundRect">
          <a:avLst/>
        </a:prstGeom>
        <a:solidFill>
          <a:schemeClr val="accent1">
            <a:shade val="50000"/>
            <a:hueOff val="180719"/>
            <a:satOff val="-3780"/>
            <a:lumOff val="2103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800" kern="1200" dirty="0" smtClean="0"/>
            <a:t>Mantener Informado</a:t>
          </a:r>
          <a:endParaRPr lang="es-CR" sz="1800" kern="1200" dirty="0"/>
        </a:p>
      </dsp:txBody>
      <dsp:txXfrm>
        <a:off x="4182689" y="2330870"/>
        <a:ext cx="1765125" cy="1765125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469651A-FEDD-41EE-AAFB-F90A94E144AD}">
      <dsp:nvSpPr>
        <dsp:cNvPr id="0" name=""/>
        <dsp:cNvSpPr/>
      </dsp:nvSpPr>
      <dsp:spPr>
        <a:xfrm>
          <a:off x="0" y="0"/>
          <a:ext cx="3511826" cy="4525963"/>
        </a:xfrm>
        <a:prstGeom prst="triangl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A46C12-14B3-4DE5-8419-E4DDFEBD86DE}">
      <dsp:nvSpPr>
        <dsp:cNvPr id="0" name=""/>
        <dsp:cNvSpPr/>
      </dsp:nvSpPr>
      <dsp:spPr>
        <a:xfrm>
          <a:off x="1755913" y="453038"/>
          <a:ext cx="2282686" cy="64353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600" kern="1200" dirty="0" smtClean="0"/>
            <a:t>Impulsor</a:t>
          </a:r>
          <a:endParaRPr lang="es-CR" sz="2600" kern="1200" dirty="0"/>
        </a:p>
      </dsp:txBody>
      <dsp:txXfrm>
        <a:off x="1755913" y="453038"/>
        <a:ext cx="2282686" cy="643535"/>
      </dsp:txXfrm>
    </dsp:sp>
    <dsp:sp modelId="{7127D0AE-372D-459C-9AF6-046C91146CD0}">
      <dsp:nvSpPr>
        <dsp:cNvPr id="0" name=""/>
        <dsp:cNvSpPr/>
      </dsp:nvSpPr>
      <dsp:spPr>
        <a:xfrm>
          <a:off x="1755913" y="1177015"/>
          <a:ext cx="2282686" cy="64353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2483469"/>
              <a:satOff val="9953"/>
              <a:lumOff val="215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600" kern="1200" dirty="0" smtClean="0"/>
            <a:t>Promotor</a:t>
          </a:r>
          <a:endParaRPr lang="es-CR" sz="2600" kern="1200" dirty="0"/>
        </a:p>
      </dsp:txBody>
      <dsp:txXfrm>
        <a:off x="1755913" y="1177015"/>
        <a:ext cx="2282686" cy="643535"/>
      </dsp:txXfrm>
    </dsp:sp>
    <dsp:sp modelId="{D104175B-E12A-434A-8CDF-72E97434B022}">
      <dsp:nvSpPr>
        <dsp:cNvPr id="0" name=""/>
        <dsp:cNvSpPr/>
      </dsp:nvSpPr>
      <dsp:spPr>
        <a:xfrm>
          <a:off x="1755913" y="1900992"/>
          <a:ext cx="2282686" cy="64353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600" kern="1200" dirty="0" smtClean="0"/>
            <a:t>Neutral</a:t>
          </a:r>
          <a:endParaRPr lang="es-CR" sz="2600" kern="1200" dirty="0"/>
        </a:p>
      </dsp:txBody>
      <dsp:txXfrm>
        <a:off x="1755913" y="1900992"/>
        <a:ext cx="2282686" cy="643535"/>
      </dsp:txXfrm>
    </dsp:sp>
    <dsp:sp modelId="{2DB37DCB-AB4E-44F3-AE48-281B54CAFD17}">
      <dsp:nvSpPr>
        <dsp:cNvPr id="0" name=""/>
        <dsp:cNvSpPr/>
      </dsp:nvSpPr>
      <dsp:spPr>
        <a:xfrm>
          <a:off x="1755913" y="2624970"/>
          <a:ext cx="2282686" cy="64353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7450407"/>
              <a:satOff val="29858"/>
              <a:lumOff val="647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600" kern="1200" dirty="0" smtClean="0"/>
            <a:t>Resistente</a:t>
          </a:r>
          <a:endParaRPr lang="es-CR" sz="2600" kern="1200" dirty="0"/>
        </a:p>
      </dsp:txBody>
      <dsp:txXfrm>
        <a:off x="1755913" y="2624970"/>
        <a:ext cx="2282686" cy="643535"/>
      </dsp:txXfrm>
    </dsp:sp>
    <dsp:sp modelId="{15D8B4E8-E7D2-4CFE-85A8-5636F27B25F8}">
      <dsp:nvSpPr>
        <dsp:cNvPr id="0" name=""/>
        <dsp:cNvSpPr/>
      </dsp:nvSpPr>
      <dsp:spPr>
        <a:xfrm>
          <a:off x="1755913" y="3348947"/>
          <a:ext cx="2282686" cy="64353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600" kern="1200" dirty="0" smtClean="0"/>
            <a:t>Desinformado</a:t>
          </a:r>
          <a:endParaRPr lang="es-CR" sz="2600" kern="1200" dirty="0"/>
        </a:p>
      </dsp:txBody>
      <dsp:txXfrm>
        <a:off x="1755913" y="3348947"/>
        <a:ext cx="2282686" cy="6435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s-C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D2DC9140-918C-4866-8720-7F75FAFC306D}" type="datetimeFigureOut">
              <a:rPr lang="es-CR" smtClean="0"/>
              <a:pPr/>
              <a:t>18/03/2013</a:t>
            </a:fld>
            <a:endParaRPr lang="es-C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s-C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AB241F2-C791-4109-8280-810CB4375A57}" type="slidenum">
              <a:rPr lang="es-CR" smtClean="0"/>
              <a:pPr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xmlns="" val="3444554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6A353E-B9B9-491E-B116-5007604F60A8}" type="slidenum">
              <a:rPr lang="es-CR" smtClean="0"/>
              <a:pPr/>
              <a:t>7</a:t>
            </a:fld>
            <a:endParaRPr lang="es-C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0E89-7DD2-4826-B13B-413DE9DB9CD4}" type="datetimeFigureOut">
              <a:rPr lang="es-CR" smtClean="0"/>
              <a:pPr/>
              <a:t>18/03/2013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71F03-967C-4B32-8DDC-EF433D3A3127}" type="slidenum">
              <a:rPr lang="es-CR" smtClean="0"/>
              <a:pPr/>
              <a:t>‹Nº›</a:t>
            </a:fld>
            <a:endParaRPr lang="es-CR"/>
          </a:p>
        </p:txBody>
      </p:sp>
      <p:sp>
        <p:nvSpPr>
          <p:cNvPr id="7" name="Rectangle 6"/>
          <p:cNvSpPr/>
          <p:nvPr userDrawn="1"/>
        </p:nvSpPr>
        <p:spPr>
          <a:xfrm>
            <a:off x="0" y="332656"/>
            <a:ext cx="6156176" cy="864096"/>
          </a:xfrm>
          <a:prstGeom prst="rect">
            <a:avLst/>
          </a:prstGeom>
          <a:solidFill>
            <a:srgbClr val="5F73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8" name="Rectangle 7"/>
          <p:cNvSpPr/>
          <p:nvPr userDrawn="1"/>
        </p:nvSpPr>
        <p:spPr>
          <a:xfrm>
            <a:off x="0" y="332656"/>
            <a:ext cx="6876256" cy="864096"/>
          </a:xfrm>
          <a:prstGeom prst="rect">
            <a:avLst/>
          </a:prstGeom>
          <a:solidFill>
            <a:srgbClr val="3AA1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</p:spTree>
    <p:extLst>
      <p:ext uri="{BB962C8B-B14F-4D97-AF65-F5344CB8AC3E}">
        <p14:creationId xmlns:p14="http://schemas.microsoft.com/office/powerpoint/2010/main" xmlns="" val="3480210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R" dirty="0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0E89-7DD2-4826-B13B-413DE9DB9CD4}" type="datetimeFigureOut">
              <a:rPr lang="es-CR" smtClean="0"/>
              <a:pPr/>
              <a:t>18/03/2013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71F03-967C-4B32-8DDC-EF433D3A3127}" type="slidenum">
              <a:rPr lang="es-CR" smtClean="0"/>
              <a:pPr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xmlns="" val="2529095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0E89-7DD2-4826-B13B-413DE9DB9CD4}" type="datetimeFigureOut">
              <a:rPr lang="es-CR" smtClean="0"/>
              <a:pPr/>
              <a:t>18/03/2013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71F03-967C-4B32-8DDC-EF433D3A3127}" type="slidenum">
              <a:rPr lang="es-CR" smtClean="0"/>
              <a:pPr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xmlns="" val="2569238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0E89-7DD2-4826-B13B-413DE9DB9CD4}" type="datetimeFigureOut">
              <a:rPr lang="es-CR" smtClean="0"/>
              <a:pPr/>
              <a:t>18/03/2013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71F03-967C-4B32-8DDC-EF433D3A3127}" type="slidenum">
              <a:rPr lang="es-CR" smtClean="0"/>
              <a:pPr/>
              <a:t>‹Nº›</a:t>
            </a:fld>
            <a:endParaRPr lang="es-CR"/>
          </a:p>
        </p:txBody>
      </p:sp>
      <p:sp>
        <p:nvSpPr>
          <p:cNvPr id="7" name="Rectangle 6"/>
          <p:cNvSpPr/>
          <p:nvPr userDrawn="1"/>
        </p:nvSpPr>
        <p:spPr>
          <a:xfrm>
            <a:off x="0" y="332656"/>
            <a:ext cx="6156176" cy="864096"/>
          </a:xfrm>
          <a:prstGeom prst="rect">
            <a:avLst/>
          </a:prstGeom>
          <a:solidFill>
            <a:srgbClr val="5F73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8" name="Rectangle 7"/>
          <p:cNvSpPr/>
          <p:nvPr userDrawn="1"/>
        </p:nvSpPr>
        <p:spPr>
          <a:xfrm>
            <a:off x="0" y="332656"/>
            <a:ext cx="6876256" cy="864096"/>
          </a:xfrm>
          <a:prstGeom prst="rect">
            <a:avLst/>
          </a:prstGeom>
          <a:solidFill>
            <a:srgbClr val="3AA1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</p:spTree>
    <p:extLst>
      <p:ext uri="{BB962C8B-B14F-4D97-AF65-F5344CB8AC3E}">
        <p14:creationId xmlns:p14="http://schemas.microsoft.com/office/powerpoint/2010/main" xmlns="" val="2897064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0E89-7DD2-4826-B13B-413DE9DB9CD4}" type="datetimeFigureOut">
              <a:rPr lang="es-CR" smtClean="0"/>
              <a:pPr/>
              <a:t>18/03/2013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71F03-967C-4B32-8DDC-EF433D3A3127}" type="slidenum">
              <a:rPr lang="es-CR" smtClean="0"/>
              <a:pPr/>
              <a:t>‹Nº›</a:t>
            </a:fld>
            <a:endParaRPr lang="es-CR"/>
          </a:p>
        </p:txBody>
      </p:sp>
      <p:sp>
        <p:nvSpPr>
          <p:cNvPr id="7" name="Rectangle 6"/>
          <p:cNvSpPr/>
          <p:nvPr userDrawn="1"/>
        </p:nvSpPr>
        <p:spPr>
          <a:xfrm>
            <a:off x="0" y="332656"/>
            <a:ext cx="6156176" cy="864096"/>
          </a:xfrm>
          <a:prstGeom prst="rect">
            <a:avLst/>
          </a:prstGeom>
          <a:solidFill>
            <a:srgbClr val="5F73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8" name="Rectangle 7"/>
          <p:cNvSpPr/>
          <p:nvPr userDrawn="1"/>
        </p:nvSpPr>
        <p:spPr>
          <a:xfrm>
            <a:off x="0" y="332656"/>
            <a:ext cx="6876256" cy="864096"/>
          </a:xfrm>
          <a:prstGeom prst="rect">
            <a:avLst/>
          </a:prstGeom>
          <a:solidFill>
            <a:srgbClr val="3AA1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</p:spTree>
    <p:extLst>
      <p:ext uri="{BB962C8B-B14F-4D97-AF65-F5344CB8AC3E}">
        <p14:creationId xmlns:p14="http://schemas.microsoft.com/office/powerpoint/2010/main" xmlns="" val="3709334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0E89-7DD2-4826-B13B-413DE9DB9CD4}" type="datetimeFigureOut">
              <a:rPr lang="es-CR" smtClean="0"/>
              <a:pPr/>
              <a:t>18/03/2013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71F03-967C-4B32-8DDC-EF433D3A3127}" type="slidenum">
              <a:rPr lang="es-CR" smtClean="0"/>
              <a:pPr/>
              <a:t>‹Nº›</a:t>
            </a:fld>
            <a:endParaRPr lang="es-CR"/>
          </a:p>
        </p:txBody>
      </p:sp>
      <p:sp>
        <p:nvSpPr>
          <p:cNvPr id="8" name="Rectangle 7"/>
          <p:cNvSpPr/>
          <p:nvPr userDrawn="1"/>
        </p:nvSpPr>
        <p:spPr>
          <a:xfrm>
            <a:off x="0" y="332656"/>
            <a:ext cx="6156176" cy="864096"/>
          </a:xfrm>
          <a:prstGeom prst="rect">
            <a:avLst/>
          </a:prstGeom>
          <a:solidFill>
            <a:srgbClr val="5F73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9" name="Rectangle 8"/>
          <p:cNvSpPr/>
          <p:nvPr userDrawn="1"/>
        </p:nvSpPr>
        <p:spPr>
          <a:xfrm>
            <a:off x="0" y="332656"/>
            <a:ext cx="6876256" cy="864096"/>
          </a:xfrm>
          <a:prstGeom prst="rect">
            <a:avLst/>
          </a:prstGeom>
          <a:solidFill>
            <a:srgbClr val="3AA1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</p:spTree>
    <p:extLst>
      <p:ext uri="{BB962C8B-B14F-4D97-AF65-F5344CB8AC3E}">
        <p14:creationId xmlns:p14="http://schemas.microsoft.com/office/powerpoint/2010/main" xmlns="" val="4223341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0E89-7DD2-4826-B13B-413DE9DB9CD4}" type="datetimeFigureOut">
              <a:rPr lang="es-CR" smtClean="0"/>
              <a:pPr/>
              <a:t>18/03/2013</a:t>
            </a:fld>
            <a:endParaRPr lang="es-C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71F03-967C-4B32-8DDC-EF433D3A3127}" type="slidenum">
              <a:rPr lang="es-CR" smtClean="0"/>
              <a:pPr/>
              <a:t>‹Nº›</a:t>
            </a:fld>
            <a:endParaRPr lang="es-CR"/>
          </a:p>
        </p:txBody>
      </p:sp>
      <p:sp>
        <p:nvSpPr>
          <p:cNvPr id="10" name="Rectangle 9"/>
          <p:cNvSpPr/>
          <p:nvPr userDrawn="1"/>
        </p:nvSpPr>
        <p:spPr>
          <a:xfrm>
            <a:off x="0" y="332656"/>
            <a:ext cx="6876256" cy="864096"/>
          </a:xfrm>
          <a:prstGeom prst="rect">
            <a:avLst/>
          </a:prstGeom>
          <a:solidFill>
            <a:srgbClr val="3AA1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</p:spTree>
    <p:extLst>
      <p:ext uri="{BB962C8B-B14F-4D97-AF65-F5344CB8AC3E}">
        <p14:creationId xmlns:p14="http://schemas.microsoft.com/office/powerpoint/2010/main" xmlns="" val="41300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0E89-7DD2-4826-B13B-413DE9DB9CD4}" type="datetimeFigureOut">
              <a:rPr lang="es-CR" smtClean="0"/>
              <a:pPr/>
              <a:t>18/03/2013</a:t>
            </a:fld>
            <a:endParaRPr lang="es-C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71F03-967C-4B32-8DDC-EF433D3A3127}" type="slidenum">
              <a:rPr lang="es-CR" smtClean="0"/>
              <a:pPr/>
              <a:t>‹Nº›</a:t>
            </a:fld>
            <a:endParaRPr lang="es-CR"/>
          </a:p>
        </p:txBody>
      </p:sp>
      <p:sp>
        <p:nvSpPr>
          <p:cNvPr id="6" name="Rectangle 5"/>
          <p:cNvSpPr/>
          <p:nvPr userDrawn="1"/>
        </p:nvSpPr>
        <p:spPr>
          <a:xfrm>
            <a:off x="0" y="332656"/>
            <a:ext cx="6876256" cy="864096"/>
          </a:xfrm>
          <a:prstGeom prst="rect">
            <a:avLst/>
          </a:prstGeom>
          <a:solidFill>
            <a:srgbClr val="3AA1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</p:spTree>
    <p:extLst>
      <p:ext uri="{BB962C8B-B14F-4D97-AF65-F5344CB8AC3E}">
        <p14:creationId xmlns:p14="http://schemas.microsoft.com/office/powerpoint/2010/main" xmlns="" val="2338431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0E89-7DD2-4826-B13B-413DE9DB9CD4}" type="datetimeFigureOut">
              <a:rPr lang="es-CR" smtClean="0"/>
              <a:pPr/>
              <a:t>18/03/2013</a:t>
            </a:fld>
            <a:endParaRPr lang="es-C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71F03-967C-4B32-8DDC-EF433D3A3127}" type="slidenum">
              <a:rPr lang="es-CR" smtClean="0"/>
              <a:pPr/>
              <a:t>‹Nº›</a:t>
            </a:fld>
            <a:endParaRPr lang="es-CR"/>
          </a:p>
        </p:txBody>
      </p:sp>
      <p:sp>
        <p:nvSpPr>
          <p:cNvPr id="5" name="Rectangle 4"/>
          <p:cNvSpPr/>
          <p:nvPr userDrawn="1"/>
        </p:nvSpPr>
        <p:spPr>
          <a:xfrm>
            <a:off x="0" y="332656"/>
            <a:ext cx="6876256" cy="864096"/>
          </a:xfrm>
          <a:prstGeom prst="rect">
            <a:avLst/>
          </a:prstGeom>
          <a:solidFill>
            <a:srgbClr val="3AA1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</p:spTree>
    <p:extLst>
      <p:ext uri="{BB962C8B-B14F-4D97-AF65-F5344CB8AC3E}">
        <p14:creationId xmlns:p14="http://schemas.microsoft.com/office/powerpoint/2010/main" xmlns="" val="3022761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0E89-7DD2-4826-B13B-413DE9DB9CD4}" type="datetimeFigureOut">
              <a:rPr lang="es-CR" smtClean="0"/>
              <a:pPr/>
              <a:t>18/03/2013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71F03-967C-4B32-8DDC-EF433D3A3127}" type="slidenum">
              <a:rPr lang="es-CR" smtClean="0"/>
              <a:pPr/>
              <a:t>‹Nº›</a:t>
            </a:fld>
            <a:endParaRPr lang="es-CR"/>
          </a:p>
        </p:txBody>
      </p:sp>
      <p:sp>
        <p:nvSpPr>
          <p:cNvPr id="8" name="Rectangle 7"/>
          <p:cNvSpPr/>
          <p:nvPr userDrawn="1"/>
        </p:nvSpPr>
        <p:spPr>
          <a:xfrm>
            <a:off x="0" y="332656"/>
            <a:ext cx="6156176" cy="864096"/>
          </a:xfrm>
          <a:prstGeom prst="rect">
            <a:avLst/>
          </a:prstGeom>
          <a:solidFill>
            <a:srgbClr val="5F73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9" name="Rectangle 8"/>
          <p:cNvSpPr/>
          <p:nvPr userDrawn="1"/>
        </p:nvSpPr>
        <p:spPr>
          <a:xfrm>
            <a:off x="0" y="332656"/>
            <a:ext cx="6876256" cy="864096"/>
          </a:xfrm>
          <a:prstGeom prst="rect">
            <a:avLst/>
          </a:prstGeom>
          <a:solidFill>
            <a:srgbClr val="3AA1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</p:spTree>
    <p:extLst>
      <p:ext uri="{BB962C8B-B14F-4D97-AF65-F5344CB8AC3E}">
        <p14:creationId xmlns:p14="http://schemas.microsoft.com/office/powerpoint/2010/main" xmlns="" val="3027844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C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0E89-7DD2-4826-B13B-413DE9DB9CD4}" type="datetimeFigureOut">
              <a:rPr lang="es-CR" smtClean="0"/>
              <a:pPr/>
              <a:t>18/03/2013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71F03-967C-4B32-8DDC-EF433D3A3127}" type="slidenum">
              <a:rPr lang="es-CR" smtClean="0"/>
              <a:pPr/>
              <a:t>‹Nº›</a:t>
            </a:fld>
            <a:endParaRPr lang="es-CR"/>
          </a:p>
        </p:txBody>
      </p:sp>
      <p:sp>
        <p:nvSpPr>
          <p:cNvPr id="8" name="Rectangle 7"/>
          <p:cNvSpPr/>
          <p:nvPr userDrawn="1"/>
        </p:nvSpPr>
        <p:spPr>
          <a:xfrm>
            <a:off x="0" y="332656"/>
            <a:ext cx="6156176" cy="864096"/>
          </a:xfrm>
          <a:prstGeom prst="rect">
            <a:avLst/>
          </a:prstGeom>
          <a:solidFill>
            <a:srgbClr val="5F73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</p:spTree>
    <p:extLst>
      <p:ext uri="{BB962C8B-B14F-4D97-AF65-F5344CB8AC3E}">
        <p14:creationId xmlns:p14="http://schemas.microsoft.com/office/powerpoint/2010/main" xmlns="" val="359612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CR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400E89-7DD2-4826-B13B-413DE9DB9CD4}" type="datetimeFigureOut">
              <a:rPr lang="es-CR" smtClean="0"/>
              <a:pPr/>
              <a:t>18/03/2013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A71F03-967C-4B32-8DDC-EF433D3A3127}" type="slidenum">
              <a:rPr lang="es-CR" smtClean="0"/>
              <a:pPr/>
              <a:t>‹Nº›</a:t>
            </a:fld>
            <a:endParaRPr lang="es-CR"/>
          </a:p>
        </p:txBody>
      </p:sp>
      <p:sp>
        <p:nvSpPr>
          <p:cNvPr id="7" name="Rectangle 6"/>
          <p:cNvSpPr/>
          <p:nvPr userDrawn="1"/>
        </p:nvSpPr>
        <p:spPr>
          <a:xfrm>
            <a:off x="0" y="332656"/>
            <a:ext cx="6876256" cy="864096"/>
          </a:xfrm>
          <a:prstGeom prst="rect">
            <a:avLst/>
          </a:prstGeom>
          <a:solidFill>
            <a:srgbClr val="3AA1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</p:spTree>
    <p:extLst>
      <p:ext uri="{BB962C8B-B14F-4D97-AF65-F5344CB8AC3E}">
        <p14:creationId xmlns:p14="http://schemas.microsoft.com/office/powerpoint/2010/main" xmlns="" val="2329020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R"/>
          </a:p>
        </p:txBody>
      </p:sp>
      <p:pic>
        <p:nvPicPr>
          <p:cNvPr id="1026" name="Picture 2" descr="C:\Users\william\Downloads\gestion-de-interesado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0658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07088" cy="1143000"/>
          </a:xfrm>
        </p:spPr>
        <p:txBody>
          <a:bodyPr/>
          <a:lstStyle/>
          <a:p>
            <a:r>
              <a:rPr lang="es-CR" dirty="0" smtClean="0"/>
              <a:t>A grandes rasgos…</a:t>
            </a:r>
            <a:endParaRPr lang="es-C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/>
          <a:lstStyle/>
          <a:p>
            <a:r>
              <a:rPr lang="es-CR" dirty="0" smtClean="0"/>
              <a:t>Algunos interesados…</a:t>
            </a:r>
            <a:endParaRPr lang="es-C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6660232" cy="1143000"/>
          </a:xfrm>
        </p:spPr>
        <p:txBody>
          <a:bodyPr/>
          <a:lstStyle/>
          <a:p>
            <a:r>
              <a:rPr lang="es-CR" dirty="0" smtClean="0"/>
              <a:t>Clasificar Interesados</a:t>
            </a:r>
            <a:endParaRPr lang="es-CR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Up Arrow 5"/>
          <p:cNvSpPr/>
          <p:nvPr/>
        </p:nvSpPr>
        <p:spPr>
          <a:xfrm>
            <a:off x="1691680" y="2204864"/>
            <a:ext cx="864096" cy="352839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/>
          </a:p>
        </p:txBody>
      </p:sp>
      <p:sp>
        <p:nvSpPr>
          <p:cNvPr id="7" name="TextBox 6"/>
          <p:cNvSpPr txBox="1"/>
          <p:nvPr/>
        </p:nvSpPr>
        <p:spPr>
          <a:xfrm rot="16200000">
            <a:off x="1042738" y="3141839"/>
            <a:ext cx="21915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2400" dirty="0" smtClean="0">
                <a:solidFill>
                  <a:schemeClr val="bg1"/>
                </a:solidFill>
              </a:rPr>
              <a:t>Poder</a:t>
            </a:r>
            <a:endParaRPr lang="es-CR" dirty="0">
              <a:solidFill>
                <a:schemeClr val="bg1"/>
              </a:solidFill>
            </a:endParaRPr>
          </a:p>
        </p:txBody>
      </p:sp>
      <p:sp>
        <p:nvSpPr>
          <p:cNvPr id="8" name="Up Arrow 7"/>
          <p:cNvSpPr/>
          <p:nvPr/>
        </p:nvSpPr>
        <p:spPr>
          <a:xfrm rot="5400000">
            <a:off x="4175956" y="4473115"/>
            <a:ext cx="864096" cy="352839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/>
          </a:p>
        </p:txBody>
      </p:sp>
      <p:sp>
        <p:nvSpPr>
          <p:cNvPr id="9" name="TextBox 8"/>
          <p:cNvSpPr txBox="1"/>
          <p:nvPr/>
        </p:nvSpPr>
        <p:spPr>
          <a:xfrm>
            <a:off x="4108594" y="5991671"/>
            <a:ext cx="21915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2400" dirty="0" smtClean="0">
                <a:solidFill>
                  <a:schemeClr val="bg1"/>
                </a:solidFill>
              </a:rPr>
              <a:t>Interés</a:t>
            </a:r>
            <a:endParaRPr lang="es-C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13792"/>
            <a:ext cx="6876256" cy="1143000"/>
          </a:xfrm>
        </p:spPr>
        <p:txBody>
          <a:bodyPr/>
          <a:lstStyle/>
          <a:p>
            <a:r>
              <a:rPr lang="es-CR" sz="3200" dirty="0" smtClean="0"/>
              <a:t>Planificar la Gestión de los Interesados</a:t>
            </a:r>
            <a:endParaRPr lang="es-C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419600" cy="4525963"/>
          </a:xfrm>
        </p:spPr>
        <p:txBody>
          <a:bodyPr>
            <a:normAutofit/>
          </a:bodyPr>
          <a:lstStyle/>
          <a:p>
            <a:pPr algn="just"/>
            <a:r>
              <a:rPr lang="es-CR" dirty="0" smtClean="0"/>
              <a:t>¿Dónde estamos?</a:t>
            </a:r>
          </a:p>
          <a:p>
            <a:pPr algn="just"/>
            <a:r>
              <a:rPr lang="es-CR" dirty="0" smtClean="0"/>
              <a:t>¿Dónde queremos llegar?</a:t>
            </a:r>
          </a:p>
          <a:p>
            <a:pPr algn="just"/>
            <a:r>
              <a:rPr lang="es-CR" dirty="0" smtClean="0"/>
              <a:t>¿Qué nivel de compromiso tenemos?</a:t>
            </a:r>
          </a:p>
          <a:p>
            <a:pPr algn="just"/>
            <a:r>
              <a:rPr lang="es-CR" dirty="0" smtClean="0"/>
              <a:t>¿Qué nivel de compromiso requerimos  para lograr los objetivos del proyecto?</a:t>
            </a:r>
          </a:p>
          <a:p>
            <a:endParaRPr lang="es-CR" dirty="0" smtClean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6635080" cy="1143000"/>
          </a:xfrm>
        </p:spPr>
        <p:txBody>
          <a:bodyPr/>
          <a:lstStyle/>
          <a:p>
            <a:r>
              <a:rPr lang="es-CR" dirty="0" smtClean="0"/>
              <a:t>Nivel de Compromiso</a:t>
            </a:r>
            <a:endParaRPr lang="es-CR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395536" y="3140968"/>
          <a:ext cx="8229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/>
                <a:gridCol w="1656184"/>
                <a:gridCol w="1224136"/>
                <a:gridCol w="116592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r>
                        <a:rPr lang="es-CR" dirty="0" smtClean="0"/>
                        <a:t>Interesados</a:t>
                      </a:r>
                      <a:endParaRPr lang="es-C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R" sz="1800" dirty="0" smtClean="0"/>
                        <a:t>Desinformado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R" dirty="0" smtClean="0"/>
                        <a:t>Resistente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R" dirty="0" smtClean="0"/>
                        <a:t>Neutral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R" dirty="0" smtClean="0"/>
                        <a:t>Promotor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R" dirty="0" smtClean="0"/>
                        <a:t>Impulsor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R" dirty="0" smtClean="0"/>
                        <a:t>Usuario</a:t>
                      </a:r>
                      <a:endParaRPr lang="es-C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R" dirty="0" smtClean="0"/>
                        <a:t>A</a:t>
                      </a:r>
                      <a:endParaRPr lang="es-C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R" dirty="0" smtClean="0"/>
                        <a:t>D</a:t>
                      </a:r>
                      <a:endParaRPr lang="es-C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R" dirty="0" smtClean="0"/>
                        <a:t>Gerente</a:t>
                      </a:r>
                      <a:endParaRPr lang="es-C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R" dirty="0" smtClean="0"/>
                        <a:t>A,D</a:t>
                      </a:r>
                      <a:endParaRPr lang="es-C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R" dirty="0" smtClean="0"/>
                        <a:t>Patrocinador</a:t>
                      </a:r>
                      <a:endParaRPr lang="es-C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R" dirty="0" smtClean="0"/>
                        <a:t>A</a:t>
                      </a:r>
                      <a:endParaRPr lang="es-C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R" dirty="0" smtClean="0"/>
                        <a:t>D</a:t>
                      </a:r>
                      <a:endParaRPr lang="es-C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5800"/>
            <a:ext cx="6563072" cy="1143000"/>
          </a:xfrm>
        </p:spPr>
        <p:txBody>
          <a:bodyPr/>
          <a:lstStyle/>
          <a:p>
            <a:r>
              <a:rPr lang="es-CR" sz="3600" dirty="0" smtClean="0"/>
              <a:t>Plan de Gestión de Interesados</a:t>
            </a:r>
            <a:endParaRPr lang="es-C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dirty="0" smtClean="0"/>
              <a:t>Estrategias para comprometer a los interesados.</a:t>
            </a:r>
          </a:p>
          <a:p>
            <a:r>
              <a:rPr lang="es-CR" dirty="0" smtClean="0"/>
              <a:t>Necesidades de comunicación.</a:t>
            </a:r>
          </a:p>
          <a:p>
            <a:r>
              <a:rPr lang="es-CR" dirty="0" smtClean="0"/>
              <a:t>Relaciones entre los interesados.</a:t>
            </a:r>
          </a:p>
          <a:p>
            <a:r>
              <a:rPr lang="es-CR" dirty="0" smtClean="0"/>
              <a:t>Formato y frecuencia de comunicaciones.</a:t>
            </a:r>
          </a:p>
          <a:p>
            <a:r>
              <a:rPr lang="es-CR" dirty="0" smtClean="0"/>
              <a:t>Técnicas de monitoreo y de actualización del plan.</a:t>
            </a:r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85800"/>
            <a:ext cx="6948264" cy="1143000"/>
          </a:xfrm>
        </p:spPr>
        <p:txBody>
          <a:bodyPr/>
          <a:lstStyle/>
          <a:p>
            <a:r>
              <a:rPr lang="es-CR" sz="3600" dirty="0" smtClean="0"/>
              <a:t>Herramientas Gestión Interesados</a:t>
            </a:r>
            <a:endParaRPr lang="es-C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r>
              <a:rPr lang="es-CR" dirty="0" smtClean="0"/>
              <a:t>Es todo acerca de la comunicación, al final los interesados son personas.</a:t>
            </a:r>
          </a:p>
          <a:p>
            <a:r>
              <a:rPr lang="es-CR" dirty="0" smtClean="0"/>
              <a:t>Habilidades Blandas</a:t>
            </a:r>
          </a:p>
          <a:p>
            <a:pPr lvl="1"/>
            <a:r>
              <a:rPr lang="es-CR" dirty="0" smtClean="0"/>
              <a:t>Influencia</a:t>
            </a:r>
          </a:p>
          <a:p>
            <a:pPr lvl="1"/>
            <a:r>
              <a:rPr lang="es-CR" dirty="0" smtClean="0"/>
              <a:t>Liderazgo</a:t>
            </a:r>
          </a:p>
          <a:p>
            <a:pPr lvl="1"/>
            <a:r>
              <a:rPr lang="es-CR" dirty="0" smtClean="0"/>
              <a:t>Habilidades Interpersonales.</a:t>
            </a:r>
          </a:p>
          <a:p>
            <a:pPr lvl="1"/>
            <a:r>
              <a:rPr lang="es-CR" dirty="0" smtClean="0"/>
              <a:t>Reuniones</a:t>
            </a:r>
          </a:p>
          <a:p>
            <a:pPr lvl="1">
              <a:buNone/>
            </a:pPr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¿Preguntas?</a:t>
            </a:r>
            <a:endParaRPr lang="es-CR" dirty="0"/>
          </a:p>
        </p:txBody>
      </p:sp>
      <p:pic>
        <p:nvPicPr>
          <p:cNvPr id="4915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2348880"/>
            <a:ext cx="3215035" cy="3215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Bibliografía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Project Management Institute. A Guide to the Project Management Body of Knowledge (PMBOK® 2008). Fourth Edit. Pennsylvania, </a:t>
            </a:r>
            <a:r>
              <a:rPr lang="en-US" dirty="0" err="1" smtClean="0"/>
              <a:t>Estados</a:t>
            </a:r>
            <a:r>
              <a:rPr lang="en-US" dirty="0" smtClean="0"/>
              <a:t> </a:t>
            </a:r>
            <a:r>
              <a:rPr lang="en-US" dirty="0" err="1" smtClean="0"/>
              <a:t>Unidos</a:t>
            </a:r>
            <a:r>
              <a:rPr lang="en-US" dirty="0" smtClean="0"/>
              <a:t>: PMI, 2008. </a:t>
            </a:r>
          </a:p>
          <a:p>
            <a:pPr lvl="0"/>
            <a:r>
              <a:rPr lang="en-US" dirty="0" smtClean="0"/>
              <a:t>Project Management Institute. A Guide to the Project Management Body of Knowledge (PMBOK® 2012). Fifth Edit. Pennsylvania, </a:t>
            </a:r>
            <a:r>
              <a:rPr lang="en-US" dirty="0" err="1" smtClean="0"/>
              <a:t>Estados</a:t>
            </a:r>
            <a:r>
              <a:rPr lang="en-US" dirty="0" smtClean="0"/>
              <a:t> </a:t>
            </a:r>
            <a:r>
              <a:rPr lang="en-US" dirty="0" err="1" smtClean="0"/>
              <a:t>Unidos</a:t>
            </a:r>
            <a:r>
              <a:rPr lang="en-US" dirty="0" smtClean="0"/>
              <a:t>: PMI, 2012.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La novedad</a:t>
            </a:r>
            <a:endParaRPr lang="es-C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44824"/>
            <a:ext cx="4038600" cy="4281339"/>
          </a:xfrm>
        </p:spPr>
        <p:txBody>
          <a:bodyPr/>
          <a:lstStyle/>
          <a:p>
            <a:r>
              <a:rPr lang="es-CR" dirty="0" smtClean="0"/>
              <a:t>En la Quinta Edición del </a:t>
            </a:r>
            <a:r>
              <a:rPr lang="es-CR" dirty="0" err="1" smtClean="0"/>
              <a:t>PMBoK</a:t>
            </a:r>
            <a:r>
              <a:rPr lang="es-CR" dirty="0" smtClean="0"/>
              <a:t> se agrega una nueva área de Conocimiento la Gestión de los Interesados, que incluye procesos en 4 de los 5 grupos de procesos.</a:t>
            </a:r>
            <a:endParaRPr lang="es-CR" dirty="0"/>
          </a:p>
        </p:txBody>
      </p:sp>
      <p:pic>
        <p:nvPicPr>
          <p:cNvPr id="49154" name="Picture 2" descr="http://2.bp.blogspot.com/-Wm0POEHT_2Q/UIBlcICTflI/AAAAAAAAAfI/kieb97KvfvQ/s320/periodicos-04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844824"/>
            <a:ext cx="3312368" cy="36676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6995120" cy="1143000"/>
          </a:xfrm>
        </p:spPr>
        <p:txBody>
          <a:bodyPr/>
          <a:lstStyle/>
          <a:p>
            <a:r>
              <a:rPr lang="es-CR" dirty="0" smtClean="0"/>
              <a:t>Gestión de los Interesados</a:t>
            </a:r>
            <a:endParaRPr lang="es-CR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755576" y="2027981"/>
          <a:ext cx="7931224" cy="43533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CR" sz="4000" dirty="0" smtClean="0"/>
              <a:t>¿Quiénes son los interesados?</a:t>
            </a:r>
            <a:endParaRPr lang="en-US" sz="4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CR" dirty="0" smtClean="0"/>
              <a:t>Personas y organizaciones como clientes, patrocinadores, organización ejecutora, público, involucrados activamente en el proyecto, o cuyos intereses pueden verse afectados de manera positiva o negativa por la ejecución o conclusión del proyecto. Pueden influir sobre el proyecto o sus entregables.</a:t>
            </a:r>
            <a:endParaRPr lang="es-CR" dirty="0"/>
          </a:p>
        </p:txBody>
      </p:sp>
      <p:pic>
        <p:nvPicPr>
          <p:cNvPr id="28674" name="Picture 2" descr="http://www.blogcapitalhumano.com/wp-content/stakeholder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2420888"/>
            <a:ext cx="4120608" cy="30963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CR" dirty="0" smtClean="0"/>
              <a:t>Evolución de los interesados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211144" cy="1143000"/>
          </a:xfrm>
        </p:spPr>
        <p:txBody>
          <a:bodyPr/>
          <a:lstStyle/>
          <a:p>
            <a:r>
              <a:rPr lang="es-CR" dirty="0" smtClean="0"/>
              <a:t>Distribución de Procesos</a:t>
            </a:r>
            <a:endParaRPr lang="es-CR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619672" y="1772816"/>
          <a:ext cx="5791200" cy="4891502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1447800"/>
                <a:gridCol w="1447800"/>
                <a:gridCol w="1447800"/>
                <a:gridCol w="1447800"/>
              </a:tblGrid>
              <a:tr h="507937">
                <a:tc>
                  <a:txBody>
                    <a:bodyPr/>
                    <a:lstStyle/>
                    <a:p>
                      <a:endParaRPr lang="es-C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R" dirty="0" smtClean="0"/>
                        <a:t>2004</a:t>
                      </a:r>
                      <a:endParaRPr lang="es-C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R" dirty="0" smtClean="0"/>
                        <a:t>2008</a:t>
                      </a:r>
                      <a:endParaRPr lang="es-C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R" dirty="0" smtClean="0"/>
                        <a:t>2012</a:t>
                      </a:r>
                      <a:endParaRPr lang="es-CR" dirty="0"/>
                    </a:p>
                  </a:txBody>
                  <a:tcPr anchor="ctr"/>
                </a:tc>
              </a:tr>
              <a:tr h="876713">
                <a:tc>
                  <a:txBody>
                    <a:bodyPr/>
                    <a:lstStyle/>
                    <a:p>
                      <a:pPr algn="ctr"/>
                      <a:r>
                        <a:rPr lang="es-CR" dirty="0" smtClean="0"/>
                        <a:t>Iniciación</a:t>
                      </a:r>
                      <a:endParaRPr lang="es-C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R" dirty="0" smtClean="0"/>
                        <a:t>0</a:t>
                      </a:r>
                      <a:endParaRPr lang="es-C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R" dirty="0" smtClean="0"/>
                        <a:t>1</a:t>
                      </a:r>
                      <a:endParaRPr lang="es-C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R" dirty="0" smtClean="0"/>
                        <a:t>1</a:t>
                      </a:r>
                      <a:endParaRPr lang="es-CR" dirty="0"/>
                    </a:p>
                  </a:txBody>
                  <a:tcPr anchor="ctr"/>
                </a:tc>
              </a:tr>
              <a:tr h="876713">
                <a:tc>
                  <a:txBody>
                    <a:bodyPr/>
                    <a:lstStyle/>
                    <a:p>
                      <a:pPr algn="ctr"/>
                      <a:r>
                        <a:rPr lang="es-CR" dirty="0" smtClean="0"/>
                        <a:t>Planificación</a:t>
                      </a:r>
                      <a:endParaRPr lang="es-C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R" dirty="0" smtClean="0"/>
                        <a:t>0</a:t>
                      </a:r>
                      <a:endParaRPr lang="es-C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R" dirty="0" smtClean="0"/>
                        <a:t>0</a:t>
                      </a:r>
                      <a:endParaRPr lang="es-C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R" dirty="0" smtClean="0"/>
                        <a:t>1</a:t>
                      </a:r>
                      <a:endParaRPr lang="es-CR" dirty="0"/>
                    </a:p>
                  </a:txBody>
                  <a:tcPr anchor="ctr"/>
                </a:tc>
              </a:tr>
              <a:tr h="876713">
                <a:tc>
                  <a:txBody>
                    <a:bodyPr/>
                    <a:lstStyle/>
                    <a:p>
                      <a:pPr algn="ctr"/>
                      <a:r>
                        <a:rPr lang="es-CR" dirty="0" smtClean="0"/>
                        <a:t>Ejecución</a:t>
                      </a:r>
                      <a:endParaRPr lang="es-C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R" dirty="0" smtClean="0"/>
                        <a:t>0</a:t>
                      </a:r>
                      <a:endParaRPr lang="es-C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R" dirty="0" smtClean="0"/>
                        <a:t>1</a:t>
                      </a:r>
                      <a:endParaRPr lang="es-C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R" dirty="0" smtClean="0"/>
                        <a:t>1</a:t>
                      </a:r>
                      <a:endParaRPr lang="es-CR" dirty="0"/>
                    </a:p>
                  </a:txBody>
                  <a:tcPr anchor="ctr"/>
                </a:tc>
              </a:tr>
              <a:tr h="876713">
                <a:tc>
                  <a:txBody>
                    <a:bodyPr/>
                    <a:lstStyle/>
                    <a:p>
                      <a:pPr algn="ctr"/>
                      <a:r>
                        <a:rPr lang="es-CR" dirty="0" smtClean="0"/>
                        <a:t>Seguimiento y Control</a:t>
                      </a:r>
                      <a:endParaRPr lang="es-C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R" dirty="0" smtClean="0"/>
                        <a:t>1</a:t>
                      </a:r>
                      <a:endParaRPr lang="es-C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R" dirty="0" smtClean="0"/>
                        <a:t>0</a:t>
                      </a:r>
                      <a:endParaRPr lang="es-C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R" dirty="0" smtClean="0"/>
                        <a:t>1</a:t>
                      </a:r>
                      <a:endParaRPr lang="es-CR" dirty="0"/>
                    </a:p>
                  </a:txBody>
                  <a:tcPr anchor="ctr"/>
                </a:tc>
              </a:tr>
              <a:tr h="876713">
                <a:tc>
                  <a:txBody>
                    <a:bodyPr/>
                    <a:lstStyle/>
                    <a:p>
                      <a:pPr algn="ctr"/>
                      <a:r>
                        <a:rPr lang="es-CR" dirty="0" smtClean="0"/>
                        <a:t>Cierre</a:t>
                      </a:r>
                      <a:endParaRPr lang="es-C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R" dirty="0" smtClean="0"/>
                        <a:t>0</a:t>
                      </a:r>
                      <a:endParaRPr lang="es-C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R" dirty="0" smtClean="0"/>
                        <a:t>0</a:t>
                      </a:r>
                      <a:endParaRPr lang="es-C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R" dirty="0" smtClean="0"/>
                        <a:t>0</a:t>
                      </a:r>
                      <a:endParaRPr lang="es-CR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R" dirty="0" smtClean="0"/>
              <a:t>Mito</a:t>
            </a:r>
            <a:endParaRPr lang="es-C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2132856"/>
            <a:ext cx="7931224" cy="3993307"/>
          </a:xfrm>
        </p:spPr>
        <p:txBody>
          <a:bodyPr>
            <a:normAutofit/>
          </a:bodyPr>
          <a:lstStyle/>
          <a:p>
            <a:r>
              <a:rPr lang="es-CR" dirty="0" smtClean="0"/>
              <a:t>La gestión de involucrados es un concepto novedoso que se incorpora como parte de las buenas prácticas de la dirección de proyecto.</a:t>
            </a:r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Realidad</a:t>
            </a:r>
            <a:endParaRPr lang="es-C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r>
              <a:rPr lang="es-CR" dirty="0" smtClean="0"/>
              <a:t>Con la inclusión de la gestión de interesados como un área de conocimiento se reconoce la importancia de la gestión política para el logro de los objetivos del proyecto.</a:t>
            </a:r>
          </a:p>
          <a:p>
            <a:r>
              <a:rPr lang="es-CR" dirty="0" smtClean="0"/>
              <a:t>Además hay un cambio de enfoque de expectativas hacia NIVEL de compromiso.</a:t>
            </a:r>
          </a:p>
          <a:p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229600" cy="1143000"/>
          </a:xfrm>
        </p:spPr>
        <p:txBody>
          <a:bodyPr>
            <a:normAutofit/>
          </a:bodyPr>
          <a:lstStyle/>
          <a:p>
            <a:r>
              <a:rPr lang="es-CR" dirty="0" smtClean="0"/>
              <a:t>Un proceso gradual</a:t>
            </a:r>
            <a:endParaRPr lang="es-C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R" dirty="0" smtClean="0"/>
              <a:t>Ya en el 2008 se había ampliado el reconocimiento y la importancia de los interesados en el marco de los proyectos, al ampliarse el número de procesos de gestión relacionados con interesados, y al reconocerse que la gestión de interesados muchas veces esta fuera del ámbito de control de la dirección del proyectos.</a:t>
            </a:r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instructiv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Temainstructivo</Template>
  <TotalTime>1587</TotalTime>
  <Words>521</Words>
  <Application>Microsoft Office PowerPoint</Application>
  <PresentationFormat>Presentación en pantalla (4:3)</PresentationFormat>
  <Paragraphs>109</Paragraphs>
  <Slides>18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19" baseType="lpstr">
      <vt:lpstr>Temainstructivo</vt:lpstr>
      <vt:lpstr>Diapositiva 1</vt:lpstr>
      <vt:lpstr>La novedad</vt:lpstr>
      <vt:lpstr>Gestión de los Interesados</vt:lpstr>
      <vt:lpstr>¿Quiénes son los interesados?</vt:lpstr>
      <vt:lpstr>Evolución de los interesados</vt:lpstr>
      <vt:lpstr>Distribución de Procesos</vt:lpstr>
      <vt:lpstr>Mito</vt:lpstr>
      <vt:lpstr>Realidad</vt:lpstr>
      <vt:lpstr>Un proceso gradual</vt:lpstr>
      <vt:lpstr>A grandes rasgos…</vt:lpstr>
      <vt:lpstr>Algunos interesados…</vt:lpstr>
      <vt:lpstr>Clasificar Interesados</vt:lpstr>
      <vt:lpstr>Planificar la Gestión de los Interesados</vt:lpstr>
      <vt:lpstr>Nivel de Compromiso</vt:lpstr>
      <vt:lpstr>Plan de Gestión de Interesados</vt:lpstr>
      <vt:lpstr>Herramientas Gestión Interesados</vt:lpstr>
      <vt:lpstr>¿Preguntas?</vt:lpstr>
      <vt:lpstr>Bibliografía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Adriana Redondo</dc:creator>
  <cp:lastModifiedBy>UCI</cp:lastModifiedBy>
  <cp:revision>43</cp:revision>
  <dcterms:created xsi:type="dcterms:W3CDTF">2012-03-23T18:45:03Z</dcterms:created>
  <dcterms:modified xsi:type="dcterms:W3CDTF">2013-03-18T22:03:40Z</dcterms:modified>
</cp:coreProperties>
</file>