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4851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7345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7324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0038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52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8000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1988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155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1171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6942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2852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F087E-2A4F-433A-B9B4-AD122B66CC0B}" type="datetimeFigureOut">
              <a:rPr lang="es-CR" smtClean="0"/>
              <a:t>27/08/2012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B952C-E879-48B5-8F37-F1E73016D7A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3948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Elipse"/>
          <p:cNvSpPr/>
          <p:nvPr/>
        </p:nvSpPr>
        <p:spPr>
          <a:xfrm>
            <a:off x="251520" y="188640"/>
            <a:ext cx="6840760" cy="5760640"/>
          </a:xfrm>
          <a:prstGeom prst="ellipse">
            <a:avLst/>
          </a:prstGeom>
          <a:solidFill>
            <a:srgbClr val="FFFF00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4" name="3 Elipse"/>
          <p:cNvSpPr/>
          <p:nvPr/>
        </p:nvSpPr>
        <p:spPr>
          <a:xfrm>
            <a:off x="683568" y="1256897"/>
            <a:ext cx="3600400" cy="3168352"/>
          </a:xfrm>
          <a:prstGeom prst="ellipse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2843808" y="1268760"/>
            <a:ext cx="3600400" cy="3168352"/>
          </a:xfrm>
          <a:prstGeom prst="ellipse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1979712" y="2132856"/>
            <a:ext cx="3600400" cy="3168352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23628" y="1763524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>
                <a:latin typeface="Arial" pitchFamily="34" charset="0"/>
                <a:cs typeface="Arial" pitchFamily="34" charset="0"/>
              </a:rPr>
              <a:t>Social</a:t>
            </a:r>
            <a:endParaRPr lang="es-C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54415" y="1772816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>
                <a:latin typeface="Arial" pitchFamily="34" charset="0"/>
                <a:cs typeface="Arial" pitchFamily="34" charset="0"/>
              </a:rPr>
              <a:t>Ambiental</a:t>
            </a:r>
            <a:endParaRPr lang="es-C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802" y="4425249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>
                <a:latin typeface="Arial" pitchFamily="34" charset="0"/>
                <a:cs typeface="Arial" pitchFamily="34" charset="0"/>
              </a:rPr>
              <a:t>Económico</a:t>
            </a:r>
            <a:endParaRPr lang="es-C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639349" y="2506007"/>
            <a:ext cx="1764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 smtClean="0">
                <a:latin typeface="Arial" pitchFamily="34" charset="0"/>
                <a:cs typeface="Arial" pitchFamily="34" charset="0"/>
              </a:rPr>
              <a:t>Desarrollo Sostenible</a:t>
            </a:r>
            <a:endParaRPr lang="es-C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789802" y="548680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 smtClean="0">
                <a:latin typeface="Arial" pitchFamily="34" charset="0"/>
                <a:cs typeface="Arial" pitchFamily="34" charset="0"/>
              </a:rPr>
              <a:t>Ética</a:t>
            </a:r>
            <a:endParaRPr lang="es-C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092280" y="188640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 smtClean="0">
                <a:latin typeface="Arial" pitchFamily="34" charset="0"/>
                <a:cs typeface="Arial" pitchFamily="34" charset="0"/>
              </a:rPr>
              <a:t>Social</a:t>
            </a:r>
            <a:endParaRPr lang="es-C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092280" y="548680"/>
            <a:ext cx="1944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Pobreza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Tradiciones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Participación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Derechos humanos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Salud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Valores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7182290" y="2644506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 smtClean="0">
                <a:latin typeface="Arial" pitchFamily="34" charset="0"/>
                <a:cs typeface="Arial" pitchFamily="34" charset="0"/>
              </a:rPr>
              <a:t>Ambiental</a:t>
            </a:r>
            <a:endParaRPr lang="es-C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092280" y="2929195"/>
            <a:ext cx="2051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Biodiversidad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Contaminación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uso de recursos</a:t>
            </a:r>
            <a:endParaRPr lang="es-C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272300" y="4252446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 smtClean="0">
                <a:latin typeface="Arial" pitchFamily="34" charset="0"/>
                <a:cs typeface="Arial" pitchFamily="34" charset="0"/>
              </a:rPr>
              <a:t>Económico</a:t>
            </a:r>
            <a:endParaRPr lang="es-C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308304" y="4621778"/>
            <a:ext cx="17641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Eficiencia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Crecimiento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R" dirty="0" smtClean="0">
                <a:latin typeface="Arial" pitchFamily="34" charset="0"/>
                <a:cs typeface="Arial" pitchFamily="34" charset="0"/>
              </a:rPr>
              <a:t>Beneficios compartidos</a:t>
            </a:r>
            <a:endParaRPr lang="es-C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126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Allan Valverde</dc:creator>
  <cp:lastModifiedBy>Allan Valverde</cp:lastModifiedBy>
  <cp:revision>3</cp:revision>
  <dcterms:created xsi:type="dcterms:W3CDTF">2012-08-27T22:46:26Z</dcterms:created>
  <dcterms:modified xsi:type="dcterms:W3CDTF">2012-08-27T23:10:05Z</dcterms:modified>
</cp:coreProperties>
</file>