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19/09/2012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19/09/2012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19/09/2012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19/09/2012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19/09/2012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19/09/2012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19/09/2012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19/09/2012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19/09/2012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19/09/2012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19/09/2012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19/09/2012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/>
          <p:nvPr/>
        </p:nvSpPr>
        <p:spPr>
          <a:xfrm>
            <a:off x="457200" y="260648"/>
            <a:ext cx="8229600" cy="5909965"/>
          </a:xfrm>
          <a:prstGeom prst="rect">
            <a:avLst/>
          </a:prstGeom>
          <a:solidFill>
            <a:schemeClr val="accent1">
              <a:alpha val="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grpSp>
        <p:nvGrpSpPr>
          <p:cNvPr id="4" name="9 Grupo"/>
          <p:cNvGrpSpPr>
            <a:grpSpLocks/>
          </p:cNvGrpSpPr>
          <p:nvPr/>
        </p:nvGrpSpPr>
        <p:grpSpPr bwMode="auto">
          <a:xfrm>
            <a:off x="1331913" y="687388"/>
            <a:ext cx="6480175" cy="5003800"/>
            <a:chOff x="1331639" y="1431738"/>
            <a:chExt cx="6480721" cy="5002640"/>
          </a:xfrm>
        </p:grpSpPr>
        <p:sp>
          <p:nvSpPr>
            <p:cNvPr id="8" name="11 Forma libre"/>
            <p:cNvSpPr/>
            <p:nvPr/>
          </p:nvSpPr>
          <p:spPr>
            <a:xfrm>
              <a:off x="2898034" y="1431738"/>
              <a:ext cx="3347931" cy="2717347"/>
            </a:xfrm>
            <a:custGeom>
              <a:avLst/>
              <a:gdLst>
                <a:gd name="connsiteX0" fmla="*/ 0 w 3347931"/>
                <a:gd name="connsiteY0" fmla="*/ 1358674 h 2717347"/>
                <a:gd name="connsiteX1" fmla="*/ 1673966 w 3347931"/>
                <a:gd name="connsiteY1" fmla="*/ 0 h 2717347"/>
                <a:gd name="connsiteX2" fmla="*/ 3347932 w 3347931"/>
                <a:gd name="connsiteY2" fmla="*/ 1358674 h 2717347"/>
                <a:gd name="connsiteX3" fmla="*/ 1673966 w 3347931"/>
                <a:gd name="connsiteY3" fmla="*/ 2717348 h 2717347"/>
                <a:gd name="connsiteX4" fmla="*/ 0 w 3347931"/>
                <a:gd name="connsiteY4" fmla="*/ 1358674 h 2717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47931" h="2717347">
                  <a:moveTo>
                    <a:pt x="0" y="1358674"/>
                  </a:moveTo>
                  <a:cubicBezTo>
                    <a:pt x="0" y="608299"/>
                    <a:pt x="749460" y="0"/>
                    <a:pt x="1673966" y="0"/>
                  </a:cubicBezTo>
                  <a:cubicBezTo>
                    <a:pt x="2598472" y="0"/>
                    <a:pt x="3347932" y="608299"/>
                    <a:pt x="3347932" y="1358674"/>
                  </a:cubicBezTo>
                  <a:cubicBezTo>
                    <a:pt x="3347932" y="2109049"/>
                    <a:pt x="2598472" y="2717348"/>
                    <a:pt x="1673966" y="2717348"/>
                  </a:cubicBezTo>
                  <a:cubicBezTo>
                    <a:pt x="749460" y="2717348"/>
                    <a:pt x="0" y="2109049"/>
                    <a:pt x="0" y="1358674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alpha val="5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lIns="513153" tIns="420806" rIns="513153" bIns="420806" spcCol="1270" anchor="ctr"/>
            <a:lstStyle>
              <a:defPPr>
                <a:defRPr lang="en-US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CR" b="1" dirty="0"/>
                <a:t>Crecimiento Económico</a:t>
              </a:r>
            </a:p>
            <a:p>
              <a:pPr algn="just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CR" sz="1200" dirty="0"/>
                <a:t>Integridad</a:t>
              </a:r>
            </a:p>
            <a:p>
              <a:pPr algn="just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CR" sz="1200" dirty="0"/>
                <a:t>Gobierno Corporativo</a:t>
              </a:r>
            </a:p>
            <a:p>
              <a:pPr algn="just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CR" sz="1200" dirty="0"/>
                <a:t>Desarrollo económico con la ciudad</a:t>
              </a:r>
            </a:p>
            <a:p>
              <a:pPr algn="just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CR" sz="1200" dirty="0"/>
                <a:t>Transparencia</a:t>
              </a:r>
            </a:p>
            <a:p>
              <a:pPr algn="just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CR" sz="1200" dirty="0"/>
                <a:t>Utilización de los proveedores globales</a:t>
              </a:r>
            </a:p>
            <a:p>
              <a:pPr algn="just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CR" sz="1200" dirty="0"/>
                <a:t>Contratación de Mano de obra local</a:t>
              </a:r>
            </a:p>
          </p:txBody>
        </p:sp>
        <p:sp>
          <p:nvSpPr>
            <p:cNvPr id="9" name="12 Forma libre"/>
            <p:cNvSpPr/>
            <p:nvPr/>
          </p:nvSpPr>
          <p:spPr>
            <a:xfrm>
              <a:off x="4464429" y="3717031"/>
              <a:ext cx="3347931" cy="2717347"/>
            </a:xfrm>
            <a:custGeom>
              <a:avLst/>
              <a:gdLst>
                <a:gd name="connsiteX0" fmla="*/ 0 w 3347931"/>
                <a:gd name="connsiteY0" fmla="*/ 1358674 h 2717347"/>
                <a:gd name="connsiteX1" fmla="*/ 1673966 w 3347931"/>
                <a:gd name="connsiteY1" fmla="*/ 0 h 2717347"/>
                <a:gd name="connsiteX2" fmla="*/ 3347932 w 3347931"/>
                <a:gd name="connsiteY2" fmla="*/ 1358674 h 2717347"/>
                <a:gd name="connsiteX3" fmla="*/ 1673966 w 3347931"/>
                <a:gd name="connsiteY3" fmla="*/ 2717348 h 2717347"/>
                <a:gd name="connsiteX4" fmla="*/ 0 w 3347931"/>
                <a:gd name="connsiteY4" fmla="*/ 1358674 h 2717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47931" h="2717347">
                  <a:moveTo>
                    <a:pt x="0" y="1358674"/>
                  </a:moveTo>
                  <a:cubicBezTo>
                    <a:pt x="0" y="608299"/>
                    <a:pt x="749460" y="0"/>
                    <a:pt x="1673966" y="0"/>
                  </a:cubicBezTo>
                  <a:cubicBezTo>
                    <a:pt x="2598472" y="0"/>
                    <a:pt x="3347932" y="608299"/>
                    <a:pt x="3347932" y="1358674"/>
                  </a:cubicBezTo>
                  <a:cubicBezTo>
                    <a:pt x="3347932" y="2109049"/>
                    <a:pt x="2598472" y="2717348"/>
                    <a:pt x="1673966" y="2717348"/>
                  </a:cubicBezTo>
                  <a:cubicBezTo>
                    <a:pt x="749460" y="2717348"/>
                    <a:pt x="0" y="2109049"/>
                    <a:pt x="0" y="1358674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alpha val="5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lIns="513153" tIns="420806" rIns="513153" bIns="420806" spcCol="1270" anchor="ctr"/>
            <a:lstStyle>
              <a:defPPr>
                <a:defRPr lang="en-US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CR" b="1" dirty="0"/>
                <a:t>Contribución Social</a:t>
              </a:r>
            </a:p>
            <a:p>
              <a:pPr algn="just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CR" sz="1100" dirty="0"/>
                <a:t>Visión misión valores y ética</a:t>
              </a:r>
            </a:p>
            <a:p>
              <a:pPr algn="just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CR" sz="1100" dirty="0"/>
                <a:t>Comercialización responsable</a:t>
              </a:r>
            </a:p>
            <a:p>
              <a:pPr algn="just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CR" sz="1100" dirty="0"/>
                <a:t>Derechos humanos</a:t>
              </a:r>
            </a:p>
            <a:p>
              <a:pPr algn="just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CR" sz="1100" dirty="0"/>
                <a:t>Derechos laborales</a:t>
              </a:r>
            </a:p>
            <a:p>
              <a:pPr algn="just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CR" sz="1100" dirty="0"/>
                <a:t>Formación y desarrollo de los empleados</a:t>
              </a:r>
            </a:p>
            <a:p>
              <a:pPr algn="just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CR" sz="1100" dirty="0"/>
                <a:t>Contribución con los programas  de la comunidad</a:t>
              </a:r>
            </a:p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s-CR" sz="1100" dirty="0"/>
            </a:p>
          </p:txBody>
        </p:sp>
        <p:sp>
          <p:nvSpPr>
            <p:cNvPr id="10" name="13 Forma libre"/>
            <p:cNvSpPr/>
            <p:nvPr/>
          </p:nvSpPr>
          <p:spPr>
            <a:xfrm>
              <a:off x="1331639" y="3717031"/>
              <a:ext cx="3347931" cy="2717347"/>
            </a:xfrm>
            <a:custGeom>
              <a:avLst/>
              <a:gdLst>
                <a:gd name="connsiteX0" fmla="*/ 0 w 3347931"/>
                <a:gd name="connsiteY0" fmla="*/ 1358674 h 2717347"/>
                <a:gd name="connsiteX1" fmla="*/ 1673966 w 3347931"/>
                <a:gd name="connsiteY1" fmla="*/ 0 h 2717347"/>
                <a:gd name="connsiteX2" fmla="*/ 3347932 w 3347931"/>
                <a:gd name="connsiteY2" fmla="*/ 1358674 h 2717347"/>
                <a:gd name="connsiteX3" fmla="*/ 1673966 w 3347931"/>
                <a:gd name="connsiteY3" fmla="*/ 2717348 h 2717347"/>
                <a:gd name="connsiteX4" fmla="*/ 0 w 3347931"/>
                <a:gd name="connsiteY4" fmla="*/ 1358674 h 2717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47931" h="2717347">
                  <a:moveTo>
                    <a:pt x="0" y="1358674"/>
                  </a:moveTo>
                  <a:cubicBezTo>
                    <a:pt x="0" y="608299"/>
                    <a:pt x="749460" y="0"/>
                    <a:pt x="1673966" y="0"/>
                  </a:cubicBezTo>
                  <a:cubicBezTo>
                    <a:pt x="2598472" y="0"/>
                    <a:pt x="3347932" y="608299"/>
                    <a:pt x="3347932" y="1358674"/>
                  </a:cubicBezTo>
                  <a:cubicBezTo>
                    <a:pt x="3347932" y="2109049"/>
                    <a:pt x="2598472" y="2717348"/>
                    <a:pt x="1673966" y="2717348"/>
                  </a:cubicBezTo>
                  <a:cubicBezTo>
                    <a:pt x="749460" y="2717348"/>
                    <a:pt x="0" y="2109049"/>
                    <a:pt x="0" y="1358674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5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5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lIns="513153" tIns="420806" rIns="513153" bIns="420806" spcCol="1270" anchor="ctr"/>
            <a:lstStyle>
              <a:defPPr>
                <a:defRPr lang="en-US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CR" b="1" dirty="0"/>
                <a:t>Compromiso Ambiental</a:t>
              </a:r>
            </a:p>
            <a:p>
              <a:pPr algn="just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CR" sz="1300" dirty="0"/>
                <a:t>Prevenir y minimizar impactos ambientales</a:t>
              </a:r>
            </a:p>
            <a:p>
              <a:pPr algn="just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CR" sz="1300" dirty="0"/>
                <a:t>Apoyar iniciativas que promuevan la responsabilidad ambiental</a:t>
              </a:r>
            </a:p>
            <a:p>
              <a:pPr algn="just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CR" sz="1300" dirty="0"/>
                <a:t>Difusión y uso de tecnologías amigables con el medio ambiente</a:t>
              </a:r>
            </a:p>
            <a:p>
              <a:pPr algn="just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CR" sz="1300" dirty="0"/>
                <a:t>otros</a:t>
              </a:r>
            </a:p>
          </p:txBody>
        </p:sp>
        <p:sp>
          <p:nvSpPr>
            <p:cNvPr id="11" name="10 Forma libre"/>
            <p:cNvSpPr/>
            <p:nvPr/>
          </p:nvSpPr>
          <p:spPr>
            <a:xfrm>
              <a:off x="3934076" y="3679787"/>
              <a:ext cx="1275847" cy="1271148"/>
            </a:xfrm>
            <a:custGeom>
              <a:avLst/>
              <a:gdLst>
                <a:gd name="connsiteX0" fmla="*/ 0 w 1275847"/>
                <a:gd name="connsiteY0" fmla="*/ 635574 h 1271148"/>
                <a:gd name="connsiteX1" fmla="*/ 637924 w 1275847"/>
                <a:gd name="connsiteY1" fmla="*/ 0 h 1271148"/>
                <a:gd name="connsiteX2" fmla="*/ 1275848 w 1275847"/>
                <a:gd name="connsiteY2" fmla="*/ 635574 h 1271148"/>
                <a:gd name="connsiteX3" fmla="*/ 637924 w 1275847"/>
                <a:gd name="connsiteY3" fmla="*/ 1271148 h 1271148"/>
                <a:gd name="connsiteX4" fmla="*/ 0 w 1275847"/>
                <a:gd name="connsiteY4" fmla="*/ 635574 h 1271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5847" h="1271148">
                  <a:moveTo>
                    <a:pt x="0" y="635574"/>
                  </a:moveTo>
                  <a:cubicBezTo>
                    <a:pt x="0" y="284556"/>
                    <a:pt x="285608" y="0"/>
                    <a:pt x="637924" y="0"/>
                  </a:cubicBezTo>
                  <a:cubicBezTo>
                    <a:pt x="990240" y="0"/>
                    <a:pt x="1275848" y="284556"/>
                    <a:pt x="1275848" y="635574"/>
                  </a:cubicBezTo>
                  <a:cubicBezTo>
                    <a:pt x="1275848" y="986592"/>
                    <a:pt x="990240" y="1271148"/>
                    <a:pt x="637924" y="1271148"/>
                  </a:cubicBezTo>
                  <a:cubicBezTo>
                    <a:pt x="285608" y="1271148"/>
                    <a:pt x="0" y="986592"/>
                    <a:pt x="0" y="635574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5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lIns="240183" tIns="239495" rIns="240183" bIns="239495" spcCol="1270" anchor="ctr"/>
            <a:lstStyle>
              <a:defPPr>
                <a:defRPr lang="en-US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18669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CR" sz="4200" dirty="0"/>
                <a:t>RSE</a:t>
              </a:r>
            </a:p>
          </p:txBody>
        </p:sp>
      </p:grpSp>
      <p:sp>
        <p:nvSpPr>
          <p:cNvPr id="5" name="20 CuadroTexto"/>
          <p:cNvSpPr txBox="1">
            <a:spLocks noChangeArrowheads="1"/>
          </p:cNvSpPr>
          <p:nvPr/>
        </p:nvSpPr>
        <p:spPr bwMode="auto">
          <a:xfrm>
            <a:off x="7308850" y="2200276"/>
            <a:ext cx="13779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1" hangingPunct="1"/>
            <a:r>
              <a:rPr lang="es-CR"/>
              <a:t>Desarrollo</a:t>
            </a:r>
          </a:p>
        </p:txBody>
      </p:sp>
      <p:sp>
        <p:nvSpPr>
          <p:cNvPr id="6" name="23 CuadroTexto"/>
          <p:cNvSpPr txBox="1">
            <a:spLocks noChangeArrowheads="1"/>
          </p:cNvSpPr>
          <p:nvPr/>
        </p:nvSpPr>
        <p:spPr bwMode="auto">
          <a:xfrm>
            <a:off x="3917950" y="5800726"/>
            <a:ext cx="13779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1" hangingPunct="1"/>
            <a:r>
              <a:rPr lang="es-CR"/>
              <a:t>Seguridad</a:t>
            </a:r>
          </a:p>
        </p:txBody>
      </p:sp>
      <p:sp>
        <p:nvSpPr>
          <p:cNvPr id="7" name="24 CuadroTexto"/>
          <p:cNvSpPr txBox="1">
            <a:spLocks noChangeArrowheads="1"/>
          </p:cNvSpPr>
          <p:nvPr/>
        </p:nvSpPr>
        <p:spPr bwMode="auto">
          <a:xfrm>
            <a:off x="457200" y="2151063"/>
            <a:ext cx="1377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1" hangingPunct="1"/>
            <a:r>
              <a:rPr lang="es-CR"/>
              <a:t>Eco-Eficiencia</a:t>
            </a:r>
          </a:p>
        </p:txBody>
      </p:sp>
      <p:cxnSp>
        <p:nvCxnSpPr>
          <p:cNvPr id="12" name="15 Conector recto de flecha"/>
          <p:cNvCxnSpPr/>
          <p:nvPr/>
        </p:nvCxnSpPr>
        <p:spPr>
          <a:xfrm flipV="1">
            <a:off x="5137696" y="2420888"/>
            <a:ext cx="1809750" cy="7921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17 Conector recto de flecha"/>
          <p:cNvCxnSpPr/>
          <p:nvPr/>
        </p:nvCxnSpPr>
        <p:spPr>
          <a:xfrm flipH="1" flipV="1">
            <a:off x="1835696" y="2420888"/>
            <a:ext cx="2025650" cy="7921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19 Conector recto de flecha"/>
          <p:cNvCxnSpPr/>
          <p:nvPr/>
        </p:nvCxnSpPr>
        <p:spPr>
          <a:xfrm flipH="1">
            <a:off x="4499521" y="4356050"/>
            <a:ext cx="0" cy="13589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135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77</Words>
  <Application>Microsoft Office PowerPoint</Application>
  <PresentationFormat>Presentación en pantalla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Allan Valverde</dc:creator>
  <cp:lastModifiedBy>Allan Valverde</cp:lastModifiedBy>
  <cp:revision>2</cp:revision>
  <dcterms:created xsi:type="dcterms:W3CDTF">2012-09-19T16:11:40Z</dcterms:created>
  <dcterms:modified xsi:type="dcterms:W3CDTF">2012-09-19T20:28:27Z</dcterms:modified>
</cp:coreProperties>
</file>