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A3D0B1-C828-4C49-81F0-9E2CA471D5FB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R"/>
        </a:p>
      </dgm:t>
    </dgm:pt>
    <dgm:pt modelId="{C7DE5AC6-AE7F-436E-87B3-4C3687B6B7B5}">
      <dgm:prSet phldrT="[Texto]"/>
      <dgm:spPr/>
      <dgm:t>
        <a:bodyPr/>
        <a:lstStyle/>
        <a:p>
          <a:r>
            <a:rPr lang="es-CR" dirty="0" smtClean="0"/>
            <a:t>RSC</a:t>
          </a:r>
          <a:endParaRPr lang="es-CR" dirty="0"/>
        </a:p>
      </dgm:t>
    </dgm:pt>
    <dgm:pt modelId="{07325A7F-5187-417B-BD6E-91C05F110EF6}" type="parTrans" cxnId="{F7312AB8-D428-4FDE-81C4-3CD28609A13F}">
      <dgm:prSet/>
      <dgm:spPr/>
      <dgm:t>
        <a:bodyPr/>
        <a:lstStyle/>
        <a:p>
          <a:endParaRPr lang="es-CR"/>
        </a:p>
      </dgm:t>
    </dgm:pt>
    <dgm:pt modelId="{29E7C9F3-CA00-48AF-94F2-9CAF523B1E0E}" type="sibTrans" cxnId="{F7312AB8-D428-4FDE-81C4-3CD28609A13F}">
      <dgm:prSet/>
      <dgm:spPr/>
      <dgm:t>
        <a:bodyPr/>
        <a:lstStyle/>
        <a:p>
          <a:endParaRPr lang="es-CR"/>
        </a:p>
      </dgm:t>
    </dgm:pt>
    <dgm:pt modelId="{2D67FD80-B124-4F11-BE4F-0C5D21B6F33A}">
      <dgm:prSet phldrT="[Texto]"/>
      <dgm:spPr/>
      <dgm:t>
        <a:bodyPr/>
        <a:lstStyle/>
        <a:p>
          <a:r>
            <a:rPr lang="es-CR" dirty="0" smtClean="0"/>
            <a:t>Obstáculos</a:t>
          </a:r>
          <a:endParaRPr lang="es-CR" dirty="0"/>
        </a:p>
      </dgm:t>
    </dgm:pt>
    <dgm:pt modelId="{24ED686A-6A82-42A4-BCB3-D498A28AB0F8}" type="parTrans" cxnId="{360C6B0D-CB9C-4DD0-991D-9E3C5E051949}">
      <dgm:prSet/>
      <dgm:spPr/>
      <dgm:t>
        <a:bodyPr/>
        <a:lstStyle/>
        <a:p>
          <a:endParaRPr lang="es-CR"/>
        </a:p>
      </dgm:t>
    </dgm:pt>
    <dgm:pt modelId="{D36B5C52-9C96-4491-A9F7-593D041E2FFE}" type="sibTrans" cxnId="{360C6B0D-CB9C-4DD0-991D-9E3C5E051949}">
      <dgm:prSet/>
      <dgm:spPr/>
      <dgm:t>
        <a:bodyPr/>
        <a:lstStyle/>
        <a:p>
          <a:endParaRPr lang="es-CR"/>
        </a:p>
      </dgm:t>
    </dgm:pt>
    <dgm:pt modelId="{C557BBF4-B106-4893-8153-81E27D2746B3}">
      <dgm:prSet phldrT="[Texto]"/>
      <dgm:spPr/>
      <dgm:t>
        <a:bodyPr/>
        <a:lstStyle/>
        <a:p>
          <a:r>
            <a:rPr lang="es-CR" dirty="0" smtClean="0"/>
            <a:t>Falta de recursos destinados a RSC</a:t>
          </a:r>
          <a:endParaRPr lang="es-CR" dirty="0"/>
        </a:p>
      </dgm:t>
    </dgm:pt>
    <dgm:pt modelId="{B1E1F434-0EE0-4289-8CE3-6E8A46DA6D1E}" type="parTrans" cxnId="{79F2D3FF-E47E-494E-ADFD-6064B8A2BBFB}">
      <dgm:prSet/>
      <dgm:spPr/>
      <dgm:t>
        <a:bodyPr/>
        <a:lstStyle/>
        <a:p>
          <a:endParaRPr lang="es-CR"/>
        </a:p>
      </dgm:t>
    </dgm:pt>
    <dgm:pt modelId="{E646E436-3D16-4167-80A2-B1F77DEC8383}" type="sibTrans" cxnId="{79F2D3FF-E47E-494E-ADFD-6064B8A2BBFB}">
      <dgm:prSet/>
      <dgm:spPr/>
      <dgm:t>
        <a:bodyPr/>
        <a:lstStyle/>
        <a:p>
          <a:endParaRPr lang="es-CR"/>
        </a:p>
      </dgm:t>
    </dgm:pt>
    <dgm:pt modelId="{6225AF7F-0F53-4A43-B95A-232FF038E109}">
      <dgm:prSet phldrT="[Texto]"/>
      <dgm:spPr/>
      <dgm:t>
        <a:bodyPr/>
        <a:lstStyle/>
        <a:p>
          <a:r>
            <a:rPr lang="es-CR" dirty="0" smtClean="0"/>
            <a:t>Bajo compromiso de gobierno corporativo</a:t>
          </a:r>
          <a:endParaRPr lang="es-CR" dirty="0"/>
        </a:p>
      </dgm:t>
    </dgm:pt>
    <dgm:pt modelId="{DE11BE60-0118-403A-927E-7ED913B0353B}" type="parTrans" cxnId="{30D6CD5F-FCB1-4BCC-AF5B-6B248F505ECC}">
      <dgm:prSet/>
      <dgm:spPr/>
      <dgm:t>
        <a:bodyPr/>
        <a:lstStyle/>
        <a:p>
          <a:endParaRPr lang="es-CR"/>
        </a:p>
      </dgm:t>
    </dgm:pt>
    <dgm:pt modelId="{6CB374B5-BD47-4672-860E-2E35EAF6EC79}" type="sibTrans" cxnId="{30D6CD5F-FCB1-4BCC-AF5B-6B248F505ECC}">
      <dgm:prSet/>
      <dgm:spPr/>
      <dgm:t>
        <a:bodyPr/>
        <a:lstStyle/>
        <a:p>
          <a:endParaRPr lang="es-CR"/>
        </a:p>
      </dgm:t>
    </dgm:pt>
    <dgm:pt modelId="{CBE9DAFE-FE10-45D3-BD1D-25438A1D41EE}">
      <dgm:prSet phldrT="[Texto]"/>
      <dgm:spPr/>
      <dgm:t>
        <a:bodyPr/>
        <a:lstStyle/>
        <a:p>
          <a:r>
            <a:rPr lang="es-CR" dirty="0" smtClean="0"/>
            <a:t>Beneficios</a:t>
          </a:r>
          <a:endParaRPr lang="es-CR" dirty="0"/>
        </a:p>
      </dgm:t>
    </dgm:pt>
    <dgm:pt modelId="{AE84BD59-20CE-4353-82B4-DD76FE63952F}" type="parTrans" cxnId="{489A4AAF-8423-4BFB-AF63-58F4ED61D636}">
      <dgm:prSet/>
      <dgm:spPr/>
      <dgm:t>
        <a:bodyPr/>
        <a:lstStyle/>
        <a:p>
          <a:endParaRPr lang="es-CR"/>
        </a:p>
      </dgm:t>
    </dgm:pt>
    <dgm:pt modelId="{AB4899D1-F27A-4AC8-AF3D-D75E96A69B51}" type="sibTrans" cxnId="{489A4AAF-8423-4BFB-AF63-58F4ED61D636}">
      <dgm:prSet/>
      <dgm:spPr/>
      <dgm:t>
        <a:bodyPr/>
        <a:lstStyle/>
        <a:p>
          <a:endParaRPr lang="es-CR"/>
        </a:p>
      </dgm:t>
    </dgm:pt>
    <dgm:pt modelId="{1278C88B-BEA7-4F2F-B57C-FC05E4D8A9AB}">
      <dgm:prSet phldrT="[Texto]"/>
      <dgm:spPr/>
      <dgm:t>
        <a:bodyPr/>
        <a:lstStyle/>
        <a:p>
          <a:r>
            <a:rPr lang="es-CR" dirty="0" smtClean="0"/>
            <a:t>Mejora en las relaciones</a:t>
          </a:r>
          <a:endParaRPr lang="es-CR" dirty="0"/>
        </a:p>
      </dgm:t>
    </dgm:pt>
    <dgm:pt modelId="{C748D28A-2C3D-40A8-B5CB-F06B88033234}" type="parTrans" cxnId="{5354DB43-1CAB-433B-BB0D-18120F8F35D8}">
      <dgm:prSet/>
      <dgm:spPr/>
      <dgm:t>
        <a:bodyPr/>
        <a:lstStyle/>
        <a:p>
          <a:endParaRPr lang="es-CR"/>
        </a:p>
      </dgm:t>
    </dgm:pt>
    <dgm:pt modelId="{D9C298E8-499A-4180-8662-2EE84FC85CEA}" type="sibTrans" cxnId="{5354DB43-1CAB-433B-BB0D-18120F8F35D8}">
      <dgm:prSet/>
      <dgm:spPr/>
      <dgm:t>
        <a:bodyPr/>
        <a:lstStyle/>
        <a:p>
          <a:endParaRPr lang="es-CR"/>
        </a:p>
      </dgm:t>
    </dgm:pt>
    <dgm:pt modelId="{99C49985-0AA1-481D-A61F-B4BA1BE40638}">
      <dgm:prSet/>
      <dgm:spPr/>
      <dgm:t>
        <a:bodyPr/>
        <a:lstStyle/>
        <a:p>
          <a:r>
            <a:rPr lang="es-CR" dirty="0" smtClean="0"/>
            <a:t>Rentabilidad largo plazo</a:t>
          </a:r>
          <a:endParaRPr lang="es-CR" dirty="0"/>
        </a:p>
      </dgm:t>
    </dgm:pt>
    <dgm:pt modelId="{6E9CCD57-02FC-46A3-9012-181F039DB0AD}" type="parTrans" cxnId="{1D5D6044-C4B0-430F-BA5D-21964FB32AE3}">
      <dgm:prSet/>
      <dgm:spPr/>
      <dgm:t>
        <a:bodyPr/>
        <a:lstStyle/>
        <a:p>
          <a:endParaRPr lang="es-CR"/>
        </a:p>
      </dgm:t>
    </dgm:pt>
    <dgm:pt modelId="{422383E4-5A7A-4951-9BB6-B64E20AFD74B}" type="sibTrans" cxnId="{1D5D6044-C4B0-430F-BA5D-21964FB32AE3}">
      <dgm:prSet/>
      <dgm:spPr/>
      <dgm:t>
        <a:bodyPr/>
        <a:lstStyle/>
        <a:p>
          <a:endParaRPr lang="es-CR"/>
        </a:p>
      </dgm:t>
    </dgm:pt>
    <dgm:pt modelId="{8B5C66A4-96FC-4F6C-9986-ED38839A7FFB}">
      <dgm:prSet/>
      <dgm:spPr/>
      <dgm:t>
        <a:bodyPr/>
        <a:lstStyle/>
        <a:p>
          <a:r>
            <a:rPr lang="es-CR" dirty="0" smtClean="0"/>
            <a:t>Aumento de fidelidad</a:t>
          </a:r>
          <a:endParaRPr lang="es-CR" dirty="0"/>
        </a:p>
      </dgm:t>
    </dgm:pt>
    <dgm:pt modelId="{B2D9B7F9-1995-4F21-88AF-A10351E2E38F}" type="parTrans" cxnId="{0D38139F-4760-43D6-AFCE-952C90EAC793}">
      <dgm:prSet/>
      <dgm:spPr/>
      <dgm:t>
        <a:bodyPr/>
        <a:lstStyle/>
        <a:p>
          <a:endParaRPr lang="es-CR"/>
        </a:p>
      </dgm:t>
    </dgm:pt>
    <dgm:pt modelId="{8CB4C50C-7530-488A-AE5D-406F72967166}" type="sibTrans" cxnId="{0D38139F-4760-43D6-AFCE-952C90EAC793}">
      <dgm:prSet/>
      <dgm:spPr/>
      <dgm:t>
        <a:bodyPr/>
        <a:lstStyle/>
        <a:p>
          <a:endParaRPr lang="es-CR"/>
        </a:p>
      </dgm:t>
    </dgm:pt>
    <dgm:pt modelId="{07123FE8-27B5-426C-9D0C-9485B9E3F29F}">
      <dgm:prSet/>
      <dgm:spPr/>
      <dgm:t>
        <a:bodyPr/>
        <a:lstStyle/>
        <a:p>
          <a:r>
            <a:rPr lang="es-CR" dirty="0" smtClean="0"/>
            <a:t>Reputación y credibilidad</a:t>
          </a:r>
          <a:endParaRPr lang="es-CR" dirty="0"/>
        </a:p>
      </dgm:t>
    </dgm:pt>
    <dgm:pt modelId="{476B70F0-EF3B-4599-BD14-967202ABEC31}" type="parTrans" cxnId="{CF3F9938-C07C-4EF7-83BE-AF45EEF097D2}">
      <dgm:prSet/>
      <dgm:spPr/>
      <dgm:t>
        <a:bodyPr/>
        <a:lstStyle/>
        <a:p>
          <a:endParaRPr lang="es-CR"/>
        </a:p>
      </dgm:t>
    </dgm:pt>
    <dgm:pt modelId="{2029E07F-30D4-4386-B679-18DF380FD147}" type="sibTrans" cxnId="{CF3F9938-C07C-4EF7-83BE-AF45EEF097D2}">
      <dgm:prSet/>
      <dgm:spPr/>
      <dgm:t>
        <a:bodyPr/>
        <a:lstStyle/>
        <a:p>
          <a:endParaRPr lang="es-CR"/>
        </a:p>
      </dgm:t>
    </dgm:pt>
    <dgm:pt modelId="{8134992C-1192-4314-94F4-5E5C9B969393}">
      <dgm:prSet/>
      <dgm:spPr/>
      <dgm:t>
        <a:bodyPr/>
        <a:lstStyle/>
        <a:p>
          <a:r>
            <a:rPr lang="es-CR" dirty="0" smtClean="0"/>
            <a:t>Compromiso de </a:t>
          </a:r>
          <a:r>
            <a:rPr lang="es-CR" dirty="0" err="1" smtClean="0"/>
            <a:t>Stakeholders</a:t>
          </a:r>
          <a:endParaRPr lang="es-CR" dirty="0"/>
        </a:p>
      </dgm:t>
    </dgm:pt>
    <dgm:pt modelId="{D3BD7E12-1E5A-4A64-A0BE-2EB6E52B1DD3}" type="parTrans" cxnId="{8FFD12F9-F289-4279-BCC7-7C1203492A4C}">
      <dgm:prSet/>
      <dgm:spPr/>
      <dgm:t>
        <a:bodyPr/>
        <a:lstStyle/>
        <a:p>
          <a:endParaRPr lang="es-CR"/>
        </a:p>
      </dgm:t>
    </dgm:pt>
    <dgm:pt modelId="{2670C716-5BB2-40E4-8634-9863F7994969}" type="sibTrans" cxnId="{8FFD12F9-F289-4279-BCC7-7C1203492A4C}">
      <dgm:prSet/>
      <dgm:spPr/>
      <dgm:t>
        <a:bodyPr/>
        <a:lstStyle/>
        <a:p>
          <a:endParaRPr lang="es-CR"/>
        </a:p>
      </dgm:t>
    </dgm:pt>
    <dgm:pt modelId="{60AB677A-3B10-4BFB-AE79-AACF56253D6D}">
      <dgm:prSet/>
      <dgm:spPr/>
      <dgm:t>
        <a:bodyPr/>
        <a:lstStyle/>
        <a:p>
          <a:r>
            <a:rPr lang="es-CR" dirty="0" smtClean="0"/>
            <a:t>Escasa comunicación</a:t>
          </a:r>
          <a:endParaRPr lang="es-CR" dirty="0"/>
        </a:p>
      </dgm:t>
    </dgm:pt>
    <dgm:pt modelId="{342DC0C9-6BE3-47E1-BA96-58E26F011315}" type="parTrans" cxnId="{C84D8181-31E3-4C0C-93FE-8F165E85658D}">
      <dgm:prSet/>
      <dgm:spPr/>
      <dgm:t>
        <a:bodyPr/>
        <a:lstStyle/>
        <a:p>
          <a:endParaRPr lang="es-CR"/>
        </a:p>
      </dgm:t>
    </dgm:pt>
    <dgm:pt modelId="{879D9A21-5EA7-435C-9431-2581322078C8}" type="sibTrans" cxnId="{C84D8181-31E3-4C0C-93FE-8F165E85658D}">
      <dgm:prSet/>
      <dgm:spPr/>
      <dgm:t>
        <a:bodyPr/>
        <a:lstStyle/>
        <a:p>
          <a:endParaRPr lang="es-CR"/>
        </a:p>
      </dgm:t>
    </dgm:pt>
    <dgm:pt modelId="{AED5DDEF-E01E-4045-8E80-A4E69BD3CC52}">
      <dgm:prSet/>
      <dgm:spPr/>
      <dgm:t>
        <a:bodyPr/>
        <a:lstStyle/>
        <a:p>
          <a:r>
            <a:rPr lang="es-CR" dirty="0" smtClean="0"/>
            <a:t>Alcance no establecido claramente</a:t>
          </a:r>
          <a:endParaRPr lang="es-CR" dirty="0"/>
        </a:p>
      </dgm:t>
    </dgm:pt>
    <dgm:pt modelId="{48D3AB82-B2A5-416D-82EC-166103A665B6}" type="parTrans" cxnId="{4570CFE1-A99D-47AC-A1E5-272F2DE1AEBF}">
      <dgm:prSet/>
      <dgm:spPr/>
      <dgm:t>
        <a:bodyPr/>
        <a:lstStyle/>
        <a:p>
          <a:endParaRPr lang="es-CR"/>
        </a:p>
      </dgm:t>
    </dgm:pt>
    <dgm:pt modelId="{BAFB0DF9-EF52-4099-9C0B-496F018149BC}" type="sibTrans" cxnId="{4570CFE1-A99D-47AC-A1E5-272F2DE1AEBF}">
      <dgm:prSet/>
      <dgm:spPr/>
      <dgm:t>
        <a:bodyPr/>
        <a:lstStyle/>
        <a:p>
          <a:endParaRPr lang="es-CR"/>
        </a:p>
      </dgm:t>
    </dgm:pt>
    <dgm:pt modelId="{DE38F0D2-303E-4982-A1BA-160886B6F814}" type="pres">
      <dgm:prSet presAssocID="{EFA3D0B1-C828-4C49-81F0-9E2CA471D5F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7D86960-0B9D-481D-9592-FEC275510DAA}" type="pres">
      <dgm:prSet presAssocID="{C7DE5AC6-AE7F-436E-87B3-4C3687B6B7B5}" presName="root1" presStyleCnt="0"/>
      <dgm:spPr/>
    </dgm:pt>
    <dgm:pt modelId="{5DCDFB59-ABE6-4C7B-AD2F-50190365532D}" type="pres">
      <dgm:prSet presAssocID="{C7DE5AC6-AE7F-436E-87B3-4C3687B6B7B5}" presName="LevelOneTextNode" presStyleLbl="node0" presStyleIdx="0" presStyleCnt="1" custScaleX="201105" custLinFactNeighborX="-98539" custLinFactNeighborY="-2400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E606F688-0477-4F3E-BAF0-650458E63AD9}" type="pres">
      <dgm:prSet presAssocID="{C7DE5AC6-AE7F-436E-87B3-4C3687B6B7B5}" presName="level2hierChild" presStyleCnt="0"/>
      <dgm:spPr/>
    </dgm:pt>
    <dgm:pt modelId="{A7EA2A1C-5391-4BFB-AE84-7FC80FEB6312}" type="pres">
      <dgm:prSet presAssocID="{24ED686A-6A82-42A4-BCB3-D498A28AB0F8}" presName="conn2-1" presStyleLbl="parChTrans1D2" presStyleIdx="0" presStyleCnt="2"/>
      <dgm:spPr/>
    </dgm:pt>
    <dgm:pt modelId="{EB6B9B4C-6896-4CBD-A5B1-9ABAFE790EEB}" type="pres">
      <dgm:prSet presAssocID="{24ED686A-6A82-42A4-BCB3-D498A28AB0F8}" presName="connTx" presStyleLbl="parChTrans1D2" presStyleIdx="0" presStyleCnt="2"/>
      <dgm:spPr/>
    </dgm:pt>
    <dgm:pt modelId="{6FFBEC37-754F-4503-906B-04EEE714FB96}" type="pres">
      <dgm:prSet presAssocID="{2D67FD80-B124-4F11-BE4F-0C5D21B6F33A}" presName="root2" presStyleCnt="0"/>
      <dgm:spPr/>
    </dgm:pt>
    <dgm:pt modelId="{6B17A3A5-9054-420A-B00E-97A641D5B98C}" type="pres">
      <dgm:prSet presAssocID="{2D67FD80-B124-4F11-BE4F-0C5D21B6F33A}" presName="LevelTwoTextNode" presStyleLbl="node2" presStyleIdx="0" presStyleCnt="2" custLinFactNeighborX="-73008" custLinFactNeighborY="1306">
        <dgm:presLayoutVars>
          <dgm:chPref val="3"/>
        </dgm:presLayoutVars>
      </dgm:prSet>
      <dgm:spPr/>
    </dgm:pt>
    <dgm:pt modelId="{9E187D87-716F-4547-B9D9-B7739C0A3FE1}" type="pres">
      <dgm:prSet presAssocID="{2D67FD80-B124-4F11-BE4F-0C5D21B6F33A}" presName="level3hierChild" presStyleCnt="0"/>
      <dgm:spPr/>
    </dgm:pt>
    <dgm:pt modelId="{0285B937-598D-4164-AF0A-C541A7CC0062}" type="pres">
      <dgm:prSet presAssocID="{B1E1F434-0EE0-4289-8CE3-6E8A46DA6D1E}" presName="conn2-1" presStyleLbl="parChTrans1D3" presStyleIdx="0" presStyleCnt="9"/>
      <dgm:spPr/>
    </dgm:pt>
    <dgm:pt modelId="{E32CFC75-00AE-464A-AA8A-3CA705BE90E4}" type="pres">
      <dgm:prSet presAssocID="{B1E1F434-0EE0-4289-8CE3-6E8A46DA6D1E}" presName="connTx" presStyleLbl="parChTrans1D3" presStyleIdx="0" presStyleCnt="9"/>
      <dgm:spPr/>
    </dgm:pt>
    <dgm:pt modelId="{DA403871-450F-4FF4-942A-FAC1869FE349}" type="pres">
      <dgm:prSet presAssocID="{C557BBF4-B106-4893-8153-81E27D2746B3}" presName="root2" presStyleCnt="0"/>
      <dgm:spPr/>
    </dgm:pt>
    <dgm:pt modelId="{2BDFB6B9-BA8E-4528-A64F-70988911459C}" type="pres">
      <dgm:prSet presAssocID="{C557BBF4-B106-4893-8153-81E27D2746B3}" presName="LevelTwoTextNode" presStyleLbl="node3" presStyleIdx="0" presStyleCnt="9">
        <dgm:presLayoutVars>
          <dgm:chPref val="3"/>
        </dgm:presLayoutVars>
      </dgm:prSet>
      <dgm:spPr/>
    </dgm:pt>
    <dgm:pt modelId="{21A12015-A658-437D-AA7E-A89F11C13F5D}" type="pres">
      <dgm:prSet presAssocID="{C557BBF4-B106-4893-8153-81E27D2746B3}" presName="level3hierChild" presStyleCnt="0"/>
      <dgm:spPr/>
    </dgm:pt>
    <dgm:pt modelId="{84407EB2-B7B5-4B76-9810-21A6536F2D75}" type="pres">
      <dgm:prSet presAssocID="{DE11BE60-0118-403A-927E-7ED913B0353B}" presName="conn2-1" presStyleLbl="parChTrans1D3" presStyleIdx="1" presStyleCnt="9"/>
      <dgm:spPr/>
    </dgm:pt>
    <dgm:pt modelId="{48891582-358D-4D4B-8BF2-0616F847F957}" type="pres">
      <dgm:prSet presAssocID="{DE11BE60-0118-403A-927E-7ED913B0353B}" presName="connTx" presStyleLbl="parChTrans1D3" presStyleIdx="1" presStyleCnt="9"/>
      <dgm:spPr/>
    </dgm:pt>
    <dgm:pt modelId="{CDE6A056-3589-4BF0-8948-3FCEEE3C2E93}" type="pres">
      <dgm:prSet presAssocID="{6225AF7F-0F53-4A43-B95A-232FF038E109}" presName="root2" presStyleCnt="0"/>
      <dgm:spPr/>
    </dgm:pt>
    <dgm:pt modelId="{B467D673-1612-4170-B6B7-8FEC67D46965}" type="pres">
      <dgm:prSet presAssocID="{6225AF7F-0F53-4A43-B95A-232FF038E109}" presName="LevelTwoTextNode" presStyleLbl="node3" presStyleIdx="1" presStyleCnt="9">
        <dgm:presLayoutVars>
          <dgm:chPref val="3"/>
        </dgm:presLayoutVars>
      </dgm:prSet>
      <dgm:spPr/>
    </dgm:pt>
    <dgm:pt modelId="{3C96B3BA-DC5B-40AE-8242-8D61439F8AFF}" type="pres">
      <dgm:prSet presAssocID="{6225AF7F-0F53-4A43-B95A-232FF038E109}" presName="level3hierChild" presStyleCnt="0"/>
      <dgm:spPr/>
    </dgm:pt>
    <dgm:pt modelId="{F6B47722-E73F-4388-9051-B0BEC0E3D3F5}" type="pres">
      <dgm:prSet presAssocID="{342DC0C9-6BE3-47E1-BA96-58E26F011315}" presName="conn2-1" presStyleLbl="parChTrans1D3" presStyleIdx="2" presStyleCnt="9"/>
      <dgm:spPr/>
    </dgm:pt>
    <dgm:pt modelId="{86285EB2-CF6B-4BFA-A9C7-7E90F6FA3344}" type="pres">
      <dgm:prSet presAssocID="{342DC0C9-6BE3-47E1-BA96-58E26F011315}" presName="connTx" presStyleLbl="parChTrans1D3" presStyleIdx="2" presStyleCnt="9"/>
      <dgm:spPr/>
    </dgm:pt>
    <dgm:pt modelId="{C79CA05F-61C8-428A-B86B-45A1AC66F932}" type="pres">
      <dgm:prSet presAssocID="{60AB677A-3B10-4BFB-AE79-AACF56253D6D}" presName="root2" presStyleCnt="0"/>
      <dgm:spPr/>
    </dgm:pt>
    <dgm:pt modelId="{06ADC6FE-86AD-4A41-B1F5-6CB29AFE40F7}" type="pres">
      <dgm:prSet presAssocID="{60AB677A-3B10-4BFB-AE79-AACF56253D6D}" presName="LevelTwoTextNode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86C63694-CB81-4CD0-841F-F8571CA5CC31}" type="pres">
      <dgm:prSet presAssocID="{60AB677A-3B10-4BFB-AE79-AACF56253D6D}" presName="level3hierChild" presStyleCnt="0"/>
      <dgm:spPr/>
    </dgm:pt>
    <dgm:pt modelId="{E7FB06B1-1DAA-4649-9455-C2921CAFA223}" type="pres">
      <dgm:prSet presAssocID="{48D3AB82-B2A5-416D-82EC-166103A665B6}" presName="conn2-1" presStyleLbl="parChTrans1D3" presStyleIdx="3" presStyleCnt="9"/>
      <dgm:spPr/>
    </dgm:pt>
    <dgm:pt modelId="{328C9CA9-EB19-4BC8-A025-2DD3AF9255B9}" type="pres">
      <dgm:prSet presAssocID="{48D3AB82-B2A5-416D-82EC-166103A665B6}" presName="connTx" presStyleLbl="parChTrans1D3" presStyleIdx="3" presStyleCnt="9"/>
      <dgm:spPr/>
    </dgm:pt>
    <dgm:pt modelId="{6B756891-74EA-459B-B730-E0449A90C993}" type="pres">
      <dgm:prSet presAssocID="{AED5DDEF-E01E-4045-8E80-A4E69BD3CC52}" presName="root2" presStyleCnt="0"/>
      <dgm:spPr/>
    </dgm:pt>
    <dgm:pt modelId="{67EB40A4-4EE4-454E-8481-FC51538C0635}" type="pres">
      <dgm:prSet presAssocID="{AED5DDEF-E01E-4045-8E80-A4E69BD3CC52}" presName="LevelTwoTextNode" presStyleLbl="node3" presStyleIdx="3" presStyleCnt="9">
        <dgm:presLayoutVars>
          <dgm:chPref val="3"/>
        </dgm:presLayoutVars>
      </dgm:prSet>
      <dgm:spPr/>
    </dgm:pt>
    <dgm:pt modelId="{411DF2C9-0F90-4DFB-AA31-1E0A902D9571}" type="pres">
      <dgm:prSet presAssocID="{AED5DDEF-E01E-4045-8E80-A4E69BD3CC52}" presName="level3hierChild" presStyleCnt="0"/>
      <dgm:spPr/>
    </dgm:pt>
    <dgm:pt modelId="{ACCC498F-FF18-448E-BE36-EC948605D254}" type="pres">
      <dgm:prSet presAssocID="{AE84BD59-20CE-4353-82B4-DD76FE63952F}" presName="conn2-1" presStyleLbl="parChTrans1D2" presStyleIdx="1" presStyleCnt="2"/>
      <dgm:spPr/>
    </dgm:pt>
    <dgm:pt modelId="{9DF3F0E6-3176-4B95-870B-636487F29689}" type="pres">
      <dgm:prSet presAssocID="{AE84BD59-20CE-4353-82B4-DD76FE63952F}" presName="connTx" presStyleLbl="parChTrans1D2" presStyleIdx="1" presStyleCnt="2"/>
      <dgm:spPr/>
    </dgm:pt>
    <dgm:pt modelId="{12617643-733E-4A6D-8711-BC5C3D47FF68}" type="pres">
      <dgm:prSet presAssocID="{CBE9DAFE-FE10-45D3-BD1D-25438A1D41EE}" presName="root2" presStyleCnt="0"/>
      <dgm:spPr/>
    </dgm:pt>
    <dgm:pt modelId="{5C31E9F3-FC5C-4339-ACA9-5BA1185E5713}" type="pres">
      <dgm:prSet presAssocID="{CBE9DAFE-FE10-45D3-BD1D-25438A1D41EE}" presName="LevelTwoTextNode" presStyleLbl="node2" presStyleIdx="1" presStyleCnt="2" custLinFactNeighborX="37124" custLinFactNeighborY="-6107">
        <dgm:presLayoutVars>
          <dgm:chPref val="3"/>
        </dgm:presLayoutVars>
      </dgm:prSet>
      <dgm:spPr/>
    </dgm:pt>
    <dgm:pt modelId="{DC73FDEB-FB59-49C9-A6D6-DB519A4590C3}" type="pres">
      <dgm:prSet presAssocID="{CBE9DAFE-FE10-45D3-BD1D-25438A1D41EE}" presName="level3hierChild" presStyleCnt="0"/>
      <dgm:spPr/>
    </dgm:pt>
    <dgm:pt modelId="{18C024E1-4C78-47AB-A182-EFF3849AE51F}" type="pres">
      <dgm:prSet presAssocID="{C748D28A-2C3D-40A8-B5CB-F06B88033234}" presName="conn2-1" presStyleLbl="parChTrans1D3" presStyleIdx="4" presStyleCnt="9"/>
      <dgm:spPr/>
    </dgm:pt>
    <dgm:pt modelId="{244B7A15-B560-40BD-B853-E236D3289F1F}" type="pres">
      <dgm:prSet presAssocID="{C748D28A-2C3D-40A8-B5CB-F06B88033234}" presName="connTx" presStyleLbl="parChTrans1D3" presStyleIdx="4" presStyleCnt="9"/>
      <dgm:spPr/>
    </dgm:pt>
    <dgm:pt modelId="{E584AFDE-2067-4772-A40A-17B1441993F5}" type="pres">
      <dgm:prSet presAssocID="{1278C88B-BEA7-4F2F-B57C-FC05E4D8A9AB}" presName="root2" presStyleCnt="0"/>
      <dgm:spPr/>
    </dgm:pt>
    <dgm:pt modelId="{1E92A111-F6BE-446D-9802-156A166F86C4}" type="pres">
      <dgm:prSet presAssocID="{1278C88B-BEA7-4F2F-B57C-FC05E4D8A9AB}" presName="LevelTwoTextNode" presStyleLbl="node3" presStyleIdx="4" presStyleCnt="9" custLinFactNeighborX="82611" custLinFactNeighborY="3628">
        <dgm:presLayoutVars>
          <dgm:chPref val="3"/>
        </dgm:presLayoutVars>
      </dgm:prSet>
      <dgm:spPr/>
    </dgm:pt>
    <dgm:pt modelId="{7FB4802F-4C99-483C-914E-D32F5C50D6FF}" type="pres">
      <dgm:prSet presAssocID="{1278C88B-BEA7-4F2F-B57C-FC05E4D8A9AB}" presName="level3hierChild" presStyleCnt="0"/>
      <dgm:spPr/>
    </dgm:pt>
    <dgm:pt modelId="{4C0E3453-04C2-4D5E-9236-18B245127688}" type="pres">
      <dgm:prSet presAssocID="{6E9CCD57-02FC-46A3-9012-181F039DB0AD}" presName="conn2-1" presStyleLbl="parChTrans1D3" presStyleIdx="5" presStyleCnt="9"/>
      <dgm:spPr/>
    </dgm:pt>
    <dgm:pt modelId="{498E1963-C3AD-4EC9-A6B3-8330579A34D9}" type="pres">
      <dgm:prSet presAssocID="{6E9CCD57-02FC-46A3-9012-181F039DB0AD}" presName="connTx" presStyleLbl="parChTrans1D3" presStyleIdx="5" presStyleCnt="9"/>
      <dgm:spPr/>
    </dgm:pt>
    <dgm:pt modelId="{42F06D8F-36D3-4187-B7C4-78F9100E2A2F}" type="pres">
      <dgm:prSet presAssocID="{99C49985-0AA1-481D-A61F-B4BA1BE40638}" presName="root2" presStyleCnt="0"/>
      <dgm:spPr/>
    </dgm:pt>
    <dgm:pt modelId="{0ED54AB9-EF3C-4EE6-86A4-A1B5DC8FDC10}" type="pres">
      <dgm:prSet presAssocID="{99C49985-0AA1-481D-A61F-B4BA1BE40638}" presName="LevelTwoTextNode" presStyleLbl="node3" presStyleIdx="5" presStyleCnt="9" custLinFactNeighborX="82611" custLinFactNeighborY="4557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EA16E554-C2EA-4195-B5A6-F44E688DC9D9}" type="pres">
      <dgm:prSet presAssocID="{99C49985-0AA1-481D-A61F-B4BA1BE40638}" presName="level3hierChild" presStyleCnt="0"/>
      <dgm:spPr/>
    </dgm:pt>
    <dgm:pt modelId="{1B50E2EB-1F1A-4F94-AEAA-F7E56C400FCA}" type="pres">
      <dgm:prSet presAssocID="{B2D9B7F9-1995-4F21-88AF-A10351E2E38F}" presName="conn2-1" presStyleLbl="parChTrans1D3" presStyleIdx="6" presStyleCnt="9"/>
      <dgm:spPr/>
    </dgm:pt>
    <dgm:pt modelId="{A6419DC2-C1EF-42C8-92B1-E01C1A899527}" type="pres">
      <dgm:prSet presAssocID="{B2D9B7F9-1995-4F21-88AF-A10351E2E38F}" presName="connTx" presStyleLbl="parChTrans1D3" presStyleIdx="6" presStyleCnt="9"/>
      <dgm:spPr/>
    </dgm:pt>
    <dgm:pt modelId="{F3430DE1-C9FD-447A-B886-893236D722AD}" type="pres">
      <dgm:prSet presAssocID="{8B5C66A4-96FC-4F6C-9986-ED38839A7FFB}" presName="root2" presStyleCnt="0"/>
      <dgm:spPr/>
    </dgm:pt>
    <dgm:pt modelId="{51034C97-FC1C-477F-8FAA-BAA7066C08CE}" type="pres">
      <dgm:prSet presAssocID="{8B5C66A4-96FC-4F6C-9986-ED38839A7FFB}" presName="LevelTwoTextNode" presStyleLbl="node3" presStyleIdx="6" presStyleCnt="9" custLinFactNeighborX="82611" custLinFactNeighborY="5486">
        <dgm:presLayoutVars>
          <dgm:chPref val="3"/>
        </dgm:presLayoutVars>
      </dgm:prSet>
      <dgm:spPr/>
    </dgm:pt>
    <dgm:pt modelId="{A8AE1381-F99D-4681-B9AD-EA81F7B9E720}" type="pres">
      <dgm:prSet presAssocID="{8B5C66A4-96FC-4F6C-9986-ED38839A7FFB}" presName="level3hierChild" presStyleCnt="0"/>
      <dgm:spPr/>
    </dgm:pt>
    <dgm:pt modelId="{237A6137-94A9-462F-ACF5-84AA84B106F9}" type="pres">
      <dgm:prSet presAssocID="{476B70F0-EF3B-4599-BD14-967202ABEC31}" presName="conn2-1" presStyleLbl="parChTrans1D3" presStyleIdx="7" presStyleCnt="9"/>
      <dgm:spPr/>
    </dgm:pt>
    <dgm:pt modelId="{D6F9765A-BCFE-480E-B680-64B687FDE617}" type="pres">
      <dgm:prSet presAssocID="{476B70F0-EF3B-4599-BD14-967202ABEC31}" presName="connTx" presStyleLbl="parChTrans1D3" presStyleIdx="7" presStyleCnt="9"/>
      <dgm:spPr/>
    </dgm:pt>
    <dgm:pt modelId="{5D556A53-EC84-41A4-9823-051C16703DFF}" type="pres">
      <dgm:prSet presAssocID="{07123FE8-27B5-426C-9D0C-9485B9E3F29F}" presName="root2" presStyleCnt="0"/>
      <dgm:spPr/>
    </dgm:pt>
    <dgm:pt modelId="{DFB93654-4D2A-4A81-9697-3F4B79A3B1F5}" type="pres">
      <dgm:prSet presAssocID="{07123FE8-27B5-426C-9D0C-9485B9E3F29F}" presName="LevelTwoTextNode" presStyleLbl="node3" presStyleIdx="7" presStyleCnt="9" custLinFactNeighborX="82611" custLinFactNeighborY="6415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D567B7D5-EFE2-42E2-BFC9-1CA7A72D7AE0}" type="pres">
      <dgm:prSet presAssocID="{07123FE8-27B5-426C-9D0C-9485B9E3F29F}" presName="level3hierChild" presStyleCnt="0"/>
      <dgm:spPr/>
    </dgm:pt>
    <dgm:pt modelId="{B4FDCEC8-A696-4539-AEB2-D0EBF29D6D43}" type="pres">
      <dgm:prSet presAssocID="{D3BD7E12-1E5A-4A64-A0BE-2EB6E52B1DD3}" presName="conn2-1" presStyleLbl="parChTrans1D3" presStyleIdx="8" presStyleCnt="9"/>
      <dgm:spPr/>
    </dgm:pt>
    <dgm:pt modelId="{1F68A7AB-DF9C-4736-89B2-A614C6834F0E}" type="pres">
      <dgm:prSet presAssocID="{D3BD7E12-1E5A-4A64-A0BE-2EB6E52B1DD3}" presName="connTx" presStyleLbl="parChTrans1D3" presStyleIdx="8" presStyleCnt="9"/>
      <dgm:spPr/>
    </dgm:pt>
    <dgm:pt modelId="{CA151481-0E36-451D-9B7A-7F5EC34008BD}" type="pres">
      <dgm:prSet presAssocID="{8134992C-1192-4314-94F4-5E5C9B969393}" presName="root2" presStyleCnt="0"/>
      <dgm:spPr/>
    </dgm:pt>
    <dgm:pt modelId="{F74DA4B6-0989-4F18-91EA-6DFA3F2EE620}" type="pres">
      <dgm:prSet presAssocID="{8134992C-1192-4314-94F4-5E5C9B969393}" presName="LevelTwoTextNode" presStyleLbl="node3" presStyleIdx="8" presStyleCnt="9" custLinFactNeighborX="82611" custLinFactNeighborY="7344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906E4ABA-42AE-495A-B19F-4EB1E5708060}" type="pres">
      <dgm:prSet presAssocID="{8134992C-1192-4314-94F4-5E5C9B969393}" presName="level3hierChild" presStyleCnt="0"/>
      <dgm:spPr/>
    </dgm:pt>
  </dgm:ptLst>
  <dgm:cxnLst>
    <dgm:cxn modelId="{1A6B986F-826B-4638-8F88-229DDEA499EB}" type="presOf" srcId="{D3BD7E12-1E5A-4A64-A0BE-2EB6E52B1DD3}" destId="{1F68A7AB-DF9C-4736-89B2-A614C6834F0E}" srcOrd="1" destOrd="0" presId="urn:microsoft.com/office/officeart/2005/8/layout/hierarchy2"/>
    <dgm:cxn modelId="{BACBE4A7-961C-47D9-817C-4A09B6A2C42E}" type="presOf" srcId="{2D67FD80-B124-4F11-BE4F-0C5D21B6F33A}" destId="{6B17A3A5-9054-420A-B00E-97A641D5B98C}" srcOrd="0" destOrd="0" presId="urn:microsoft.com/office/officeart/2005/8/layout/hierarchy2"/>
    <dgm:cxn modelId="{B5747540-3E94-4802-A2EA-C6F718388B4C}" type="presOf" srcId="{D3BD7E12-1E5A-4A64-A0BE-2EB6E52B1DD3}" destId="{B4FDCEC8-A696-4539-AEB2-D0EBF29D6D43}" srcOrd="0" destOrd="0" presId="urn:microsoft.com/office/officeart/2005/8/layout/hierarchy2"/>
    <dgm:cxn modelId="{DAFEAE51-046B-4400-BA18-57493A9BA1AD}" type="presOf" srcId="{B1E1F434-0EE0-4289-8CE3-6E8A46DA6D1E}" destId="{E32CFC75-00AE-464A-AA8A-3CA705BE90E4}" srcOrd="1" destOrd="0" presId="urn:microsoft.com/office/officeart/2005/8/layout/hierarchy2"/>
    <dgm:cxn modelId="{0D38139F-4760-43D6-AFCE-952C90EAC793}" srcId="{CBE9DAFE-FE10-45D3-BD1D-25438A1D41EE}" destId="{8B5C66A4-96FC-4F6C-9986-ED38839A7FFB}" srcOrd="2" destOrd="0" parTransId="{B2D9B7F9-1995-4F21-88AF-A10351E2E38F}" sibTransId="{8CB4C50C-7530-488A-AE5D-406F72967166}"/>
    <dgm:cxn modelId="{07D0876D-510A-49C6-959E-93B3A5B445AD}" type="presOf" srcId="{C7DE5AC6-AE7F-436E-87B3-4C3687B6B7B5}" destId="{5DCDFB59-ABE6-4C7B-AD2F-50190365532D}" srcOrd="0" destOrd="0" presId="urn:microsoft.com/office/officeart/2005/8/layout/hierarchy2"/>
    <dgm:cxn modelId="{07ED6B7B-6583-40DB-BC15-83CEE97FE659}" type="presOf" srcId="{6E9CCD57-02FC-46A3-9012-181F039DB0AD}" destId="{4C0E3453-04C2-4D5E-9236-18B245127688}" srcOrd="0" destOrd="0" presId="urn:microsoft.com/office/officeart/2005/8/layout/hierarchy2"/>
    <dgm:cxn modelId="{0616D959-7F27-42CC-BEA9-9ABCA62E8759}" type="presOf" srcId="{48D3AB82-B2A5-416D-82EC-166103A665B6}" destId="{328C9CA9-EB19-4BC8-A025-2DD3AF9255B9}" srcOrd="1" destOrd="0" presId="urn:microsoft.com/office/officeart/2005/8/layout/hierarchy2"/>
    <dgm:cxn modelId="{2FDAEE39-C680-4495-B15E-4A0B82100B43}" type="presOf" srcId="{07123FE8-27B5-426C-9D0C-9485B9E3F29F}" destId="{DFB93654-4D2A-4A81-9697-3F4B79A3B1F5}" srcOrd="0" destOrd="0" presId="urn:microsoft.com/office/officeart/2005/8/layout/hierarchy2"/>
    <dgm:cxn modelId="{52C2244A-B4B9-47B2-9EF3-69DEE094F8A6}" type="presOf" srcId="{476B70F0-EF3B-4599-BD14-967202ABEC31}" destId="{237A6137-94A9-462F-ACF5-84AA84B106F9}" srcOrd="0" destOrd="0" presId="urn:microsoft.com/office/officeart/2005/8/layout/hierarchy2"/>
    <dgm:cxn modelId="{58571F9F-B03B-4BB3-997D-F782C1BF8910}" type="presOf" srcId="{B1E1F434-0EE0-4289-8CE3-6E8A46DA6D1E}" destId="{0285B937-598D-4164-AF0A-C541A7CC0062}" srcOrd="0" destOrd="0" presId="urn:microsoft.com/office/officeart/2005/8/layout/hierarchy2"/>
    <dgm:cxn modelId="{9BF46DEC-3565-4CF3-B349-627BF8BE1238}" type="presOf" srcId="{C748D28A-2C3D-40A8-B5CB-F06B88033234}" destId="{244B7A15-B560-40BD-B853-E236D3289F1F}" srcOrd="1" destOrd="0" presId="urn:microsoft.com/office/officeart/2005/8/layout/hierarchy2"/>
    <dgm:cxn modelId="{534C20E2-D935-4FF9-83A9-443BE2D6F5EB}" type="presOf" srcId="{8134992C-1192-4314-94F4-5E5C9B969393}" destId="{F74DA4B6-0989-4F18-91EA-6DFA3F2EE620}" srcOrd="0" destOrd="0" presId="urn:microsoft.com/office/officeart/2005/8/layout/hierarchy2"/>
    <dgm:cxn modelId="{B70F5A8B-E962-47E7-BB50-F732D3CCB790}" type="presOf" srcId="{24ED686A-6A82-42A4-BCB3-D498A28AB0F8}" destId="{A7EA2A1C-5391-4BFB-AE84-7FC80FEB6312}" srcOrd="0" destOrd="0" presId="urn:microsoft.com/office/officeart/2005/8/layout/hierarchy2"/>
    <dgm:cxn modelId="{AE72BD31-29E9-4BB1-BDB8-02A5F24764AB}" type="presOf" srcId="{EFA3D0B1-C828-4C49-81F0-9E2CA471D5FB}" destId="{DE38F0D2-303E-4982-A1BA-160886B6F814}" srcOrd="0" destOrd="0" presId="urn:microsoft.com/office/officeart/2005/8/layout/hierarchy2"/>
    <dgm:cxn modelId="{015478C4-09D1-486D-B787-35AB3763257C}" type="presOf" srcId="{CBE9DAFE-FE10-45D3-BD1D-25438A1D41EE}" destId="{5C31E9F3-FC5C-4339-ACA9-5BA1185E5713}" srcOrd="0" destOrd="0" presId="urn:microsoft.com/office/officeart/2005/8/layout/hierarchy2"/>
    <dgm:cxn modelId="{5354DB43-1CAB-433B-BB0D-18120F8F35D8}" srcId="{CBE9DAFE-FE10-45D3-BD1D-25438A1D41EE}" destId="{1278C88B-BEA7-4F2F-B57C-FC05E4D8A9AB}" srcOrd="0" destOrd="0" parTransId="{C748D28A-2C3D-40A8-B5CB-F06B88033234}" sibTransId="{D9C298E8-499A-4180-8662-2EE84FC85CEA}"/>
    <dgm:cxn modelId="{EC7E38E2-ED1A-4562-A05B-5CA795330B04}" type="presOf" srcId="{24ED686A-6A82-42A4-BCB3-D498A28AB0F8}" destId="{EB6B9B4C-6896-4CBD-A5B1-9ABAFE790EEB}" srcOrd="1" destOrd="0" presId="urn:microsoft.com/office/officeart/2005/8/layout/hierarchy2"/>
    <dgm:cxn modelId="{D47C9CD5-FB6B-485D-98FB-65DC0BF4C640}" type="presOf" srcId="{C748D28A-2C3D-40A8-B5CB-F06B88033234}" destId="{18C024E1-4C78-47AB-A182-EFF3849AE51F}" srcOrd="0" destOrd="0" presId="urn:microsoft.com/office/officeart/2005/8/layout/hierarchy2"/>
    <dgm:cxn modelId="{8FFD12F9-F289-4279-BCC7-7C1203492A4C}" srcId="{CBE9DAFE-FE10-45D3-BD1D-25438A1D41EE}" destId="{8134992C-1192-4314-94F4-5E5C9B969393}" srcOrd="4" destOrd="0" parTransId="{D3BD7E12-1E5A-4A64-A0BE-2EB6E52B1DD3}" sibTransId="{2670C716-5BB2-40E4-8634-9863F7994969}"/>
    <dgm:cxn modelId="{7CBEF478-A88D-4A9A-8231-C3E3CBB803A0}" type="presOf" srcId="{DE11BE60-0118-403A-927E-7ED913B0353B}" destId="{48891582-358D-4D4B-8BF2-0616F847F957}" srcOrd="1" destOrd="0" presId="urn:microsoft.com/office/officeart/2005/8/layout/hierarchy2"/>
    <dgm:cxn modelId="{48818D55-4D1C-4B01-BCC7-47D23181622E}" type="presOf" srcId="{8B5C66A4-96FC-4F6C-9986-ED38839A7FFB}" destId="{51034C97-FC1C-477F-8FAA-BAA7066C08CE}" srcOrd="0" destOrd="0" presId="urn:microsoft.com/office/officeart/2005/8/layout/hierarchy2"/>
    <dgm:cxn modelId="{CF3F9938-C07C-4EF7-83BE-AF45EEF097D2}" srcId="{CBE9DAFE-FE10-45D3-BD1D-25438A1D41EE}" destId="{07123FE8-27B5-426C-9D0C-9485B9E3F29F}" srcOrd="3" destOrd="0" parTransId="{476B70F0-EF3B-4599-BD14-967202ABEC31}" sibTransId="{2029E07F-30D4-4386-B679-18DF380FD147}"/>
    <dgm:cxn modelId="{00228006-D87A-460A-BBAC-18BEFE66265B}" type="presOf" srcId="{DE11BE60-0118-403A-927E-7ED913B0353B}" destId="{84407EB2-B7B5-4B76-9810-21A6536F2D75}" srcOrd="0" destOrd="0" presId="urn:microsoft.com/office/officeart/2005/8/layout/hierarchy2"/>
    <dgm:cxn modelId="{52B2DB80-7367-4D6E-961B-60D13F074FC3}" type="presOf" srcId="{B2D9B7F9-1995-4F21-88AF-A10351E2E38F}" destId="{A6419DC2-C1EF-42C8-92B1-E01C1A899527}" srcOrd="1" destOrd="0" presId="urn:microsoft.com/office/officeart/2005/8/layout/hierarchy2"/>
    <dgm:cxn modelId="{F7312AB8-D428-4FDE-81C4-3CD28609A13F}" srcId="{EFA3D0B1-C828-4C49-81F0-9E2CA471D5FB}" destId="{C7DE5AC6-AE7F-436E-87B3-4C3687B6B7B5}" srcOrd="0" destOrd="0" parTransId="{07325A7F-5187-417B-BD6E-91C05F110EF6}" sibTransId="{29E7C9F3-CA00-48AF-94F2-9CAF523B1E0E}"/>
    <dgm:cxn modelId="{53F6DDBA-0517-4E94-BD7B-4E74D47A66A1}" type="presOf" srcId="{AE84BD59-20CE-4353-82B4-DD76FE63952F}" destId="{9DF3F0E6-3176-4B95-870B-636487F29689}" srcOrd="1" destOrd="0" presId="urn:microsoft.com/office/officeart/2005/8/layout/hierarchy2"/>
    <dgm:cxn modelId="{22403B47-4D11-4013-A45C-353747C510A9}" type="presOf" srcId="{99C49985-0AA1-481D-A61F-B4BA1BE40638}" destId="{0ED54AB9-EF3C-4EE6-86A4-A1B5DC8FDC10}" srcOrd="0" destOrd="0" presId="urn:microsoft.com/office/officeart/2005/8/layout/hierarchy2"/>
    <dgm:cxn modelId="{45E6AB77-359C-4849-9811-DA1E07DA703E}" type="presOf" srcId="{AE84BD59-20CE-4353-82B4-DD76FE63952F}" destId="{ACCC498F-FF18-448E-BE36-EC948605D254}" srcOrd="0" destOrd="0" presId="urn:microsoft.com/office/officeart/2005/8/layout/hierarchy2"/>
    <dgm:cxn modelId="{C84D8181-31E3-4C0C-93FE-8F165E85658D}" srcId="{2D67FD80-B124-4F11-BE4F-0C5D21B6F33A}" destId="{60AB677A-3B10-4BFB-AE79-AACF56253D6D}" srcOrd="2" destOrd="0" parTransId="{342DC0C9-6BE3-47E1-BA96-58E26F011315}" sibTransId="{879D9A21-5EA7-435C-9431-2581322078C8}"/>
    <dgm:cxn modelId="{6196DD19-AE32-437A-B801-D1E47E324611}" type="presOf" srcId="{6E9CCD57-02FC-46A3-9012-181F039DB0AD}" destId="{498E1963-C3AD-4EC9-A6B3-8330579A34D9}" srcOrd="1" destOrd="0" presId="urn:microsoft.com/office/officeart/2005/8/layout/hierarchy2"/>
    <dgm:cxn modelId="{631B9183-5DEF-4BDA-A859-CD1BCD0DDCBB}" type="presOf" srcId="{C557BBF4-B106-4893-8153-81E27D2746B3}" destId="{2BDFB6B9-BA8E-4528-A64F-70988911459C}" srcOrd="0" destOrd="0" presId="urn:microsoft.com/office/officeart/2005/8/layout/hierarchy2"/>
    <dgm:cxn modelId="{360C6B0D-CB9C-4DD0-991D-9E3C5E051949}" srcId="{C7DE5AC6-AE7F-436E-87B3-4C3687B6B7B5}" destId="{2D67FD80-B124-4F11-BE4F-0C5D21B6F33A}" srcOrd="0" destOrd="0" parTransId="{24ED686A-6A82-42A4-BCB3-D498A28AB0F8}" sibTransId="{D36B5C52-9C96-4491-A9F7-593D041E2FFE}"/>
    <dgm:cxn modelId="{30D6CD5F-FCB1-4BCC-AF5B-6B248F505ECC}" srcId="{2D67FD80-B124-4F11-BE4F-0C5D21B6F33A}" destId="{6225AF7F-0F53-4A43-B95A-232FF038E109}" srcOrd="1" destOrd="0" parTransId="{DE11BE60-0118-403A-927E-7ED913B0353B}" sibTransId="{6CB374B5-BD47-4672-860E-2E35EAF6EC79}"/>
    <dgm:cxn modelId="{1D5D6044-C4B0-430F-BA5D-21964FB32AE3}" srcId="{CBE9DAFE-FE10-45D3-BD1D-25438A1D41EE}" destId="{99C49985-0AA1-481D-A61F-B4BA1BE40638}" srcOrd="1" destOrd="0" parTransId="{6E9CCD57-02FC-46A3-9012-181F039DB0AD}" sibTransId="{422383E4-5A7A-4951-9BB6-B64E20AFD74B}"/>
    <dgm:cxn modelId="{CA697FAD-6868-42FB-95A0-F502312E4180}" type="presOf" srcId="{48D3AB82-B2A5-416D-82EC-166103A665B6}" destId="{E7FB06B1-1DAA-4649-9455-C2921CAFA223}" srcOrd="0" destOrd="0" presId="urn:microsoft.com/office/officeart/2005/8/layout/hierarchy2"/>
    <dgm:cxn modelId="{9141CE04-AA9A-402A-B7A8-F47BE45C5D58}" type="presOf" srcId="{60AB677A-3B10-4BFB-AE79-AACF56253D6D}" destId="{06ADC6FE-86AD-4A41-B1F5-6CB29AFE40F7}" srcOrd="0" destOrd="0" presId="urn:microsoft.com/office/officeart/2005/8/layout/hierarchy2"/>
    <dgm:cxn modelId="{A9131C9C-6F5E-4112-9B3B-192BA67F570D}" type="presOf" srcId="{476B70F0-EF3B-4599-BD14-967202ABEC31}" destId="{D6F9765A-BCFE-480E-B680-64B687FDE617}" srcOrd="1" destOrd="0" presId="urn:microsoft.com/office/officeart/2005/8/layout/hierarchy2"/>
    <dgm:cxn modelId="{489A4AAF-8423-4BFB-AF63-58F4ED61D636}" srcId="{C7DE5AC6-AE7F-436E-87B3-4C3687B6B7B5}" destId="{CBE9DAFE-FE10-45D3-BD1D-25438A1D41EE}" srcOrd="1" destOrd="0" parTransId="{AE84BD59-20CE-4353-82B4-DD76FE63952F}" sibTransId="{AB4899D1-F27A-4AC8-AF3D-D75E96A69B51}"/>
    <dgm:cxn modelId="{788D5E6C-5EA0-4035-9373-F3C3B61A3B42}" type="presOf" srcId="{1278C88B-BEA7-4F2F-B57C-FC05E4D8A9AB}" destId="{1E92A111-F6BE-446D-9802-156A166F86C4}" srcOrd="0" destOrd="0" presId="urn:microsoft.com/office/officeart/2005/8/layout/hierarchy2"/>
    <dgm:cxn modelId="{4570CFE1-A99D-47AC-A1E5-272F2DE1AEBF}" srcId="{2D67FD80-B124-4F11-BE4F-0C5D21B6F33A}" destId="{AED5DDEF-E01E-4045-8E80-A4E69BD3CC52}" srcOrd="3" destOrd="0" parTransId="{48D3AB82-B2A5-416D-82EC-166103A665B6}" sibTransId="{BAFB0DF9-EF52-4099-9C0B-496F018149BC}"/>
    <dgm:cxn modelId="{79F2D3FF-E47E-494E-ADFD-6064B8A2BBFB}" srcId="{2D67FD80-B124-4F11-BE4F-0C5D21B6F33A}" destId="{C557BBF4-B106-4893-8153-81E27D2746B3}" srcOrd="0" destOrd="0" parTransId="{B1E1F434-0EE0-4289-8CE3-6E8A46DA6D1E}" sibTransId="{E646E436-3D16-4167-80A2-B1F77DEC8383}"/>
    <dgm:cxn modelId="{0EA4C657-709C-4D96-B1B4-275A95C50860}" type="presOf" srcId="{6225AF7F-0F53-4A43-B95A-232FF038E109}" destId="{B467D673-1612-4170-B6B7-8FEC67D46965}" srcOrd="0" destOrd="0" presId="urn:microsoft.com/office/officeart/2005/8/layout/hierarchy2"/>
    <dgm:cxn modelId="{E3007164-46B8-4C67-81F2-070BA126F633}" type="presOf" srcId="{342DC0C9-6BE3-47E1-BA96-58E26F011315}" destId="{F6B47722-E73F-4388-9051-B0BEC0E3D3F5}" srcOrd="0" destOrd="0" presId="urn:microsoft.com/office/officeart/2005/8/layout/hierarchy2"/>
    <dgm:cxn modelId="{D30E7CA4-4410-449B-8394-D148BEE568BE}" type="presOf" srcId="{342DC0C9-6BE3-47E1-BA96-58E26F011315}" destId="{86285EB2-CF6B-4BFA-A9C7-7E90F6FA3344}" srcOrd="1" destOrd="0" presId="urn:microsoft.com/office/officeart/2005/8/layout/hierarchy2"/>
    <dgm:cxn modelId="{DC787F12-AF62-437B-9308-BCB8320C3EFA}" type="presOf" srcId="{B2D9B7F9-1995-4F21-88AF-A10351E2E38F}" destId="{1B50E2EB-1F1A-4F94-AEAA-F7E56C400FCA}" srcOrd="0" destOrd="0" presId="urn:microsoft.com/office/officeart/2005/8/layout/hierarchy2"/>
    <dgm:cxn modelId="{C543E0CF-85A1-499B-A67D-A4EBAAEF5751}" type="presOf" srcId="{AED5DDEF-E01E-4045-8E80-A4E69BD3CC52}" destId="{67EB40A4-4EE4-454E-8481-FC51538C0635}" srcOrd="0" destOrd="0" presId="urn:microsoft.com/office/officeart/2005/8/layout/hierarchy2"/>
    <dgm:cxn modelId="{BF7F3713-354F-47CC-A8CB-7F729AB3861A}" type="presParOf" srcId="{DE38F0D2-303E-4982-A1BA-160886B6F814}" destId="{57D86960-0B9D-481D-9592-FEC275510DAA}" srcOrd="0" destOrd="0" presId="urn:microsoft.com/office/officeart/2005/8/layout/hierarchy2"/>
    <dgm:cxn modelId="{4F185424-393A-48FC-9CD5-5FF9C3BE22B5}" type="presParOf" srcId="{57D86960-0B9D-481D-9592-FEC275510DAA}" destId="{5DCDFB59-ABE6-4C7B-AD2F-50190365532D}" srcOrd="0" destOrd="0" presId="urn:microsoft.com/office/officeart/2005/8/layout/hierarchy2"/>
    <dgm:cxn modelId="{898E0AE9-5964-46DC-96AD-D629F3BB7674}" type="presParOf" srcId="{57D86960-0B9D-481D-9592-FEC275510DAA}" destId="{E606F688-0477-4F3E-BAF0-650458E63AD9}" srcOrd="1" destOrd="0" presId="urn:microsoft.com/office/officeart/2005/8/layout/hierarchy2"/>
    <dgm:cxn modelId="{3E3C7EE8-0DC4-47D8-9C93-7D2FC4782981}" type="presParOf" srcId="{E606F688-0477-4F3E-BAF0-650458E63AD9}" destId="{A7EA2A1C-5391-4BFB-AE84-7FC80FEB6312}" srcOrd="0" destOrd="0" presId="urn:microsoft.com/office/officeart/2005/8/layout/hierarchy2"/>
    <dgm:cxn modelId="{80F23C81-0F39-456B-B3AD-AF079B1D329A}" type="presParOf" srcId="{A7EA2A1C-5391-4BFB-AE84-7FC80FEB6312}" destId="{EB6B9B4C-6896-4CBD-A5B1-9ABAFE790EEB}" srcOrd="0" destOrd="0" presId="urn:microsoft.com/office/officeart/2005/8/layout/hierarchy2"/>
    <dgm:cxn modelId="{8950034A-697E-4825-B2A2-0ACBDE0FD9B0}" type="presParOf" srcId="{E606F688-0477-4F3E-BAF0-650458E63AD9}" destId="{6FFBEC37-754F-4503-906B-04EEE714FB96}" srcOrd="1" destOrd="0" presId="urn:microsoft.com/office/officeart/2005/8/layout/hierarchy2"/>
    <dgm:cxn modelId="{4BCE8B08-0EAF-4DCC-811C-C3FD8A574ABE}" type="presParOf" srcId="{6FFBEC37-754F-4503-906B-04EEE714FB96}" destId="{6B17A3A5-9054-420A-B00E-97A641D5B98C}" srcOrd="0" destOrd="0" presId="urn:microsoft.com/office/officeart/2005/8/layout/hierarchy2"/>
    <dgm:cxn modelId="{9FEA81AC-31DC-4A53-8693-99259B3F9244}" type="presParOf" srcId="{6FFBEC37-754F-4503-906B-04EEE714FB96}" destId="{9E187D87-716F-4547-B9D9-B7739C0A3FE1}" srcOrd="1" destOrd="0" presId="urn:microsoft.com/office/officeart/2005/8/layout/hierarchy2"/>
    <dgm:cxn modelId="{23DD86B5-8A9A-4F30-8366-CA15887AC4CC}" type="presParOf" srcId="{9E187D87-716F-4547-B9D9-B7739C0A3FE1}" destId="{0285B937-598D-4164-AF0A-C541A7CC0062}" srcOrd="0" destOrd="0" presId="urn:microsoft.com/office/officeart/2005/8/layout/hierarchy2"/>
    <dgm:cxn modelId="{11605EB8-A01D-4113-A3F2-998B1FB09272}" type="presParOf" srcId="{0285B937-598D-4164-AF0A-C541A7CC0062}" destId="{E32CFC75-00AE-464A-AA8A-3CA705BE90E4}" srcOrd="0" destOrd="0" presId="urn:microsoft.com/office/officeart/2005/8/layout/hierarchy2"/>
    <dgm:cxn modelId="{E8329FB4-E4C2-4490-92F0-DD91C7D71000}" type="presParOf" srcId="{9E187D87-716F-4547-B9D9-B7739C0A3FE1}" destId="{DA403871-450F-4FF4-942A-FAC1869FE349}" srcOrd="1" destOrd="0" presId="urn:microsoft.com/office/officeart/2005/8/layout/hierarchy2"/>
    <dgm:cxn modelId="{49601766-A589-4170-BCA4-C51878BAE948}" type="presParOf" srcId="{DA403871-450F-4FF4-942A-FAC1869FE349}" destId="{2BDFB6B9-BA8E-4528-A64F-70988911459C}" srcOrd="0" destOrd="0" presId="urn:microsoft.com/office/officeart/2005/8/layout/hierarchy2"/>
    <dgm:cxn modelId="{1E895CEA-D5A2-437F-9A1C-9E10A529FE84}" type="presParOf" srcId="{DA403871-450F-4FF4-942A-FAC1869FE349}" destId="{21A12015-A658-437D-AA7E-A89F11C13F5D}" srcOrd="1" destOrd="0" presId="urn:microsoft.com/office/officeart/2005/8/layout/hierarchy2"/>
    <dgm:cxn modelId="{095F271E-82A4-47E9-BE26-23DB5730D0BF}" type="presParOf" srcId="{9E187D87-716F-4547-B9D9-B7739C0A3FE1}" destId="{84407EB2-B7B5-4B76-9810-21A6536F2D75}" srcOrd="2" destOrd="0" presId="urn:microsoft.com/office/officeart/2005/8/layout/hierarchy2"/>
    <dgm:cxn modelId="{EA2114A1-4103-471C-9E4E-10F147E7546A}" type="presParOf" srcId="{84407EB2-B7B5-4B76-9810-21A6536F2D75}" destId="{48891582-358D-4D4B-8BF2-0616F847F957}" srcOrd="0" destOrd="0" presId="urn:microsoft.com/office/officeart/2005/8/layout/hierarchy2"/>
    <dgm:cxn modelId="{B83AA887-12AF-48D6-85EF-C4E854EB7393}" type="presParOf" srcId="{9E187D87-716F-4547-B9D9-B7739C0A3FE1}" destId="{CDE6A056-3589-4BF0-8948-3FCEEE3C2E93}" srcOrd="3" destOrd="0" presId="urn:microsoft.com/office/officeart/2005/8/layout/hierarchy2"/>
    <dgm:cxn modelId="{308AA94E-078C-475F-BDF6-DEEB2AA37D17}" type="presParOf" srcId="{CDE6A056-3589-4BF0-8948-3FCEEE3C2E93}" destId="{B467D673-1612-4170-B6B7-8FEC67D46965}" srcOrd="0" destOrd="0" presId="urn:microsoft.com/office/officeart/2005/8/layout/hierarchy2"/>
    <dgm:cxn modelId="{FFAEFFC9-6153-4A99-AF68-BDD3726C4EBF}" type="presParOf" srcId="{CDE6A056-3589-4BF0-8948-3FCEEE3C2E93}" destId="{3C96B3BA-DC5B-40AE-8242-8D61439F8AFF}" srcOrd="1" destOrd="0" presId="urn:microsoft.com/office/officeart/2005/8/layout/hierarchy2"/>
    <dgm:cxn modelId="{8EE12E71-A978-4A80-B2B6-DEAE149F17A2}" type="presParOf" srcId="{9E187D87-716F-4547-B9D9-B7739C0A3FE1}" destId="{F6B47722-E73F-4388-9051-B0BEC0E3D3F5}" srcOrd="4" destOrd="0" presId="urn:microsoft.com/office/officeart/2005/8/layout/hierarchy2"/>
    <dgm:cxn modelId="{F1607AAF-7C05-4455-9558-D9F05533179B}" type="presParOf" srcId="{F6B47722-E73F-4388-9051-B0BEC0E3D3F5}" destId="{86285EB2-CF6B-4BFA-A9C7-7E90F6FA3344}" srcOrd="0" destOrd="0" presId="urn:microsoft.com/office/officeart/2005/8/layout/hierarchy2"/>
    <dgm:cxn modelId="{6D297B82-359B-4EC5-9F3C-DB99C0731F2B}" type="presParOf" srcId="{9E187D87-716F-4547-B9D9-B7739C0A3FE1}" destId="{C79CA05F-61C8-428A-B86B-45A1AC66F932}" srcOrd="5" destOrd="0" presId="urn:microsoft.com/office/officeart/2005/8/layout/hierarchy2"/>
    <dgm:cxn modelId="{2B74FEA6-00F0-46B4-8741-0656D9C95E0F}" type="presParOf" srcId="{C79CA05F-61C8-428A-B86B-45A1AC66F932}" destId="{06ADC6FE-86AD-4A41-B1F5-6CB29AFE40F7}" srcOrd="0" destOrd="0" presId="urn:microsoft.com/office/officeart/2005/8/layout/hierarchy2"/>
    <dgm:cxn modelId="{2AB930C3-BD24-404A-B55A-37A4D76E5723}" type="presParOf" srcId="{C79CA05F-61C8-428A-B86B-45A1AC66F932}" destId="{86C63694-CB81-4CD0-841F-F8571CA5CC31}" srcOrd="1" destOrd="0" presId="urn:microsoft.com/office/officeart/2005/8/layout/hierarchy2"/>
    <dgm:cxn modelId="{D6940979-5DF7-45AC-B4D9-2775FB7505FE}" type="presParOf" srcId="{9E187D87-716F-4547-B9D9-B7739C0A3FE1}" destId="{E7FB06B1-1DAA-4649-9455-C2921CAFA223}" srcOrd="6" destOrd="0" presId="urn:microsoft.com/office/officeart/2005/8/layout/hierarchy2"/>
    <dgm:cxn modelId="{91AF5909-E452-45E6-8B82-7727F8F17F98}" type="presParOf" srcId="{E7FB06B1-1DAA-4649-9455-C2921CAFA223}" destId="{328C9CA9-EB19-4BC8-A025-2DD3AF9255B9}" srcOrd="0" destOrd="0" presId="urn:microsoft.com/office/officeart/2005/8/layout/hierarchy2"/>
    <dgm:cxn modelId="{5E42AAA4-DF0C-4155-96B2-79119AF9220A}" type="presParOf" srcId="{9E187D87-716F-4547-B9D9-B7739C0A3FE1}" destId="{6B756891-74EA-459B-B730-E0449A90C993}" srcOrd="7" destOrd="0" presId="urn:microsoft.com/office/officeart/2005/8/layout/hierarchy2"/>
    <dgm:cxn modelId="{A459FC5A-E32C-49DE-A5B3-DBBECB1C0E53}" type="presParOf" srcId="{6B756891-74EA-459B-B730-E0449A90C993}" destId="{67EB40A4-4EE4-454E-8481-FC51538C0635}" srcOrd="0" destOrd="0" presId="urn:microsoft.com/office/officeart/2005/8/layout/hierarchy2"/>
    <dgm:cxn modelId="{11B7C2F6-6C3A-4118-A459-E73D7C3F55B2}" type="presParOf" srcId="{6B756891-74EA-459B-B730-E0449A90C993}" destId="{411DF2C9-0F90-4DFB-AA31-1E0A902D9571}" srcOrd="1" destOrd="0" presId="urn:microsoft.com/office/officeart/2005/8/layout/hierarchy2"/>
    <dgm:cxn modelId="{9876B7A4-96CD-43D5-830E-FCF6BA290319}" type="presParOf" srcId="{E606F688-0477-4F3E-BAF0-650458E63AD9}" destId="{ACCC498F-FF18-448E-BE36-EC948605D254}" srcOrd="2" destOrd="0" presId="urn:microsoft.com/office/officeart/2005/8/layout/hierarchy2"/>
    <dgm:cxn modelId="{B797DA67-A3AC-4CFF-A3A1-C05E0D3D0909}" type="presParOf" srcId="{ACCC498F-FF18-448E-BE36-EC948605D254}" destId="{9DF3F0E6-3176-4B95-870B-636487F29689}" srcOrd="0" destOrd="0" presId="urn:microsoft.com/office/officeart/2005/8/layout/hierarchy2"/>
    <dgm:cxn modelId="{694F2B40-E9C4-438F-9DA9-D7325154C865}" type="presParOf" srcId="{E606F688-0477-4F3E-BAF0-650458E63AD9}" destId="{12617643-733E-4A6D-8711-BC5C3D47FF68}" srcOrd="3" destOrd="0" presId="urn:microsoft.com/office/officeart/2005/8/layout/hierarchy2"/>
    <dgm:cxn modelId="{05935A0F-EE40-4D7B-8752-08028368F2F9}" type="presParOf" srcId="{12617643-733E-4A6D-8711-BC5C3D47FF68}" destId="{5C31E9F3-FC5C-4339-ACA9-5BA1185E5713}" srcOrd="0" destOrd="0" presId="urn:microsoft.com/office/officeart/2005/8/layout/hierarchy2"/>
    <dgm:cxn modelId="{2D5CA27B-508A-4E34-989D-673B476140E9}" type="presParOf" srcId="{12617643-733E-4A6D-8711-BC5C3D47FF68}" destId="{DC73FDEB-FB59-49C9-A6D6-DB519A4590C3}" srcOrd="1" destOrd="0" presId="urn:microsoft.com/office/officeart/2005/8/layout/hierarchy2"/>
    <dgm:cxn modelId="{B98317E3-EBF1-4EDF-8EF4-45F681310CEE}" type="presParOf" srcId="{DC73FDEB-FB59-49C9-A6D6-DB519A4590C3}" destId="{18C024E1-4C78-47AB-A182-EFF3849AE51F}" srcOrd="0" destOrd="0" presId="urn:microsoft.com/office/officeart/2005/8/layout/hierarchy2"/>
    <dgm:cxn modelId="{D04F5354-D7BE-493B-B3A1-17535715C758}" type="presParOf" srcId="{18C024E1-4C78-47AB-A182-EFF3849AE51F}" destId="{244B7A15-B560-40BD-B853-E236D3289F1F}" srcOrd="0" destOrd="0" presId="urn:microsoft.com/office/officeart/2005/8/layout/hierarchy2"/>
    <dgm:cxn modelId="{BE11883E-B1EE-4F38-B10C-9A578BDA49F2}" type="presParOf" srcId="{DC73FDEB-FB59-49C9-A6D6-DB519A4590C3}" destId="{E584AFDE-2067-4772-A40A-17B1441993F5}" srcOrd="1" destOrd="0" presId="urn:microsoft.com/office/officeart/2005/8/layout/hierarchy2"/>
    <dgm:cxn modelId="{0C7D9F94-D041-4359-9F23-42B1D56823E5}" type="presParOf" srcId="{E584AFDE-2067-4772-A40A-17B1441993F5}" destId="{1E92A111-F6BE-446D-9802-156A166F86C4}" srcOrd="0" destOrd="0" presId="urn:microsoft.com/office/officeart/2005/8/layout/hierarchy2"/>
    <dgm:cxn modelId="{8B09CCAA-2845-464B-BD80-1E48215B0B20}" type="presParOf" srcId="{E584AFDE-2067-4772-A40A-17B1441993F5}" destId="{7FB4802F-4C99-483C-914E-D32F5C50D6FF}" srcOrd="1" destOrd="0" presId="urn:microsoft.com/office/officeart/2005/8/layout/hierarchy2"/>
    <dgm:cxn modelId="{8DBD93CE-6A5B-40EB-AB58-F233EA51798B}" type="presParOf" srcId="{DC73FDEB-FB59-49C9-A6D6-DB519A4590C3}" destId="{4C0E3453-04C2-4D5E-9236-18B245127688}" srcOrd="2" destOrd="0" presId="urn:microsoft.com/office/officeart/2005/8/layout/hierarchy2"/>
    <dgm:cxn modelId="{D55B8574-E7E1-4076-B6EA-C826AE54CF9A}" type="presParOf" srcId="{4C0E3453-04C2-4D5E-9236-18B245127688}" destId="{498E1963-C3AD-4EC9-A6B3-8330579A34D9}" srcOrd="0" destOrd="0" presId="urn:microsoft.com/office/officeart/2005/8/layout/hierarchy2"/>
    <dgm:cxn modelId="{75FC3723-47AA-468C-9B98-B83A7623CD71}" type="presParOf" srcId="{DC73FDEB-FB59-49C9-A6D6-DB519A4590C3}" destId="{42F06D8F-36D3-4187-B7C4-78F9100E2A2F}" srcOrd="3" destOrd="0" presId="urn:microsoft.com/office/officeart/2005/8/layout/hierarchy2"/>
    <dgm:cxn modelId="{4B5BBF80-47D7-4D49-9F56-9A841E33B970}" type="presParOf" srcId="{42F06D8F-36D3-4187-B7C4-78F9100E2A2F}" destId="{0ED54AB9-EF3C-4EE6-86A4-A1B5DC8FDC10}" srcOrd="0" destOrd="0" presId="urn:microsoft.com/office/officeart/2005/8/layout/hierarchy2"/>
    <dgm:cxn modelId="{B0D1744B-FAD7-43E2-B934-19EFA6A57F0C}" type="presParOf" srcId="{42F06D8F-36D3-4187-B7C4-78F9100E2A2F}" destId="{EA16E554-C2EA-4195-B5A6-F44E688DC9D9}" srcOrd="1" destOrd="0" presId="urn:microsoft.com/office/officeart/2005/8/layout/hierarchy2"/>
    <dgm:cxn modelId="{3ED1306F-6ABF-4B73-B67F-86B2B3FE039E}" type="presParOf" srcId="{DC73FDEB-FB59-49C9-A6D6-DB519A4590C3}" destId="{1B50E2EB-1F1A-4F94-AEAA-F7E56C400FCA}" srcOrd="4" destOrd="0" presId="urn:microsoft.com/office/officeart/2005/8/layout/hierarchy2"/>
    <dgm:cxn modelId="{146B13F6-797B-4EE8-A41D-F4C36E2E3739}" type="presParOf" srcId="{1B50E2EB-1F1A-4F94-AEAA-F7E56C400FCA}" destId="{A6419DC2-C1EF-42C8-92B1-E01C1A899527}" srcOrd="0" destOrd="0" presId="urn:microsoft.com/office/officeart/2005/8/layout/hierarchy2"/>
    <dgm:cxn modelId="{52E8C4D5-A283-409B-A46D-B5E8D9835694}" type="presParOf" srcId="{DC73FDEB-FB59-49C9-A6D6-DB519A4590C3}" destId="{F3430DE1-C9FD-447A-B886-893236D722AD}" srcOrd="5" destOrd="0" presId="urn:microsoft.com/office/officeart/2005/8/layout/hierarchy2"/>
    <dgm:cxn modelId="{BF1B489D-5BB7-474C-927E-DF70EA9BFF20}" type="presParOf" srcId="{F3430DE1-C9FD-447A-B886-893236D722AD}" destId="{51034C97-FC1C-477F-8FAA-BAA7066C08CE}" srcOrd="0" destOrd="0" presId="urn:microsoft.com/office/officeart/2005/8/layout/hierarchy2"/>
    <dgm:cxn modelId="{B7F429AF-3986-466B-BFD4-947410D049E6}" type="presParOf" srcId="{F3430DE1-C9FD-447A-B886-893236D722AD}" destId="{A8AE1381-F99D-4681-B9AD-EA81F7B9E720}" srcOrd="1" destOrd="0" presId="urn:microsoft.com/office/officeart/2005/8/layout/hierarchy2"/>
    <dgm:cxn modelId="{6A6A5FAF-229D-419C-9690-3EF9A32182A5}" type="presParOf" srcId="{DC73FDEB-FB59-49C9-A6D6-DB519A4590C3}" destId="{237A6137-94A9-462F-ACF5-84AA84B106F9}" srcOrd="6" destOrd="0" presId="urn:microsoft.com/office/officeart/2005/8/layout/hierarchy2"/>
    <dgm:cxn modelId="{B62AF6B5-7BAF-4AB9-871B-D2DA3912F6DA}" type="presParOf" srcId="{237A6137-94A9-462F-ACF5-84AA84B106F9}" destId="{D6F9765A-BCFE-480E-B680-64B687FDE617}" srcOrd="0" destOrd="0" presId="urn:microsoft.com/office/officeart/2005/8/layout/hierarchy2"/>
    <dgm:cxn modelId="{66FA7A4F-744F-41F6-8B13-9C7FF292DFD3}" type="presParOf" srcId="{DC73FDEB-FB59-49C9-A6D6-DB519A4590C3}" destId="{5D556A53-EC84-41A4-9823-051C16703DFF}" srcOrd="7" destOrd="0" presId="urn:microsoft.com/office/officeart/2005/8/layout/hierarchy2"/>
    <dgm:cxn modelId="{1AE60BB4-DA21-4D53-817E-E146C562DE4C}" type="presParOf" srcId="{5D556A53-EC84-41A4-9823-051C16703DFF}" destId="{DFB93654-4D2A-4A81-9697-3F4B79A3B1F5}" srcOrd="0" destOrd="0" presId="urn:microsoft.com/office/officeart/2005/8/layout/hierarchy2"/>
    <dgm:cxn modelId="{F04721C6-B0A1-42D9-88C5-18A6CF9170C4}" type="presParOf" srcId="{5D556A53-EC84-41A4-9823-051C16703DFF}" destId="{D567B7D5-EFE2-42E2-BFC9-1CA7A72D7AE0}" srcOrd="1" destOrd="0" presId="urn:microsoft.com/office/officeart/2005/8/layout/hierarchy2"/>
    <dgm:cxn modelId="{6568ECC2-D78C-4EED-9F6B-B2D7063C941F}" type="presParOf" srcId="{DC73FDEB-FB59-49C9-A6D6-DB519A4590C3}" destId="{B4FDCEC8-A696-4539-AEB2-D0EBF29D6D43}" srcOrd="8" destOrd="0" presId="urn:microsoft.com/office/officeart/2005/8/layout/hierarchy2"/>
    <dgm:cxn modelId="{E6007E63-0CC8-4659-9B67-7E7F2F3E1FA1}" type="presParOf" srcId="{B4FDCEC8-A696-4539-AEB2-D0EBF29D6D43}" destId="{1F68A7AB-DF9C-4736-89B2-A614C6834F0E}" srcOrd="0" destOrd="0" presId="urn:microsoft.com/office/officeart/2005/8/layout/hierarchy2"/>
    <dgm:cxn modelId="{23B7494F-F074-49CE-B97A-9200CB0A76BC}" type="presParOf" srcId="{DC73FDEB-FB59-49C9-A6D6-DB519A4590C3}" destId="{CA151481-0E36-451D-9B7A-7F5EC34008BD}" srcOrd="9" destOrd="0" presId="urn:microsoft.com/office/officeart/2005/8/layout/hierarchy2"/>
    <dgm:cxn modelId="{FAF8147D-4C7A-4D4B-9276-BE6B9C0139E5}" type="presParOf" srcId="{CA151481-0E36-451D-9B7A-7F5EC34008BD}" destId="{F74DA4B6-0989-4F18-91EA-6DFA3F2EE620}" srcOrd="0" destOrd="0" presId="urn:microsoft.com/office/officeart/2005/8/layout/hierarchy2"/>
    <dgm:cxn modelId="{4AE37B78-2409-4DC2-9846-57EDAA2B70AF}" type="presParOf" srcId="{CA151481-0E36-451D-9B7A-7F5EC34008BD}" destId="{906E4ABA-42AE-495A-B19F-4EB1E570806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DFB59-ABE6-4C7B-AD2F-50190365532D}">
      <dsp:nvSpPr>
        <dsp:cNvPr id="0" name=""/>
        <dsp:cNvSpPr/>
      </dsp:nvSpPr>
      <dsp:spPr>
        <a:xfrm>
          <a:off x="216030" y="2664297"/>
          <a:ext cx="2498284" cy="621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RSC</a:t>
          </a:r>
          <a:endParaRPr lang="es-CR" sz="1200" kern="1200" dirty="0"/>
        </a:p>
      </dsp:txBody>
      <dsp:txXfrm>
        <a:off x="234223" y="2682490"/>
        <a:ext cx="2461898" cy="584753"/>
      </dsp:txXfrm>
    </dsp:sp>
    <dsp:sp modelId="{A7EA2A1C-5391-4BFB-AE84-7FC80FEB6312}">
      <dsp:nvSpPr>
        <dsp:cNvPr id="0" name=""/>
        <dsp:cNvSpPr/>
      </dsp:nvSpPr>
      <dsp:spPr>
        <a:xfrm rot="17831863">
          <a:off x="2230800" y="2173955"/>
          <a:ext cx="178110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781107" y="8822"/>
              </a:lnTo>
            </a:path>
          </a:pathLst>
        </a:cu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3076826" y="2138250"/>
        <a:ext cx="89055" cy="89055"/>
      </dsp:txXfrm>
    </dsp:sp>
    <dsp:sp modelId="{6B17A3A5-9054-420A-B00E-97A641D5B98C}">
      <dsp:nvSpPr>
        <dsp:cNvPr id="0" name=""/>
        <dsp:cNvSpPr/>
      </dsp:nvSpPr>
      <dsp:spPr>
        <a:xfrm>
          <a:off x="3528392" y="1080118"/>
          <a:ext cx="1242278" cy="62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Obstáculos</a:t>
          </a:r>
          <a:endParaRPr lang="es-CR" sz="1200" kern="1200" dirty="0"/>
        </a:p>
      </dsp:txBody>
      <dsp:txXfrm>
        <a:off x="3546585" y="1098311"/>
        <a:ext cx="1205892" cy="584753"/>
      </dsp:txXfrm>
    </dsp:sp>
    <dsp:sp modelId="{0285B937-598D-4164-AF0A-C541A7CC0062}">
      <dsp:nvSpPr>
        <dsp:cNvPr id="0" name=""/>
        <dsp:cNvSpPr/>
      </dsp:nvSpPr>
      <dsp:spPr>
        <a:xfrm rot="19346386">
          <a:off x="4587121" y="842077"/>
          <a:ext cx="1770974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770974" y="8822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5428334" y="806625"/>
        <a:ext cx="88548" cy="88548"/>
      </dsp:txXfrm>
    </dsp:sp>
    <dsp:sp modelId="{2BDFB6B9-BA8E-4528-A64F-70988911459C}">
      <dsp:nvSpPr>
        <dsp:cNvPr id="0" name=""/>
        <dsp:cNvSpPr/>
      </dsp:nvSpPr>
      <dsp:spPr>
        <a:xfrm>
          <a:off x="6174545" y="541"/>
          <a:ext cx="1242278" cy="62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Falta de recursos destinados a RSC</a:t>
          </a:r>
          <a:endParaRPr lang="es-CR" sz="1200" kern="1200" dirty="0"/>
        </a:p>
      </dsp:txBody>
      <dsp:txXfrm>
        <a:off x="6192738" y="18734"/>
        <a:ext cx="1205892" cy="584753"/>
      </dsp:txXfrm>
    </dsp:sp>
    <dsp:sp modelId="{84407EB2-B7B5-4B76-9810-21A6536F2D75}">
      <dsp:nvSpPr>
        <dsp:cNvPr id="0" name=""/>
        <dsp:cNvSpPr/>
      </dsp:nvSpPr>
      <dsp:spPr>
        <a:xfrm rot="20724951">
          <a:off x="4747301" y="1199232"/>
          <a:ext cx="1450614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450614" y="8822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5436343" y="1171789"/>
        <a:ext cx="72530" cy="72530"/>
      </dsp:txXfrm>
    </dsp:sp>
    <dsp:sp modelId="{B467D673-1612-4170-B6B7-8FEC67D46965}">
      <dsp:nvSpPr>
        <dsp:cNvPr id="0" name=""/>
        <dsp:cNvSpPr/>
      </dsp:nvSpPr>
      <dsp:spPr>
        <a:xfrm>
          <a:off x="6174545" y="714851"/>
          <a:ext cx="1242278" cy="62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Bajo compromiso de gobierno corporativo</a:t>
          </a:r>
          <a:endParaRPr lang="es-CR" sz="1200" kern="1200" dirty="0"/>
        </a:p>
      </dsp:txBody>
      <dsp:txXfrm>
        <a:off x="6192738" y="733044"/>
        <a:ext cx="1205892" cy="584753"/>
      </dsp:txXfrm>
    </dsp:sp>
    <dsp:sp modelId="{F6B47722-E73F-4388-9051-B0BEC0E3D3F5}">
      <dsp:nvSpPr>
        <dsp:cNvPr id="0" name=""/>
        <dsp:cNvSpPr/>
      </dsp:nvSpPr>
      <dsp:spPr>
        <a:xfrm rot="837735">
          <a:off x="4749301" y="1556388"/>
          <a:ext cx="1446614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446614" y="8822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5436443" y="1529044"/>
        <a:ext cx="72330" cy="72330"/>
      </dsp:txXfrm>
    </dsp:sp>
    <dsp:sp modelId="{06ADC6FE-86AD-4A41-B1F5-6CB29AFE40F7}">
      <dsp:nvSpPr>
        <dsp:cNvPr id="0" name=""/>
        <dsp:cNvSpPr/>
      </dsp:nvSpPr>
      <dsp:spPr>
        <a:xfrm>
          <a:off x="6174545" y="1429161"/>
          <a:ext cx="1242278" cy="62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Escasa comunicación</a:t>
          </a:r>
          <a:endParaRPr lang="es-CR" sz="1200" kern="1200" dirty="0"/>
        </a:p>
      </dsp:txBody>
      <dsp:txXfrm>
        <a:off x="6192738" y="1447354"/>
        <a:ext cx="1205892" cy="584753"/>
      </dsp:txXfrm>
    </dsp:sp>
    <dsp:sp modelId="{E7FB06B1-1DAA-4649-9455-C2921CAFA223}">
      <dsp:nvSpPr>
        <dsp:cNvPr id="0" name=""/>
        <dsp:cNvSpPr/>
      </dsp:nvSpPr>
      <dsp:spPr>
        <a:xfrm rot="2228509">
          <a:off x="4592042" y="1913543"/>
          <a:ext cx="176113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761131" y="8822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5428580" y="1878336"/>
        <a:ext cx="88056" cy="88056"/>
      </dsp:txXfrm>
    </dsp:sp>
    <dsp:sp modelId="{67EB40A4-4EE4-454E-8481-FC51538C0635}">
      <dsp:nvSpPr>
        <dsp:cNvPr id="0" name=""/>
        <dsp:cNvSpPr/>
      </dsp:nvSpPr>
      <dsp:spPr>
        <a:xfrm>
          <a:off x="6174545" y="2143472"/>
          <a:ext cx="1242278" cy="62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Alcance no establecido claramente</a:t>
          </a:r>
          <a:endParaRPr lang="es-CR" sz="1200" kern="1200" dirty="0"/>
        </a:p>
      </dsp:txBody>
      <dsp:txXfrm>
        <a:off x="6192738" y="2161665"/>
        <a:ext cx="1205892" cy="584753"/>
      </dsp:txXfrm>
    </dsp:sp>
    <dsp:sp modelId="{ACCC498F-FF18-448E-BE36-EC948605D254}">
      <dsp:nvSpPr>
        <dsp:cNvPr id="0" name=""/>
        <dsp:cNvSpPr/>
      </dsp:nvSpPr>
      <dsp:spPr>
        <a:xfrm rot="2158653">
          <a:off x="2457122" y="3758131"/>
          <a:ext cx="2696609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2696609" y="8822"/>
              </a:lnTo>
            </a:path>
          </a:pathLst>
        </a:cu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800" kern="1200"/>
        </a:p>
      </dsp:txBody>
      <dsp:txXfrm>
        <a:off x="3738011" y="3699538"/>
        <a:ext cx="134830" cy="134830"/>
      </dsp:txXfrm>
    </dsp:sp>
    <dsp:sp modelId="{5C31E9F3-FC5C-4339-ACA9-5BA1185E5713}">
      <dsp:nvSpPr>
        <dsp:cNvPr id="0" name=""/>
        <dsp:cNvSpPr/>
      </dsp:nvSpPr>
      <dsp:spPr>
        <a:xfrm>
          <a:off x="4896539" y="4248469"/>
          <a:ext cx="1242278" cy="62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Beneficios</a:t>
          </a:r>
          <a:endParaRPr lang="es-CR" sz="1200" kern="1200" dirty="0"/>
        </a:p>
      </dsp:txBody>
      <dsp:txXfrm>
        <a:off x="4914732" y="4266662"/>
        <a:ext cx="1205892" cy="584753"/>
      </dsp:txXfrm>
    </dsp:sp>
    <dsp:sp modelId="{18C024E1-4C78-47AB-A182-EFF3849AE51F}">
      <dsp:nvSpPr>
        <dsp:cNvPr id="0" name=""/>
        <dsp:cNvSpPr/>
      </dsp:nvSpPr>
      <dsp:spPr>
        <a:xfrm rot="18469159">
          <a:off x="5803835" y="3866141"/>
          <a:ext cx="173195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731951" y="8822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6626512" y="3831664"/>
        <a:ext cx="86597" cy="86597"/>
      </dsp:txXfrm>
    </dsp:sp>
    <dsp:sp modelId="{1E92A111-F6BE-446D-9802-156A166F86C4}">
      <dsp:nvSpPr>
        <dsp:cNvPr id="0" name=""/>
        <dsp:cNvSpPr/>
      </dsp:nvSpPr>
      <dsp:spPr>
        <a:xfrm>
          <a:off x="7200804" y="2880317"/>
          <a:ext cx="1242278" cy="62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Mejora en las relaciones</a:t>
          </a:r>
          <a:endParaRPr lang="es-CR" sz="1200" kern="1200" dirty="0"/>
        </a:p>
      </dsp:txBody>
      <dsp:txXfrm>
        <a:off x="7218997" y="2898510"/>
        <a:ext cx="1205892" cy="584753"/>
      </dsp:txXfrm>
    </dsp:sp>
    <dsp:sp modelId="{4C0E3453-04C2-4D5E-9236-18B245127688}">
      <dsp:nvSpPr>
        <dsp:cNvPr id="0" name=""/>
        <dsp:cNvSpPr/>
      </dsp:nvSpPr>
      <dsp:spPr>
        <a:xfrm rot="19716395">
          <a:off x="6047755" y="4226181"/>
          <a:ext cx="1244111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244111" y="8822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6638708" y="4203900"/>
        <a:ext cx="62205" cy="62205"/>
      </dsp:txXfrm>
    </dsp:sp>
    <dsp:sp modelId="{0ED54AB9-EF3C-4EE6-86A4-A1B5DC8FDC10}">
      <dsp:nvSpPr>
        <dsp:cNvPr id="0" name=""/>
        <dsp:cNvSpPr/>
      </dsp:nvSpPr>
      <dsp:spPr>
        <a:xfrm>
          <a:off x="7200804" y="3600397"/>
          <a:ext cx="1242278" cy="62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Rentabilidad largo plazo</a:t>
          </a:r>
          <a:endParaRPr lang="es-CR" sz="1200" kern="1200" dirty="0"/>
        </a:p>
      </dsp:txBody>
      <dsp:txXfrm>
        <a:off x="7218997" y="3618590"/>
        <a:ext cx="1205892" cy="584753"/>
      </dsp:txXfrm>
    </dsp:sp>
    <dsp:sp modelId="{1B50E2EB-1F1A-4F94-AEAA-F7E56C400FCA}">
      <dsp:nvSpPr>
        <dsp:cNvPr id="0" name=""/>
        <dsp:cNvSpPr/>
      </dsp:nvSpPr>
      <dsp:spPr>
        <a:xfrm rot="232742">
          <a:off x="6137598" y="4586221"/>
          <a:ext cx="106442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064425" y="8822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6643200" y="4568433"/>
        <a:ext cx="53221" cy="53221"/>
      </dsp:txXfrm>
    </dsp:sp>
    <dsp:sp modelId="{51034C97-FC1C-477F-8FAA-BAA7066C08CE}">
      <dsp:nvSpPr>
        <dsp:cNvPr id="0" name=""/>
        <dsp:cNvSpPr/>
      </dsp:nvSpPr>
      <dsp:spPr>
        <a:xfrm>
          <a:off x="7200804" y="4320478"/>
          <a:ext cx="1242278" cy="62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Aumento de fidelidad</a:t>
          </a:r>
          <a:endParaRPr lang="es-CR" sz="1200" kern="1200" dirty="0"/>
        </a:p>
      </dsp:txBody>
      <dsp:txXfrm>
        <a:off x="7218997" y="4338671"/>
        <a:ext cx="1205892" cy="584753"/>
      </dsp:txXfrm>
    </dsp:sp>
    <dsp:sp modelId="{237A6137-94A9-462F-ACF5-84AA84B106F9}">
      <dsp:nvSpPr>
        <dsp:cNvPr id="0" name=""/>
        <dsp:cNvSpPr/>
      </dsp:nvSpPr>
      <dsp:spPr>
        <a:xfrm rot="2203058">
          <a:off x="6007387" y="4946262"/>
          <a:ext cx="132484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324847" y="8822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6636689" y="4921962"/>
        <a:ext cx="66242" cy="66242"/>
      </dsp:txXfrm>
    </dsp:sp>
    <dsp:sp modelId="{DFB93654-4D2A-4A81-9697-3F4B79A3B1F5}">
      <dsp:nvSpPr>
        <dsp:cNvPr id="0" name=""/>
        <dsp:cNvSpPr/>
      </dsp:nvSpPr>
      <dsp:spPr>
        <a:xfrm>
          <a:off x="7200804" y="5040559"/>
          <a:ext cx="1242278" cy="62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Reputación y credibilidad</a:t>
          </a:r>
          <a:endParaRPr lang="es-CR" sz="1200" kern="1200" dirty="0"/>
        </a:p>
      </dsp:txBody>
      <dsp:txXfrm>
        <a:off x="7218997" y="5058752"/>
        <a:ext cx="1205892" cy="584753"/>
      </dsp:txXfrm>
    </dsp:sp>
    <dsp:sp modelId="{B4FDCEC8-A696-4539-AEB2-D0EBF29D6D43}">
      <dsp:nvSpPr>
        <dsp:cNvPr id="0" name=""/>
        <dsp:cNvSpPr/>
      </dsp:nvSpPr>
      <dsp:spPr>
        <a:xfrm rot="3246020">
          <a:off x="5764247" y="5283764"/>
          <a:ext cx="181112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811127" y="8822"/>
              </a:lnTo>
            </a:path>
          </a:pathLst>
        </a:cu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6624532" y="5247308"/>
        <a:ext cx="90556" cy="90556"/>
      </dsp:txXfrm>
    </dsp:sp>
    <dsp:sp modelId="{F74DA4B6-0989-4F18-91EA-6DFA3F2EE620}">
      <dsp:nvSpPr>
        <dsp:cNvPr id="0" name=""/>
        <dsp:cNvSpPr/>
      </dsp:nvSpPr>
      <dsp:spPr>
        <a:xfrm>
          <a:off x="7200804" y="5715564"/>
          <a:ext cx="1242278" cy="62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Compromiso de </a:t>
          </a:r>
          <a:r>
            <a:rPr lang="es-CR" sz="1200" kern="1200" dirty="0" err="1" smtClean="0"/>
            <a:t>Stakeholders</a:t>
          </a:r>
          <a:endParaRPr lang="es-CR" sz="1200" kern="1200" dirty="0"/>
        </a:p>
      </dsp:txBody>
      <dsp:txXfrm>
        <a:off x="7218997" y="5733757"/>
        <a:ext cx="1205892" cy="584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CF78DD7-7796-4BAD-8B62-34875008CDCB}" type="datetimeFigureOut">
              <a:rPr lang="es-CR" smtClean="0"/>
              <a:t>03/10/2012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AD3493B-B375-4BA5-9100-B8478B4E8471}" type="slidenum">
              <a:rPr lang="es-CR" smtClean="0"/>
              <a:t>‹Nº›</a:t>
            </a:fld>
            <a:endParaRPr lang="es-C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863429637"/>
              </p:ext>
            </p:extLst>
          </p:nvPr>
        </p:nvGraphicFramePr>
        <p:xfrm>
          <a:off x="107504" y="116632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4450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</TotalTime>
  <Words>36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Ejecutivo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Allan Valverde</dc:creator>
  <cp:lastModifiedBy>Allan Valverde</cp:lastModifiedBy>
  <cp:revision>5</cp:revision>
  <dcterms:created xsi:type="dcterms:W3CDTF">2012-10-03T19:20:23Z</dcterms:created>
  <dcterms:modified xsi:type="dcterms:W3CDTF">2012-10-03T20:05:05Z</dcterms:modified>
</cp:coreProperties>
</file>