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F78DD7-7796-4BAD-8B62-34875008CDCB}" type="datetimeFigureOut">
              <a:rPr lang="es-CR" smtClean="0"/>
              <a:t>03/10/2012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AD3493B-B375-4BA5-9100-B8478B4E8471}" type="slidenum">
              <a:rPr lang="es-CR" smtClean="0"/>
              <a:t>‹Nº›</a:t>
            </a:fld>
            <a:endParaRPr lang="es-C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21" t="9274" r="50857" b="67742"/>
          <a:stretch/>
        </p:blipFill>
        <p:spPr bwMode="auto">
          <a:xfrm>
            <a:off x="2627784" y="1483908"/>
            <a:ext cx="3318388" cy="1681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45 Elipse"/>
          <p:cNvSpPr/>
          <p:nvPr/>
        </p:nvSpPr>
        <p:spPr>
          <a:xfrm>
            <a:off x="1295636" y="3138796"/>
            <a:ext cx="3888431" cy="2990504"/>
          </a:xfrm>
          <a:prstGeom prst="ellipse">
            <a:avLst/>
          </a:prstGeom>
          <a:ln w="444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" name="3 Rectángulo"/>
          <p:cNvSpPr/>
          <p:nvPr/>
        </p:nvSpPr>
        <p:spPr>
          <a:xfrm>
            <a:off x="3995936" y="3851277"/>
            <a:ext cx="2376264" cy="9361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Planificación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95936" y="5193196"/>
            <a:ext cx="2376264" cy="9361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Implementación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211451" y="5661248"/>
            <a:ext cx="2376264" cy="93610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Control y seguimiento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07504" y="4452942"/>
            <a:ext cx="2376264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Evaluación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043608" y="3138796"/>
            <a:ext cx="2376264" cy="936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Adecuación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688403" y="3207801"/>
            <a:ext cx="2376264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Planificación estratégica de la Organización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688403" y="4437112"/>
            <a:ext cx="2376264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Normas, herramientas y modelos de RSC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83" name="82 Forma libre"/>
          <p:cNvSpPr/>
          <p:nvPr/>
        </p:nvSpPr>
        <p:spPr>
          <a:xfrm rot="21161851">
            <a:off x="2090180" y="2666496"/>
            <a:ext cx="728679" cy="439060"/>
          </a:xfrm>
          <a:custGeom>
            <a:avLst/>
            <a:gdLst>
              <a:gd name="connsiteX0" fmla="*/ 0 w 728679"/>
              <a:gd name="connsiteY0" fmla="*/ 439060 h 439060"/>
              <a:gd name="connsiteX1" fmla="*/ 678426 w 728679"/>
              <a:gd name="connsiteY1" fmla="*/ 26105 h 439060"/>
              <a:gd name="connsiteX2" fmla="*/ 678426 w 728679"/>
              <a:gd name="connsiteY2" fmla="*/ 40854 h 439060"/>
              <a:gd name="connsiteX3" fmla="*/ 678426 w 728679"/>
              <a:gd name="connsiteY3" fmla="*/ 40854 h 43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8679" h="439060">
                <a:moveTo>
                  <a:pt x="0" y="439060"/>
                </a:moveTo>
                <a:lnTo>
                  <a:pt x="678426" y="26105"/>
                </a:lnTo>
                <a:cubicBezTo>
                  <a:pt x="791497" y="-40263"/>
                  <a:pt x="678426" y="40854"/>
                  <a:pt x="678426" y="40854"/>
                </a:cubicBezTo>
                <a:lnTo>
                  <a:pt x="678426" y="40854"/>
                </a:lnTo>
              </a:path>
            </a:pathLst>
          </a:custGeom>
          <a:solidFill>
            <a:schemeClr val="tx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5" name="84 Abrir llave"/>
          <p:cNvSpPr/>
          <p:nvPr/>
        </p:nvSpPr>
        <p:spPr>
          <a:xfrm>
            <a:off x="6368966" y="3165224"/>
            <a:ext cx="316203" cy="22238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8280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16 Grupo"/>
          <p:cNvGrpSpPr/>
          <p:nvPr/>
        </p:nvGrpSpPr>
        <p:grpSpPr>
          <a:xfrm>
            <a:off x="75572" y="861654"/>
            <a:ext cx="8992856" cy="5134692"/>
            <a:chOff x="75572" y="861654"/>
            <a:chExt cx="8992856" cy="5134692"/>
          </a:xfrm>
        </p:grpSpPr>
        <p:pic>
          <p:nvPicPr>
            <p:cNvPr id="15" name="14 Imagen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72" y="861654"/>
              <a:ext cx="8992856" cy="5134692"/>
            </a:xfrm>
            <a:prstGeom prst="rect">
              <a:avLst/>
            </a:prstGeom>
          </p:spPr>
        </p:pic>
        <p:sp>
          <p:nvSpPr>
            <p:cNvPr id="16" name="15 CuadroTexto"/>
            <p:cNvSpPr txBox="1"/>
            <p:nvPr/>
          </p:nvSpPr>
          <p:spPr>
            <a:xfrm>
              <a:off x="3491880" y="1556792"/>
              <a:ext cx="21602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R" dirty="0" smtClean="0"/>
                <a:t>Reinicio del ciclo</a:t>
              </a:r>
            </a:p>
            <a:p>
              <a:r>
                <a:rPr lang="es-CR" dirty="0"/>
                <a:t>(</a:t>
              </a:r>
              <a:r>
                <a:rPr lang="es-CR" dirty="0" smtClean="0"/>
                <a:t>Mejora continua)</a:t>
              </a:r>
              <a:endParaRPr lang="es-CR" dirty="0"/>
            </a:p>
          </p:txBody>
        </p:sp>
      </p:grpSp>
    </p:spTree>
    <p:extLst>
      <p:ext uri="{BB962C8B-B14F-4D97-AF65-F5344CB8AC3E}">
        <p14:creationId xmlns:p14="http://schemas.microsoft.com/office/powerpoint/2010/main" val="3614275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</TotalTime>
  <Words>26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Ejecutivo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Allan Valverde</dc:creator>
  <cp:lastModifiedBy>Allan Valverde</cp:lastModifiedBy>
  <cp:revision>4</cp:revision>
  <dcterms:created xsi:type="dcterms:W3CDTF">2012-10-03T19:20:23Z</dcterms:created>
  <dcterms:modified xsi:type="dcterms:W3CDTF">2012-10-03T19:55:06Z</dcterms:modified>
</cp:coreProperties>
</file>