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314" r:id="rId3"/>
    <p:sldId id="315" r:id="rId4"/>
    <p:sldId id="318" r:id="rId5"/>
    <p:sldId id="316" r:id="rId6"/>
    <p:sldId id="31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40" r:id="rId19"/>
    <p:sldId id="331" r:id="rId20"/>
    <p:sldId id="341" r:id="rId21"/>
    <p:sldId id="332" r:id="rId22"/>
    <p:sldId id="333" r:id="rId23"/>
    <p:sldId id="334" r:id="rId24"/>
    <p:sldId id="335" r:id="rId25"/>
    <p:sldId id="339" r:id="rId26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nosaquiwilchez.blogspot.com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nosaquiwilchez.blogspot.com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EA47C-7326-4173-B2F4-652F9D1881AC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0797E0C-552F-42FF-833C-A8F688BCAB8D}">
      <dgm:prSet custT="1"/>
      <dgm:spPr/>
      <dgm:t>
        <a:bodyPr/>
        <a:lstStyle/>
        <a:p>
          <a:pPr rtl="0"/>
          <a:r>
            <a:rPr lang="es-ES_tradnl" sz="2800" dirty="0">
              <a:latin typeface="Arial Narrow" pitchFamily="34" charset="0"/>
            </a:rPr>
            <a:t>La capacidad de la especie humana para convivir con los efectos de estas dinámicas sin sufrir grandes traumatismos o permitiéndole recuperarse rápidamente va disminuyendo dramáticamente. </a:t>
          </a:r>
          <a:endParaRPr lang="es-MX" sz="2800" dirty="0">
            <a:latin typeface="Arial Narrow" pitchFamily="34" charset="0"/>
          </a:endParaRPr>
        </a:p>
      </dgm:t>
    </dgm:pt>
    <dgm:pt modelId="{0F5384B4-4799-4AB6-A955-5076B60A3985}" type="parTrans" cxnId="{F3662D34-5BCA-4E4D-893D-A228AA8F7CA1}">
      <dgm:prSet/>
      <dgm:spPr/>
      <dgm:t>
        <a:bodyPr/>
        <a:lstStyle/>
        <a:p>
          <a:endParaRPr lang="es-MX"/>
        </a:p>
      </dgm:t>
    </dgm:pt>
    <dgm:pt modelId="{A6FB6E93-402E-4BDD-B985-AC7F829FC694}" type="sibTrans" cxnId="{F3662D34-5BCA-4E4D-893D-A228AA8F7CA1}">
      <dgm:prSet/>
      <dgm:spPr/>
      <dgm:t>
        <a:bodyPr/>
        <a:lstStyle/>
        <a:p>
          <a:endParaRPr lang="es-MX"/>
        </a:p>
      </dgm:t>
    </dgm:pt>
    <dgm:pt modelId="{4B70CE81-3143-4ED4-89E1-BB34F5E22164}">
      <dgm:prSet custT="1"/>
      <dgm:spPr/>
      <dgm:t>
        <a:bodyPr/>
        <a:lstStyle/>
        <a:p>
          <a:pPr rtl="0"/>
          <a:r>
            <a:rPr lang="es-ES_tradnl" sz="2800" dirty="0"/>
            <a:t>“Cada vez nuestro techo (territorio y comunidades)  soporta menos aguaceros (</a:t>
          </a:r>
          <a:r>
            <a:rPr lang="es-ES_tradnl" sz="2800" dirty="0">
              <a:solidFill>
                <a:schemeClr val="accent2">
                  <a:lumMod val="50000"/>
                </a:schemeClr>
              </a:solidFill>
            </a:rPr>
            <a:t>amenazas</a:t>
          </a:r>
          <a:r>
            <a:rPr lang="es-ES_tradnl" sz="2800" dirty="0"/>
            <a:t>)  puesto que tiene más goteras (</a:t>
          </a:r>
          <a:r>
            <a:rPr lang="es-ES_tradnl" sz="2800" dirty="0">
              <a:solidFill>
                <a:schemeClr val="accent2">
                  <a:lumMod val="50000"/>
                </a:schemeClr>
              </a:solidFill>
            </a:rPr>
            <a:t>exposición-impacto</a:t>
          </a:r>
          <a:r>
            <a:rPr lang="es-ES_tradnl" sz="2800" dirty="0"/>
            <a:t>)” </a:t>
          </a:r>
          <a:r>
            <a:rPr lang="es-ES_tradnl" sz="1200" dirty="0"/>
            <a:t>Gustavo </a:t>
          </a:r>
          <a:r>
            <a:rPr lang="es-ES_tradnl" sz="1200" dirty="0" err="1"/>
            <a:t>Wilches</a:t>
          </a:r>
          <a:r>
            <a:rPr lang="es-ES_tradnl" sz="1200" dirty="0"/>
            <a:t> en Aguaceros y goteras: </a:t>
          </a:r>
          <a:r>
            <a:rPr lang="es-MX" sz="1200" dirty="0">
              <a:hlinkClick xmlns:r="http://schemas.openxmlformats.org/officeDocument/2006/relationships" r:id="rId1"/>
            </a:rPr>
            <a:t>http://enosaquiwilchez.blogspot.com</a:t>
          </a:r>
          <a:r>
            <a:rPr lang="es-MX" sz="1200" dirty="0"/>
            <a:t> .</a:t>
          </a:r>
          <a:endParaRPr lang="es-ES_tradnl" sz="2400" dirty="0"/>
        </a:p>
      </dgm:t>
    </dgm:pt>
    <dgm:pt modelId="{AE4A426A-540A-462A-9D36-3BB4F90A0C19}" type="parTrans" cxnId="{4A5297A3-47CD-48E5-B56F-5642C1DFC1E4}">
      <dgm:prSet/>
      <dgm:spPr/>
      <dgm:t>
        <a:bodyPr/>
        <a:lstStyle/>
        <a:p>
          <a:endParaRPr lang="es-MX"/>
        </a:p>
      </dgm:t>
    </dgm:pt>
    <dgm:pt modelId="{E93119DA-681B-4C9D-8FC0-52C2226E9AB5}" type="sibTrans" cxnId="{4A5297A3-47CD-48E5-B56F-5642C1DFC1E4}">
      <dgm:prSet/>
      <dgm:spPr/>
      <dgm:t>
        <a:bodyPr/>
        <a:lstStyle/>
        <a:p>
          <a:endParaRPr lang="es-MX"/>
        </a:p>
      </dgm:t>
    </dgm:pt>
    <dgm:pt modelId="{C8779EEB-35CC-4914-AFC0-5BFB743E9A9D}" type="pres">
      <dgm:prSet presAssocID="{410EA47C-7326-4173-B2F4-652F9D1881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F1CFD2-A810-495D-AC7E-489BA1BE5810}" type="pres">
      <dgm:prSet presAssocID="{410EA47C-7326-4173-B2F4-652F9D1881AC}" presName="divider" presStyleLbl="fgShp" presStyleIdx="0" presStyleCnt="1" custLinFactNeighborY="13388"/>
      <dgm:spPr/>
    </dgm:pt>
    <dgm:pt modelId="{800E8DFB-6DE1-447A-8968-AB9EEA721F17}" type="pres">
      <dgm:prSet presAssocID="{F0797E0C-552F-42FF-833C-A8F688BCAB8D}" presName="downArrow" presStyleLbl="node1" presStyleIdx="0" presStyleCnt="2" custScaleY="83894" custLinFactNeighborX="-40000" custLinFactNeighborY="16644"/>
      <dgm:spPr/>
    </dgm:pt>
    <dgm:pt modelId="{A831B3CD-524B-461F-9280-3A925FF3F119}" type="pres">
      <dgm:prSet presAssocID="{F0797E0C-552F-42FF-833C-A8F688BCAB8D}" presName="downArrowText" presStyleLbl="revTx" presStyleIdx="0" presStyleCnt="2" custScaleX="238108" custLinFactNeighborX="-23328" custLinFactNeighborY="2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DA5D-7DC4-4F20-9CC6-3A12E855BAB6}" type="pres">
      <dgm:prSet presAssocID="{4B70CE81-3143-4ED4-89E1-BB34F5E22164}" presName="upArrow" presStyleLbl="node1" presStyleIdx="1" presStyleCnt="2" custAng="16200000" custLinFactNeighborX="49053" custLinFactNeighborY="-2779"/>
      <dgm:spPr/>
    </dgm:pt>
    <dgm:pt modelId="{FCED3EA3-4B77-4143-A500-98754E8E4229}" type="pres">
      <dgm:prSet presAssocID="{4B70CE81-3143-4ED4-89E1-BB34F5E22164}" presName="upArrowText" presStyleLbl="revTx" presStyleIdx="1" presStyleCnt="2" custScaleX="241361" custLinFactNeighborX="23806" custLinFactNeighborY="-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62D34-5BCA-4E4D-893D-A228AA8F7CA1}" srcId="{410EA47C-7326-4173-B2F4-652F9D1881AC}" destId="{F0797E0C-552F-42FF-833C-A8F688BCAB8D}" srcOrd="0" destOrd="0" parTransId="{0F5384B4-4799-4AB6-A955-5076B60A3985}" sibTransId="{A6FB6E93-402E-4BDD-B985-AC7F829FC694}"/>
    <dgm:cxn modelId="{754FC50F-FFFB-4525-AF13-A7C3B85D98A9}" type="presOf" srcId="{410EA47C-7326-4173-B2F4-652F9D1881AC}" destId="{C8779EEB-35CC-4914-AFC0-5BFB743E9A9D}" srcOrd="0" destOrd="0" presId="urn:microsoft.com/office/officeart/2005/8/layout/arrow3"/>
    <dgm:cxn modelId="{ED5DBFAD-B71F-4B3C-9EB1-AB4616F23AAA}" type="presOf" srcId="{F0797E0C-552F-42FF-833C-A8F688BCAB8D}" destId="{A831B3CD-524B-461F-9280-3A925FF3F119}" srcOrd="0" destOrd="0" presId="urn:microsoft.com/office/officeart/2005/8/layout/arrow3"/>
    <dgm:cxn modelId="{C29CBA22-3E60-453C-9F55-FF6EB0CEC5F0}" type="presOf" srcId="{4B70CE81-3143-4ED4-89E1-BB34F5E22164}" destId="{FCED3EA3-4B77-4143-A500-98754E8E4229}" srcOrd="0" destOrd="0" presId="urn:microsoft.com/office/officeart/2005/8/layout/arrow3"/>
    <dgm:cxn modelId="{4A5297A3-47CD-48E5-B56F-5642C1DFC1E4}" srcId="{410EA47C-7326-4173-B2F4-652F9D1881AC}" destId="{4B70CE81-3143-4ED4-89E1-BB34F5E22164}" srcOrd="1" destOrd="0" parTransId="{AE4A426A-540A-462A-9D36-3BB4F90A0C19}" sibTransId="{E93119DA-681B-4C9D-8FC0-52C2226E9AB5}"/>
    <dgm:cxn modelId="{BB5A7405-9896-4928-93FE-D68A55CFFF75}" type="presParOf" srcId="{C8779EEB-35CC-4914-AFC0-5BFB743E9A9D}" destId="{ACF1CFD2-A810-495D-AC7E-489BA1BE5810}" srcOrd="0" destOrd="0" presId="urn:microsoft.com/office/officeart/2005/8/layout/arrow3"/>
    <dgm:cxn modelId="{71C9C2F4-F709-45E9-B4A0-7301AE3A5B49}" type="presParOf" srcId="{C8779EEB-35CC-4914-AFC0-5BFB743E9A9D}" destId="{800E8DFB-6DE1-447A-8968-AB9EEA721F17}" srcOrd="1" destOrd="0" presId="urn:microsoft.com/office/officeart/2005/8/layout/arrow3"/>
    <dgm:cxn modelId="{44BF8D50-FC8B-4A71-84BF-B2C0CB0BD834}" type="presParOf" srcId="{C8779EEB-35CC-4914-AFC0-5BFB743E9A9D}" destId="{A831B3CD-524B-461F-9280-3A925FF3F119}" srcOrd="2" destOrd="0" presId="urn:microsoft.com/office/officeart/2005/8/layout/arrow3"/>
    <dgm:cxn modelId="{4E015855-45E9-4647-808D-8781DF6DBCD5}" type="presParOf" srcId="{C8779EEB-35CC-4914-AFC0-5BFB743E9A9D}" destId="{094CDA5D-7DC4-4F20-9CC6-3A12E855BAB6}" srcOrd="3" destOrd="0" presId="urn:microsoft.com/office/officeart/2005/8/layout/arrow3"/>
    <dgm:cxn modelId="{14D1B7D9-3C39-47D9-A528-4F7AE09A1CC0}" type="presParOf" srcId="{C8779EEB-35CC-4914-AFC0-5BFB743E9A9D}" destId="{FCED3EA3-4B77-4143-A500-98754E8E422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1AE64-A6A0-4A06-A3C7-2B5F2E25232D}" type="doc">
      <dgm:prSet loTypeId="urn:microsoft.com/office/officeart/2005/8/layout/chart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68FB7A7-016E-4117-947E-2FC98945B301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Crecimiento de la población </a:t>
          </a:r>
          <a:endParaRPr lang="es-MX" sz="1800" b="1" dirty="0">
            <a:solidFill>
              <a:schemeClr val="tx1"/>
            </a:solidFill>
          </a:endParaRPr>
        </a:p>
      </dgm:t>
    </dgm:pt>
    <dgm:pt modelId="{31D710F5-FA41-40E9-A26E-0D2BBE4ABCD2}" type="parTrans" cxnId="{F42D7CAB-1858-464C-9124-796FB0BED325}">
      <dgm:prSet/>
      <dgm:spPr/>
      <dgm:t>
        <a:bodyPr/>
        <a:lstStyle/>
        <a:p>
          <a:endParaRPr lang="es-MX"/>
        </a:p>
      </dgm:t>
    </dgm:pt>
    <dgm:pt modelId="{42BA8EF8-030B-4C1D-B3A0-4A0F2A2DA579}" type="sibTrans" cxnId="{F42D7CAB-1858-464C-9124-796FB0BED325}">
      <dgm:prSet/>
      <dgm:spPr/>
      <dgm:t>
        <a:bodyPr/>
        <a:lstStyle/>
        <a:p>
          <a:endParaRPr lang="es-MX"/>
        </a:p>
      </dgm:t>
    </dgm:pt>
    <dgm:pt modelId="{6313FF62-EF68-4703-9C10-B87895BD2864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Urbanización de la región </a:t>
          </a:r>
          <a:endParaRPr lang="es-MX" sz="1800" b="1" dirty="0">
            <a:solidFill>
              <a:schemeClr val="tx1"/>
            </a:solidFill>
          </a:endParaRPr>
        </a:p>
      </dgm:t>
    </dgm:pt>
    <dgm:pt modelId="{F1357C6C-9A0D-45F0-9941-5273CDB8F907}" type="parTrans" cxnId="{7B06FA1C-76C7-47B9-97C5-D6987A055F48}">
      <dgm:prSet/>
      <dgm:spPr/>
      <dgm:t>
        <a:bodyPr/>
        <a:lstStyle/>
        <a:p>
          <a:endParaRPr lang="es-MX"/>
        </a:p>
      </dgm:t>
    </dgm:pt>
    <dgm:pt modelId="{9F1ED874-331B-4B06-A953-A30981849164}" type="sibTrans" cxnId="{7B06FA1C-76C7-47B9-97C5-D6987A055F48}">
      <dgm:prSet/>
      <dgm:spPr/>
      <dgm:t>
        <a:bodyPr/>
        <a:lstStyle/>
        <a:p>
          <a:endParaRPr lang="es-MX"/>
        </a:p>
      </dgm:t>
    </dgm:pt>
    <dgm:pt modelId="{FEE698A8-11C7-4E6F-B164-82971D571083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Pobreza y desigualdad</a:t>
          </a:r>
          <a:endParaRPr lang="es-MX" sz="1800" b="1" dirty="0">
            <a:solidFill>
              <a:schemeClr val="tx1"/>
            </a:solidFill>
          </a:endParaRPr>
        </a:p>
      </dgm:t>
    </dgm:pt>
    <dgm:pt modelId="{35F2C169-6318-4A25-8D44-18ADC5C06A6D}" type="parTrans" cxnId="{93BA8DB1-D595-4095-90A0-02FCFF98756B}">
      <dgm:prSet/>
      <dgm:spPr/>
      <dgm:t>
        <a:bodyPr/>
        <a:lstStyle/>
        <a:p>
          <a:endParaRPr lang="es-MX"/>
        </a:p>
      </dgm:t>
    </dgm:pt>
    <dgm:pt modelId="{71C6BA58-51F1-421A-BCD1-97853D5C2882}" type="sibTrans" cxnId="{93BA8DB1-D595-4095-90A0-02FCFF98756B}">
      <dgm:prSet/>
      <dgm:spPr/>
      <dgm:t>
        <a:bodyPr/>
        <a:lstStyle/>
        <a:p>
          <a:endParaRPr lang="es-MX"/>
        </a:p>
      </dgm:t>
    </dgm:pt>
    <dgm:pt modelId="{D0F50484-A3B2-4D4A-9B49-253BBBFC0142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Amenazas a la biodiversidad y ecosistemas</a:t>
          </a:r>
          <a:endParaRPr lang="es-MX" sz="1800" b="1" dirty="0">
            <a:solidFill>
              <a:schemeClr val="tx1"/>
            </a:solidFill>
          </a:endParaRPr>
        </a:p>
      </dgm:t>
    </dgm:pt>
    <dgm:pt modelId="{A23F6653-456B-4996-B20E-DC94C543B8F3}" type="parTrans" cxnId="{B0CF7429-A33B-4237-AD7A-8F607571A878}">
      <dgm:prSet/>
      <dgm:spPr/>
      <dgm:t>
        <a:bodyPr/>
        <a:lstStyle/>
        <a:p>
          <a:endParaRPr lang="es-MX"/>
        </a:p>
      </dgm:t>
    </dgm:pt>
    <dgm:pt modelId="{F1E02738-4BFC-4236-8625-44B98CC9781E}" type="sibTrans" cxnId="{B0CF7429-A33B-4237-AD7A-8F607571A878}">
      <dgm:prSet/>
      <dgm:spPr/>
      <dgm:t>
        <a:bodyPr/>
        <a:lstStyle/>
        <a:p>
          <a:endParaRPr lang="es-MX"/>
        </a:p>
      </dgm:t>
    </dgm:pt>
    <dgm:pt modelId="{49372624-8D36-407D-8A2A-10DAAA7DF52F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Cambio climático</a:t>
          </a:r>
          <a:endParaRPr lang="es-MX" sz="1800" b="1" dirty="0">
            <a:solidFill>
              <a:schemeClr val="tx1"/>
            </a:solidFill>
          </a:endParaRPr>
        </a:p>
      </dgm:t>
    </dgm:pt>
    <dgm:pt modelId="{00F20888-AEAE-4EF9-B2BA-C03A30CE8D54}" type="parTrans" cxnId="{31D2C26A-889C-4A7A-A717-8869C0DC5B2E}">
      <dgm:prSet/>
      <dgm:spPr/>
      <dgm:t>
        <a:bodyPr/>
        <a:lstStyle/>
        <a:p>
          <a:endParaRPr lang="es-MX"/>
        </a:p>
      </dgm:t>
    </dgm:pt>
    <dgm:pt modelId="{4166E7B1-BFE8-4EBA-B1A6-15AD9D3489CD}" type="sibTrans" cxnId="{31D2C26A-889C-4A7A-A717-8869C0DC5B2E}">
      <dgm:prSet/>
      <dgm:spPr/>
      <dgm:t>
        <a:bodyPr/>
        <a:lstStyle/>
        <a:p>
          <a:endParaRPr lang="es-MX"/>
        </a:p>
      </dgm:t>
    </dgm:pt>
    <dgm:pt modelId="{B23E6B5D-0C7C-4A1A-A9CA-C653AF1CCF7C}">
      <dgm:prSet custT="1"/>
      <dgm:spPr/>
      <dgm:t>
        <a:bodyPr/>
        <a:lstStyle/>
        <a:p>
          <a:pPr rtl="0"/>
          <a:r>
            <a:rPr lang="es-ES_tradnl" sz="1800" b="1" dirty="0">
              <a:solidFill>
                <a:schemeClr val="tx1"/>
              </a:solidFill>
            </a:rPr>
            <a:t>Conflictos armados </a:t>
          </a:r>
          <a:endParaRPr lang="es-MX" sz="1800" b="1" dirty="0">
            <a:solidFill>
              <a:schemeClr val="tx1"/>
            </a:solidFill>
          </a:endParaRPr>
        </a:p>
      </dgm:t>
    </dgm:pt>
    <dgm:pt modelId="{9A4EF1DD-3518-4C26-B343-9A4A9042415E}" type="parTrans" cxnId="{52965BF5-7600-40C5-B3E3-72A4CEF06068}">
      <dgm:prSet/>
      <dgm:spPr/>
      <dgm:t>
        <a:bodyPr/>
        <a:lstStyle/>
        <a:p>
          <a:endParaRPr lang="es-MX"/>
        </a:p>
      </dgm:t>
    </dgm:pt>
    <dgm:pt modelId="{FA0CC33A-1D0F-4A73-BAE3-3E8F343F175A}" type="sibTrans" cxnId="{52965BF5-7600-40C5-B3E3-72A4CEF06068}">
      <dgm:prSet/>
      <dgm:spPr/>
      <dgm:t>
        <a:bodyPr/>
        <a:lstStyle/>
        <a:p>
          <a:endParaRPr lang="es-MX"/>
        </a:p>
      </dgm:t>
    </dgm:pt>
    <dgm:pt modelId="{C28BE5B7-A454-49DA-9572-B44F8E09947D}" type="pres">
      <dgm:prSet presAssocID="{6C81AE64-A6A0-4A06-A3C7-2B5F2E25232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1B3DC-59E3-41FE-B61E-2B67C6BC49E3}" type="pres">
      <dgm:prSet presAssocID="{6C81AE64-A6A0-4A06-A3C7-2B5F2E25232D}" presName="wedge1" presStyleLbl="node1" presStyleIdx="0" presStyleCnt="6"/>
      <dgm:spPr/>
      <dgm:t>
        <a:bodyPr/>
        <a:lstStyle/>
        <a:p>
          <a:endParaRPr lang="en-US"/>
        </a:p>
      </dgm:t>
    </dgm:pt>
    <dgm:pt modelId="{4F3CCD32-8533-487C-84F0-0CD2F5EA435F}" type="pres">
      <dgm:prSet presAssocID="{6C81AE64-A6A0-4A06-A3C7-2B5F2E25232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26F1-AED3-404F-8165-2C104985B591}" type="pres">
      <dgm:prSet presAssocID="{6C81AE64-A6A0-4A06-A3C7-2B5F2E25232D}" presName="wedge2" presStyleLbl="node1" presStyleIdx="1" presStyleCnt="6"/>
      <dgm:spPr/>
      <dgm:t>
        <a:bodyPr/>
        <a:lstStyle/>
        <a:p>
          <a:endParaRPr lang="en-US"/>
        </a:p>
      </dgm:t>
    </dgm:pt>
    <dgm:pt modelId="{437F1B16-5108-47F6-8215-5EC3B435F723}" type="pres">
      <dgm:prSet presAssocID="{6C81AE64-A6A0-4A06-A3C7-2B5F2E25232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2352D-035A-4BBF-8140-5920C9B298B3}" type="pres">
      <dgm:prSet presAssocID="{6C81AE64-A6A0-4A06-A3C7-2B5F2E25232D}" presName="wedge3" presStyleLbl="node1" presStyleIdx="2" presStyleCnt="6"/>
      <dgm:spPr/>
      <dgm:t>
        <a:bodyPr/>
        <a:lstStyle/>
        <a:p>
          <a:endParaRPr lang="en-US"/>
        </a:p>
      </dgm:t>
    </dgm:pt>
    <dgm:pt modelId="{A83057F3-6F4F-40A3-9C64-82F930F7C235}" type="pres">
      <dgm:prSet presAssocID="{6C81AE64-A6A0-4A06-A3C7-2B5F2E25232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55A2F-3758-46C1-A788-50A8BA7C7C7F}" type="pres">
      <dgm:prSet presAssocID="{6C81AE64-A6A0-4A06-A3C7-2B5F2E25232D}" presName="wedge4" presStyleLbl="node1" presStyleIdx="3" presStyleCnt="6"/>
      <dgm:spPr/>
      <dgm:t>
        <a:bodyPr/>
        <a:lstStyle/>
        <a:p>
          <a:endParaRPr lang="en-US"/>
        </a:p>
      </dgm:t>
    </dgm:pt>
    <dgm:pt modelId="{E61AFE85-C871-418E-9533-20799D26EECD}" type="pres">
      <dgm:prSet presAssocID="{6C81AE64-A6A0-4A06-A3C7-2B5F2E25232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72F00-AA00-4B01-9133-5A8404CF19C1}" type="pres">
      <dgm:prSet presAssocID="{6C81AE64-A6A0-4A06-A3C7-2B5F2E25232D}" presName="wedge5" presStyleLbl="node1" presStyleIdx="4" presStyleCnt="6"/>
      <dgm:spPr/>
      <dgm:t>
        <a:bodyPr/>
        <a:lstStyle/>
        <a:p>
          <a:endParaRPr lang="en-US"/>
        </a:p>
      </dgm:t>
    </dgm:pt>
    <dgm:pt modelId="{E9489012-9B85-49F9-92E9-B251CE8BB281}" type="pres">
      <dgm:prSet presAssocID="{6C81AE64-A6A0-4A06-A3C7-2B5F2E25232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3E6F-4BBE-4670-BF9D-7A2C15647347}" type="pres">
      <dgm:prSet presAssocID="{6C81AE64-A6A0-4A06-A3C7-2B5F2E25232D}" presName="wedge6" presStyleLbl="node1" presStyleIdx="5" presStyleCnt="6"/>
      <dgm:spPr/>
      <dgm:t>
        <a:bodyPr/>
        <a:lstStyle/>
        <a:p>
          <a:endParaRPr lang="en-US"/>
        </a:p>
      </dgm:t>
    </dgm:pt>
    <dgm:pt modelId="{C6A22B89-8BFB-4B29-9863-A479E7EFF7AC}" type="pres">
      <dgm:prSet presAssocID="{6C81AE64-A6A0-4A06-A3C7-2B5F2E25232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2C26A-889C-4A7A-A717-8869C0DC5B2E}" srcId="{6C81AE64-A6A0-4A06-A3C7-2B5F2E25232D}" destId="{49372624-8D36-407D-8A2A-10DAAA7DF52F}" srcOrd="4" destOrd="0" parTransId="{00F20888-AEAE-4EF9-B2BA-C03A30CE8D54}" sibTransId="{4166E7B1-BFE8-4EBA-B1A6-15AD9D3489CD}"/>
    <dgm:cxn modelId="{C71B01DF-D24A-4000-B17A-AF451B3E6D0E}" type="presOf" srcId="{6313FF62-EF68-4703-9C10-B87895BD2864}" destId="{4FAA26F1-AED3-404F-8165-2C104985B591}" srcOrd="0" destOrd="0" presId="urn:microsoft.com/office/officeart/2005/8/layout/chart3"/>
    <dgm:cxn modelId="{CE851C3E-68C1-4DCE-98DA-FED255C73588}" type="presOf" srcId="{D0F50484-A3B2-4D4A-9B49-253BBBFC0142}" destId="{E61AFE85-C871-418E-9533-20799D26EECD}" srcOrd="1" destOrd="0" presId="urn:microsoft.com/office/officeart/2005/8/layout/chart3"/>
    <dgm:cxn modelId="{B8DBF8BF-0044-440F-B3F3-D68C7E6159D2}" type="presOf" srcId="{B23E6B5D-0C7C-4A1A-A9CA-C653AF1CCF7C}" destId="{60603E6F-4BBE-4670-BF9D-7A2C15647347}" srcOrd="0" destOrd="0" presId="urn:microsoft.com/office/officeart/2005/8/layout/chart3"/>
    <dgm:cxn modelId="{C6434CE3-1D50-487C-82F2-E85187BA3559}" type="presOf" srcId="{B23E6B5D-0C7C-4A1A-A9CA-C653AF1CCF7C}" destId="{C6A22B89-8BFB-4B29-9863-A479E7EFF7AC}" srcOrd="1" destOrd="0" presId="urn:microsoft.com/office/officeart/2005/8/layout/chart3"/>
    <dgm:cxn modelId="{7B06FA1C-76C7-47B9-97C5-D6987A055F48}" srcId="{6C81AE64-A6A0-4A06-A3C7-2B5F2E25232D}" destId="{6313FF62-EF68-4703-9C10-B87895BD2864}" srcOrd="1" destOrd="0" parTransId="{F1357C6C-9A0D-45F0-9941-5273CDB8F907}" sibTransId="{9F1ED874-331B-4B06-A953-A30981849164}"/>
    <dgm:cxn modelId="{E5F0C389-0371-49C4-9007-E8229DED98BC}" type="presOf" srcId="{868FB7A7-016E-4117-947E-2FC98945B301}" destId="{4F3CCD32-8533-487C-84F0-0CD2F5EA435F}" srcOrd="1" destOrd="0" presId="urn:microsoft.com/office/officeart/2005/8/layout/chart3"/>
    <dgm:cxn modelId="{BB97FE33-1F2E-440C-B414-F6519C60281A}" type="presOf" srcId="{FEE698A8-11C7-4E6F-B164-82971D571083}" destId="{1D02352D-035A-4BBF-8140-5920C9B298B3}" srcOrd="0" destOrd="0" presId="urn:microsoft.com/office/officeart/2005/8/layout/chart3"/>
    <dgm:cxn modelId="{05F9BAB0-60D0-4CEA-88FD-D5F5B26EA87A}" type="presOf" srcId="{49372624-8D36-407D-8A2A-10DAAA7DF52F}" destId="{32D72F00-AA00-4B01-9133-5A8404CF19C1}" srcOrd="0" destOrd="0" presId="urn:microsoft.com/office/officeart/2005/8/layout/chart3"/>
    <dgm:cxn modelId="{52965BF5-7600-40C5-B3E3-72A4CEF06068}" srcId="{6C81AE64-A6A0-4A06-A3C7-2B5F2E25232D}" destId="{B23E6B5D-0C7C-4A1A-A9CA-C653AF1CCF7C}" srcOrd="5" destOrd="0" parTransId="{9A4EF1DD-3518-4C26-B343-9A4A9042415E}" sibTransId="{FA0CC33A-1D0F-4A73-BAE3-3E8F343F175A}"/>
    <dgm:cxn modelId="{DEB65230-EF69-409E-BBC7-F459291D6346}" type="presOf" srcId="{D0F50484-A3B2-4D4A-9B49-253BBBFC0142}" destId="{E9755A2F-3758-46C1-A788-50A8BA7C7C7F}" srcOrd="0" destOrd="0" presId="urn:microsoft.com/office/officeart/2005/8/layout/chart3"/>
    <dgm:cxn modelId="{B0CF7429-A33B-4237-AD7A-8F607571A878}" srcId="{6C81AE64-A6A0-4A06-A3C7-2B5F2E25232D}" destId="{D0F50484-A3B2-4D4A-9B49-253BBBFC0142}" srcOrd="3" destOrd="0" parTransId="{A23F6653-456B-4996-B20E-DC94C543B8F3}" sibTransId="{F1E02738-4BFC-4236-8625-44B98CC9781E}"/>
    <dgm:cxn modelId="{6D07C8A7-174F-4BB8-BEA8-185DAFF3D304}" type="presOf" srcId="{6313FF62-EF68-4703-9C10-B87895BD2864}" destId="{437F1B16-5108-47F6-8215-5EC3B435F723}" srcOrd="1" destOrd="0" presId="urn:microsoft.com/office/officeart/2005/8/layout/chart3"/>
    <dgm:cxn modelId="{5A4E1E4D-5B1A-4866-B8C3-5C30C515A897}" type="presOf" srcId="{868FB7A7-016E-4117-947E-2FC98945B301}" destId="{EDC1B3DC-59E3-41FE-B61E-2B67C6BC49E3}" srcOrd="0" destOrd="0" presId="urn:microsoft.com/office/officeart/2005/8/layout/chart3"/>
    <dgm:cxn modelId="{4C984D96-50B6-4AE2-B4CD-3F484FDF6C26}" type="presOf" srcId="{49372624-8D36-407D-8A2A-10DAAA7DF52F}" destId="{E9489012-9B85-49F9-92E9-B251CE8BB281}" srcOrd="1" destOrd="0" presId="urn:microsoft.com/office/officeart/2005/8/layout/chart3"/>
    <dgm:cxn modelId="{93BA8DB1-D595-4095-90A0-02FCFF98756B}" srcId="{6C81AE64-A6A0-4A06-A3C7-2B5F2E25232D}" destId="{FEE698A8-11C7-4E6F-B164-82971D571083}" srcOrd="2" destOrd="0" parTransId="{35F2C169-6318-4A25-8D44-18ADC5C06A6D}" sibTransId="{71C6BA58-51F1-421A-BCD1-97853D5C2882}"/>
    <dgm:cxn modelId="{89A7E06A-DC15-494D-A1B7-276C317EF0A6}" type="presOf" srcId="{FEE698A8-11C7-4E6F-B164-82971D571083}" destId="{A83057F3-6F4F-40A3-9C64-82F930F7C235}" srcOrd="1" destOrd="0" presId="urn:microsoft.com/office/officeart/2005/8/layout/chart3"/>
    <dgm:cxn modelId="{F42D7CAB-1858-464C-9124-796FB0BED325}" srcId="{6C81AE64-A6A0-4A06-A3C7-2B5F2E25232D}" destId="{868FB7A7-016E-4117-947E-2FC98945B301}" srcOrd="0" destOrd="0" parTransId="{31D710F5-FA41-40E9-A26E-0D2BBE4ABCD2}" sibTransId="{42BA8EF8-030B-4C1D-B3A0-4A0F2A2DA579}"/>
    <dgm:cxn modelId="{F849F95B-4917-4675-991A-006910AAD60F}" type="presOf" srcId="{6C81AE64-A6A0-4A06-A3C7-2B5F2E25232D}" destId="{C28BE5B7-A454-49DA-9572-B44F8E09947D}" srcOrd="0" destOrd="0" presId="urn:microsoft.com/office/officeart/2005/8/layout/chart3"/>
    <dgm:cxn modelId="{6323B688-8313-45F2-AF8E-B77F8097479D}" type="presParOf" srcId="{C28BE5B7-A454-49DA-9572-B44F8E09947D}" destId="{EDC1B3DC-59E3-41FE-B61E-2B67C6BC49E3}" srcOrd="0" destOrd="0" presId="urn:microsoft.com/office/officeart/2005/8/layout/chart3"/>
    <dgm:cxn modelId="{026A5622-E92C-482C-8C6A-894B010B0F20}" type="presParOf" srcId="{C28BE5B7-A454-49DA-9572-B44F8E09947D}" destId="{4F3CCD32-8533-487C-84F0-0CD2F5EA435F}" srcOrd="1" destOrd="0" presId="urn:microsoft.com/office/officeart/2005/8/layout/chart3"/>
    <dgm:cxn modelId="{A4CC1BDB-743B-4529-8A26-0D875894368D}" type="presParOf" srcId="{C28BE5B7-A454-49DA-9572-B44F8E09947D}" destId="{4FAA26F1-AED3-404F-8165-2C104985B591}" srcOrd="2" destOrd="0" presId="urn:microsoft.com/office/officeart/2005/8/layout/chart3"/>
    <dgm:cxn modelId="{2D43C7EF-01D0-4525-9787-71C74EF7440D}" type="presParOf" srcId="{C28BE5B7-A454-49DA-9572-B44F8E09947D}" destId="{437F1B16-5108-47F6-8215-5EC3B435F723}" srcOrd="3" destOrd="0" presId="urn:microsoft.com/office/officeart/2005/8/layout/chart3"/>
    <dgm:cxn modelId="{90CA2DBF-6690-4F45-92C0-77FEC14DB23B}" type="presParOf" srcId="{C28BE5B7-A454-49DA-9572-B44F8E09947D}" destId="{1D02352D-035A-4BBF-8140-5920C9B298B3}" srcOrd="4" destOrd="0" presId="urn:microsoft.com/office/officeart/2005/8/layout/chart3"/>
    <dgm:cxn modelId="{EA726722-3510-4A4B-B101-041D8BD078BF}" type="presParOf" srcId="{C28BE5B7-A454-49DA-9572-B44F8E09947D}" destId="{A83057F3-6F4F-40A3-9C64-82F930F7C235}" srcOrd="5" destOrd="0" presId="urn:microsoft.com/office/officeart/2005/8/layout/chart3"/>
    <dgm:cxn modelId="{133D890B-C24D-4B48-A3AD-38A0D811DBB8}" type="presParOf" srcId="{C28BE5B7-A454-49DA-9572-B44F8E09947D}" destId="{E9755A2F-3758-46C1-A788-50A8BA7C7C7F}" srcOrd="6" destOrd="0" presId="urn:microsoft.com/office/officeart/2005/8/layout/chart3"/>
    <dgm:cxn modelId="{E020C41D-BB26-4FB5-A0FE-BCAD302EBB88}" type="presParOf" srcId="{C28BE5B7-A454-49DA-9572-B44F8E09947D}" destId="{E61AFE85-C871-418E-9533-20799D26EECD}" srcOrd="7" destOrd="0" presId="urn:microsoft.com/office/officeart/2005/8/layout/chart3"/>
    <dgm:cxn modelId="{545D2C08-9552-4FF3-809E-B1F448BDE4B5}" type="presParOf" srcId="{C28BE5B7-A454-49DA-9572-B44F8E09947D}" destId="{32D72F00-AA00-4B01-9133-5A8404CF19C1}" srcOrd="8" destOrd="0" presId="urn:microsoft.com/office/officeart/2005/8/layout/chart3"/>
    <dgm:cxn modelId="{F6DB7DED-C527-4B5D-A54A-42EBAF76B12D}" type="presParOf" srcId="{C28BE5B7-A454-49DA-9572-B44F8E09947D}" destId="{E9489012-9B85-49F9-92E9-B251CE8BB281}" srcOrd="9" destOrd="0" presId="urn:microsoft.com/office/officeart/2005/8/layout/chart3"/>
    <dgm:cxn modelId="{18F9E8A5-E61B-48E5-8AE2-B075C1B07AA9}" type="presParOf" srcId="{C28BE5B7-A454-49DA-9572-B44F8E09947D}" destId="{60603E6F-4BBE-4670-BF9D-7A2C15647347}" srcOrd="10" destOrd="0" presId="urn:microsoft.com/office/officeart/2005/8/layout/chart3"/>
    <dgm:cxn modelId="{399EEBEF-D516-46B9-A773-E477323E68BC}" type="presParOf" srcId="{C28BE5B7-A454-49DA-9572-B44F8E09947D}" destId="{C6A22B89-8BFB-4B29-9863-A479E7EFF7A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FBA43-1330-4F40-A6FA-621FBA0D1015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6C9655C3-4A03-402C-86CE-474D9D9910B0}">
      <dgm:prSet custT="1"/>
      <dgm:spPr/>
      <dgm:t>
        <a:bodyPr/>
        <a:lstStyle/>
        <a:p>
          <a:pPr rtl="0"/>
          <a:r>
            <a:rPr lang="es-ES_tradnl" sz="2400" dirty="0"/>
            <a:t>Equidad</a:t>
          </a:r>
          <a:endParaRPr lang="es-MX" sz="2400" dirty="0"/>
        </a:p>
      </dgm:t>
    </dgm:pt>
    <dgm:pt modelId="{6174992A-095B-4F8D-B51F-4D0446B88D3E}" type="parTrans" cxnId="{219EFD46-75AF-41CF-B53E-D799E15D55B5}">
      <dgm:prSet/>
      <dgm:spPr/>
      <dgm:t>
        <a:bodyPr/>
        <a:lstStyle/>
        <a:p>
          <a:endParaRPr lang="es-MX"/>
        </a:p>
      </dgm:t>
    </dgm:pt>
    <dgm:pt modelId="{CAD44BEC-099C-46AF-879E-FA96979859F2}" type="sibTrans" cxnId="{219EFD46-75AF-41CF-B53E-D799E15D55B5}">
      <dgm:prSet/>
      <dgm:spPr/>
      <dgm:t>
        <a:bodyPr/>
        <a:lstStyle/>
        <a:p>
          <a:endParaRPr lang="es-MX"/>
        </a:p>
      </dgm:t>
    </dgm:pt>
    <dgm:pt modelId="{9AE28DDD-1790-48B3-A3E5-FBFB439A4571}">
      <dgm:prSet/>
      <dgm:spPr/>
      <dgm:t>
        <a:bodyPr/>
        <a:lstStyle/>
        <a:p>
          <a:pPr rtl="0"/>
          <a:r>
            <a:rPr lang="es-ES_tradnl" dirty="0"/>
            <a:t>Igualdad de oportunidades</a:t>
          </a:r>
          <a:endParaRPr lang="es-MX" dirty="0"/>
        </a:p>
      </dgm:t>
    </dgm:pt>
    <dgm:pt modelId="{A18AACAA-4D53-4F2A-B208-09F28785E420}" type="parTrans" cxnId="{D52A7F6C-0EF3-4B7F-8336-1B4BB18A87E0}">
      <dgm:prSet/>
      <dgm:spPr/>
      <dgm:t>
        <a:bodyPr/>
        <a:lstStyle/>
        <a:p>
          <a:endParaRPr lang="es-MX"/>
        </a:p>
      </dgm:t>
    </dgm:pt>
    <dgm:pt modelId="{8D9537C7-9870-4266-9612-21FC4DEF7005}" type="sibTrans" cxnId="{D52A7F6C-0EF3-4B7F-8336-1B4BB18A87E0}">
      <dgm:prSet/>
      <dgm:spPr/>
      <dgm:t>
        <a:bodyPr/>
        <a:lstStyle/>
        <a:p>
          <a:endParaRPr lang="es-MX"/>
        </a:p>
      </dgm:t>
    </dgm:pt>
    <dgm:pt modelId="{5A135735-BA72-4BE1-81E9-2827493EECD6}">
      <dgm:prSet custT="1"/>
      <dgm:spPr/>
      <dgm:t>
        <a:bodyPr/>
        <a:lstStyle/>
        <a:p>
          <a:pPr rtl="0"/>
          <a:r>
            <a:rPr lang="es-ES_tradnl" sz="2400" dirty="0"/>
            <a:t>Sostenibilidad</a:t>
          </a:r>
          <a:r>
            <a:rPr lang="es-ES_tradnl" sz="1400" dirty="0"/>
            <a:t> </a:t>
          </a:r>
          <a:endParaRPr lang="es-MX" sz="1400" dirty="0"/>
        </a:p>
      </dgm:t>
    </dgm:pt>
    <dgm:pt modelId="{34BD0500-6512-4BE9-9004-CD4F83856028}" type="parTrans" cxnId="{EB434E75-0E8B-408F-B13D-D47AF8613F5B}">
      <dgm:prSet/>
      <dgm:spPr/>
      <dgm:t>
        <a:bodyPr/>
        <a:lstStyle/>
        <a:p>
          <a:endParaRPr lang="es-MX"/>
        </a:p>
      </dgm:t>
    </dgm:pt>
    <dgm:pt modelId="{8838929C-AD68-46AB-AD21-AAFEEC5DF218}" type="sibTrans" cxnId="{EB434E75-0E8B-408F-B13D-D47AF8613F5B}">
      <dgm:prSet/>
      <dgm:spPr/>
      <dgm:t>
        <a:bodyPr/>
        <a:lstStyle/>
        <a:p>
          <a:endParaRPr lang="es-MX"/>
        </a:p>
      </dgm:t>
    </dgm:pt>
    <dgm:pt modelId="{610F954F-4421-4E64-87C8-BC917650D3B8}">
      <dgm:prSet/>
      <dgm:spPr/>
      <dgm:t>
        <a:bodyPr/>
        <a:lstStyle/>
        <a:p>
          <a:pPr rtl="0"/>
          <a:r>
            <a:rPr lang="es-ES_tradnl" dirty="0"/>
            <a:t>Responsabilidad con generaciones venideras desde la perspectiva ambiental, cultural y social.</a:t>
          </a:r>
          <a:endParaRPr lang="es-MX" dirty="0"/>
        </a:p>
      </dgm:t>
    </dgm:pt>
    <dgm:pt modelId="{757B5A62-3A89-4AC5-8DF0-64E893A22541}" type="parTrans" cxnId="{F0CA7519-7CA0-4760-87C8-E058097D382A}">
      <dgm:prSet/>
      <dgm:spPr/>
      <dgm:t>
        <a:bodyPr/>
        <a:lstStyle/>
        <a:p>
          <a:endParaRPr lang="es-MX"/>
        </a:p>
      </dgm:t>
    </dgm:pt>
    <dgm:pt modelId="{DEC3993E-1492-4BCB-96C5-60AAD2A5B82F}" type="sibTrans" cxnId="{F0CA7519-7CA0-4760-87C8-E058097D382A}">
      <dgm:prSet/>
      <dgm:spPr/>
      <dgm:t>
        <a:bodyPr/>
        <a:lstStyle/>
        <a:p>
          <a:endParaRPr lang="es-MX"/>
        </a:p>
      </dgm:t>
    </dgm:pt>
    <dgm:pt modelId="{0F219FE2-5325-4E9A-BC77-9024294697C2}">
      <dgm:prSet custT="1"/>
      <dgm:spPr/>
      <dgm:t>
        <a:bodyPr/>
        <a:lstStyle/>
        <a:p>
          <a:pPr rtl="0"/>
          <a:r>
            <a:rPr lang="es-ES_tradnl" sz="2400" dirty="0"/>
            <a:t>Productividad</a:t>
          </a:r>
          <a:endParaRPr lang="es-MX" sz="2400" dirty="0"/>
        </a:p>
      </dgm:t>
    </dgm:pt>
    <dgm:pt modelId="{AD9077AF-F74B-41E1-A9B8-FB72E10BA655}" type="parTrans" cxnId="{C0BF46CA-BCEF-494A-A54D-F5634239DAA1}">
      <dgm:prSet/>
      <dgm:spPr/>
      <dgm:t>
        <a:bodyPr/>
        <a:lstStyle/>
        <a:p>
          <a:endParaRPr lang="es-MX"/>
        </a:p>
      </dgm:t>
    </dgm:pt>
    <dgm:pt modelId="{4F4535B2-66A2-46F5-9360-F533CD1E3063}" type="sibTrans" cxnId="{C0BF46CA-BCEF-494A-A54D-F5634239DAA1}">
      <dgm:prSet/>
      <dgm:spPr/>
      <dgm:t>
        <a:bodyPr/>
        <a:lstStyle/>
        <a:p>
          <a:endParaRPr lang="es-MX"/>
        </a:p>
      </dgm:t>
    </dgm:pt>
    <dgm:pt modelId="{B7F484F2-74F0-43E1-B57B-4F2953AB5266}">
      <dgm:prSet custT="1"/>
      <dgm:spPr/>
      <dgm:t>
        <a:bodyPr/>
        <a:lstStyle/>
        <a:p>
          <a:pPr rtl="0"/>
          <a:r>
            <a:rPr lang="es-ES_tradnl" sz="2400" dirty="0"/>
            <a:t>Poder de participación</a:t>
          </a:r>
          <a:endParaRPr lang="es-MX" sz="2400" dirty="0"/>
        </a:p>
      </dgm:t>
    </dgm:pt>
    <dgm:pt modelId="{F969F03C-C73C-428D-B877-2995C853BCB1}" type="parTrans" cxnId="{D6E8BA1C-EA94-4B0D-BD10-F8D78474E44D}">
      <dgm:prSet/>
      <dgm:spPr/>
      <dgm:t>
        <a:bodyPr/>
        <a:lstStyle/>
        <a:p>
          <a:endParaRPr lang="es-MX"/>
        </a:p>
      </dgm:t>
    </dgm:pt>
    <dgm:pt modelId="{A7291062-59F5-43C0-A4D4-2516896A213C}" type="sibTrans" cxnId="{D6E8BA1C-EA94-4B0D-BD10-F8D78474E44D}">
      <dgm:prSet/>
      <dgm:spPr/>
      <dgm:t>
        <a:bodyPr/>
        <a:lstStyle/>
        <a:p>
          <a:endParaRPr lang="es-MX"/>
        </a:p>
      </dgm:t>
    </dgm:pt>
    <dgm:pt modelId="{99833504-CE33-486E-9A19-5D90499FB8DB}">
      <dgm:prSet/>
      <dgm:spPr/>
      <dgm:t>
        <a:bodyPr/>
        <a:lstStyle/>
        <a:p>
          <a:pPr rtl="0"/>
          <a:r>
            <a:rPr lang="es-ES_tradnl" dirty="0"/>
            <a:t>Inserción activa, directa  y creciente de los ciudadanos en la solución de problemas comunes</a:t>
          </a:r>
          <a:endParaRPr lang="es-MX" dirty="0"/>
        </a:p>
      </dgm:t>
    </dgm:pt>
    <dgm:pt modelId="{DEC9C947-0A55-4919-88DE-5E521F2B2B5E}" type="parTrans" cxnId="{7F8B54A4-B131-4EF6-B0E4-84F11E93D9F8}">
      <dgm:prSet/>
      <dgm:spPr/>
      <dgm:t>
        <a:bodyPr/>
        <a:lstStyle/>
        <a:p>
          <a:endParaRPr lang="es-MX"/>
        </a:p>
      </dgm:t>
    </dgm:pt>
    <dgm:pt modelId="{8FED2757-8103-4CE4-A92D-F4977A59C34D}" type="sibTrans" cxnId="{7F8B54A4-B131-4EF6-B0E4-84F11E93D9F8}">
      <dgm:prSet/>
      <dgm:spPr/>
      <dgm:t>
        <a:bodyPr/>
        <a:lstStyle/>
        <a:p>
          <a:endParaRPr lang="es-MX"/>
        </a:p>
      </dgm:t>
    </dgm:pt>
    <dgm:pt modelId="{06A25173-A55F-429B-8EA4-8E02F6E8AAD1}">
      <dgm:prSet custT="1"/>
      <dgm:spPr/>
      <dgm:t>
        <a:bodyPr/>
        <a:lstStyle/>
        <a:p>
          <a:pPr rtl="0"/>
          <a:r>
            <a:rPr lang="es-ES_tradnl" sz="2800" dirty="0"/>
            <a:t>Seguridad humana</a:t>
          </a:r>
          <a:endParaRPr lang="es-MX" sz="2800" dirty="0"/>
        </a:p>
      </dgm:t>
    </dgm:pt>
    <dgm:pt modelId="{D014B046-5782-42EF-B132-04D93BD6498C}" type="parTrans" cxnId="{0689DC65-45D8-418C-A956-A6137463FD71}">
      <dgm:prSet/>
      <dgm:spPr/>
      <dgm:t>
        <a:bodyPr/>
        <a:lstStyle/>
        <a:p>
          <a:endParaRPr lang="es-MX"/>
        </a:p>
      </dgm:t>
    </dgm:pt>
    <dgm:pt modelId="{B60CF8CD-750C-4940-999D-559D1E079C89}" type="sibTrans" cxnId="{0689DC65-45D8-418C-A956-A6137463FD71}">
      <dgm:prSet/>
      <dgm:spPr/>
      <dgm:t>
        <a:bodyPr/>
        <a:lstStyle/>
        <a:p>
          <a:endParaRPr lang="es-MX"/>
        </a:p>
      </dgm:t>
    </dgm:pt>
    <dgm:pt modelId="{DEB2C065-D5C7-4841-A5C6-49EE89CB2F0E}">
      <dgm:prSet/>
      <dgm:spPr/>
      <dgm:t>
        <a:bodyPr/>
        <a:lstStyle/>
        <a:p>
          <a:pPr rtl="0"/>
          <a:endParaRPr lang="es-MX" dirty="0"/>
        </a:p>
      </dgm:t>
    </dgm:pt>
    <dgm:pt modelId="{2EBB8E61-7D92-43B6-8ADA-250188F08D0C}" type="parTrans" cxnId="{A567C19E-182E-42D3-8041-20D1DAEA55D2}">
      <dgm:prSet/>
      <dgm:spPr/>
      <dgm:t>
        <a:bodyPr/>
        <a:lstStyle/>
        <a:p>
          <a:endParaRPr lang="es-MX"/>
        </a:p>
      </dgm:t>
    </dgm:pt>
    <dgm:pt modelId="{0680DF6A-A3F3-47EF-A811-5BFCD1A631A5}" type="sibTrans" cxnId="{A567C19E-182E-42D3-8041-20D1DAEA55D2}">
      <dgm:prSet/>
      <dgm:spPr/>
      <dgm:t>
        <a:bodyPr/>
        <a:lstStyle/>
        <a:p>
          <a:endParaRPr lang="es-MX"/>
        </a:p>
      </dgm:t>
    </dgm:pt>
    <dgm:pt modelId="{5BD828B3-043A-41CC-98AC-AAC46FF62BFA}" type="pres">
      <dgm:prSet presAssocID="{4F5FBA43-1330-4F40-A6FA-621FBA0D10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8DCD3-2005-4135-A591-74008A95F281}" type="pres">
      <dgm:prSet presAssocID="{6C9655C3-4A03-402C-86CE-474D9D9910B0}" presName="parentLin" presStyleCnt="0"/>
      <dgm:spPr/>
    </dgm:pt>
    <dgm:pt modelId="{28BFAE25-4C28-4347-B243-B44205061EF8}" type="pres">
      <dgm:prSet presAssocID="{6C9655C3-4A03-402C-86CE-474D9D9910B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4C458A1-3712-4EFB-BA1D-768CEF905E94}" type="pres">
      <dgm:prSet presAssocID="{6C9655C3-4A03-402C-86CE-474D9D9910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A953F-DDC7-4899-A2E3-E11FE4A02617}" type="pres">
      <dgm:prSet presAssocID="{6C9655C3-4A03-402C-86CE-474D9D9910B0}" presName="negativeSpace" presStyleCnt="0"/>
      <dgm:spPr/>
    </dgm:pt>
    <dgm:pt modelId="{9B457CE9-E108-46D2-AC29-79A421A16E22}" type="pres">
      <dgm:prSet presAssocID="{6C9655C3-4A03-402C-86CE-474D9D9910B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A68DE-4C3A-4404-83CA-068C7D1DB205}" type="pres">
      <dgm:prSet presAssocID="{CAD44BEC-099C-46AF-879E-FA96979859F2}" presName="spaceBetweenRectangles" presStyleCnt="0"/>
      <dgm:spPr/>
    </dgm:pt>
    <dgm:pt modelId="{02F12EA5-17F3-4A5A-AC2A-EFF7CD17E83B}" type="pres">
      <dgm:prSet presAssocID="{5A135735-BA72-4BE1-81E9-2827493EECD6}" presName="parentLin" presStyleCnt="0"/>
      <dgm:spPr/>
    </dgm:pt>
    <dgm:pt modelId="{1FDDD827-A2AC-4BF1-83D9-C61E7AEA5C2A}" type="pres">
      <dgm:prSet presAssocID="{5A135735-BA72-4BE1-81E9-2827493EECD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2AAE6E1-0325-41D4-B998-508102A0247F}" type="pres">
      <dgm:prSet presAssocID="{5A135735-BA72-4BE1-81E9-2827493EECD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28ABF-07E6-4E70-9670-F6D3243917C9}" type="pres">
      <dgm:prSet presAssocID="{5A135735-BA72-4BE1-81E9-2827493EECD6}" presName="negativeSpace" presStyleCnt="0"/>
      <dgm:spPr/>
    </dgm:pt>
    <dgm:pt modelId="{8FAD41FF-16FF-4CD1-BB5A-5538E84C1E7F}" type="pres">
      <dgm:prSet presAssocID="{5A135735-BA72-4BE1-81E9-2827493EECD6}" presName="childText" presStyleLbl="conFgAcc1" presStyleIdx="1" presStyleCnt="5" custLinFactNeighborY="-14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D1130-4492-4B32-8FDA-C0918AF8278C}" type="pres">
      <dgm:prSet presAssocID="{8838929C-AD68-46AB-AD21-AAFEEC5DF218}" presName="spaceBetweenRectangles" presStyleCnt="0"/>
      <dgm:spPr/>
    </dgm:pt>
    <dgm:pt modelId="{9A076D65-56AF-48E7-87D4-C26E94897255}" type="pres">
      <dgm:prSet presAssocID="{0F219FE2-5325-4E9A-BC77-9024294697C2}" presName="parentLin" presStyleCnt="0"/>
      <dgm:spPr/>
    </dgm:pt>
    <dgm:pt modelId="{2EEF38D0-081C-42AB-9E69-0511C67159F0}" type="pres">
      <dgm:prSet presAssocID="{0F219FE2-5325-4E9A-BC77-9024294697C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D33E54F-00D5-4BE6-8824-A47A19A7E41D}" type="pres">
      <dgm:prSet presAssocID="{0F219FE2-5325-4E9A-BC77-9024294697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2D5ED-A1CE-4AF4-8FDE-37A173E34E39}" type="pres">
      <dgm:prSet presAssocID="{0F219FE2-5325-4E9A-BC77-9024294697C2}" presName="negativeSpace" presStyleCnt="0"/>
      <dgm:spPr/>
    </dgm:pt>
    <dgm:pt modelId="{85F84912-C8A0-43DF-A972-156CA0902BA6}" type="pres">
      <dgm:prSet presAssocID="{0F219FE2-5325-4E9A-BC77-9024294697C2}" presName="childText" presStyleLbl="conFgAcc1" presStyleIdx="2" presStyleCnt="5">
        <dgm:presLayoutVars>
          <dgm:bulletEnabled val="1"/>
        </dgm:presLayoutVars>
      </dgm:prSet>
      <dgm:spPr/>
    </dgm:pt>
    <dgm:pt modelId="{CD11FD5B-7588-4C4E-8732-D9ED0D347A28}" type="pres">
      <dgm:prSet presAssocID="{4F4535B2-66A2-46F5-9360-F533CD1E3063}" presName="spaceBetweenRectangles" presStyleCnt="0"/>
      <dgm:spPr/>
    </dgm:pt>
    <dgm:pt modelId="{59EF425D-5952-4710-BDB6-C61A8152EE1F}" type="pres">
      <dgm:prSet presAssocID="{B7F484F2-74F0-43E1-B57B-4F2953AB5266}" presName="parentLin" presStyleCnt="0"/>
      <dgm:spPr/>
    </dgm:pt>
    <dgm:pt modelId="{71BAE11E-08C7-4940-B96B-59C36A5B1833}" type="pres">
      <dgm:prSet presAssocID="{B7F484F2-74F0-43E1-B57B-4F2953AB526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5E31E52-E426-4C15-83A4-96A20FB835CD}" type="pres">
      <dgm:prSet presAssocID="{B7F484F2-74F0-43E1-B57B-4F2953AB52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EE34D-A6D5-47BD-842A-484646F77458}" type="pres">
      <dgm:prSet presAssocID="{B7F484F2-74F0-43E1-B57B-4F2953AB5266}" presName="negativeSpace" presStyleCnt="0"/>
      <dgm:spPr/>
    </dgm:pt>
    <dgm:pt modelId="{3CECF42B-F3B5-4A0D-BE7C-0DD65AAD8F3D}" type="pres">
      <dgm:prSet presAssocID="{B7F484F2-74F0-43E1-B57B-4F2953AB526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DBADF-5F57-45F5-A261-90906FBE7881}" type="pres">
      <dgm:prSet presAssocID="{A7291062-59F5-43C0-A4D4-2516896A213C}" presName="spaceBetweenRectangles" presStyleCnt="0"/>
      <dgm:spPr/>
    </dgm:pt>
    <dgm:pt modelId="{1417C919-AD15-4EDC-9B3E-96FAFCA259D5}" type="pres">
      <dgm:prSet presAssocID="{06A25173-A55F-429B-8EA4-8E02F6E8AAD1}" presName="parentLin" presStyleCnt="0"/>
      <dgm:spPr/>
    </dgm:pt>
    <dgm:pt modelId="{D22CA0F5-BEE0-467D-A246-A06174C58381}" type="pres">
      <dgm:prSet presAssocID="{06A25173-A55F-429B-8EA4-8E02F6E8AAD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39B5BA3-CB81-4CE3-8398-7F8EB9C4B837}" type="pres">
      <dgm:prSet presAssocID="{06A25173-A55F-429B-8EA4-8E02F6E8AA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D8316-EA75-424E-BED5-F835BD76A2CD}" type="pres">
      <dgm:prSet presAssocID="{06A25173-A55F-429B-8EA4-8E02F6E8AAD1}" presName="negativeSpace" presStyleCnt="0"/>
      <dgm:spPr/>
    </dgm:pt>
    <dgm:pt modelId="{B2CF4392-20ED-4584-A9EE-E9502467FD9E}" type="pres">
      <dgm:prSet presAssocID="{06A25173-A55F-429B-8EA4-8E02F6E8AAD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F74AA-983D-4F5B-A195-EE79CBC78EF6}" type="presOf" srcId="{6C9655C3-4A03-402C-86CE-474D9D9910B0}" destId="{28BFAE25-4C28-4347-B243-B44205061EF8}" srcOrd="0" destOrd="0" presId="urn:microsoft.com/office/officeart/2005/8/layout/list1"/>
    <dgm:cxn modelId="{C0BF46CA-BCEF-494A-A54D-F5634239DAA1}" srcId="{4F5FBA43-1330-4F40-A6FA-621FBA0D1015}" destId="{0F219FE2-5325-4E9A-BC77-9024294697C2}" srcOrd="2" destOrd="0" parTransId="{AD9077AF-F74B-41E1-A9B8-FB72E10BA655}" sibTransId="{4F4535B2-66A2-46F5-9360-F533CD1E3063}"/>
    <dgm:cxn modelId="{D52A7F6C-0EF3-4B7F-8336-1B4BB18A87E0}" srcId="{6C9655C3-4A03-402C-86CE-474D9D9910B0}" destId="{9AE28DDD-1790-48B3-A3E5-FBFB439A4571}" srcOrd="0" destOrd="0" parTransId="{A18AACAA-4D53-4F2A-B208-09F28785E420}" sibTransId="{8D9537C7-9870-4266-9612-21FC4DEF7005}"/>
    <dgm:cxn modelId="{C92D0932-EDA7-40CA-BCCA-EC5CA22A6DE4}" type="presOf" srcId="{4F5FBA43-1330-4F40-A6FA-621FBA0D1015}" destId="{5BD828B3-043A-41CC-98AC-AAC46FF62BFA}" srcOrd="0" destOrd="0" presId="urn:microsoft.com/office/officeart/2005/8/layout/list1"/>
    <dgm:cxn modelId="{A567C19E-182E-42D3-8041-20D1DAEA55D2}" srcId="{06A25173-A55F-429B-8EA4-8E02F6E8AAD1}" destId="{DEB2C065-D5C7-4841-A5C6-49EE89CB2F0E}" srcOrd="0" destOrd="0" parTransId="{2EBB8E61-7D92-43B6-8ADA-250188F08D0C}" sibTransId="{0680DF6A-A3F3-47EF-A811-5BFCD1A631A5}"/>
    <dgm:cxn modelId="{559A8653-B780-40C8-A0A3-CB49E4072D21}" type="presOf" srcId="{5A135735-BA72-4BE1-81E9-2827493EECD6}" destId="{42AAE6E1-0325-41D4-B998-508102A0247F}" srcOrd="1" destOrd="0" presId="urn:microsoft.com/office/officeart/2005/8/layout/list1"/>
    <dgm:cxn modelId="{3DB1A23F-80CE-45BE-BE9A-03AD2F83239A}" type="presOf" srcId="{06A25173-A55F-429B-8EA4-8E02F6E8AAD1}" destId="{939B5BA3-CB81-4CE3-8398-7F8EB9C4B837}" srcOrd="1" destOrd="0" presId="urn:microsoft.com/office/officeart/2005/8/layout/list1"/>
    <dgm:cxn modelId="{0689DC65-45D8-418C-A956-A6137463FD71}" srcId="{4F5FBA43-1330-4F40-A6FA-621FBA0D1015}" destId="{06A25173-A55F-429B-8EA4-8E02F6E8AAD1}" srcOrd="4" destOrd="0" parTransId="{D014B046-5782-42EF-B132-04D93BD6498C}" sibTransId="{B60CF8CD-750C-4940-999D-559D1E079C89}"/>
    <dgm:cxn modelId="{CB95930F-3961-4921-98F7-A29623ABEB08}" type="presOf" srcId="{5A135735-BA72-4BE1-81E9-2827493EECD6}" destId="{1FDDD827-A2AC-4BF1-83D9-C61E7AEA5C2A}" srcOrd="0" destOrd="0" presId="urn:microsoft.com/office/officeart/2005/8/layout/list1"/>
    <dgm:cxn modelId="{F7F8E903-A2A0-4939-BBE7-7A3D9061A940}" type="presOf" srcId="{B7F484F2-74F0-43E1-B57B-4F2953AB5266}" destId="{71BAE11E-08C7-4940-B96B-59C36A5B1833}" srcOrd="0" destOrd="0" presId="urn:microsoft.com/office/officeart/2005/8/layout/list1"/>
    <dgm:cxn modelId="{9A7913D4-5468-46B6-878D-78E53F8613E4}" type="presOf" srcId="{610F954F-4421-4E64-87C8-BC917650D3B8}" destId="{8FAD41FF-16FF-4CD1-BB5A-5538E84C1E7F}" srcOrd="0" destOrd="0" presId="urn:microsoft.com/office/officeart/2005/8/layout/list1"/>
    <dgm:cxn modelId="{AF2876A7-BCCA-4577-89E4-7C3634ED6FF7}" type="presOf" srcId="{99833504-CE33-486E-9A19-5D90499FB8DB}" destId="{3CECF42B-F3B5-4A0D-BE7C-0DD65AAD8F3D}" srcOrd="0" destOrd="0" presId="urn:microsoft.com/office/officeart/2005/8/layout/list1"/>
    <dgm:cxn modelId="{D6E8BA1C-EA94-4B0D-BD10-F8D78474E44D}" srcId="{4F5FBA43-1330-4F40-A6FA-621FBA0D1015}" destId="{B7F484F2-74F0-43E1-B57B-4F2953AB5266}" srcOrd="3" destOrd="0" parTransId="{F969F03C-C73C-428D-B877-2995C853BCB1}" sibTransId="{A7291062-59F5-43C0-A4D4-2516896A213C}"/>
    <dgm:cxn modelId="{822974F8-9F31-4A8A-9125-006DF4161F46}" type="presOf" srcId="{0F219FE2-5325-4E9A-BC77-9024294697C2}" destId="{CD33E54F-00D5-4BE6-8824-A47A19A7E41D}" srcOrd="1" destOrd="0" presId="urn:microsoft.com/office/officeart/2005/8/layout/list1"/>
    <dgm:cxn modelId="{C4205D3F-5896-4113-97EF-1E7B721AF72B}" type="presOf" srcId="{06A25173-A55F-429B-8EA4-8E02F6E8AAD1}" destId="{D22CA0F5-BEE0-467D-A246-A06174C58381}" srcOrd="0" destOrd="0" presId="urn:microsoft.com/office/officeart/2005/8/layout/list1"/>
    <dgm:cxn modelId="{EB434E75-0E8B-408F-B13D-D47AF8613F5B}" srcId="{4F5FBA43-1330-4F40-A6FA-621FBA0D1015}" destId="{5A135735-BA72-4BE1-81E9-2827493EECD6}" srcOrd="1" destOrd="0" parTransId="{34BD0500-6512-4BE9-9004-CD4F83856028}" sibTransId="{8838929C-AD68-46AB-AD21-AAFEEC5DF218}"/>
    <dgm:cxn modelId="{BB03902B-C8C0-4420-95F1-8DDC1972A5FA}" type="presOf" srcId="{DEB2C065-D5C7-4841-A5C6-49EE89CB2F0E}" destId="{B2CF4392-20ED-4584-A9EE-E9502467FD9E}" srcOrd="0" destOrd="0" presId="urn:microsoft.com/office/officeart/2005/8/layout/list1"/>
    <dgm:cxn modelId="{89612F58-8533-4CF2-851D-AFBD211B1938}" type="presOf" srcId="{6C9655C3-4A03-402C-86CE-474D9D9910B0}" destId="{94C458A1-3712-4EFB-BA1D-768CEF905E94}" srcOrd="1" destOrd="0" presId="urn:microsoft.com/office/officeart/2005/8/layout/list1"/>
    <dgm:cxn modelId="{FC5DCCF6-1F7C-4CF3-9594-3F0CFB04C376}" type="presOf" srcId="{B7F484F2-74F0-43E1-B57B-4F2953AB5266}" destId="{35E31E52-E426-4C15-83A4-96A20FB835CD}" srcOrd="1" destOrd="0" presId="urn:microsoft.com/office/officeart/2005/8/layout/list1"/>
    <dgm:cxn modelId="{F0CA7519-7CA0-4760-87C8-E058097D382A}" srcId="{5A135735-BA72-4BE1-81E9-2827493EECD6}" destId="{610F954F-4421-4E64-87C8-BC917650D3B8}" srcOrd="0" destOrd="0" parTransId="{757B5A62-3A89-4AC5-8DF0-64E893A22541}" sibTransId="{DEC3993E-1492-4BCB-96C5-60AAD2A5B82F}"/>
    <dgm:cxn modelId="{7F8B54A4-B131-4EF6-B0E4-84F11E93D9F8}" srcId="{B7F484F2-74F0-43E1-B57B-4F2953AB5266}" destId="{99833504-CE33-486E-9A19-5D90499FB8DB}" srcOrd="0" destOrd="0" parTransId="{DEC9C947-0A55-4919-88DE-5E521F2B2B5E}" sibTransId="{8FED2757-8103-4CE4-A92D-F4977A59C34D}"/>
    <dgm:cxn modelId="{219EFD46-75AF-41CF-B53E-D799E15D55B5}" srcId="{4F5FBA43-1330-4F40-A6FA-621FBA0D1015}" destId="{6C9655C3-4A03-402C-86CE-474D9D9910B0}" srcOrd="0" destOrd="0" parTransId="{6174992A-095B-4F8D-B51F-4D0446B88D3E}" sibTransId="{CAD44BEC-099C-46AF-879E-FA96979859F2}"/>
    <dgm:cxn modelId="{1CC0D613-531B-428B-A5E4-683143DB1760}" type="presOf" srcId="{0F219FE2-5325-4E9A-BC77-9024294697C2}" destId="{2EEF38D0-081C-42AB-9E69-0511C67159F0}" srcOrd="0" destOrd="0" presId="urn:microsoft.com/office/officeart/2005/8/layout/list1"/>
    <dgm:cxn modelId="{57BEFB7C-DF47-41F1-AA59-1DB6368F569C}" type="presOf" srcId="{9AE28DDD-1790-48B3-A3E5-FBFB439A4571}" destId="{9B457CE9-E108-46D2-AC29-79A421A16E22}" srcOrd="0" destOrd="0" presId="urn:microsoft.com/office/officeart/2005/8/layout/list1"/>
    <dgm:cxn modelId="{94DFF1AA-DD47-4133-AD84-C0FA8FF65349}" type="presParOf" srcId="{5BD828B3-043A-41CC-98AC-AAC46FF62BFA}" destId="{FAD8DCD3-2005-4135-A591-74008A95F281}" srcOrd="0" destOrd="0" presId="urn:microsoft.com/office/officeart/2005/8/layout/list1"/>
    <dgm:cxn modelId="{175E3452-F563-4577-8253-746FB806BCE3}" type="presParOf" srcId="{FAD8DCD3-2005-4135-A591-74008A95F281}" destId="{28BFAE25-4C28-4347-B243-B44205061EF8}" srcOrd="0" destOrd="0" presId="urn:microsoft.com/office/officeart/2005/8/layout/list1"/>
    <dgm:cxn modelId="{A44BAB67-C1F9-4C90-A9DD-458074596750}" type="presParOf" srcId="{FAD8DCD3-2005-4135-A591-74008A95F281}" destId="{94C458A1-3712-4EFB-BA1D-768CEF905E94}" srcOrd="1" destOrd="0" presId="urn:microsoft.com/office/officeart/2005/8/layout/list1"/>
    <dgm:cxn modelId="{A2CD85D8-C9BD-4CDE-9A43-93A464ABC070}" type="presParOf" srcId="{5BD828B3-043A-41CC-98AC-AAC46FF62BFA}" destId="{C8CA953F-DDC7-4899-A2E3-E11FE4A02617}" srcOrd="1" destOrd="0" presId="urn:microsoft.com/office/officeart/2005/8/layout/list1"/>
    <dgm:cxn modelId="{2CC72E58-114A-422A-B0F7-2DE58F52BC96}" type="presParOf" srcId="{5BD828B3-043A-41CC-98AC-AAC46FF62BFA}" destId="{9B457CE9-E108-46D2-AC29-79A421A16E22}" srcOrd="2" destOrd="0" presId="urn:microsoft.com/office/officeart/2005/8/layout/list1"/>
    <dgm:cxn modelId="{94D16F6D-0CB3-420B-8513-BF9D5A3CDDE1}" type="presParOf" srcId="{5BD828B3-043A-41CC-98AC-AAC46FF62BFA}" destId="{8D3A68DE-4C3A-4404-83CA-068C7D1DB205}" srcOrd="3" destOrd="0" presId="urn:microsoft.com/office/officeart/2005/8/layout/list1"/>
    <dgm:cxn modelId="{F70C8999-D607-480C-B6BE-A4EBA02293D9}" type="presParOf" srcId="{5BD828B3-043A-41CC-98AC-AAC46FF62BFA}" destId="{02F12EA5-17F3-4A5A-AC2A-EFF7CD17E83B}" srcOrd="4" destOrd="0" presId="urn:microsoft.com/office/officeart/2005/8/layout/list1"/>
    <dgm:cxn modelId="{B206BE9C-4854-4B07-A4D6-C2AC74226B29}" type="presParOf" srcId="{02F12EA5-17F3-4A5A-AC2A-EFF7CD17E83B}" destId="{1FDDD827-A2AC-4BF1-83D9-C61E7AEA5C2A}" srcOrd="0" destOrd="0" presId="urn:microsoft.com/office/officeart/2005/8/layout/list1"/>
    <dgm:cxn modelId="{1F1922F7-142D-4629-B20E-CD0F3C9F987C}" type="presParOf" srcId="{02F12EA5-17F3-4A5A-AC2A-EFF7CD17E83B}" destId="{42AAE6E1-0325-41D4-B998-508102A0247F}" srcOrd="1" destOrd="0" presId="urn:microsoft.com/office/officeart/2005/8/layout/list1"/>
    <dgm:cxn modelId="{E9120B0C-620A-405E-8244-9FF6FFBEB8A9}" type="presParOf" srcId="{5BD828B3-043A-41CC-98AC-AAC46FF62BFA}" destId="{D8628ABF-07E6-4E70-9670-F6D3243917C9}" srcOrd="5" destOrd="0" presId="urn:microsoft.com/office/officeart/2005/8/layout/list1"/>
    <dgm:cxn modelId="{984A7275-DA91-42A0-9E0E-FF76A673A4E3}" type="presParOf" srcId="{5BD828B3-043A-41CC-98AC-AAC46FF62BFA}" destId="{8FAD41FF-16FF-4CD1-BB5A-5538E84C1E7F}" srcOrd="6" destOrd="0" presId="urn:microsoft.com/office/officeart/2005/8/layout/list1"/>
    <dgm:cxn modelId="{97616F24-D0BE-4B38-AE2A-0371ECFBB119}" type="presParOf" srcId="{5BD828B3-043A-41CC-98AC-AAC46FF62BFA}" destId="{B31D1130-4492-4B32-8FDA-C0918AF8278C}" srcOrd="7" destOrd="0" presId="urn:microsoft.com/office/officeart/2005/8/layout/list1"/>
    <dgm:cxn modelId="{2F7892F7-49F3-4D55-9AE2-9F9E2FC19691}" type="presParOf" srcId="{5BD828B3-043A-41CC-98AC-AAC46FF62BFA}" destId="{9A076D65-56AF-48E7-87D4-C26E94897255}" srcOrd="8" destOrd="0" presId="urn:microsoft.com/office/officeart/2005/8/layout/list1"/>
    <dgm:cxn modelId="{9717C7B1-DA1D-4BEB-A148-AFEFF5334EB4}" type="presParOf" srcId="{9A076D65-56AF-48E7-87D4-C26E94897255}" destId="{2EEF38D0-081C-42AB-9E69-0511C67159F0}" srcOrd="0" destOrd="0" presId="urn:microsoft.com/office/officeart/2005/8/layout/list1"/>
    <dgm:cxn modelId="{21B8BF46-FE94-4F3C-B66F-A1C370A7B566}" type="presParOf" srcId="{9A076D65-56AF-48E7-87D4-C26E94897255}" destId="{CD33E54F-00D5-4BE6-8824-A47A19A7E41D}" srcOrd="1" destOrd="0" presId="urn:microsoft.com/office/officeart/2005/8/layout/list1"/>
    <dgm:cxn modelId="{E7417737-EECB-42D5-8E69-7C4171D37DC7}" type="presParOf" srcId="{5BD828B3-043A-41CC-98AC-AAC46FF62BFA}" destId="{7542D5ED-A1CE-4AF4-8FDE-37A173E34E39}" srcOrd="9" destOrd="0" presId="urn:microsoft.com/office/officeart/2005/8/layout/list1"/>
    <dgm:cxn modelId="{20AF4F70-1B5A-4B73-B674-AAD5D861425E}" type="presParOf" srcId="{5BD828B3-043A-41CC-98AC-AAC46FF62BFA}" destId="{85F84912-C8A0-43DF-A972-156CA0902BA6}" srcOrd="10" destOrd="0" presId="urn:microsoft.com/office/officeart/2005/8/layout/list1"/>
    <dgm:cxn modelId="{CEF27076-DFBB-4B41-A3F3-F13328A17A57}" type="presParOf" srcId="{5BD828B3-043A-41CC-98AC-AAC46FF62BFA}" destId="{CD11FD5B-7588-4C4E-8732-D9ED0D347A28}" srcOrd="11" destOrd="0" presId="urn:microsoft.com/office/officeart/2005/8/layout/list1"/>
    <dgm:cxn modelId="{287D0CA2-14C5-4E46-8112-7D5D4D851EDE}" type="presParOf" srcId="{5BD828B3-043A-41CC-98AC-AAC46FF62BFA}" destId="{59EF425D-5952-4710-BDB6-C61A8152EE1F}" srcOrd="12" destOrd="0" presId="urn:microsoft.com/office/officeart/2005/8/layout/list1"/>
    <dgm:cxn modelId="{50996BB1-7413-43D8-A2CE-975886381543}" type="presParOf" srcId="{59EF425D-5952-4710-BDB6-C61A8152EE1F}" destId="{71BAE11E-08C7-4940-B96B-59C36A5B1833}" srcOrd="0" destOrd="0" presId="urn:microsoft.com/office/officeart/2005/8/layout/list1"/>
    <dgm:cxn modelId="{8DF0BAEF-2386-4D96-B5C5-BFA1BD84C3BD}" type="presParOf" srcId="{59EF425D-5952-4710-BDB6-C61A8152EE1F}" destId="{35E31E52-E426-4C15-83A4-96A20FB835CD}" srcOrd="1" destOrd="0" presId="urn:microsoft.com/office/officeart/2005/8/layout/list1"/>
    <dgm:cxn modelId="{3DF852EB-DB87-439B-B472-585FF45B97F3}" type="presParOf" srcId="{5BD828B3-043A-41CC-98AC-AAC46FF62BFA}" destId="{F98EE34D-A6D5-47BD-842A-484646F77458}" srcOrd="13" destOrd="0" presId="urn:microsoft.com/office/officeart/2005/8/layout/list1"/>
    <dgm:cxn modelId="{D4BECC12-7810-4A09-A49C-B22DED640B72}" type="presParOf" srcId="{5BD828B3-043A-41CC-98AC-AAC46FF62BFA}" destId="{3CECF42B-F3B5-4A0D-BE7C-0DD65AAD8F3D}" srcOrd="14" destOrd="0" presId="urn:microsoft.com/office/officeart/2005/8/layout/list1"/>
    <dgm:cxn modelId="{C1B32C3B-C6EF-434A-B06F-9774DF7E1A1A}" type="presParOf" srcId="{5BD828B3-043A-41CC-98AC-AAC46FF62BFA}" destId="{3C2DBADF-5F57-45F5-A261-90906FBE7881}" srcOrd="15" destOrd="0" presId="urn:microsoft.com/office/officeart/2005/8/layout/list1"/>
    <dgm:cxn modelId="{F7787F21-4F83-4797-A10D-E9E06C7221BC}" type="presParOf" srcId="{5BD828B3-043A-41CC-98AC-AAC46FF62BFA}" destId="{1417C919-AD15-4EDC-9B3E-96FAFCA259D5}" srcOrd="16" destOrd="0" presId="urn:microsoft.com/office/officeart/2005/8/layout/list1"/>
    <dgm:cxn modelId="{5F27B882-67F7-4347-9135-FDB91D0AAECC}" type="presParOf" srcId="{1417C919-AD15-4EDC-9B3E-96FAFCA259D5}" destId="{D22CA0F5-BEE0-467D-A246-A06174C58381}" srcOrd="0" destOrd="0" presId="urn:microsoft.com/office/officeart/2005/8/layout/list1"/>
    <dgm:cxn modelId="{93C51F04-C9CE-4BBB-9BA4-45942460C95D}" type="presParOf" srcId="{1417C919-AD15-4EDC-9B3E-96FAFCA259D5}" destId="{939B5BA3-CB81-4CE3-8398-7F8EB9C4B837}" srcOrd="1" destOrd="0" presId="urn:microsoft.com/office/officeart/2005/8/layout/list1"/>
    <dgm:cxn modelId="{26F1D6A9-D51D-49EE-93FF-DBF2B0F01F0A}" type="presParOf" srcId="{5BD828B3-043A-41CC-98AC-AAC46FF62BFA}" destId="{FA1D8316-EA75-424E-BED5-F835BD76A2CD}" srcOrd="17" destOrd="0" presId="urn:microsoft.com/office/officeart/2005/8/layout/list1"/>
    <dgm:cxn modelId="{C21F5DD8-75FE-4EC4-92E5-A69AE7EF17A8}" type="presParOf" srcId="{5BD828B3-043A-41CC-98AC-AAC46FF62BFA}" destId="{B2CF4392-20ED-4584-A9EE-E9502467FD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5F058-0E4B-4073-B89C-D677F640E2A8}" type="doc">
      <dgm:prSet loTypeId="urn:microsoft.com/office/officeart/2005/8/layout/chevron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28B90130-50BA-4049-A785-96828CF24F5D}">
      <dgm:prSet/>
      <dgm:spPr/>
      <dgm:t>
        <a:bodyPr/>
        <a:lstStyle/>
        <a:p>
          <a:pPr rtl="0"/>
          <a:r>
            <a:rPr lang="es-CR" dirty="0"/>
            <a:t>Desarrollo sostenible</a:t>
          </a:r>
          <a:endParaRPr lang="es-MX" dirty="0"/>
        </a:p>
      </dgm:t>
    </dgm:pt>
    <dgm:pt modelId="{3479A037-9AC0-4ED1-BF90-6EB9D88A571F}" type="parTrans" cxnId="{A622C7F2-1934-4A9E-81B0-8BE492B936C2}">
      <dgm:prSet/>
      <dgm:spPr/>
      <dgm:t>
        <a:bodyPr/>
        <a:lstStyle/>
        <a:p>
          <a:endParaRPr lang="es-MX"/>
        </a:p>
      </dgm:t>
    </dgm:pt>
    <dgm:pt modelId="{260E5C92-54CB-46AD-86D6-DDE10E6E1F7E}" type="sibTrans" cxnId="{A622C7F2-1934-4A9E-81B0-8BE492B936C2}">
      <dgm:prSet/>
      <dgm:spPr/>
      <dgm:t>
        <a:bodyPr/>
        <a:lstStyle/>
        <a:p>
          <a:endParaRPr lang="es-MX"/>
        </a:p>
      </dgm:t>
    </dgm:pt>
    <dgm:pt modelId="{4FB2C966-63CE-46E1-862D-F0319EDB2EE7}">
      <dgm:prSet/>
      <dgm:spPr/>
      <dgm:t>
        <a:bodyPr/>
        <a:lstStyle/>
        <a:p>
          <a:pPr algn="just" rtl="0"/>
          <a:r>
            <a:rPr lang="es-CR" dirty="0"/>
            <a:t>Aquel que satisface las necesidades de las generaciones presentes sin comprometer la habilidad de las generaciones futuras  para satisfacer sus propias necesidades.</a:t>
          </a:r>
          <a:endParaRPr lang="es-MX" dirty="0"/>
        </a:p>
      </dgm:t>
    </dgm:pt>
    <dgm:pt modelId="{E46E1575-024C-4937-BCB3-32933B3B956C}" type="parTrans" cxnId="{A5A5809A-9461-426E-9211-3A68FA69DA7D}">
      <dgm:prSet/>
      <dgm:spPr/>
      <dgm:t>
        <a:bodyPr/>
        <a:lstStyle/>
        <a:p>
          <a:endParaRPr lang="es-MX"/>
        </a:p>
      </dgm:t>
    </dgm:pt>
    <dgm:pt modelId="{E9BAB080-A41E-42C3-9314-F1BD895A895B}" type="sibTrans" cxnId="{A5A5809A-9461-426E-9211-3A68FA69DA7D}">
      <dgm:prSet/>
      <dgm:spPr/>
      <dgm:t>
        <a:bodyPr/>
        <a:lstStyle/>
        <a:p>
          <a:endParaRPr lang="es-MX"/>
        </a:p>
      </dgm:t>
    </dgm:pt>
    <dgm:pt modelId="{E8131358-26C6-46C4-9A0F-B717B8C5AECF}" type="pres">
      <dgm:prSet presAssocID="{9235F058-0E4B-4073-B89C-D677F640E2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98E62-1338-4059-A3B9-00CC3189C244}" type="pres">
      <dgm:prSet presAssocID="{28B90130-50BA-4049-A785-96828CF24F5D}" presName="composite" presStyleCnt="0"/>
      <dgm:spPr/>
    </dgm:pt>
    <dgm:pt modelId="{B101B6BD-D226-4775-ABE2-A578C5AFC635}" type="pres">
      <dgm:prSet presAssocID="{28B90130-50BA-4049-A785-96828CF24F5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E3AB0-5FF0-41B6-87B9-242D9D52C703}" type="pres">
      <dgm:prSet presAssocID="{28B90130-50BA-4049-A785-96828CF24F5D}" presName="descendantText" presStyleLbl="alignAcc1" presStyleIdx="0" presStyleCnt="1" custLinFactNeighborX="-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0658D-384D-4F6B-B0A0-2EFC57A95198}" type="presOf" srcId="{4FB2C966-63CE-46E1-862D-F0319EDB2EE7}" destId="{3F8E3AB0-5FF0-41B6-87B9-242D9D52C703}" srcOrd="0" destOrd="0" presId="urn:microsoft.com/office/officeart/2005/8/layout/chevron2"/>
    <dgm:cxn modelId="{A622C7F2-1934-4A9E-81B0-8BE492B936C2}" srcId="{9235F058-0E4B-4073-B89C-D677F640E2A8}" destId="{28B90130-50BA-4049-A785-96828CF24F5D}" srcOrd="0" destOrd="0" parTransId="{3479A037-9AC0-4ED1-BF90-6EB9D88A571F}" sibTransId="{260E5C92-54CB-46AD-86D6-DDE10E6E1F7E}"/>
    <dgm:cxn modelId="{A237A910-062C-402B-8DA9-4779773AC0B4}" type="presOf" srcId="{9235F058-0E4B-4073-B89C-D677F640E2A8}" destId="{E8131358-26C6-46C4-9A0F-B717B8C5AECF}" srcOrd="0" destOrd="0" presId="urn:microsoft.com/office/officeart/2005/8/layout/chevron2"/>
    <dgm:cxn modelId="{A5A5809A-9461-426E-9211-3A68FA69DA7D}" srcId="{28B90130-50BA-4049-A785-96828CF24F5D}" destId="{4FB2C966-63CE-46E1-862D-F0319EDB2EE7}" srcOrd="0" destOrd="0" parTransId="{E46E1575-024C-4937-BCB3-32933B3B956C}" sibTransId="{E9BAB080-A41E-42C3-9314-F1BD895A895B}"/>
    <dgm:cxn modelId="{38A37A43-29C5-4E76-B644-B5733D70C661}" type="presOf" srcId="{28B90130-50BA-4049-A785-96828CF24F5D}" destId="{B101B6BD-D226-4775-ABE2-A578C5AFC635}" srcOrd="0" destOrd="0" presId="urn:microsoft.com/office/officeart/2005/8/layout/chevron2"/>
    <dgm:cxn modelId="{71A381CE-5376-4F66-8AB0-7193A8CE2316}" type="presParOf" srcId="{E8131358-26C6-46C4-9A0F-B717B8C5AECF}" destId="{65898E62-1338-4059-A3B9-00CC3189C244}" srcOrd="0" destOrd="0" presId="urn:microsoft.com/office/officeart/2005/8/layout/chevron2"/>
    <dgm:cxn modelId="{72C7C69B-9644-4F49-A200-8B01F757871C}" type="presParOf" srcId="{65898E62-1338-4059-A3B9-00CC3189C244}" destId="{B101B6BD-D226-4775-ABE2-A578C5AFC635}" srcOrd="0" destOrd="0" presId="urn:microsoft.com/office/officeart/2005/8/layout/chevron2"/>
    <dgm:cxn modelId="{992FDDCB-691F-434A-BA19-1922028AC89D}" type="presParOf" srcId="{65898E62-1338-4059-A3B9-00CC3189C244}" destId="{3F8E3AB0-5FF0-41B6-87B9-242D9D52C7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2A8A2A-2643-4C27-9A85-6B2117C2333F}" type="doc">
      <dgm:prSet loTypeId="urn:microsoft.com/office/officeart/2005/8/layout/pyramid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0675339-BD41-4BBB-A06A-7B14BD5086D5}">
      <dgm:prSet custT="1"/>
      <dgm:spPr/>
      <dgm:t>
        <a:bodyPr/>
        <a:lstStyle/>
        <a:p>
          <a:pPr rtl="0"/>
          <a:r>
            <a:rPr lang="es-ES" sz="2400" dirty="0"/>
            <a:t>Ningún recurso renovable deberá utilizarse a un ritmo superior al de su generación. </a:t>
          </a:r>
          <a:endParaRPr lang="es-MX" sz="2400" dirty="0"/>
        </a:p>
      </dgm:t>
    </dgm:pt>
    <dgm:pt modelId="{576C2988-5812-4D5C-AB3B-D4688759753A}" type="parTrans" cxnId="{6DEE67FE-85D8-44F9-A2A1-603D96C9E7D6}">
      <dgm:prSet/>
      <dgm:spPr/>
      <dgm:t>
        <a:bodyPr/>
        <a:lstStyle/>
        <a:p>
          <a:endParaRPr lang="es-MX"/>
        </a:p>
      </dgm:t>
    </dgm:pt>
    <dgm:pt modelId="{982C037D-611B-401C-A11B-209697EAA60C}" type="sibTrans" cxnId="{6DEE67FE-85D8-44F9-A2A1-603D96C9E7D6}">
      <dgm:prSet/>
      <dgm:spPr/>
      <dgm:t>
        <a:bodyPr/>
        <a:lstStyle/>
        <a:p>
          <a:endParaRPr lang="es-MX"/>
        </a:p>
      </dgm:t>
    </dgm:pt>
    <dgm:pt modelId="{D0CEEC7F-3F9F-44E9-9FB0-865E084264ED}">
      <dgm:prSet custT="1"/>
      <dgm:spPr/>
      <dgm:t>
        <a:bodyPr/>
        <a:lstStyle/>
        <a:p>
          <a:pPr algn="just" rtl="0"/>
          <a:r>
            <a:rPr lang="es-ES" sz="2400" dirty="0"/>
            <a:t>Ningún contaminante deberá producirse a un ritmo superior al que pueda ser reciclado, neutralizado o absorbido por el medio ambiente. </a:t>
          </a:r>
          <a:endParaRPr lang="es-MX" sz="2400" dirty="0"/>
        </a:p>
      </dgm:t>
    </dgm:pt>
    <dgm:pt modelId="{2FCCDD10-F457-41D7-8A04-4E8750527366}" type="parTrans" cxnId="{C8EC4822-7BB7-424E-A730-56B740758CF9}">
      <dgm:prSet/>
      <dgm:spPr/>
      <dgm:t>
        <a:bodyPr/>
        <a:lstStyle/>
        <a:p>
          <a:endParaRPr lang="es-MX"/>
        </a:p>
      </dgm:t>
    </dgm:pt>
    <dgm:pt modelId="{A25DF779-EAA7-466B-A3E6-D262DA2F1CC7}" type="sibTrans" cxnId="{C8EC4822-7BB7-424E-A730-56B740758CF9}">
      <dgm:prSet/>
      <dgm:spPr/>
      <dgm:t>
        <a:bodyPr/>
        <a:lstStyle/>
        <a:p>
          <a:endParaRPr lang="es-MX"/>
        </a:p>
      </dgm:t>
    </dgm:pt>
    <dgm:pt modelId="{9740C5C3-CC2B-4478-BBB4-34D3156843A6}">
      <dgm:prSet custT="1"/>
      <dgm:spPr/>
      <dgm:t>
        <a:bodyPr/>
        <a:lstStyle/>
        <a:p>
          <a:pPr algn="just" rtl="0"/>
          <a:r>
            <a:rPr lang="es-ES" sz="2400" dirty="0"/>
            <a:t>Ningún recurso no renovable deberá aprovecharse a mayor velocidad de la necesaria para sustituirlo por un recurso renovable utilizado de manera sostenible. </a:t>
          </a:r>
          <a:endParaRPr lang="es-MX" sz="2400" dirty="0"/>
        </a:p>
      </dgm:t>
    </dgm:pt>
    <dgm:pt modelId="{1BF19F6D-9354-4BF6-9BA9-97CFA5F21BB0}" type="parTrans" cxnId="{E8913818-B732-423D-862E-5D21AA3E8DB6}">
      <dgm:prSet/>
      <dgm:spPr/>
      <dgm:t>
        <a:bodyPr/>
        <a:lstStyle/>
        <a:p>
          <a:endParaRPr lang="es-MX"/>
        </a:p>
      </dgm:t>
    </dgm:pt>
    <dgm:pt modelId="{25EBCBF3-3224-45F5-846A-21748E604A32}" type="sibTrans" cxnId="{E8913818-B732-423D-862E-5D21AA3E8DB6}">
      <dgm:prSet/>
      <dgm:spPr/>
      <dgm:t>
        <a:bodyPr/>
        <a:lstStyle/>
        <a:p>
          <a:endParaRPr lang="es-MX"/>
        </a:p>
      </dgm:t>
    </dgm:pt>
    <dgm:pt modelId="{D78021F0-4CED-44D6-80ED-B1DA57AD3D16}" type="pres">
      <dgm:prSet presAssocID="{142A8A2A-2643-4C27-9A85-6B2117C233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36365B-3C8C-4A14-99F8-4A31D1F8B88F}" type="pres">
      <dgm:prSet presAssocID="{142A8A2A-2643-4C27-9A85-6B2117C2333F}" presName="pyramid" presStyleLbl="node1" presStyleIdx="0" presStyleCnt="1" custLinFactNeighborX="-22400"/>
      <dgm:spPr/>
    </dgm:pt>
    <dgm:pt modelId="{AB2ACCB6-0A7C-4E67-82AE-A848982409B3}" type="pres">
      <dgm:prSet presAssocID="{142A8A2A-2643-4C27-9A85-6B2117C2333F}" presName="theList" presStyleCnt="0"/>
      <dgm:spPr/>
    </dgm:pt>
    <dgm:pt modelId="{3D5EC8BE-BEBC-458E-9A1E-26445BADDA40}" type="pres">
      <dgm:prSet presAssocID="{E0675339-BD41-4BBB-A06A-7B14BD5086D5}" presName="aNode" presStyleLbl="fgAcc1" presStyleIdx="0" presStyleCnt="3" custScaleX="177645" custLinFactY="130" custLinFactNeighborX="73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11E42-D4F5-4BCA-9D53-5405E0998EE7}" type="pres">
      <dgm:prSet presAssocID="{E0675339-BD41-4BBB-A06A-7B14BD5086D5}" presName="aSpace" presStyleCnt="0"/>
      <dgm:spPr/>
    </dgm:pt>
    <dgm:pt modelId="{42E97695-F65D-4817-8DC1-879FE3CCF78C}" type="pres">
      <dgm:prSet presAssocID="{D0CEEC7F-3F9F-44E9-9FB0-865E084264ED}" presName="aNode" presStyleLbl="fgAcc1" presStyleIdx="1" presStyleCnt="3" custScaleX="180648" custScaleY="161371" custLinFactY="10077" custLinFactNeighborX="889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7C312-478B-42D6-8ED3-F8A76634C63D}" type="pres">
      <dgm:prSet presAssocID="{D0CEEC7F-3F9F-44E9-9FB0-865E084264ED}" presName="aSpace" presStyleCnt="0"/>
      <dgm:spPr/>
    </dgm:pt>
    <dgm:pt modelId="{4601B2F6-3357-4B67-BCF9-302C6CDC6FA1}" type="pres">
      <dgm:prSet presAssocID="{9740C5C3-CC2B-4478-BBB4-34D3156843A6}" presName="aNode" presStyleLbl="fgAcc1" presStyleIdx="2" presStyleCnt="3" custScaleX="182305" custScaleY="160308" custLinFactY="26147" custLinFactNeighborX="97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0BFCC-591C-431C-B9A7-67A2FFCD9101}" type="pres">
      <dgm:prSet presAssocID="{9740C5C3-CC2B-4478-BBB4-34D3156843A6}" presName="aSpace" presStyleCnt="0"/>
      <dgm:spPr/>
    </dgm:pt>
  </dgm:ptLst>
  <dgm:cxnLst>
    <dgm:cxn modelId="{C8EC4822-7BB7-424E-A730-56B740758CF9}" srcId="{142A8A2A-2643-4C27-9A85-6B2117C2333F}" destId="{D0CEEC7F-3F9F-44E9-9FB0-865E084264ED}" srcOrd="1" destOrd="0" parTransId="{2FCCDD10-F457-41D7-8A04-4E8750527366}" sibTransId="{A25DF779-EAA7-466B-A3E6-D262DA2F1CC7}"/>
    <dgm:cxn modelId="{E8913818-B732-423D-862E-5D21AA3E8DB6}" srcId="{142A8A2A-2643-4C27-9A85-6B2117C2333F}" destId="{9740C5C3-CC2B-4478-BBB4-34D3156843A6}" srcOrd="2" destOrd="0" parTransId="{1BF19F6D-9354-4BF6-9BA9-97CFA5F21BB0}" sibTransId="{25EBCBF3-3224-45F5-846A-21748E604A32}"/>
    <dgm:cxn modelId="{38392E0A-5CC6-4C5B-BCE0-5B3E7C7EECDF}" type="presOf" srcId="{142A8A2A-2643-4C27-9A85-6B2117C2333F}" destId="{D78021F0-4CED-44D6-80ED-B1DA57AD3D16}" srcOrd="0" destOrd="0" presId="urn:microsoft.com/office/officeart/2005/8/layout/pyramid2"/>
    <dgm:cxn modelId="{6DEE67FE-85D8-44F9-A2A1-603D96C9E7D6}" srcId="{142A8A2A-2643-4C27-9A85-6B2117C2333F}" destId="{E0675339-BD41-4BBB-A06A-7B14BD5086D5}" srcOrd="0" destOrd="0" parTransId="{576C2988-5812-4D5C-AB3B-D4688759753A}" sibTransId="{982C037D-611B-401C-A11B-209697EAA60C}"/>
    <dgm:cxn modelId="{2D297AEC-7442-4009-BB44-DF4865F4C8D5}" type="presOf" srcId="{9740C5C3-CC2B-4478-BBB4-34D3156843A6}" destId="{4601B2F6-3357-4B67-BCF9-302C6CDC6FA1}" srcOrd="0" destOrd="0" presId="urn:microsoft.com/office/officeart/2005/8/layout/pyramid2"/>
    <dgm:cxn modelId="{BCFE0B74-5479-4AA8-97D5-97D4DCBBBFA3}" type="presOf" srcId="{D0CEEC7F-3F9F-44E9-9FB0-865E084264ED}" destId="{42E97695-F65D-4817-8DC1-879FE3CCF78C}" srcOrd="0" destOrd="0" presId="urn:microsoft.com/office/officeart/2005/8/layout/pyramid2"/>
    <dgm:cxn modelId="{524186D4-C5DE-49B0-98FE-0F5A21423594}" type="presOf" srcId="{E0675339-BD41-4BBB-A06A-7B14BD5086D5}" destId="{3D5EC8BE-BEBC-458E-9A1E-26445BADDA40}" srcOrd="0" destOrd="0" presId="urn:microsoft.com/office/officeart/2005/8/layout/pyramid2"/>
    <dgm:cxn modelId="{A40A0BFF-0D8B-4CD6-BB62-91E7D19E28E5}" type="presParOf" srcId="{D78021F0-4CED-44D6-80ED-B1DA57AD3D16}" destId="{2136365B-3C8C-4A14-99F8-4A31D1F8B88F}" srcOrd="0" destOrd="0" presId="urn:microsoft.com/office/officeart/2005/8/layout/pyramid2"/>
    <dgm:cxn modelId="{FADAECAA-8BF6-4F88-851C-657C030130AB}" type="presParOf" srcId="{D78021F0-4CED-44D6-80ED-B1DA57AD3D16}" destId="{AB2ACCB6-0A7C-4E67-82AE-A848982409B3}" srcOrd="1" destOrd="0" presId="urn:microsoft.com/office/officeart/2005/8/layout/pyramid2"/>
    <dgm:cxn modelId="{D278157B-4CEA-4A28-82E2-3F896B588D11}" type="presParOf" srcId="{AB2ACCB6-0A7C-4E67-82AE-A848982409B3}" destId="{3D5EC8BE-BEBC-458E-9A1E-26445BADDA40}" srcOrd="0" destOrd="0" presId="urn:microsoft.com/office/officeart/2005/8/layout/pyramid2"/>
    <dgm:cxn modelId="{A1D409CF-13C5-43A7-B7F5-295AE976AAF3}" type="presParOf" srcId="{AB2ACCB6-0A7C-4E67-82AE-A848982409B3}" destId="{87111E42-D4F5-4BCA-9D53-5405E0998EE7}" srcOrd="1" destOrd="0" presId="urn:microsoft.com/office/officeart/2005/8/layout/pyramid2"/>
    <dgm:cxn modelId="{21AB7353-61C3-4EBA-8ADB-1C01513783C7}" type="presParOf" srcId="{AB2ACCB6-0A7C-4E67-82AE-A848982409B3}" destId="{42E97695-F65D-4817-8DC1-879FE3CCF78C}" srcOrd="2" destOrd="0" presId="urn:microsoft.com/office/officeart/2005/8/layout/pyramid2"/>
    <dgm:cxn modelId="{3A1E6B3B-4E6A-4C07-9747-F6ADC754948E}" type="presParOf" srcId="{AB2ACCB6-0A7C-4E67-82AE-A848982409B3}" destId="{A867C312-478B-42D6-8ED3-F8A76634C63D}" srcOrd="3" destOrd="0" presId="urn:microsoft.com/office/officeart/2005/8/layout/pyramid2"/>
    <dgm:cxn modelId="{1B44ABDE-7C17-4A4F-869D-95B9D01EA6CD}" type="presParOf" srcId="{AB2ACCB6-0A7C-4E67-82AE-A848982409B3}" destId="{4601B2F6-3357-4B67-BCF9-302C6CDC6FA1}" srcOrd="4" destOrd="0" presId="urn:microsoft.com/office/officeart/2005/8/layout/pyramid2"/>
    <dgm:cxn modelId="{64C4176F-4DD7-4EF1-89F6-CD034438F1A9}" type="presParOf" srcId="{AB2ACCB6-0A7C-4E67-82AE-A848982409B3}" destId="{1FD0BFCC-591C-431C-B9A7-67A2FFCD910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929AC0-8541-4D88-A86E-65661E96A969}" type="doc">
      <dgm:prSet loTypeId="urn:microsoft.com/office/officeart/2005/8/layout/vList3#7" loCatId="list" qsTypeId="urn:microsoft.com/office/officeart/2005/8/quickstyle/3d2" qsCatId="3D" csTypeId="urn:microsoft.com/office/officeart/2005/8/colors/colorful1#22" csCatId="colorful" phldr="1"/>
      <dgm:spPr/>
      <dgm:t>
        <a:bodyPr/>
        <a:lstStyle/>
        <a:p>
          <a:endParaRPr lang="es-MX"/>
        </a:p>
      </dgm:t>
    </dgm:pt>
    <dgm:pt modelId="{9A07160A-9682-4B9B-B671-871750DDA9BF}">
      <dgm:prSet/>
      <dgm:spPr/>
      <dgm:t>
        <a:bodyPr/>
        <a:lstStyle/>
        <a:p>
          <a:pPr rtl="0"/>
          <a:r>
            <a:rPr lang="es-MX" dirty="0"/>
            <a:t>Declaración de principios que tiene el propósito de formar una sociedad justa, sostenible y pacífica en el siglo 21. </a:t>
          </a:r>
        </a:p>
      </dgm:t>
    </dgm:pt>
    <dgm:pt modelId="{F1C0728C-04EC-4EFF-82AF-F18EF355E2E8}" type="parTrans" cxnId="{D34FD728-FC31-4893-86B8-D5D9E8114109}">
      <dgm:prSet/>
      <dgm:spPr/>
      <dgm:t>
        <a:bodyPr/>
        <a:lstStyle/>
        <a:p>
          <a:endParaRPr lang="es-MX"/>
        </a:p>
      </dgm:t>
    </dgm:pt>
    <dgm:pt modelId="{BE8C3F8C-D0EC-4888-91B8-ACEA244819CF}" type="sibTrans" cxnId="{D34FD728-FC31-4893-86B8-D5D9E8114109}">
      <dgm:prSet/>
      <dgm:spPr/>
      <dgm:t>
        <a:bodyPr/>
        <a:lstStyle/>
        <a:p>
          <a:endParaRPr lang="es-MX"/>
        </a:p>
      </dgm:t>
    </dgm:pt>
    <dgm:pt modelId="{1B6A501F-3EBD-4570-8DDE-0678787D97CE}">
      <dgm:prSet custT="1"/>
      <dgm:spPr/>
      <dgm:t>
        <a:bodyPr/>
        <a:lstStyle/>
        <a:p>
          <a:pPr rtl="0"/>
          <a:r>
            <a:rPr lang="es-MX" sz="2800" dirty="0"/>
            <a:t>Inspira un nuevo sentido de interdependencia y responsabilidad compartida</a:t>
          </a:r>
        </a:p>
      </dgm:t>
    </dgm:pt>
    <dgm:pt modelId="{57457499-02DE-491B-9725-9AD7C8EE40CF}" type="parTrans" cxnId="{82AEA710-7F4B-498F-9385-0ADC7F27032D}">
      <dgm:prSet/>
      <dgm:spPr/>
      <dgm:t>
        <a:bodyPr/>
        <a:lstStyle/>
        <a:p>
          <a:endParaRPr lang="es-MX"/>
        </a:p>
      </dgm:t>
    </dgm:pt>
    <dgm:pt modelId="{74A067A4-26E9-44F0-B8C1-248434FCBA33}" type="sibTrans" cxnId="{82AEA710-7F4B-498F-9385-0ADC7F27032D}">
      <dgm:prSet/>
      <dgm:spPr/>
      <dgm:t>
        <a:bodyPr/>
        <a:lstStyle/>
        <a:p>
          <a:endParaRPr lang="es-MX"/>
        </a:p>
      </dgm:t>
    </dgm:pt>
    <dgm:pt modelId="{D4F5C4E1-5D55-4D40-9EB4-5175937579C1}">
      <dgm:prSet custT="1"/>
      <dgm:spPr/>
      <dgm:t>
        <a:bodyPr/>
        <a:lstStyle/>
        <a:p>
          <a:pPr rtl="0"/>
          <a:r>
            <a:rPr lang="es-MX" sz="2800" dirty="0"/>
            <a:t>Expresión de esperanza y llamado de ayuda para crear una sociedad global en un momento crítico en la historia.</a:t>
          </a:r>
        </a:p>
      </dgm:t>
    </dgm:pt>
    <dgm:pt modelId="{C0E755E9-A842-48FE-8F62-D8CDC3522E74}" type="parTrans" cxnId="{DBF3C322-2103-4F21-B93C-4E573AA9F6D0}">
      <dgm:prSet/>
      <dgm:spPr/>
      <dgm:t>
        <a:bodyPr/>
        <a:lstStyle/>
        <a:p>
          <a:endParaRPr lang="es-MX"/>
        </a:p>
      </dgm:t>
    </dgm:pt>
    <dgm:pt modelId="{88C14C11-C861-4B62-A030-16A28B0395EC}" type="sibTrans" cxnId="{DBF3C322-2103-4F21-B93C-4E573AA9F6D0}">
      <dgm:prSet/>
      <dgm:spPr/>
      <dgm:t>
        <a:bodyPr/>
        <a:lstStyle/>
        <a:p>
          <a:endParaRPr lang="es-MX"/>
        </a:p>
      </dgm:t>
    </dgm:pt>
    <dgm:pt modelId="{2EA2026C-B48D-4423-A919-27C7E272485C}" type="pres">
      <dgm:prSet presAssocID="{C7929AC0-8541-4D88-A86E-65661E96A9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FB5AF-EE61-4610-B3DA-34259931674B}" type="pres">
      <dgm:prSet presAssocID="{9A07160A-9682-4B9B-B671-871750DDA9BF}" presName="composite" presStyleCnt="0"/>
      <dgm:spPr/>
    </dgm:pt>
    <dgm:pt modelId="{48762902-CCE2-42CF-BED3-886F78017678}" type="pres">
      <dgm:prSet presAssocID="{9A07160A-9682-4B9B-B671-871750DDA9BF}" presName="imgShp" presStyleLbl="fgImgPlace1" presStyleIdx="0" presStyleCnt="3" custLinFactNeighborX="-40252" custLinFactNeighborY="-1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D6DBE3-EA25-4A78-B45B-C837A4E6A44C}" type="pres">
      <dgm:prSet presAssocID="{9A07160A-9682-4B9B-B671-871750DDA9BF}" presName="txShp" presStyleLbl="node1" presStyleIdx="0" presStyleCnt="3" custScaleX="129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A1BEB-8ECD-4A9A-A55B-F1B0FF0A0787}" type="pres">
      <dgm:prSet presAssocID="{BE8C3F8C-D0EC-4888-91B8-ACEA244819CF}" presName="spacing" presStyleCnt="0"/>
      <dgm:spPr/>
    </dgm:pt>
    <dgm:pt modelId="{BD3918B1-0779-4B6F-BA9F-822A91BA0609}" type="pres">
      <dgm:prSet presAssocID="{1B6A501F-3EBD-4570-8DDE-0678787D97CE}" presName="composite" presStyleCnt="0"/>
      <dgm:spPr/>
    </dgm:pt>
    <dgm:pt modelId="{E61754F2-831D-48B2-9B3C-6782E6EC62FC}" type="pres">
      <dgm:prSet presAssocID="{1B6A501F-3EBD-4570-8DDE-0678787D97CE}" presName="imgShp" presStyleLbl="fgImgPlace1" presStyleIdx="1" presStyleCnt="3" custLinFactNeighborX="-40252" custLinFactNeighborY="4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1971C0-3587-4278-AC4D-99281F6A5387}" type="pres">
      <dgm:prSet presAssocID="{1B6A501F-3EBD-4570-8DDE-0678787D97CE}" presName="txShp" presStyleLbl="node1" presStyleIdx="1" presStyleCnt="3" custScaleX="130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8B200-C728-4C26-9F98-871E98BEC290}" type="pres">
      <dgm:prSet presAssocID="{74A067A4-26E9-44F0-B8C1-248434FCBA33}" presName="spacing" presStyleCnt="0"/>
      <dgm:spPr/>
    </dgm:pt>
    <dgm:pt modelId="{6C8006B7-A30C-4CFD-A69C-B8FF9542FDB2}" type="pres">
      <dgm:prSet presAssocID="{D4F5C4E1-5D55-4D40-9EB4-5175937579C1}" presName="composite" presStyleCnt="0"/>
      <dgm:spPr/>
    </dgm:pt>
    <dgm:pt modelId="{4F8D8087-8DC5-461D-A881-410177B9CEC5}" type="pres">
      <dgm:prSet presAssocID="{D4F5C4E1-5D55-4D40-9EB4-5175937579C1}" presName="imgShp" presStyleLbl="fgImgPlace1" presStyleIdx="2" presStyleCnt="3" custLinFactNeighborX="-45470" custLinFactNeighborY="10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47BE5D-7B0C-4740-90D0-D91A83C33478}" type="pres">
      <dgm:prSet presAssocID="{D4F5C4E1-5D55-4D40-9EB4-5175937579C1}" presName="txShp" presStyleLbl="node1" presStyleIdx="2" presStyleCnt="3" custScaleX="13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3C322-2103-4F21-B93C-4E573AA9F6D0}" srcId="{C7929AC0-8541-4D88-A86E-65661E96A969}" destId="{D4F5C4E1-5D55-4D40-9EB4-5175937579C1}" srcOrd="2" destOrd="0" parTransId="{C0E755E9-A842-48FE-8F62-D8CDC3522E74}" sibTransId="{88C14C11-C861-4B62-A030-16A28B0395EC}"/>
    <dgm:cxn modelId="{41DE6DC7-E7B3-4500-9553-DF51B24F6955}" type="presOf" srcId="{9A07160A-9682-4B9B-B671-871750DDA9BF}" destId="{CBD6DBE3-EA25-4A78-B45B-C837A4E6A44C}" srcOrd="0" destOrd="0" presId="urn:microsoft.com/office/officeart/2005/8/layout/vList3#7"/>
    <dgm:cxn modelId="{AEDD9FD2-986E-4FA3-9E4A-F21FBB88DDD8}" type="presOf" srcId="{C7929AC0-8541-4D88-A86E-65661E96A969}" destId="{2EA2026C-B48D-4423-A919-27C7E272485C}" srcOrd="0" destOrd="0" presId="urn:microsoft.com/office/officeart/2005/8/layout/vList3#7"/>
    <dgm:cxn modelId="{82AEA710-7F4B-498F-9385-0ADC7F27032D}" srcId="{C7929AC0-8541-4D88-A86E-65661E96A969}" destId="{1B6A501F-3EBD-4570-8DDE-0678787D97CE}" srcOrd="1" destOrd="0" parTransId="{57457499-02DE-491B-9725-9AD7C8EE40CF}" sibTransId="{74A067A4-26E9-44F0-B8C1-248434FCBA33}"/>
    <dgm:cxn modelId="{DAB7F103-ABB8-4D85-AC62-FA6110FDF415}" type="presOf" srcId="{D4F5C4E1-5D55-4D40-9EB4-5175937579C1}" destId="{4C47BE5D-7B0C-4740-90D0-D91A83C33478}" srcOrd="0" destOrd="0" presId="urn:microsoft.com/office/officeart/2005/8/layout/vList3#7"/>
    <dgm:cxn modelId="{E6076D71-C4AD-4CDE-B196-FB61D252211F}" type="presOf" srcId="{1B6A501F-3EBD-4570-8DDE-0678787D97CE}" destId="{5E1971C0-3587-4278-AC4D-99281F6A5387}" srcOrd="0" destOrd="0" presId="urn:microsoft.com/office/officeart/2005/8/layout/vList3#7"/>
    <dgm:cxn modelId="{D34FD728-FC31-4893-86B8-D5D9E8114109}" srcId="{C7929AC0-8541-4D88-A86E-65661E96A969}" destId="{9A07160A-9682-4B9B-B671-871750DDA9BF}" srcOrd="0" destOrd="0" parTransId="{F1C0728C-04EC-4EFF-82AF-F18EF355E2E8}" sibTransId="{BE8C3F8C-D0EC-4888-91B8-ACEA244819CF}"/>
    <dgm:cxn modelId="{D149DAAF-6395-4453-807C-69E1E165DFAE}" type="presParOf" srcId="{2EA2026C-B48D-4423-A919-27C7E272485C}" destId="{55BFB5AF-EE61-4610-B3DA-34259931674B}" srcOrd="0" destOrd="0" presId="urn:microsoft.com/office/officeart/2005/8/layout/vList3#7"/>
    <dgm:cxn modelId="{C225D120-B39A-4458-945C-DC294024A019}" type="presParOf" srcId="{55BFB5AF-EE61-4610-B3DA-34259931674B}" destId="{48762902-CCE2-42CF-BED3-886F78017678}" srcOrd="0" destOrd="0" presId="urn:microsoft.com/office/officeart/2005/8/layout/vList3#7"/>
    <dgm:cxn modelId="{488DFA06-BFA1-45F7-9C38-27A6E912C6C5}" type="presParOf" srcId="{55BFB5AF-EE61-4610-B3DA-34259931674B}" destId="{CBD6DBE3-EA25-4A78-B45B-C837A4E6A44C}" srcOrd="1" destOrd="0" presId="urn:microsoft.com/office/officeart/2005/8/layout/vList3#7"/>
    <dgm:cxn modelId="{36C9546B-4445-45AE-8355-FA419A80C72A}" type="presParOf" srcId="{2EA2026C-B48D-4423-A919-27C7E272485C}" destId="{0A3A1BEB-8ECD-4A9A-A55B-F1B0FF0A0787}" srcOrd="1" destOrd="0" presId="urn:microsoft.com/office/officeart/2005/8/layout/vList3#7"/>
    <dgm:cxn modelId="{DF7DDCE3-F056-423E-A275-F7D4DC6CCB85}" type="presParOf" srcId="{2EA2026C-B48D-4423-A919-27C7E272485C}" destId="{BD3918B1-0779-4B6F-BA9F-822A91BA0609}" srcOrd="2" destOrd="0" presId="urn:microsoft.com/office/officeart/2005/8/layout/vList3#7"/>
    <dgm:cxn modelId="{F96963FD-8300-4D46-B623-E4C9AD551706}" type="presParOf" srcId="{BD3918B1-0779-4B6F-BA9F-822A91BA0609}" destId="{E61754F2-831D-48B2-9B3C-6782E6EC62FC}" srcOrd="0" destOrd="0" presId="urn:microsoft.com/office/officeart/2005/8/layout/vList3#7"/>
    <dgm:cxn modelId="{C1B529BC-1EE8-4417-8EB5-A50F5DF8EC64}" type="presParOf" srcId="{BD3918B1-0779-4B6F-BA9F-822A91BA0609}" destId="{5E1971C0-3587-4278-AC4D-99281F6A5387}" srcOrd="1" destOrd="0" presId="urn:microsoft.com/office/officeart/2005/8/layout/vList3#7"/>
    <dgm:cxn modelId="{FAF892E0-29A6-4E87-8F39-6C6450FF697C}" type="presParOf" srcId="{2EA2026C-B48D-4423-A919-27C7E272485C}" destId="{A928B200-C728-4C26-9F98-871E98BEC290}" srcOrd="3" destOrd="0" presId="urn:microsoft.com/office/officeart/2005/8/layout/vList3#7"/>
    <dgm:cxn modelId="{569ADC98-B8E4-470F-AEEA-DE2F7DEA802F}" type="presParOf" srcId="{2EA2026C-B48D-4423-A919-27C7E272485C}" destId="{6C8006B7-A30C-4CFD-A69C-B8FF9542FDB2}" srcOrd="4" destOrd="0" presId="urn:microsoft.com/office/officeart/2005/8/layout/vList3#7"/>
    <dgm:cxn modelId="{FF94910C-A773-489D-8F9E-05FA7C19E373}" type="presParOf" srcId="{6C8006B7-A30C-4CFD-A69C-B8FF9542FDB2}" destId="{4F8D8087-8DC5-461D-A881-410177B9CEC5}" srcOrd="0" destOrd="0" presId="urn:microsoft.com/office/officeart/2005/8/layout/vList3#7"/>
    <dgm:cxn modelId="{2D858BC3-38DC-4B4B-86D4-F12C934F9CA0}" type="presParOf" srcId="{6C8006B7-A30C-4CFD-A69C-B8FF9542FDB2}" destId="{4C47BE5D-7B0C-4740-90D0-D91A83C33478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EB2234-7C73-4B6A-B45B-07B818B6CFC2}" type="doc">
      <dgm:prSet loTypeId="urn:microsoft.com/office/officeart/2005/8/layout/vProcess5" loCatId="process" qsTypeId="urn:microsoft.com/office/officeart/2005/8/quickstyle/3d1" qsCatId="3D" csTypeId="urn:microsoft.com/office/officeart/2005/8/colors/colorful1#23" csCatId="colorful" phldr="1"/>
      <dgm:spPr/>
      <dgm:t>
        <a:bodyPr/>
        <a:lstStyle/>
        <a:p>
          <a:endParaRPr lang="es-MX"/>
        </a:p>
      </dgm:t>
    </dgm:pt>
    <dgm:pt modelId="{A602D2CB-74EF-4CB9-B0BF-0E50C082AB6C}">
      <dgm:prSet/>
      <dgm:spPr/>
      <dgm:t>
        <a:bodyPr/>
        <a:lstStyle/>
        <a:p>
          <a:pPr rtl="0"/>
          <a:r>
            <a:rPr lang="es-MX" b="1" dirty="0"/>
            <a:t>Un Preámbulo</a:t>
          </a:r>
          <a:r>
            <a:rPr lang="es-MX" dirty="0"/>
            <a:t> </a:t>
          </a:r>
        </a:p>
      </dgm:t>
    </dgm:pt>
    <dgm:pt modelId="{766AFCB2-1EE1-4D39-96C7-E4BCF93BA74B}" type="parTrans" cxnId="{9B8D34FA-F194-4584-9ED0-8329DD1856A4}">
      <dgm:prSet/>
      <dgm:spPr/>
      <dgm:t>
        <a:bodyPr/>
        <a:lstStyle/>
        <a:p>
          <a:endParaRPr lang="es-MX"/>
        </a:p>
      </dgm:t>
    </dgm:pt>
    <dgm:pt modelId="{00A486B4-96D1-4D89-95BD-85EDF9B7D857}" type="sibTrans" cxnId="{9B8D34FA-F194-4584-9ED0-8329DD1856A4}">
      <dgm:prSet/>
      <dgm:spPr/>
      <dgm:t>
        <a:bodyPr/>
        <a:lstStyle/>
        <a:p>
          <a:endParaRPr lang="es-MX"/>
        </a:p>
      </dgm:t>
    </dgm:pt>
    <dgm:pt modelId="{FABEDA79-F581-477D-A657-DDB48BC00F04}">
      <dgm:prSet/>
      <dgm:spPr/>
      <dgm:t>
        <a:bodyPr/>
        <a:lstStyle/>
        <a:p>
          <a:pPr rtl="0"/>
          <a:r>
            <a:rPr lang="es-MX" b="1" dirty="0"/>
            <a:t>4 Principios fundamentales </a:t>
          </a:r>
          <a:endParaRPr lang="es-MX" dirty="0"/>
        </a:p>
      </dgm:t>
    </dgm:pt>
    <dgm:pt modelId="{BEB57EEC-9004-4CE3-8778-9B65A9776A91}" type="parTrans" cxnId="{920C61A6-CB05-4386-BB33-14F9EEA0095E}">
      <dgm:prSet/>
      <dgm:spPr/>
      <dgm:t>
        <a:bodyPr/>
        <a:lstStyle/>
        <a:p>
          <a:endParaRPr lang="es-MX"/>
        </a:p>
      </dgm:t>
    </dgm:pt>
    <dgm:pt modelId="{D3E4E550-C830-43FD-B72F-21ED9277A470}" type="sibTrans" cxnId="{920C61A6-CB05-4386-BB33-14F9EEA0095E}">
      <dgm:prSet/>
      <dgm:spPr/>
      <dgm:t>
        <a:bodyPr/>
        <a:lstStyle/>
        <a:p>
          <a:endParaRPr lang="es-MX"/>
        </a:p>
      </dgm:t>
    </dgm:pt>
    <dgm:pt modelId="{8B4BE061-36BA-4A94-94CD-C698A9B4D246}">
      <dgm:prSet/>
      <dgm:spPr/>
      <dgm:t>
        <a:bodyPr/>
        <a:lstStyle/>
        <a:p>
          <a:pPr rtl="0"/>
          <a:r>
            <a:rPr lang="es-MX" b="1" dirty="0"/>
            <a:t>La conclusión: un llamado al compromiso y a la acción.</a:t>
          </a:r>
          <a:endParaRPr lang="es-MX" dirty="0"/>
        </a:p>
      </dgm:t>
    </dgm:pt>
    <dgm:pt modelId="{6568C122-06C7-4A99-AE3D-795E8E263C56}" type="parTrans" cxnId="{FC76D1B0-E557-4D67-8095-DF138A32EA88}">
      <dgm:prSet/>
      <dgm:spPr/>
      <dgm:t>
        <a:bodyPr/>
        <a:lstStyle/>
        <a:p>
          <a:endParaRPr lang="es-MX"/>
        </a:p>
      </dgm:t>
    </dgm:pt>
    <dgm:pt modelId="{F936118B-FF1E-4C61-9B9C-80721FDFA43E}" type="sibTrans" cxnId="{FC76D1B0-E557-4D67-8095-DF138A32EA88}">
      <dgm:prSet/>
      <dgm:spPr/>
      <dgm:t>
        <a:bodyPr/>
        <a:lstStyle/>
        <a:p>
          <a:endParaRPr lang="es-MX"/>
        </a:p>
      </dgm:t>
    </dgm:pt>
    <dgm:pt modelId="{CE8BC093-1DC0-4A82-940A-73DE095ABA11}">
      <dgm:prSet/>
      <dgm:spPr/>
      <dgm:t>
        <a:bodyPr/>
        <a:lstStyle/>
        <a:p>
          <a:pPr rtl="0"/>
          <a:r>
            <a:rPr lang="es-MX" b="1" dirty="0"/>
            <a:t>61 principios de apoyo</a:t>
          </a:r>
          <a:endParaRPr lang="es-MX" dirty="0"/>
        </a:p>
      </dgm:t>
    </dgm:pt>
    <dgm:pt modelId="{431E4FE8-ACEA-4AEE-AEF3-8C567FBAF5A5}" type="sibTrans" cxnId="{763086C4-AD53-4B8C-B2DE-842F8E2EE1C2}">
      <dgm:prSet/>
      <dgm:spPr/>
      <dgm:t>
        <a:bodyPr/>
        <a:lstStyle/>
        <a:p>
          <a:endParaRPr lang="es-MX"/>
        </a:p>
      </dgm:t>
    </dgm:pt>
    <dgm:pt modelId="{BA3B2649-3884-4A3A-B1CC-B9C18224DF63}" type="parTrans" cxnId="{763086C4-AD53-4B8C-B2DE-842F8E2EE1C2}">
      <dgm:prSet/>
      <dgm:spPr/>
      <dgm:t>
        <a:bodyPr/>
        <a:lstStyle/>
        <a:p>
          <a:endParaRPr lang="es-MX"/>
        </a:p>
      </dgm:t>
    </dgm:pt>
    <dgm:pt modelId="{C8C31816-5FD8-44A9-B84D-94BA5251BD36}" type="pres">
      <dgm:prSet presAssocID="{52EB2234-7C73-4B6A-B45B-07B818B6CF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001D1-F62C-4EB9-92DD-3EF8A704FDF3}" type="pres">
      <dgm:prSet presAssocID="{52EB2234-7C73-4B6A-B45B-07B818B6CFC2}" presName="dummyMaxCanvas" presStyleCnt="0">
        <dgm:presLayoutVars/>
      </dgm:prSet>
      <dgm:spPr/>
    </dgm:pt>
    <dgm:pt modelId="{C075B921-6D97-47E0-BC0B-7E4D36E9B341}" type="pres">
      <dgm:prSet presAssocID="{52EB2234-7C73-4B6A-B45B-07B818B6CFC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37F7B-B91F-42E3-8D7E-E125B11FDE00}" type="pres">
      <dgm:prSet presAssocID="{52EB2234-7C73-4B6A-B45B-07B818B6CFC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07B30-5398-4BE1-B7D3-663A914E2652}" type="pres">
      <dgm:prSet presAssocID="{52EB2234-7C73-4B6A-B45B-07B818B6CFC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D8BE-47A7-4C77-8C00-8E38EF094494}" type="pres">
      <dgm:prSet presAssocID="{52EB2234-7C73-4B6A-B45B-07B818B6CFC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4B54-68E9-4F3B-8B6F-CEBBA6163959}" type="pres">
      <dgm:prSet presAssocID="{52EB2234-7C73-4B6A-B45B-07B818B6CFC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0EA22-9BB7-416D-B090-6470E78D4A8D}" type="pres">
      <dgm:prSet presAssocID="{52EB2234-7C73-4B6A-B45B-07B818B6CFC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F8F2D-C740-40C0-BB6B-3082AC8F2544}" type="pres">
      <dgm:prSet presAssocID="{52EB2234-7C73-4B6A-B45B-07B818B6CFC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D19E1-4937-4658-A881-A905D5A9D7EA}" type="pres">
      <dgm:prSet presAssocID="{52EB2234-7C73-4B6A-B45B-07B818B6CFC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6869E-624B-4762-BE6F-B48488EC6253}" type="pres">
      <dgm:prSet presAssocID="{52EB2234-7C73-4B6A-B45B-07B818B6CFC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5AD2-DF9C-4487-A382-0BC2734EF959}" type="pres">
      <dgm:prSet presAssocID="{52EB2234-7C73-4B6A-B45B-07B818B6CFC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C3284-CF0F-47BC-91D5-B3D9504C519A}" type="pres">
      <dgm:prSet presAssocID="{52EB2234-7C73-4B6A-B45B-07B818B6CFC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97E41E-0106-4B3A-830D-35ADAD28E432}" type="presOf" srcId="{D3E4E550-C830-43FD-B72F-21ED9277A470}" destId="{EEF0EA22-9BB7-416D-B090-6470E78D4A8D}" srcOrd="0" destOrd="0" presId="urn:microsoft.com/office/officeart/2005/8/layout/vProcess5"/>
    <dgm:cxn modelId="{16E3A420-FA96-4DED-8283-656E8A2B70DE}" type="presOf" srcId="{CE8BC093-1DC0-4A82-940A-73DE095ABA11}" destId="{1C6A5AD2-DF9C-4487-A382-0BC2734EF959}" srcOrd="1" destOrd="0" presId="urn:microsoft.com/office/officeart/2005/8/layout/vProcess5"/>
    <dgm:cxn modelId="{CD5D877F-0471-47B7-9B01-D766D9D3D893}" type="presOf" srcId="{431E4FE8-ACEA-4AEE-AEF3-8C567FBAF5A5}" destId="{365F8F2D-C740-40C0-BB6B-3082AC8F2544}" srcOrd="0" destOrd="0" presId="urn:microsoft.com/office/officeart/2005/8/layout/vProcess5"/>
    <dgm:cxn modelId="{9A4100FE-AEEB-4E34-83D2-B6B8D8FFBBE3}" type="presOf" srcId="{CE8BC093-1DC0-4A82-940A-73DE095ABA11}" destId="{D5107B30-5398-4BE1-B7D3-663A914E2652}" srcOrd="0" destOrd="0" presId="urn:microsoft.com/office/officeart/2005/8/layout/vProcess5"/>
    <dgm:cxn modelId="{25FEC723-C7F7-487B-A310-02A3D40D5948}" type="presOf" srcId="{A602D2CB-74EF-4CB9-B0BF-0E50C082AB6C}" destId="{E68D19E1-4937-4658-A881-A905D5A9D7EA}" srcOrd="1" destOrd="0" presId="urn:microsoft.com/office/officeart/2005/8/layout/vProcess5"/>
    <dgm:cxn modelId="{920C61A6-CB05-4386-BB33-14F9EEA0095E}" srcId="{52EB2234-7C73-4B6A-B45B-07B818B6CFC2}" destId="{FABEDA79-F581-477D-A657-DDB48BC00F04}" srcOrd="1" destOrd="0" parTransId="{BEB57EEC-9004-4CE3-8778-9B65A9776A91}" sibTransId="{D3E4E550-C830-43FD-B72F-21ED9277A470}"/>
    <dgm:cxn modelId="{FC76D1B0-E557-4D67-8095-DF138A32EA88}" srcId="{52EB2234-7C73-4B6A-B45B-07B818B6CFC2}" destId="{8B4BE061-36BA-4A94-94CD-C698A9B4D246}" srcOrd="3" destOrd="0" parTransId="{6568C122-06C7-4A99-AE3D-795E8E263C56}" sibTransId="{F936118B-FF1E-4C61-9B9C-80721FDFA43E}"/>
    <dgm:cxn modelId="{AB81836E-B2A8-4229-9A5A-FCD77C2A9E17}" type="presOf" srcId="{FABEDA79-F581-477D-A657-DDB48BC00F04}" destId="{DFA37F7B-B91F-42E3-8D7E-E125B11FDE00}" srcOrd="0" destOrd="0" presId="urn:microsoft.com/office/officeart/2005/8/layout/vProcess5"/>
    <dgm:cxn modelId="{A02AC196-31D0-4A96-8C7E-A8B998D0BF9B}" type="presOf" srcId="{00A486B4-96D1-4D89-95BD-85EDF9B7D857}" destId="{4D4A4B54-68E9-4F3B-8B6F-CEBBA6163959}" srcOrd="0" destOrd="0" presId="urn:microsoft.com/office/officeart/2005/8/layout/vProcess5"/>
    <dgm:cxn modelId="{9B8D34FA-F194-4584-9ED0-8329DD1856A4}" srcId="{52EB2234-7C73-4B6A-B45B-07B818B6CFC2}" destId="{A602D2CB-74EF-4CB9-B0BF-0E50C082AB6C}" srcOrd="0" destOrd="0" parTransId="{766AFCB2-1EE1-4D39-96C7-E4BCF93BA74B}" sibTransId="{00A486B4-96D1-4D89-95BD-85EDF9B7D857}"/>
    <dgm:cxn modelId="{CA1FDA6F-ECAF-4217-8AF0-2D905BC87953}" type="presOf" srcId="{A602D2CB-74EF-4CB9-B0BF-0E50C082AB6C}" destId="{C075B921-6D97-47E0-BC0B-7E4D36E9B341}" srcOrd="0" destOrd="0" presId="urn:microsoft.com/office/officeart/2005/8/layout/vProcess5"/>
    <dgm:cxn modelId="{763086C4-AD53-4B8C-B2DE-842F8E2EE1C2}" srcId="{52EB2234-7C73-4B6A-B45B-07B818B6CFC2}" destId="{CE8BC093-1DC0-4A82-940A-73DE095ABA11}" srcOrd="2" destOrd="0" parTransId="{BA3B2649-3884-4A3A-B1CC-B9C18224DF63}" sibTransId="{431E4FE8-ACEA-4AEE-AEF3-8C567FBAF5A5}"/>
    <dgm:cxn modelId="{A0AC3B3B-F6EE-4822-9E3D-401BCE1BD34F}" type="presOf" srcId="{FABEDA79-F581-477D-A657-DDB48BC00F04}" destId="{4E26869E-624B-4762-BE6F-B48488EC6253}" srcOrd="1" destOrd="0" presId="urn:microsoft.com/office/officeart/2005/8/layout/vProcess5"/>
    <dgm:cxn modelId="{442999D0-9514-4042-8ADC-12E6D2B0B668}" type="presOf" srcId="{8B4BE061-36BA-4A94-94CD-C698A9B4D246}" destId="{6BDC3284-CF0F-47BC-91D5-B3D9504C519A}" srcOrd="1" destOrd="0" presId="urn:microsoft.com/office/officeart/2005/8/layout/vProcess5"/>
    <dgm:cxn modelId="{185F7582-F9D6-4584-945A-8EEA4E49D121}" type="presOf" srcId="{52EB2234-7C73-4B6A-B45B-07B818B6CFC2}" destId="{C8C31816-5FD8-44A9-B84D-94BA5251BD36}" srcOrd="0" destOrd="0" presId="urn:microsoft.com/office/officeart/2005/8/layout/vProcess5"/>
    <dgm:cxn modelId="{A99CE0E5-9784-4668-9E89-F47FB04B2065}" type="presOf" srcId="{8B4BE061-36BA-4A94-94CD-C698A9B4D246}" destId="{B097D8BE-47A7-4C77-8C00-8E38EF094494}" srcOrd="0" destOrd="0" presId="urn:microsoft.com/office/officeart/2005/8/layout/vProcess5"/>
    <dgm:cxn modelId="{C9E141B9-3DAE-4EF9-A4F6-7FFEFFEF3669}" type="presParOf" srcId="{C8C31816-5FD8-44A9-B84D-94BA5251BD36}" destId="{54C001D1-F62C-4EB9-92DD-3EF8A704FDF3}" srcOrd="0" destOrd="0" presId="urn:microsoft.com/office/officeart/2005/8/layout/vProcess5"/>
    <dgm:cxn modelId="{B2DCF206-1E21-4E51-9529-D33D0ABF0627}" type="presParOf" srcId="{C8C31816-5FD8-44A9-B84D-94BA5251BD36}" destId="{C075B921-6D97-47E0-BC0B-7E4D36E9B341}" srcOrd="1" destOrd="0" presId="urn:microsoft.com/office/officeart/2005/8/layout/vProcess5"/>
    <dgm:cxn modelId="{9587B5D1-2C38-40B8-AD3E-5326A5199941}" type="presParOf" srcId="{C8C31816-5FD8-44A9-B84D-94BA5251BD36}" destId="{DFA37F7B-B91F-42E3-8D7E-E125B11FDE00}" srcOrd="2" destOrd="0" presId="urn:microsoft.com/office/officeart/2005/8/layout/vProcess5"/>
    <dgm:cxn modelId="{8CCE97EF-7245-4472-9876-05AF57887E0F}" type="presParOf" srcId="{C8C31816-5FD8-44A9-B84D-94BA5251BD36}" destId="{D5107B30-5398-4BE1-B7D3-663A914E2652}" srcOrd="3" destOrd="0" presId="urn:microsoft.com/office/officeart/2005/8/layout/vProcess5"/>
    <dgm:cxn modelId="{9F3B3BEB-6A2C-43BB-A06D-11C88CB4BDC6}" type="presParOf" srcId="{C8C31816-5FD8-44A9-B84D-94BA5251BD36}" destId="{B097D8BE-47A7-4C77-8C00-8E38EF094494}" srcOrd="4" destOrd="0" presId="urn:microsoft.com/office/officeart/2005/8/layout/vProcess5"/>
    <dgm:cxn modelId="{E40433B6-4CBE-4C10-BE10-01895A3FB68E}" type="presParOf" srcId="{C8C31816-5FD8-44A9-B84D-94BA5251BD36}" destId="{4D4A4B54-68E9-4F3B-8B6F-CEBBA6163959}" srcOrd="5" destOrd="0" presId="urn:microsoft.com/office/officeart/2005/8/layout/vProcess5"/>
    <dgm:cxn modelId="{E4F7609A-695C-4392-9E2B-182260EDF2E5}" type="presParOf" srcId="{C8C31816-5FD8-44A9-B84D-94BA5251BD36}" destId="{EEF0EA22-9BB7-416D-B090-6470E78D4A8D}" srcOrd="6" destOrd="0" presId="urn:microsoft.com/office/officeart/2005/8/layout/vProcess5"/>
    <dgm:cxn modelId="{13D1FA8D-CA19-465A-BF7A-BAD2AB64D021}" type="presParOf" srcId="{C8C31816-5FD8-44A9-B84D-94BA5251BD36}" destId="{365F8F2D-C740-40C0-BB6B-3082AC8F2544}" srcOrd="7" destOrd="0" presId="urn:microsoft.com/office/officeart/2005/8/layout/vProcess5"/>
    <dgm:cxn modelId="{564D6457-1E10-4CF1-AD2F-2F1120C0136D}" type="presParOf" srcId="{C8C31816-5FD8-44A9-B84D-94BA5251BD36}" destId="{E68D19E1-4937-4658-A881-A905D5A9D7EA}" srcOrd="8" destOrd="0" presId="urn:microsoft.com/office/officeart/2005/8/layout/vProcess5"/>
    <dgm:cxn modelId="{2D1089F6-E39A-467D-836D-104D74D452B2}" type="presParOf" srcId="{C8C31816-5FD8-44A9-B84D-94BA5251BD36}" destId="{4E26869E-624B-4762-BE6F-B48488EC6253}" srcOrd="9" destOrd="0" presId="urn:microsoft.com/office/officeart/2005/8/layout/vProcess5"/>
    <dgm:cxn modelId="{CA3D9A47-CFB9-4FCE-808E-74C1008A9989}" type="presParOf" srcId="{C8C31816-5FD8-44A9-B84D-94BA5251BD36}" destId="{1C6A5AD2-DF9C-4487-A382-0BC2734EF959}" srcOrd="10" destOrd="0" presId="urn:microsoft.com/office/officeart/2005/8/layout/vProcess5"/>
    <dgm:cxn modelId="{1DD5BAAF-43EB-48F0-BA20-9B2BD431302D}" type="presParOf" srcId="{C8C31816-5FD8-44A9-B84D-94BA5251BD36}" destId="{6BDC3284-CF0F-47BC-91D5-B3D9504C51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73446F-17A6-4EE8-9F17-5FBFD3B18958}" type="doc">
      <dgm:prSet loTypeId="urn:microsoft.com/office/officeart/2005/8/layout/matrix3" loCatId="matrix" qsTypeId="urn:microsoft.com/office/officeart/2005/8/quickstyle/3d2" qsCatId="3D" csTypeId="urn:microsoft.com/office/officeart/2005/8/colors/colorful1#24" csCatId="colorful" phldr="1"/>
      <dgm:spPr/>
      <dgm:t>
        <a:bodyPr/>
        <a:lstStyle/>
        <a:p>
          <a:endParaRPr lang="es-MX"/>
        </a:p>
      </dgm:t>
    </dgm:pt>
    <dgm:pt modelId="{D260E596-549A-4D25-A797-D1949B400E4E}">
      <dgm:prSet/>
      <dgm:spPr/>
      <dgm:t>
        <a:bodyPr/>
        <a:lstStyle/>
        <a:p>
          <a:pPr rtl="0"/>
          <a:r>
            <a:rPr lang="en-GB" b="1" dirty="0" err="1"/>
            <a:t>Respeto</a:t>
          </a:r>
          <a:r>
            <a:rPr lang="en-GB" b="1" dirty="0"/>
            <a:t> y </a:t>
          </a:r>
          <a:r>
            <a:rPr lang="en-GB" b="1" dirty="0" err="1"/>
            <a:t>cuidado</a:t>
          </a:r>
          <a:r>
            <a:rPr lang="en-GB" b="1" dirty="0"/>
            <a:t> a la </a:t>
          </a:r>
          <a:r>
            <a:rPr lang="en-GB" b="1" dirty="0" err="1"/>
            <a:t>comunidad</a:t>
          </a:r>
          <a:r>
            <a:rPr lang="en-GB" b="1" dirty="0"/>
            <a:t> de </a:t>
          </a:r>
          <a:r>
            <a:rPr lang="en-GB" b="1" dirty="0" err="1"/>
            <a:t>vida</a:t>
          </a:r>
          <a:endParaRPr lang="en-GB" b="1" dirty="0"/>
        </a:p>
      </dgm:t>
    </dgm:pt>
    <dgm:pt modelId="{7E4E72A6-43B4-437F-92B3-6FB393171CFD}" type="parTrans" cxnId="{DC22994A-6D92-4136-B0EE-296A5FB1AF97}">
      <dgm:prSet/>
      <dgm:spPr/>
      <dgm:t>
        <a:bodyPr/>
        <a:lstStyle/>
        <a:p>
          <a:endParaRPr lang="es-MX"/>
        </a:p>
      </dgm:t>
    </dgm:pt>
    <dgm:pt modelId="{F2B4D340-6237-496E-BAE0-3356CFBA9FFE}" type="sibTrans" cxnId="{DC22994A-6D92-4136-B0EE-296A5FB1AF97}">
      <dgm:prSet/>
      <dgm:spPr/>
      <dgm:t>
        <a:bodyPr/>
        <a:lstStyle/>
        <a:p>
          <a:endParaRPr lang="es-MX"/>
        </a:p>
      </dgm:t>
    </dgm:pt>
    <dgm:pt modelId="{C6EE00C6-A3C3-4E6D-A7B8-1996EBDBDE12}">
      <dgm:prSet/>
      <dgm:spPr/>
      <dgm:t>
        <a:bodyPr/>
        <a:lstStyle/>
        <a:p>
          <a:pPr rtl="0"/>
          <a:r>
            <a:rPr lang="en-GB" b="1" dirty="0" err="1"/>
            <a:t>Integridad</a:t>
          </a:r>
          <a:r>
            <a:rPr lang="en-GB" b="1" dirty="0"/>
            <a:t> </a:t>
          </a:r>
          <a:r>
            <a:rPr lang="en-GB" b="1" dirty="0" err="1"/>
            <a:t>ecológica</a:t>
          </a:r>
          <a:endParaRPr lang="en-GB" b="1" dirty="0"/>
        </a:p>
      </dgm:t>
    </dgm:pt>
    <dgm:pt modelId="{C0814F02-34E4-4EA0-84FA-540C31881E53}" type="parTrans" cxnId="{1922DA21-8B49-4B3C-A10F-8086F34A1381}">
      <dgm:prSet/>
      <dgm:spPr/>
      <dgm:t>
        <a:bodyPr/>
        <a:lstStyle/>
        <a:p>
          <a:endParaRPr lang="es-MX"/>
        </a:p>
      </dgm:t>
    </dgm:pt>
    <dgm:pt modelId="{D2A43988-F09D-412D-8AA5-2FC84B23CC4D}" type="sibTrans" cxnId="{1922DA21-8B49-4B3C-A10F-8086F34A1381}">
      <dgm:prSet/>
      <dgm:spPr/>
      <dgm:t>
        <a:bodyPr/>
        <a:lstStyle/>
        <a:p>
          <a:endParaRPr lang="es-MX"/>
        </a:p>
      </dgm:t>
    </dgm:pt>
    <dgm:pt modelId="{FCD33F74-7D1D-4D6F-9ED4-CC0C3842CA82}">
      <dgm:prSet/>
      <dgm:spPr/>
      <dgm:t>
        <a:bodyPr/>
        <a:lstStyle/>
        <a:p>
          <a:pPr rtl="0"/>
          <a:r>
            <a:rPr lang="en-GB" b="1" dirty="0" err="1"/>
            <a:t>Justicia</a:t>
          </a:r>
          <a:r>
            <a:rPr lang="en-GB" b="1" dirty="0"/>
            <a:t> social y </a:t>
          </a:r>
          <a:r>
            <a:rPr lang="en-GB" b="1" dirty="0" err="1"/>
            <a:t>económica</a:t>
          </a:r>
          <a:endParaRPr lang="en-GB" b="1" dirty="0"/>
        </a:p>
      </dgm:t>
    </dgm:pt>
    <dgm:pt modelId="{5F8AF842-1179-4BC9-B41F-DE6971ACEED7}" type="parTrans" cxnId="{3A6433DC-38DB-4DD3-9B4A-DB63EDF8BC09}">
      <dgm:prSet/>
      <dgm:spPr/>
      <dgm:t>
        <a:bodyPr/>
        <a:lstStyle/>
        <a:p>
          <a:endParaRPr lang="es-MX"/>
        </a:p>
      </dgm:t>
    </dgm:pt>
    <dgm:pt modelId="{B7E4E17F-0BBB-46A1-A9E5-1913087A29D4}" type="sibTrans" cxnId="{3A6433DC-38DB-4DD3-9B4A-DB63EDF8BC09}">
      <dgm:prSet/>
      <dgm:spPr/>
      <dgm:t>
        <a:bodyPr/>
        <a:lstStyle/>
        <a:p>
          <a:endParaRPr lang="es-MX"/>
        </a:p>
      </dgm:t>
    </dgm:pt>
    <dgm:pt modelId="{E74317F2-2F95-4755-8A7E-910EBCC58081}">
      <dgm:prSet/>
      <dgm:spPr/>
      <dgm:t>
        <a:bodyPr/>
        <a:lstStyle/>
        <a:p>
          <a:pPr rtl="0"/>
          <a:r>
            <a:rPr lang="en-GB" b="1" dirty="0" err="1"/>
            <a:t>Democracia</a:t>
          </a:r>
          <a:r>
            <a:rPr lang="en-GB" b="1" dirty="0"/>
            <a:t>, No </a:t>
          </a:r>
          <a:r>
            <a:rPr lang="en-GB" b="1" dirty="0" err="1"/>
            <a:t>violencia</a:t>
          </a:r>
          <a:r>
            <a:rPr lang="en-GB" b="1" dirty="0"/>
            <a:t> y Paz</a:t>
          </a:r>
          <a:endParaRPr lang="es-MX" dirty="0"/>
        </a:p>
      </dgm:t>
    </dgm:pt>
    <dgm:pt modelId="{B2AAB8E9-3697-4F03-8CC3-03886275C1FA}" type="parTrans" cxnId="{0D1657C4-919D-4800-AC54-A4B8F44E9FF6}">
      <dgm:prSet/>
      <dgm:spPr/>
      <dgm:t>
        <a:bodyPr/>
        <a:lstStyle/>
        <a:p>
          <a:endParaRPr lang="es-MX"/>
        </a:p>
      </dgm:t>
    </dgm:pt>
    <dgm:pt modelId="{675A762D-BCB5-49EA-9CF6-3D373A279E5D}" type="sibTrans" cxnId="{0D1657C4-919D-4800-AC54-A4B8F44E9FF6}">
      <dgm:prSet/>
      <dgm:spPr/>
      <dgm:t>
        <a:bodyPr/>
        <a:lstStyle/>
        <a:p>
          <a:endParaRPr lang="es-MX"/>
        </a:p>
      </dgm:t>
    </dgm:pt>
    <dgm:pt modelId="{094E6D3D-D482-49E9-B9DA-B406B0FFDDA6}" type="pres">
      <dgm:prSet presAssocID="{8B73446F-17A6-4EE8-9F17-5FBFD3B189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8ADF4-8D38-41E9-A999-A863913ACF02}" type="pres">
      <dgm:prSet presAssocID="{8B73446F-17A6-4EE8-9F17-5FBFD3B18958}" presName="diamond" presStyleLbl="bgShp" presStyleIdx="0" presStyleCnt="1"/>
      <dgm:spPr/>
    </dgm:pt>
    <dgm:pt modelId="{0F88B35E-48B4-422A-8CCC-744CA226C2B0}" type="pres">
      <dgm:prSet presAssocID="{8B73446F-17A6-4EE8-9F17-5FBFD3B1895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AB723-5418-4DA8-8FE7-BD95575924D5}" type="pres">
      <dgm:prSet presAssocID="{8B73446F-17A6-4EE8-9F17-5FBFD3B1895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77D36-B2E3-4E09-9268-537F63179F10}" type="pres">
      <dgm:prSet presAssocID="{8B73446F-17A6-4EE8-9F17-5FBFD3B1895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C2B22-C47A-4CFB-B798-6E1F873FB050}" type="pres">
      <dgm:prSet presAssocID="{8B73446F-17A6-4EE8-9F17-5FBFD3B1895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BA60A-E3F4-4D25-B4E7-3A24F807AA63}" type="presOf" srcId="{D260E596-549A-4D25-A797-D1949B400E4E}" destId="{0F88B35E-48B4-422A-8CCC-744CA226C2B0}" srcOrd="0" destOrd="0" presId="urn:microsoft.com/office/officeart/2005/8/layout/matrix3"/>
    <dgm:cxn modelId="{3A6433DC-38DB-4DD3-9B4A-DB63EDF8BC09}" srcId="{8B73446F-17A6-4EE8-9F17-5FBFD3B18958}" destId="{FCD33F74-7D1D-4D6F-9ED4-CC0C3842CA82}" srcOrd="2" destOrd="0" parTransId="{5F8AF842-1179-4BC9-B41F-DE6971ACEED7}" sibTransId="{B7E4E17F-0BBB-46A1-A9E5-1913087A29D4}"/>
    <dgm:cxn modelId="{8DA60292-1F0F-48D0-B237-34C62C759ACB}" type="presOf" srcId="{FCD33F74-7D1D-4D6F-9ED4-CC0C3842CA82}" destId="{83A77D36-B2E3-4E09-9268-537F63179F10}" srcOrd="0" destOrd="0" presId="urn:microsoft.com/office/officeart/2005/8/layout/matrix3"/>
    <dgm:cxn modelId="{1922DA21-8B49-4B3C-A10F-8086F34A1381}" srcId="{8B73446F-17A6-4EE8-9F17-5FBFD3B18958}" destId="{C6EE00C6-A3C3-4E6D-A7B8-1996EBDBDE12}" srcOrd="1" destOrd="0" parTransId="{C0814F02-34E4-4EA0-84FA-540C31881E53}" sibTransId="{D2A43988-F09D-412D-8AA5-2FC84B23CC4D}"/>
    <dgm:cxn modelId="{DC22994A-6D92-4136-B0EE-296A5FB1AF97}" srcId="{8B73446F-17A6-4EE8-9F17-5FBFD3B18958}" destId="{D260E596-549A-4D25-A797-D1949B400E4E}" srcOrd="0" destOrd="0" parTransId="{7E4E72A6-43B4-437F-92B3-6FB393171CFD}" sibTransId="{F2B4D340-6237-496E-BAE0-3356CFBA9FFE}"/>
    <dgm:cxn modelId="{791710A9-CE5F-4671-B607-3F874444F612}" type="presOf" srcId="{C6EE00C6-A3C3-4E6D-A7B8-1996EBDBDE12}" destId="{2FAAB723-5418-4DA8-8FE7-BD95575924D5}" srcOrd="0" destOrd="0" presId="urn:microsoft.com/office/officeart/2005/8/layout/matrix3"/>
    <dgm:cxn modelId="{910F2679-7CD1-458F-8FDC-50ACCEE25C43}" type="presOf" srcId="{8B73446F-17A6-4EE8-9F17-5FBFD3B18958}" destId="{094E6D3D-D482-49E9-B9DA-B406B0FFDDA6}" srcOrd="0" destOrd="0" presId="urn:microsoft.com/office/officeart/2005/8/layout/matrix3"/>
    <dgm:cxn modelId="{B08E7006-100E-4E9A-855E-92A8537CDD9D}" type="presOf" srcId="{E74317F2-2F95-4755-8A7E-910EBCC58081}" destId="{9DBC2B22-C47A-4CFB-B798-6E1F873FB050}" srcOrd="0" destOrd="0" presId="urn:microsoft.com/office/officeart/2005/8/layout/matrix3"/>
    <dgm:cxn modelId="{0D1657C4-919D-4800-AC54-A4B8F44E9FF6}" srcId="{8B73446F-17A6-4EE8-9F17-5FBFD3B18958}" destId="{E74317F2-2F95-4755-8A7E-910EBCC58081}" srcOrd="3" destOrd="0" parTransId="{B2AAB8E9-3697-4F03-8CC3-03886275C1FA}" sibTransId="{675A762D-BCB5-49EA-9CF6-3D373A279E5D}"/>
    <dgm:cxn modelId="{229BB749-145B-4090-92F9-5FB92180B03C}" type="presParOf" srcId="{094E6D3D-D482-49E9-B9DA-B406B0FFDDA6}" destId="{B418ADF4-8D38-41E9-A999-A863913ACF02}" srcOrd="0" destOrd="0" presId="urn:microsoft.com/office/officeart/2005/8/layout/matrix3"/>
    <dgm:cxn modelId="{8B6CD0FC-CA89-4132-8CE1-A73E307C79E8}" type="presParOf" srcId="{094E6D3D-D482-49E9-B9DA-B406B0FFDDA6}" destId="{0F88B35E-48B4-422A-8CCC-744CA226C2B0}" srcOrd="1" destOrd="0" presId="urn:microsoft.com/office/officeart/2005/8/layout/matrix3"/>
    <dgm:cxn modelId="{F2FF644B-2F91-4D23-BB46-A8266A258FF5}" type="presParOf" srcId="{094E6D3D-D482-49E9-B9DA-B406B0FFDDA6}" destId="{2FAAB723-5418-4DA8-8FE7-BD95575924D5}" srcOrd="2" destOrd="0" presId="urn:microsoft.com/office/officeart/2005/8/layout/matrix3"/>
    <dgm:cxn modelId="{506DA4B7-6B23-40A3-9D56-AF6AA3FDB24C}" type="presParOf" srcId="{094E6D3D-D482-49E9-B9DA-B406B0FFDDA6}" destId="{83A77D36-B2E3-4E09-9268-537F63179F10}" srcOrd="3" destOrd="0" presId="urn:microsoft.com/office/officeart/2005/8/layout/matrix3"/>
    <dgm:cxn modelId="{FB37E5D2-D81B-435A-BA1F-3D60425A4EEC}" type="presParOf" srcId="{094E6D3D-D482-49E9-B9DA-B406B0FFDDA6}" destId="{9DBC2B22-C47A-4CFB-B798-6E1F873FB0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1CFD2-A810-495D-AC7E-489BA1BE5810}">
      <dsp:nvSpPr>
        <dsp:cNvPr id="0" name=""/>
        <dsp:cNvSpPr/>
      </dsp:nvSpPr>
      <dsp:spPr>
        <a:xfrm rot="21300000">
          <a:off x="25975" y="2272273"/>
          <a:ext cx="8412503" cy="963358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E8DFB-6DE1-447A-8968-AB9EEA721F17}">
      <dsp:nvSpPr>
        <dsp:cNvPr id="0" name=""/>
        <dsp:cNvSpPr/>
      </dsp:nvSpPr>
      <dsp:spPr>
        <a:xfrm>
          <a:off x="0" y="752066"/>
          <a:ext cx="2539336" cy="169620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1B3CD-524B-461F-9280-3A925FF3F119}">
      <dsp:nvSpPr>
        <dsp:cNvPr id="0" name=""/>
        <dsp:cNvSpPr/>
      </dsp:nvSpPr>
      <dsp:spPr>
        <a:xfrm>
          <a:off x="1983878" y="469339"/>
          <a:ext cx="6449453" cy="212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>
              <a:latin typeface="Arial Narrow" pitchFamily="34" charset="0"/>
            </a:rPr>
            <a:t>La capacidad de la especie humana para convivir con los efectos de estas dinámicas sin sufrir grandes traumatismos o permitiéndole recuperarse rápidamente va disminuyendo dramáticamente. </a:t>
          </a:r>
          <a:endParaRPr lang="es-MX" sz="2800" kern="1200" dirty="0">
            <a:latin typeface="Arial Narrow" pitchFamily="34" charset="0"/>
          </a:endParaRPr>
        </a:p>
      </dsp:txBody>
      <dsp:txXfrm>
        <a:off x="1983878" y="469339"/>
        <a:ext cx="6449453" cy="2122939"/>
      </dsp:txXfrm>
    </dsp:sp>
    <dsp:sp modelId="{094CDA5D-7DC4-4F20-9CC6-3A12E855BAB6}">
      <dsp:nvSpPr>
        <dsp:cNvPr id="0" name=""/>
        <dsp:cNvSpPr/>
      </dsp:nvSpPr>
      <dsp:spPr>
        <a:xfrm rot="16200000">
          <a:off x="6155003" y="2723852"/>
          <a:ext cx="2539336" cy="2021846"/>
        </a:xfrm>
        <a:prstGeom prst="up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3EA3-4B77-4143-A500-98754E8E4229}">
      <dsp:nvSpPr>
        <dsp:cNvPr id="0" name=""/>
        <dsp:cNvSpPr/>
      </dsp:nvSpPr>
      <dsp:spPr>
        <a:xfrm>
          <a:off x="13" y="2928960"/>
          <a:ext cx="6537565" cy="212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/>
            <a:t>“Cada vez nuestro techo (territorio y comunidades)  soporta menos aguaceros (</a:t>
          </a:r>
          <a:r>
            <a:rPr lang="es-ES_tradnl" sz="2800" kern="1200" dirty="0">
              <a:solidFill>
                <a:schemeClr val="accent2">
                  <a:lumMod val="50000"/>
                </a:schemeClr>
              </a:solidFill>
            </a:rPr>
            <a:t>amenazas</a:t>
          </a:r>
          <a:r>
            <a:rPr lang="es-ES_tradnl" sz="2800" kern="1200" dirty="0"/>
            <a:t>)  puesto que tiene más goteras (</a:t>
          </a:r>
          <a:r>
            <a:rPr lang="es-ES_tradnl" sz="2800" kern="1200" dirty="0">
              <a:solidFill>
                <a:schemeClr val="accent2">
                  <a:lumMod val="50000"/>
                </a:schemeClr>
              </a:solidFill>
            </a:rPr>
            <a:t>exposición-impacto</a:t>
          </a:r>
          <a:r>
            <a:rPr lang="es-ES_tradnl" sz="2800" kern="1200" dirty="0"/>
            <a:t>)” </a:t>
          </a:r>
          <a:r>
            <a:rPr lang="es-ES_tradnl" sz="1200" kern="1200" dirty="0"/>
            <a:t>Gustavo </a:t>
          </a:r>
          <a:r>
            <a:rPr lang="es-ES_tradnl" sz="1200" kern="1200" dirty="0" err="1"/>
            <a:t>Wilches</a:t>
          </a:r>
          <a:r>
            <a:rPr lang="es-ES_tradnl" sz="1200" kern="1200" dirty="0"/>
            <a:t> en Aguaceros y goteras: </a:t>
          </a:r>
          <a:r>
            <a:rPr lang="es-MX" sz="1200" kern="1200" dirty="0">
              <a:hlinkClick xmlns:r="http://schemas.openxmlformats.org/officeDocument/2006/relationships" r:id="rId1"/>
            </a:rPr>
            <a:t>http://enosaquiwilchez.blogspot.com</a:t>
          </a:r>
          <a:r>
            <a:rPr lang="es-MX" sz="1200" kern="1200" dirty="0"/>
            <a:t> .</a:t>
          </a:r>
          <a:endParaRPr lang="es-ES_tradnl" sz="2400" kern="1200" dirty="0"/>
        </a:p>
      </dsp:txBody>
      <dsp:txXfrm>
        <a:off x="13" y="2928960"/>
        <a:ext cx="6537565" cy="2122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1B3DC-59E3-41FE-B61E-2B67C6BC49E3}">
      <dsp:nvSpPr>
        <dsp:cNvPr id="0" name=""/>
        <dsp:cNvSpPr/>
      </dsp:nvSpPr>
      <dsp:spPr>
        <a:xfrm>
          <a:off x="2194202" y="325135"/>
          <a:ext cx="4680617" cy="468061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Crecimiento de la población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4584660" y="826630"/>
        <a:ext cx="1365180" cy="1002989"/>
      </dsp:txXfrm>
    </dsp:sp>
    <dsp:sp modelId="{4FAA26F1-AED3-404F-8165-2C104985B591}">
      <dsp:nvSpPr>
        <dsp:cNvPr id="0" name=""/>
        <dsp:cNvSpPr/>
      </dsp:nvSpPr>
      <dsp:spPr>
        <a:xfrm>
          <a:off x="2054898" y="566410"/>
          <a:ext cx="4680617" cy="468061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Urbanización de la región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5258892" y="2433085"/>
        <a:ext cx="1415329" cy="947267"/>
      </dsp:txXfrm>
    </dsp:sp>
    <dsp:sp modelId="{1D02352D-035A-4BBF-8140-5920C9B298B3}">
      <dsp:nvSpPr>
        <dsp:cNvPr id="0" name=""/>
        <dsp:cNvSpPr/>
      </dsp:nvSpPr>
      <dsp:spPr>
        <a:xfrm>
          <a:off x="2054898" y="566410"/>
          <a:ext cx="4680617" cy="468061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Pobreza y desigualdad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4445356" y="3742543"/>
        <a:ext cx="1365180" cy="1002989"/>
      </dsp:txXfrm>
    </dsp:sp>
    <dsp:sp modelId="{E9755A2F-3758-46C1-A788-50A8BA7C7C7F}">
      <dsp:nvSpPr>
        <dsp:cNvPr id="0" name=""/>
        <dsp:cNvSpPr/>
      </dsp:nvSpPr>
      <dsp:spPr>
        <a:xfrm>
          <a:off x="2054898" y="566410"/>
          <a:ext cx="4680617" cy="468061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Amenazas a la biodiversidad y ecosistemas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2979877" y="3742543"/>
        <a:ext cx="1365180" cy="1002989"/>
      </dsp:txXfrm>
    </dsp:sp>
    <dsp:sp modelId="{32D72F00-AA00-4B01-9133-5A8404CF19C1}">
      <dsp:nvSpPr>
        <dsp:cNvPr id="0" name=""/>
        <dsp:cNvSpPr/>
      </dsp:nvSpPr>
      <dsp:spPr>
        <a:xfrm>
          <a:off x="2054898" y="566410"/>
          <a:ext cx="4680617" cy="468061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Cambio climático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2127336" y="2433085"/>
        <a:ext cx="1415329" cy="947267"/>
      </dsp:txXfrm>
    </dsp:sp>
    <dsp:sp modelId="{60603E6F-4BBE-4670-BF9D-7A2C15647347}">
      <dsp:nvSpPr>
        <dsp:cNvPr id="0" name=""/>
        <dsp:cNvSpPr/>
      </dsp:nvSpPr>
      <dsp:spPr>
        <a:xfrm>
          <a:off x="2054898" y="566410"/>
          <a:ext cx="4680617" cy="468061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</a:rPr>
            <a:t>Conflictos armados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2979877" y="1067905"/>
        <a:ext cx="1365180" cy="100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57CE9-E108-46D2-AC29-79A421A16E22}">
      <dsp:nvSpPr>
        <dsp:cNvPr id="0" name=""/>
        <dsp:cNvSpPr/>
      </dsp:nvSpPr>
      <dsp:spPr>
        <a:xfrm>
          <a:off x="0" y="367832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Igualdad de oportunidades</a:t>
          </a:r>
          <a:endParaRPr lang="es-MX" sz="1600" kern="1200" dirty="0"/>
        </a:p>
      </dsp:txBody>
      <dsp:txXfrm>
        <a:off x="0" y="367832"/>
        <a:ext cx="8229600" cy="680400"/>
      </dsp:txXfrm>
    </dsp:sp>
    <dsp:sp modelId="{94C458A1-3712-4EFB-BA1D-768CEF905E94}">
      <dsp:nvSpPr>
        <dsp:cNvPr id="0" name=""/>
        <dsp:cNvSpPr/>
      </dsp:nvSpPr>
      <dsp:spPr>
        <a:xfrm>
          <a:off x="411480" y="131672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Equidad</a:t>
          </a:r>
          <a:endParaRPr lang="es-MX" sz="2400" kern="1200" dirty="0"/>
        </a:p>
      </dsp:txBody>
      <dsp:txXfrm>
        <a:off x="434537" y="154729"/>
        <a:ext cx="5714606" cy="426206"/>
      </dsp:txXfrm>
    </dsp:sp>
    <dsp:sp modelId="{8FAD41FF-16FF-4CD1-BB5A-5538E84C1E7F}">
      <dsp:nvSpPr>
        <dsp:cNvPr id="0" name=""/>
        <dsp:cNvSpPr/>
      </dsp:nvSpPr>
      <dsp:spPr>
        <a:xfrm>
          <a:off x="0" y="1358455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Responsabilidad con generaciones venideras desde la perspectiva ambiental, cultural y social.</a:t>
          </a:r>
          <a:endParaRPr lang="es-MX" sz="1600" kern="1200" dirty="0"/>
        </a:p>
      </dsp:txBody>
      <dsp:txXfrm>
        <a:off x="0" y="1358455"/>
        <a:ext cx="8229600" cy="907200"/>
      </dsp:txXfrm>
    </dsp:sp>
    <dsp:sp modelId="{42AAE6E1-0325-41D4-B998-508102A0247F}">
      <dsp:nvSpPr>
        <dsp:cNvPr id="0" name=""/>
        <dsp:cNvSpPr/>
      </dsp:nvSpPr>
      <dsp:spPr>
        <a:xfrm>
          <a:off x="411480" y="1134632"/>
          <a:ext cx="57607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Sostenibilidad</a:t>
          </a:r>
          <a:r>
            <a:rPr lang="es-ES_tradnl" sz="1400" kern="1200" dirty="0"/>
            <a:t> </a:t>
          </a:r>
          <a:endParaRPr lang="es-MX" sz="1400" kern="1200" dirty="0"/>
        </a:p>
      </dsp:txBody>
      <dsp:txXfrm>
        <a:off x="434537" y="1157689"/>
        <a:ext cx="5714606" cy="426206"/>
      </dsp:txXfrm>
    </dsp:sp>
    <dsp:sp modelId="{85F84912-C8A0-43DF-A972-156CA0902BA6}">
      <dsp:nvSpPr>
        <dsp:cNvPr id="0" name=""/>
        <dsp:cNvSpPr/>
      </dsp:nvSpPr>
      <dsp:spPr>
        <a:xfrm>
          <a:off x="0" y="260055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3E54F-00D5-4BE6-8824-A47A19A7E41D}">
      <dsp:nvSpPr>
        <dsp:cNvPr id="0" name=""/>
        <dsp:cNvSpPr/>
      </dsp:nvSpPr>
      <dsp:spPr>
        <a:xfrm>
          <a:off x="411480" y="2364392"/>
          <a:ext cx="576072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Productividad</a:t>
          </a:r>
          <a:endParaRPr lang="es-MX" sz="2400" kern="1200" dirty="0"/>
        </a:p>
      </dsp:txBody>
      <dsp:txXfrm>
        <a:off x="434537" y="2387449"/>
        <a:ext cx="5714606" cy="426206"/>
      </dsp:txXfrm>
    </dsp:sp>
    <dsp:sp modelId="{3CECF42B-F3B5-4A0D-BE7C-0DD65AAD8F3D}">
      <dsp:nvSpPr>
        <dsp:cNvPr id="0" name=""/>
        <dsp:cNvSpPr/>
      </dsp:nvSpPr>
      <dsp:spPr>
        <a:xfrm>
          <a:off x="0" y="332631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Inserción activa, directa  y creciente de los ciudadanos en la solución de problemas comunes</a:t>
          </a:r>
          <a:endParaRPr lang="es-MX" sz="1600" kern="1200" dirty="0"/>
        </a:p>
      </dsp:txBody>
      <dsp:txXfrm>
        <a:off x="0" y="3326312"/>
        <a:ext cx="8229600" cy="907200"/>
      </dsp:txXfrm>
    </dsp:sp>
    <dsp:sp modelId="{35E31E52-E426-4C15-83A4-96A20FB835CD}">
      <dsp:nvSpPr>
        <dsp:cNvPr id="0" name=""/>
        <dsp:cNvSpPr/>
      </dsp:nvSpPr>
      <dsp:spPr>
        <a:xfrm>
          <a:off x="411480" y="3090152"/>
          <a:ext cx="576072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Poder de participación</a:t>
          </a:r>
          <a:endParaRPr lang="es-MX" sz="2400" kern="1200" dirty="0"/>
        </a:p>
      </dsp:txBody>
      <dsp:txXfrm>
        <a:off x="434537" y="3113209"/>
        <a:ext cx="5714606" cy="426206"/>
      </dsp:txXfrm>
    </dsp:sp>
    <dsp:sp modelId="{B2CF4392-20ED-4584-A9EE-E9502467FD9E}">
      <dsp:nvSpPr>
        <dsp:cNvPr id="0" name=""/>
        <dsp:cNvSpPr/>
      </dsp:nvSpPr>
      <dsp:spPr>
        <a:xfrm>
          <a:off x="0" y="455607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</dsp:txBody>
      <dsp:txXfrm>
        <a:off x="0" y="4556072"/>
        <a:ext cx="8229600" cy="403200"/>
      </dsp:txXfrm>
    </dsp:sp>
    <dsp:sp modelId="{939B5BA3-CB81-4CE3-8398-7F8EB9C4B837}">
      <dsp:nvSpPr>
        <dsp:cNvPr id="0" name=""/>
        <dsp:cNvSpPr/>
      </dsp:nvSpPr>
      <dsp:spPr>
        <a:xfrm>
          <a:off x="411480" y="4319912"/>
          <a:ext cx="57607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/>
            <a:t>Seguridad humana</a:t>
          </a:r>
          <a:endParaRPr lang="es-MX" sz="2800" kern="1200" dirty="0"/>
        </a:p>
      </dsp:txBody>
      <dsp:txXfrm>
        <a:off x="434537" y="4342969"/>
        <a:ext cx="571460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B6BD-D226-4775-ABE2-A578C5AFC635}">
      <dsp:nvSpPr>
        <dsp:cNvPr id="0" name=""/>
        <dsp:cNvSpPr/>
      </dsp:nvSpPr>
      <dsp:spPr>
        <a:xfrm rot="5400000">
          <a:off x="-549327" y="549327"/>
          <a:ext cx="3662184" cy="256352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700" kern="1200" dirty="0"/>
            <a:t>Desarrollo sostenible</a:t>
          </a:r>
          <a:endParaRPr lang="es-MX" sz="3700" kern="1200" dirty="0"/>
        </a:p>
      </dsp:txBody>
      <dsp:txXfrm rot="-5400000">
        <a:off x="1" y="1281763"/>
        <a:ext cx="2563528" cy="1098656"/>
      </dsp:txXfrm>
    </dsp:sp>
    <dsp:sp modelId="{3F8E3AB0-5FF0-41B6-87B9-242D9D52C703}">
      <dsp:nvSpPr>
        <dsp:cNvPr id="0" name=""/>
        <dsp:cNvSpPr/>
      </dsp:nvSpPr>
      <dsp:spPr>
        <a:xfrm rot="5400000">
          <a:off x="4186013" y="-1642825"/>
          <a:ext cx="2380419" cy="5666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700" kern="1200" dirty="0"/>
            <a:t>Aquel que satisface las necesidades de las generaciones presentes sin comprometer la habilidad de las generaciones futuras  para satisfacer sus propias necesidades.</a:t>
          </a:r>
          <a:endParaRPr lang="es-MX" sz="2700" kern="1200" dirty="0"/>
        </a:p>
      </dsp:txBody>
      <dsp:txXfrm rot="-5400000">
        <a:off x="2543187" y="116203"/>
        <a:ext cx="5549869" cy="2148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365B-3C8C-4A14-99F8-4A31D1F8B88F}">
      <dsp:nvSpPr>
        <dsp:cNvPr id="0" name=""/>
        <dsp:cNvSpPr/>
      </dsp:nvSpPr>
      <dsp:spPr>
        <a:xfrm>
          <a:off x="0" y="0"/>
          <a:ext cx="5143536" cy="5143536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EC8BE-BEBC-458E-9A1E-26445BADDA40}">
      <dsp:nvSpPr>
        <dsp:cNvPr id="0" name=""/>
        <dsp:cNvSpPr/>
      </dsp:nvSpPr>
      <dsp:spPr>
        <a:xfrm>
          <a:off x="2340386" y="627593"/>
          <a:ext cx="5939202" cy="896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Ningún recurso renovable deberá utilizarse a un ritmo superior al de su generación. </a:t>
          </a:r>
          <a:endParaRPr lang="es-MX" sz="2400" kern="1200" dirty="0"/>
        </a:p>
      </dsp:txBody>
      <dsp:txXfrm>
        <a:off x="2384130" y="671337"/>
        <a:ext cx="5851714" cy="808612"/>
      </dsp:txXfrm>
    </dsp:sp>
    <dsp:sp modelId="{42E97695-F65D-4817-8DC1-879FE3CCF78C}">
      <dsp:nvSpPr>
        <dsp:cNvPr id="0" name=""/>
        <dsp:cNvSpPr/>
      </dsp:nvSpPr>
      <dsp:spPr>
        <a:xfrm>
          <a:off x="2340369" y="1724841"/>
          <a:ext cx="6039601" cy="1446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Ningún contaminante deberá producirse a un ritmo superior al que pueda ser reciclado, neutralizado o absorbido por el medio ambiente. </a:t>
          </a:r>
          <a:endParaRPr lang="es-MX" sz="2400" kern="1200" dirty="0"/>
        </a:p>
      </dsp:txBody>
      <dsp:txXfrm>
        <a:off x="2410959" y="1795431"/>
        <a:ext cx="5898421" cy="1304866"/>
      </dsp:txXfrm>
    </dsp:sp>
    <dsp:sp modelId="{4601B2F6-3357-4B67-BCF9-302C6CDC6FA1}">
      <dsp:nvSpPr>
        <dsp:cNvPr id="0" name=""/>
        <dsp:cNvSpPr/>
      </dsp:nvSpPr>
      <dsp:spPr>
        <a:xfrm>
          <a:off x="2340386" y="3426903"/>
          <a:ext cx="6095000" cy="1436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Ningún recurso no renovable deberá aprovecharse a mayor velocidad de la necesaria para sustituirlo por un recurso renovable utilizado de manera sostenible. </a:t>
          </a:r>
          <a:endParaRPr lang="es-MX" sz="2400" kern="1200" dirty="0"/>
        </a:p>
      </dsp:txBody>
      <dsp:txXfrm>
        <a:off x="2410511" y="3497028"/>
        <a:ext cx="5954750" cy="1296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DBE3-EA25-4A78-B45B-C837A4E6A44C}">
      <dsp:nvSpPr>
        <dsp:cNvPr id="0" name=""/>
        <dsp:cNvSpPr/>
      </dsp:nvSpPr>
      <dsp:spPr>
        <a:xfrm rot="10800000">
          <a:off x="570799" y="2391"/>
          <a:ext cx="7088001" cy="136903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Declaración de principios que tiene el propósito de formar una sociedad justa, sostenible y pacífica en el siglo 21. </a:t>
          </a:r>
        </a:p>
      </dsp:txBody>
      <dsp:txXfrm rot="10800000">
        <a:off x="913057" y="2391"/>
        <a:ext cx="6745743" cy="1369034"/>
      </dsp:txXfrm>
    </dsp:sp>
    <dsp:sp modelId="{48762902-CCE2-42CF-BED3-886F78017678}">
      <dsp:nvSpPr>
        <dsp:cNvPr id="0" name=""/>
        <dsp:cNvSpPr/>
      </dsp:nvSpPr>
      <dsp:spPr>
        <a:xfrm>
          <a:off x="142876" y="0"/>
          <a:ext cx="1369034" cy="13690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71C0-3587-4278-AC4D-99281F6A5387}">
      <dsp:nvSpPr>
        <dsp:cNvPr id="0" name=""/>
        <dsp:cNvSpPr/>
      </dsp:nvSpPr>
      <dsp:spPr>
        <a:xfrm rot="10800000">
          <a:off x="533831" y="1780093"/>
          <a:ext cx="7161937" cy="136903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Inspira un nuevo sentido de interdependencia y responsabilidad compartida</a:t>
          </a:r>
        </a:p>
      </dsp:txBody>
      <dsp:txXfrm rot="10800000">
        <a:off x="876089" y="1780093"/>
        <a:ext cx="6819679" cy="1369034"/>
      </dsp:txXfrm>
    </dsp:sp>
    <dsp:sp modelId="{E61754F2-831D-48B2-9B3C-6782E6EC62FC}">
      <dsp:nvSpPr>
        <dsp:cNvPr id="0" name=""/>
        <dsp:cNvSpPr/>
      </dsp:nvSpPr>
      <dsp:spPr>
        <a:xfrm>
          <a:off x="142876" y="1785952"/>
          <a:ext cx="1369034" cy="1369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7BE5D-7B0C-4740-90D0-D91A83C33478}">
      <dsp:nvSpPr>
        <dsp:cNvPr id="0" name=""/>
        <dsp:cNvSpPr/>
      </dsp:nvSpPr>
      <dsp:spPr>
        <a:xfrm rot="10800000">
          <a:off x="524172" y="3557795"/>
          <a:ext cx="7181255" cy="136903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Expresión de esperanza y llamado de ayuda para crear una sociedad global en un momento crítico en la historia.</a:t>
          </a:r>
        </a:p>
      </dsp:txBody>
      <dsp:txXfrm rot="10800000">
        <a:off x="866430" y="3557795"/>
        <a:ext cx="6838997" cy="1369034"/>
      </dsp:txXfrm>
    </dsp:sp>
    <dsp:sp modelId="{4F8D8087-8DC5-461D-A881-410177B9CEC5}">
      <dsp:nvSpPr>
        <dsp:cNvPr id="0" name=""/>
        <dsp:cNvSpPr/>
      </dsp:nvSpPr>
      <dsp:spPr>
        <a:xfrm>
          <a:off x="71440" y="3560187"/>
          <a:ext cx="1369034" cy="13690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B921-6D97-47E0-BC0B-7E4D36E9B341}">
      <dsp:nvSpPr>
        <dsp:cNvPr id="0" name=""/>
        <dsp:cNvSpPr/>
      </dsp:nvSpPr>
      <dsp:spPr>
        <a:xfrm>
          <a:off x="0" y="0"/>
          <a:ext cx="6686596" cy="1077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Un Preámbulo</a:t>
          </a:r>
          <a:r>
            <a:rPr lang="es-MX" sz="2800" kern="1200" dirty="0"/>
            <a:t> </a:t>
          </a:r>
        </a:p>
      </dsp:txBody>
      <dsp:txXfrm>
        <a:off x="31551" y="31551"/>
        <a:ext cx="5433144" cy="1014137"/>
      </dsp:txXfrm>
    </dsp:sp>
    <dsp:sp modelId="{DFA37F7B-B91F-42E3-8D7E-E125B11FDE00}">
      <dsp:nvSpPr>
        <dsp:cNvPr id="0" name=""/>
        <dsp:cNvSpPr/>
      </dsp:nvSpPr>
      <dsp:spPr>
        <a:xfrm>
          <a:off x="560002" y="1273101"/>
          <a:ext cx="6686596" cy="1077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4 Principios fundamentales </a:t>
          </a:r>
          <a:endParaRPr lang="es-MX" sz="2800" kern="1200" dirty="0"/>
        </a:p>
      </dsp:txBody>
      <dsp:txXfrm>
        <a:off x="591553" y="1304652"/>
        <a:ext cx="5363286" cy="1014137"/>
      </dsp:txXfrm>
    </dsp:sp>
    <dsp:sp modelId="{D5107B30-5398-4BE1-B7D3-663A914E2652}">
      <dsp:nvSpPr>
        <dsp:cNvPr id="0" name=""/>
        <dsp:cNvSpPr/>
      </dsp:nvSpPr>
      <dsp:spPr>
        <a:xfrm>
          <a:off x="1111646" y="2546202"/>
          <a:ext cx="6686596" cy="1077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61 principios de apoyo</a:t>
          </a:r>
          <a:endParaRPr lang="es-MX" sz="2800" kern="1200" dirty="0"/>
        </a:p>
      </dsp:txBody>
      <dsp:txXfrm>
        <a:off x="1143197" y="2577753"/>
        <a:ext cx="5371644" cy="1014137"/>
      </dsp:txXfrm>
    </dsp:sp>
    <dsp:sp modelId="{B097D8BE-47A7-4C77-8C00-8E38EF094494}">
      <dsp:nvSpPr>
        <dsp:cNvPr id="0" name=""/>
        <dsp:cNvSpPr/>
      </dsp:nvSpPr>
      <dsp:spPr>
        <a:xfrm>
          <a:off x="1671649" y="3819304"/>
          <a:ext cx="6686596" cy="1077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La conclusión: un llamado al compromiso y a la acción.</a:t>
          </a:r>
          <a:endParaRPr lang="es-MX" sz="2800" kern="1200" dirty="0"/>
        </a:p>
      </dsp:txBody>
      <dsp:txXfrm>
        <a:off x="1703200" y="3850855"/>
        <a:ext cx="5363286" cy="1014137"/>
      </dsp:txXfrm>
    </dsp:sp>
    <dsp:sp modelId="{4D4A4B54-68E9-4F3B-8B6F-CEBBA6163959}">
      <dsp:nvSpPr>
        <dsp:cNvPr id="0" name=""/>
        <dsp:cNvSpPr/>
      </dsp:nvSpPr>
      <dsp:spPr>
        <a:xfrm>
          <a:off x="5986391" y="825067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100" kern="1200"/>
        </a:p>
      </dsp:txBody>
      <dsp:txXfrm>
        <a:off x="6143937" y="825067"/>
        <a:ext cx="385113" cy="526904"/>
      </dsp:txXfrm>
    </dsp:sp>
    <dsp:sp modelId="{EEF0EA22-9BB7-416D-B090-6470E78D4A8D}">
      <dsp:nvSpPr>
        <dsp:cNvPr id="0" name=""/>
        <dsp:cNvSpPr/>
      </dsp:nvSpPr>
      <dsp:spPr>
        <a:xfrm>
          <a:off x="6546393" y="2098169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100" kern="1200"/>
        </a:p>
      </dsp:txBody>
      <dsp:txXfrm>
        <a:off x="6703939" y="2098169"/>
        <a:ext cx="385113" cy="526904"/>
      </dsp:txXfrm>
    </dsp:sp>
    <dsp:sp modelId="{365F8F2D-C740-40C0-BB6B-3082AC8F2544}">
      <dsp:nvSpPr>
        <dsp:cNvPr id="0" name=""/>
        <dsp:cNvSpPr/>
      </dsp:nvSpPr>
      <dsp:spPr>
        <a:xfrm>
          <a:off x="7098037" y="3371270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100" kern="1200"/>
        </a:p>
      </dsp:txBody>
      <dsp:txXfrm>
        <a:off x="7255583" y="3371270"/>
        <a:ext cx="385113" cy="526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ADF4-8D38-41E9-A999-A863913ACF02}">
      <dsp:nvSpPr>
        <dsp:cNvPr id="0" name=""/>
        <dsp:cNvSpPr/>
      </dsp:nvSpPr>
      <dsp:spPr>
        <a:xfrm>
          <a:off x="1928810" y="0"/>
          <a:ext cx="4857784" cy="4857784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F88B35E-48B4-422A-8CCC-744CA226C2B0}">
      <dsp:nvSpPr>
        <dsp:cNvPr id="0" name=""/>
        <dsp:cNvSpPr/>
      </dsp:nvSpPr>
      <dsp:spPr>
        <a:xfrm>
          <a:off x="2390299" y="461489"/>
          <a:ext cx="1894535" cy="1894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/>
            <a:t>Respeto</a:t>
          </a:r>
          <a:r>
            <a:rPr lang="en-GB" sz="2300" b="1" kern="1200" dirty="0"/>
            <a:t> y </a:t>
          </a:r>
          <a:r>
            <a:rPr lang="en-GB" sz="2300" b="1" kern="1200" dirty="0" err="1"/>
            <a:t>cuidado</a:t>
          </a:r>
          <a:r>
            <a:rPr lang="en-GB" sz="2300" b="1" kern="1200" dirty="0"/>
            <a:t> a la </a:t>
          </a:r>
          <a:r>
            <a:rPr lang="en-GB" sz="2300" b="1" kern="1200" dirty="0" err="1"/>
            <a:t>comunidad</a:t>
          </a:r>
          <a:r>
            <a:rPr lang="en-GB" sz="2300" b="1" kern="1200" dirty="0"/>
            <a:t> de </a:t>
          </a:r>
          <a:r>
            <a:rPr lang="en-GB" sz="2300" b="1" kern="1200" dirty="0" err="1"/>
            <a:t>vida</a:t>
          </a:r>
          <a:endParaRPr lang="en-GB" sz="2300" b="1" kern="1200" dirty="0"/>
        </a:p>
      </dsp:txBody>
      <dsp:txXfrm>
        <a:off x="2482783" y="553973"/>
        <a:ext cx="1709567" cy="1709567"/>
      </dsp:txXfrm>
    </dsp:sp>
    <dsp:sp modelId="{2FAAB723-5418-4DA8-8FE7-BD95575924D5}">
      <dsp:nvSpPr>
        <dsp:cNvPr id="0" name=""/>
        <dsp:cNvSpPr/>
      </dsp:nvSpPr>
      <dsp:spPr>
        <a:xfrm>
          <a:off x="4430568" y="461489"/>
          <a:ext cx="1894535" cy="1894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/>
            <a:t>Integridad</a:t>
          </a:r>
          <a:r>
            <a:rPr lang="en-GB" sz="2300" b="1" kern="1200" dirty="0"/>
            <a:t> </a:t>
          </a:r>
          <a:r>
            <a:rPr lang="en-GB" sz="2300" b="1" kern="1200" dirty="0" err="1"/>
            <a:t>ecológica</a:t>
          </a:r>
          <a:endParaRPr lang="en-GB" sz="2300" b="1" kern="1200" dirty="0"/>
        </a:p>
      </dsp:txBody>
      <dsp:txXfrm>
        <a:off x="4523052" y="553973"/>
        <a:ext cx="1709567" cy="1709567"/>
      </dsp:txXfrm>
    </dsp:sp>
    <dsp:sp modelId="{83A77D36-B2E3-4E09-9268-537F63179F10}">
      <dsp:nvSpPr>
        <dsp:cNvPr id="0" name=""/>
        <dsp:cNvSpPr/>
      </dsp:nvSpPr>
      <dsp:spPr>
        <a:xfrm>
          <a:off x="2390299" y="2501758"/>
          <a:ext cx="1894535" cy="1894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/>
            <a:t>Justicia</a:t>
          </a:r>
          <a:r>
            <a:rPr lang="en-GB" sz="2300" b="1" kern="1200" dirty="0"/>
            <a:t> social y </a:t>
          </a:r>
          <a:r>
            <a:rPr lang="en-GB" sz="2300" b="1" kern="1200" dirty="0" err="1"/>
            <a:t>económica</a:t>
          </a:r>
          <a:endParaRPr lang="en-GB" sz="2300" b="1" kern="1200" dirty="0"/>
        </a:p>
      </dsp:txBody>
      <dsp:txXfrm>
        <a:off x="2482783" y="2594242"/>
        <a:ext cx="1709567" cy="1709567"/>
      </dsp:txXfrm>
    </dsp:sp>
    <dsp:sp modelId="{9DBC2B22-C47A-4CFB-B798-6E1F873FB050}">
      <dsp:nvSpPr>
        <dsp:cNvPr id="0" name=""/>
        <dsp:cNvSpPr/>
      </dsp:nvSpPr>
      <dsp:spPr>
        <a:xfrm>
          <a:off x="4430568" y="2501758"/>
          <a:ext cx="1894535" cy="1894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/>
            <a:t>Democracia</a:t>
          </a:r>
          <a:r>
            <a:rPr lang="en-GB" sz="2300" b="1" kern="1200" dirty="0"/>
            <a:t>, No </a:t>
          </a:r>
          <a:r>
            <a:rPr lang="en-GB" sz="2300" b="1" kern="1200" dirty="0" err="1"/>
            <a:t>violencia</a:t>
          </a:r>
          <a:r>
            <a:rPr lang="en-GB" sz="2300" b="1" kern="1200" dirty="0"/>
            <a:t> y Paz</a:t>
          </a:r>
          <a:endParaRPr lang="es-MX" sz="2300" kern="1200" dirty="0"/>
        </a:p>
      </dsp:txBody>
      <dsp:txXfrm>
        <a:off x="4523052" y="2594242"/>
        <a:ext cx="1709567" cy="170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006F01F-AE57-4CEA-8622-92D8FC1739A2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374F339-C030-42F9-B752-CD022FB4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5F95ED0-B7ED-4277-887E-8FBF60FBBAAB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E7E8F64-7EF3-4328-844D-4BF77D30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A49CB7-63EF-4A18-868B-C5CCDFB17F6E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42DE-2CED-474E-BB89-B6396B938168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155CC1-8F9F-49BF-857A-075D9928D2A4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6F0B-0DE9-4AC3-8814-A74CFFDC208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90676B-A219-4940-88E6-6D1E80BB75B3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6E79-A0F4-4A43-A3BA-6504E5B801E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C55B3C-9AAF-4B32-907C-0DF420E8EAF0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A97B-8E28-4F73-978A-F2078E2CDE04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11829-9831-4C86-84BB-C1A3342346E3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69F-1F5B-4C63-AE14-F2C20504646E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655C7-61C7-4DA9-A36E-7EAA518DCCF8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FE6E-C991-491E-A517-7B89D4C380E0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F48652-AE3F-427A-8B87-D043AA621563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E467-5EB5-47D2-9E75-FA922F7811C8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3AEDCB-B700-4FBD-98D5-E401DC467743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74AA-D028-45BC-84FC-74A71B78F0B8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65EAAD-6701-43B1-AB8D-DE6F78F4C1E3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618-520D-4502-BB71-3FC798FF717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36DF44-7A43-4F5A-BA31-1903EB7D6D65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1F8-08EC-4A15-B91E-C191DEEFE5F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7881F-0F8A-4306-8E0A-0383F144A5DC}" type="datetime1">
              <a:rPr lang="es-CR"/>
              <a:pPr>
                <a:defRPr/>
              </a:pPr>
              <a:t>13/6/2017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0B3-482D-4256-BC2B-19755361436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317750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ECA130-F011-4E72-8531-D81FEAB034CB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D%C3%B3lar_estadounidense" TargetMode="External"/><Relationship Id="rId3" Type="http://schemas.openxmlformats.org/officeDocument/2006/relationships/hyperlink" Target="http://es.wikipedia.org/wiki/%C3%8Dndice_de_alfabetizaci%C3%B3n" TargetMode="External"/><Relationship Id="rId7" Type="http://schemas.openxmlformats.org/officeDocument/2006/relationships/hyperlink" Target="http://es.wikipedia.org/wiki/PIB_per_c%C3%A1pita" TargetMode="External"/><Relationship Id="rId2" Type="http://schemas.openxmlformats.org/officeDocument/2006/relationships/hyperlink" Target="http://es.wikipedia.org/wiki/Esperanza_de_vida_al_na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/index.php?title=Educaci%C3%B3n_terciaria&amp;action=edit" TargetMode="External"/><Relationship Id="rId5" Type="http://schemas.openxmlformats.org/officeDocument/2006/relationships/hyperlink" Target="http://es.wikipedia.org/wiki/Educaci%C3%B3n_secundaria" TargetMode="External"/><Relationship Id="rId4" Type="http://schemas.openxmlformats.org/officeDocument/2006/relationships/hyperlink" Target="http://es.wikipedia.org/wiki/Educaci%C3%B3n_primari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/>
        </p:nvSpPr>
        <p:spPr bwMode="auto">
          <a:xfrm>
            <a:off x="1331640" y="3212976"/>
            <a:ext cx="64817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sz="3200" b="1" dirty="0">
                <a:latin typeface="Calibri" pitchFamily="34" charset="0"/>
              </a:rPr>
              <a:t>Dinámicas sociales y naturales en América Latina y el Caribe</a:t>
            </a:r>
            <a:endParaRPr lang="es-CR" altLang="es-CR" sz="3200" b="1" dirty="0"/>
          </a:p>
        </p:txBody>
      </p:sp>
      <p:sp>
        <p:nvSpPr>
          <p:cNvPr id="4" name="1 Título"/>
          <p:cNvSpPr>
            <a:spLocks noGrp="1"/>
          </p:cNvSpPr>
          <p:nvPr/>
        </p:nvSpPr>
        <p:spPr bwMode="auto">
          <a:xfrm>
            <a:off x="-6096" y="1124745"/>
            <a:ext cx="6481762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Curso Tópicos Especiales II para la Administración de Proyectos: Responsabilidad Social Corporativa y Desarrollo Sostenible</a:t>
            </a:r>
            <a:endParaRPr lang="es-CR" alt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35496" y="1191344"/>
            <a:ext cx="8229600" cy="725488"/>
          </a:xfrm>
        </p:spPr>
        <p:txBody>
          <a:bodyPr/>
          <a:lstStyle/>
          <a:p>
            <a:pPr algn="l" eaLnBrk="1" hangingPunct="1"/>
            <a:r>
              <a:rPr lang="es-ES_tradnl" altLang="es-CR" sz="3600" b="1"/>
              <a:t>Puesta en común de conceptos</a:t>
            </a:r>
            <a:endParaRPr lang="es-MX" altLang="es-CR" sz="3600" b="1"/>
          </a:p>
        </p:txBody>
      </p:sp>
      <p:sp>
        <p:nvSpPr>
          <p:cNvPr id="8" name="1 Marcador de contenido"/>
          <p:cNvSpPr>
            <a:spLocks noGrp="1"/>
          </p:cNvSpPr>
          <p:nvPr>
            <p:ph idx="1"/>
          </p:nvPr>
        </p:nvSpPr>
        <p:spPr>
          <a:xfrm>
            <a:off x="586804" y="2637508"/>
            <a:ext cx="8521700" cy="4248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Desarrollo Humano vs Desarrollo Económico</a:t>
            </a:r>
          </a:p>
          <a:p>
            <a:pPr lvl="1" eaLnBrk="1" hangingPunct="1">
              <a:defRPr/>
            </a:pPr>
            <a:r>
              <a:rPr lang="es-CR" dirty="0">
                <a:latin typeface="Arial" pitchFamily="34" charset="0"/>
                <a:cs typeface="Arial" pitchFamily="34" charset="0"/>
              </a:rPr>
              <a:t>Indicador Social Estadístico  -  3 parámetros:</a:t>
            </a:r>
          </a:p>
          <a:p>
            <a:pPr marL="850392" lvl="1" indent="-457200" eaLnBrk="1" hangingPunct="1">
              <a:buFont typeface="+mj-lt"/>
              <a:buAutoNum type="arabicPeriod"/>
              <a:defRPr/>
            </a:pPr>
            <a:r>
              <a:rPr lang="es-CR" b="1" dirty="0">
                <a:latin typeface="Arial" pitchFamily="34" charset="0"/>
                <a:cs typeface="Arial" pitchFamily="34" charset="0"/>
              </a:rPr>
              <a:t>vida larga y saludable</a:t>
            </a:r>
            <a:r>
              <a:rPr lang="es-CR" dirty="0">
                <a:latin typeface="Arial" pitchFamily="34" charset="0"/>
                <a:cs typeface="Arial" pitchFamily="34" charset="0"/>
              </a:rPr>
              <a:t> (medida según la </a:t>
            </a:r>
            <a:r>
              <a:rPr lang="es-CR" dirty="0">
                <a:latin typeface="Arial" pitchFamily="34" charset="0"/>
                <a:cs typeface="Arial" pitchFamily="34" charset="0"/>
                <a:hlinkClick r:id="rId2" action="ppaction://hlinkfile" tooltip="Esperanza de vida al nacer"/>
              </a:rPr>
              <a:t>esperanza de vida al nacer</a:t>
            </a:r>
            <a:r>
              <a:rPr lang="es-CR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850392" lvl="1" indent="-457200" eaLnBrk="1" hangingPunct="1">
              <a:buFont typeface="+mj-lt"/>
              <a:buAutoNum type="arabicPeriod"/>
              <a:defRPr/>
            </a:pPr>
            <a:r>
              <a:rPr lang="es-CR" b="1" dirty="0">
                <a:latin typeface="Arial" pitchFamily="34" charset="0"/>
                <a:cs typeface="Arial" pitchFamily="34" charset="0"/>
              </a:rPr>
              <a:t>educación</a:t>
            </a:r>
            <a:r>
              <a:rPr lang="es-CR" dirty="0">
                <a:latin typeface="Arial" pitchFamily="34" charset="0"/>
                <a:cs typeface="Arial" pitchFamily="34" charset="0"/>
              </a:rPr>
              <a:t> (medida por la </a:t>
            </a:r>
            <a:r>
              <a:rPr lang="es-CR" dirty="0">
                <a:latin typeface="Arial" pitchFamily="34" charset="0"/>
                <a:cs typeface="Arial" pitchFamily="34" charset="0"/>
                <a:hlinkClick r:id="rId3" action="ppaction://hlinkfile" tooltip="Índice de alfabetización"/>
              </a:rPr>
              <a:t>tasa de alfabetización de adultos</a:t>
            </a:r>
            <a:r>
              <a:rPr lang="es-CR" dirty="0">
                <a:latin typeface="Arial" pitchFamily="34" charset="0"/>
                <a:cs typeface="Arial" pitchFamily="34" charset="0"/>
              </a:rPr>
              <a:t> y la tasa bruta combinada de matriculación en </a:t>
            </a:r>
            <a:r>
              <a:rPr lang="es-CR" dirty="0">
                <a:latin typeface="Arial" pitchFamily="34" charset="0"/>
                <a:cs typeface="Arial" pitchFamily="34" charset="0"/>
                <a:hlinkClick r:id="rId4" action="ppaction://hlinkfile" tooltip="Educación primaria"/>
              </a:rPr>
              <a:t>educación primaria</a:t>
            </a:r>
            <a:r>
              <a:rPr lang="es-CR" dirty="0">
                <a:latin typeface="Arial" pitchFamily="34" charset="0"/>
                <a:cs typeface="Arial" pitchFamily="34" charset="0"/>
              </a:rPr>
              <a:t>, </a:t>
            </a:r>
            <a:r>
              <a:rPr lang="es-CR" dirty="0">
                <a:latin typeface="Arial" pitchFamily="34" charset="0"/>
                <a:cs typeface="Arial" pitchFamily="34" charset="0"/>
                <a:hlinkClick r:id="rId5" action="ppaction://hlinkfile" tooltip="Educación secundaria"/>
              </a:rPr>
              <a:t>secundaria</a:t>
            </a:r>
            <a:r>
              <a:rPr lang="es-CR" dirty="0">
                <a:latin typeface="Arial" pitchFamily="34" charset="0"/>
                <a:cs typeface="Arial" pitchFamily="34" charset="0"/>
              </a:rPr>
              <a:t> y </a:t>
            </a:r>
            <a:r>
              <a:rPr lang="es-CR" dirty="0">
                <a:latin typeface="Arial" pitchFamily="34" charset="0"/>
                <a:cs typeface="Arial" pitchFamily="34" charset="0"/>
                <a:hlinkClick r:id="rId6" action="ppaction://hlinkfile" tooltip="Educación terciaria"/>
              </a:rPr>
              <a:t>terciaria</a:t>
            </a:r>
            <a:r>
              <a:rPr lang="es-CR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850392" lvl="1" indent="-457200" eaLnBrk="1" hangingPunct="1">
              <a:buFont typeface="+mj-lt"/>
              <a:buAutoNum type="arabicPeriod"/>
              <a:defRPr/>
            </a:pPr>
            <a:r>
              <a:rPr lang="es-CR" b="1" dirty="0">
                <a:latin typeface="Arial" pitchFamily="34" charset="0"/>
                <a:cs typeface="Arial" pitchFamily="34" charset="0"/>
              </a:rPr>
              <a:t>nivel de vida digno</a:t>
            </a:r>
            <a:r>
              <a:rPr lang="es-CR" dirty="0">
                <a:latin typeface="Arial" pitchFamily="34" charset="0"/>
                <a:cs typeface="Arial" pitchFamily="34" charset="0"/>
              </a:rPr>
              <a:t> (medido por el </a:t>
            </a:r>
            <a:r>
              <a:rPr lang="es-CR" dirty="0">
                <a:latin typeface="Arial" pitchFamily="34" charset="0"/>
                <a:cs typeface="Arial" pitchFamily="34" charset="0"/>
                <a:hlinkClick r:id="rId7" action="ppaction://hlinkfile" tooltip="PIB per cápita"/>
              </a:rPr>
              <a:t>PIB per cápita</a:t>
            </a:r>
            <a:r>
              <a:rPr lang="es-CR" dirty="0">
                <a:latin typeface="Arial" pitchFamily="34" charset="0"/>
                <a:cs typeface="Arial" pitchFamily="34" charset="0"/>
              </a:rPr>
              <a:t> en </a:t>
            </a:r>
            <a:r>
              <a:rPr lang="es-CR" dirty="0">
                <a:latin typeface="Arial" pitchFamily="34" charset="0"/>
                <a:cs typeface="Arial" pitchFamily="34" charset="0"/>
                <a:hlinkClick r:id="rId8" action="ppaction://hlinkfile" tooltip="Dólar estadounidense"/>
              </a:rPr>
              <a:t>USD</a:t>
            </a:r>
            <a:r>
              <a:rPr lang="es-CR" dirty="0">
                <a:latin typeface="Arial" pitchFamily="34" charset="0"/>
                <a:cs typeface="Arial" pitchFamily="34" charset="0"/>
              </a:rPr>
              <a:t>) </a:t>
            </a:r>
          </a:p>
          <a:p>
            <a:pPr lvl="1" eaLnBrk="1" hangingPunct="1">
              <a:defRPr/>
            </a:pPr>
            <a:endParaRPr lang="es-ES_tradnl" dirty="0"/>
          </a:p>
          <a:p>
            <a:pPr lvl="1" algn="just" eaLnBrk="1" hangingPunct="1">
              <a:buFont typeface="Arial" charset="0"/>
              <a:buNone/>
              <a:defRPr/>
            </a:pPr>
            <a:r>
              <a:rPr lang="es-ES_tradnl" sz="3100" dirty="0">
                <a:latin typeface="Arial" pitchFamily="34" charset="0"/>
                <a:cs typeface="Arial" pitchFamily="34" charset="0"/>
              </a:rPr>
              <a:t>El crecimiento económico no asegura  un proceso social sólido y duradero. Siempre se requieren acciones paralelas en lo  social, la democratización, la  salud, de educación, etc.</a:t>
            </a:r>
          </a:p>
          <a:p>
            <a:pPr lvl="1" algn="just" eaLnBrk="1" hangingPunct="1">
              <a:buFont typeface="Arial" charset="0"/>
              <a:buNone/>
              <a:defRPr/>
            </a:pPr>
            <a:endParaRPr lang="es-MX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6512" y="1047899"/>
            <a:ext cx="8229600" cy="796925"/>
          </a:xfrm>
        </p:spPr>
        <p:txBody>
          <a:bodyPr/>
          <a:lstStyle/>
          <a:p>
            <a:pPr algn="l" eaLnBrk="1" hangingPunct="1"/>
            <a:r>
              <a:rPr lang="es-ES_tradnl" altLang="es-CR" sz="3200" b="1"/>
              <a:t>Paradigma del Desarrollo Humano</a:t>
            </a:r>
            <a:endParaRPr lang="es-MX" altLang="es-CR" sz="3200" b="1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54704"/>
              </p:ext>
            </p:extLst>
          </p:nvPr>
        </p:nvGraphicFramePr>
        <p:xfrm>
          <a:off x="850300" y="1722432"/>
          <a:ext cx="8229600" cy="509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3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35496" y="1196752"/>
            <a:ext cx="8229600" cy="5826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_tradnl" b="1" dirty="0"/>
              <a:t>Desarrollo Sostenible</a:t>
            </a:r>
            <a:endParaRPr lang="es-MX" b="1" dirty="0"/>
          </a:p>
        </p:txBody>
      </p:sp>
      <p:graphicFrame>
        <p:nvGraphicFramePr>
          <p:cNvPr id="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878724"/>
              </p:ext>
            </p:extLst>
          </p:nvPr>
        </p:nvGraphicFramePr>
        <p:xfrm>
          <a:off x="878904" y="1983170"/>
          <a:ext cx="8229600" cy="366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50307" y="6269434"/>
            <a:ext cx="7000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altLang="es-CR" sz="1600"/>
              <a:t>Informe de la Comisión Mundial sobre el Medio Ambiente y el Desarrollo (Comisión Brundtland): Nuestro Futuro Común. 1987</a:t>
            </a:r>
            <a:r>
              <a:rPr lang="es-CR" altLang="es-CR"/>
              <a:t>. </a:t>
            </a:r>
            <a:endParaRPr lang="es-MX" altLang="es-CR"/>
          </a:p>
        </p:txBody>
      </p:sp>
    </p:spTree>
    <p:extLst>
      <p:ext uri="{BB962C8B-B14F-4D97-AF65-F5344CB8AC3E}">
        <p14:creationId xmlns:p14="http://schemas.microsoft.com/office/powerpoint/2010/main" val="1053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-36512" y="951185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altLang="es-CR" b="1" dirty="0"/>
              <a:t>Desarrollo Sostenible</a:t>
            </a:r>
            <a:endParaRPr lang="es-MX" altLang="es-CR" b="1" dirty="0"/>
          </a:p>
        </p:txBody>
      </p:sp>
      <p:pic>
        <p:nvPicPr>
          <p:cNvPr id="3" name="3 Marcador de contenido" descr="620px-Desarrollo_sostenible_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5" y="2448198"/>
            <a:ext cx="4465638" cy="2728912"/>
          </a:xfrm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227763" y="5099323"/>
            <a:ext cx="2339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altLang="es-CR" dirty="0"/>
              <a:t>Funcionamiento financiero - capacidad para contribuir al desarrollo económico </a:t>
            </a:r>
          </a:p>
          <a:p>
            <a:pPr eaLnBrk="1" hangingPunct="1"/>
            <a:endParaRPr lang="es-ES" altLang="es-CR" dirty="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838825" y="2435498"/>
            <a:ext cx="3119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R" altLang="es-CR" sz="1400" dirty="0"/>
              <a:t>Compatibilidad entre la actividad social y económica con la preservación de la biodiversidad y de los ecosistemas. </a:t>
            </a: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03225" y="5251723"/>
            <a:ext cx="3025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R" altLang="es-CR" sz="1600" dirty="0"/>
              <a:t>Consecuencias sociales de la actividad empresarial: los trabajadores, los proveedores, los clientes, las comunidades locales y la sociedad en general.</a:t>
            </a:r>
            <a:endParaRPr lang="es-ES" altLang="es-CR" sz="1600" dirty="0"/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79512" y="1836993"/>
            <a:ext cx="3025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R" altLang="es-CR" sz="1600" dirty="0">
                <a:solidFill>
                  <a:srgbClr val="FF0000"/>
                </a:solidFill>
              </a:rPr>
              <a:t>Los recursos son finitos y cada vez somos más utilizando recursos, el manejo adecuado de los recursos marca la importancia de poner en práctica el concepto de desarrollo sostenible en nuestras sociedades</a:t>
            </a:r>
            <a:endParaRPr lang="es-ES" altLang="es-CR" sz="1600" dirty="0"/>
          </a:p>
        </p:txBody>
      </p:sp>
    </p:spTree>
    <p:extLst>
      <p:ext uri="{BB962C8B-B14F-4D97-AF65-F5344CB8AC3E}">
        <p14:creationId xmlns:p14="http://schemas.microsoft.com/office/powerpoint/2010/main" val="3428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625" y="1225823"/>
            <a:ext cx="8229600" cy="796925"/>
          </a:xfrm>
        </p:spPr>
        <p:txBody>
          <a:bodyPr/>
          <a:lstStyle/>
          <a:p>
            <a:pPr algn="l" eaLnBrk="1" hangingPunct="1"/>
            <a:r>
              <a:rPr lang="es-ES_tradnl" altLang="es-CR" b="1" dirty="0"/>
              <a:t>Perspectivas del discurso</a:t>
            </a:r>
            <a:endParaRPr lang="es-MX" altLang="es-CR" b="1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63550" y="2022748"/>
            <a:ext cx="8229600" cy="4646612"/>
          </a:xfrm>
        </p:spPr>
        <p:txBody>
          <a:bodyPr/>
          <a:lstStyle/>
          <a:p>
            <a:pPr eaLnBrk="1" hangingPunct="1"/>
            <a:r>
              <a:rPr lang="es-ES" altLang="es-CR" sz="2800" dirty="0">
                <a:latin typeface="Arial" charset="0"/>
                <a:cs typeface="Arial" charset="0"/>
              </a:rPr>
              <a:t>Las ideologías liberales - énfasis económico.</a:t>
            </a:r>
          </a:p>
          <a:p>
            <a:pPr eaLnBrk="1" hangingPunct="1"/>
            <a:endParaRPr lang="es-ES" altLang="es-CR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s-ES" altLang="es-CR" sz="2800" dirty="0">
                <a:latin typeface="Arial" charset="0"/>
                <a:cs typeface="Arial" charset="0"/>
              </a:rPr>
              <a:t>Las ideologías ecologistas - énfasis en el principio de precaución. </a:t>
            </a:r>
          </a:p>
          <a:p>
            <a:pPr eaLnBrk="1" hangingPunct="1"/>
            <a:endParaRPr lang="es-ES" altLang="es-CR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s-ES" altLang="es-CR" sz="2800" dirty="0">
                <a:latin typeface="Arial" charset="0"/>
                <a:cs typeface="Arial" charset="0"/>
              </a:rPr>
              <a:t>El </a:t>
            </a:r>
            <a:r>
              <a:rPr lang="es-ES" altLang="es-CR" sz="2800" dirty="0" err="1">
                <a:latin typeface="Arial" charset="0"/>
                <a:cs typeface="Arial" charset="0"/>
              </a:rPr>
              <a:t>ecosocialismo</a:t>
            </a:r>
            <a:r>
              <a:rPr lang="es-ES" altLang="es-CR" sz="2800" dirty="0">
                <a:latin typeface="Arial" charset="0"/>
                <a:cs typeface="Arial" charset="0"/>
              </a:rPr>
              <a:t> argumenta que el capitalismo  es ecológicamente insostenible.</a:t>
            </a:r>
          </a:p>
        </p:txBody>
      </p:sp>
    </p:spTree>
    <p:extLst>
      <p:ext uri="{BB962C8B-B14F-4D97-AF65-F5344CB8AC3E}">
        <p14:creationId xmlns:p14="http://schemas.microsoft.com/office/powerpoint/2010/main" val="1286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249238" y="746949"/>
            <a:ext cx="8645525" cy="511175"/>
          </a:xfrm>
        </p:spPr>
        <p:txBody>
          <a:bodyPr/>
          <a:lstStyle/>
          <a:p>
            <a:pPr algn="l" eaLnBrk="1" hangingPunct="1"/>
            <a:r>
              <a:rPr lang="es-ES" altLang="es-CR" sz="3600"/>
              <a:t>Condiciones esenciales</a:t>
            </a:r>
            <a:endParaRPr lang="es-MX" altLang="es-CR" sz="3600"/>
          </a:p>
        </p:txBody>
      </p:sp>
      <p:graphicFrame>
        <p:nvGraphicFramePr>
          <p:cNvPr id="3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27281"/>
              </p:ext>
            </p:extLst>
          </p:nvPr>
        </p:nvGraphicFramePr>
        <p:xfrm>
          <a:off x="214282" y="1597832"/>
          <a:ext cx="89297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8640960" cy="936104"/>
          </a:xfrm>
        </p:spPr>
        <p:txBody>
          <a:bodyPr/>
          <a:lstStyle/>
          <a:p>
            <a:pPr algn="l" eaLnBrk="1" hangingPunct="1"/>
            <a:r>
              <a:rPr lang="es-ES" altLang="es-CR" sz="3600" b="1" dirty="0"/>
              <a:t>Perspectivas del Medio Ambiente </a:t>
            </a:r>
            <a:br>
              <a:rPr lang="es-ES" altLang="es-CR" sz="3600" b="1" dirty="0"/>
            </a:br>
            <a:r>
              <a:rPr lang="es-ES" altLang="es-CR" sz="3600" b="1" dirty="0"/>
              <a:t>GEO (</a:t>
            </a:r>
            <a:r>
              <a:rPr lang="es-CR" altLang="es-CR" sz="3600" b="1" dirty="0"/>
              <a:t>Global </a:t>
            </a:r>
            <a:r>
              <a:rPr lang="es-CR" altLang="es-CR" sz="3600" b="1" dirty="0" err="1"/>
              <a:t>Environment</a:t>
            </a:r>
            <a:r>
              <a:rPr lang="es-CR" altLang="es-CR" sz="3600" b="1" dirty="0"/>
              <a:t> Outlook)</a:t>
            </a:r>
            <a:endParaRPr lang="es-MX" altLang="es-CR" sz="3600" b="1" dirty="0"/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931198" y="2359422"/>
            <a:ext cx="8226765" cy="423793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s-CR" sz="2800" dirty="0"/>
              <a:t>Iniciativa desarrollada por el Programa de las Naciones Unidas Para el Medio Ambiente (PNUMA) con la intensión de mantener un diagnóstico sobre la situación del medio ambiente mundial.</a:t>
            </a:r>
          </a:p>
          <a:p>
            <a:pPr marL="0" indent="0" eaLnBrk="1" hangingPunct="1">
              <a:buFont typeface="Arial" charset="0"/>
              <a:buNone/>
            </a:pPr>
            <a:r>
              <a:rPr lang="es-ES" altLang="es-CR" sz="2800" dirty="0">
                <a:solidFill>
                  <a:srgbClr val="FF0000"/>
                </a:solidFill>
              </a:rPr>
              <a:t>Las decisiones de cambio en mejora de la situación del medio ambiente mundial es un compromiso de toda la sociedad, tanto civil como política, privada o gubernamental, industrial como no industrial, independientes de su tamaño.</a:t>
            </a:r>
          </a:p>
          <a:p>
            <a:pPr marL="0" indent="0" eaLnBrk="1" hangingPunct="1">
              <a:buFont typeface="Arial" charset="0"/>
              <a:buNone/>
            </a:pPr>
            <a:r>
              <a:rPr lang="es-ES" altLang="es-CR" sz="2800" dirty="0"/>
              <a:t>Informes en 1997, 1999, 2002, </a:t>
            </a:r>
            <a:r>
              <a:rPr lang="es-ES" altLang="es-CR" sz="2800" dirty="0" smtClean="0"/>
              <a:t>2007, 2012 </a:t>
            </a:r>
            <a:r>
              <a:rPr lang="es-ES" altLang="es-CR" sz="2800" dirty="0" smtClean="0">
                <a:solidFill>
                  <a:srgbClr val="00B050"/>
                </a:solidFill>
              </a:rPr>
              <a:t>y 2016</a:t>
            </a:r>
            <a:endParaRPr lang="es-CR" altLang="es-C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-12682" y="1124744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altLang="es-CR" b="1" dirty="0" smtClean="0">
                <a:solidFill>
                  <a:srgbClr val="00B050"/>
                </a:solidFill>
              </a:rPr>
              <a:t>Mensajes Claves GEO-5 </a:t>
            </a:r>
            <a:r>
              <a:rPr lang="es-ES_tradnl" altLang="es-CR" b="1" dirty="0">
                <a:solidFill>
                  <a:srgbClr val="00B050"/>
                </a:solidFill>
              </a:rPr>
              <a:t>(</a:t>
            </a:r>
            <a:r>
              <a:rPr lang="es-ES_tradnl" altLang="es-CR" b="1" dirty="0" smtClean="0">
                <a:solidFill>
                  <a:srgbClr val="00B050"/>
                </a:solidFill>
              </a:rPr>
              <a:t>2012)</a:t>
            </a:r>
            <a:endParaRPr lang="es-MX" altLang="es-CR" b="1" dirty="0">
              <a:solidFill>
                <a:srgbClr val="00B050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683568" y="2267745"/>
            <a:ext cx="8229600" cy="2889448"/>
          </a:xfrm>
        </p:spPr>
        <p:txBody>
          <a:bodyPr>
            <a:noAutofit/>
          </a:bodyPr>
          <a:lstStyle/>
          <a:p>
            <a:r>
              <a:rPr lang="es-ES" b="1" dirty="0"/>
              <a:t>La escala, extensión y tasa de cambio de las </a:t>
            </a:r>
            <a:r>
              <a:rPr lang="es-ES" b="1" dirty="0" smtClean="0"/>
              <a:t>fuerzas motrices </a:t>
            </a:r>
            <a:r>
              <a:rPr lang="es-ES" b="1" dirty="0"/>
              <a:t>mundiales no tienen </a:t>
            </a:r>
            <a:r>
              <a:rPr lang="es-ES" b="1" dirty="0" smtClean="0"/>
              <a:t>precedente: Las poblaciones </a:t>
            </a:r>
            <a:r>
              <a:rPr lang="es-ES" b="1" dirty="0"/>
              <a:t>y las economías en crecimiento </a:t>
            </a:r>
            <a:r>
              <a:rPr lang="es-ES" b="1" dirty="0" smtClean="0"/>
              <a:t>están presionando </a:t>
            </a:r>
            <a:r>
              <a:rPr lang="es-ES" b="1" dirty="0"/>
              <a:t>a los sistemas ambientales </a:t>
            </a:r>
            <a:r>
              <a:rPr lang="es-ES" b="1" dirty="0" smtClean="0"/>
              <a:t>hasta </a:t>
            </a:r>
            <a:r>
              <a:rPr lang="en-US" b="1" dirty="0" err="1" smtClean="0"/>
              <a:t>desestabilizar</a:t>
            </a:r>
            <a:r>
              <a:rPr lang="en-US" b="1" dirty="0" smtClean="0"/>
              <a:t> </a:t>
            </a:r>
            <a:r>
              <a:rPr lang="en-US" b="1" dirty="0" err="1"/>
              <a:t>sus</a:t>
            </a:r>
            <a:r>
              <a:rPr lang="en-US" b="1" dirty="0"/>
              <a:t> </a:t>
            </a:r>
            <a:r>
              <a:rPr lang="en-US" b="1" dirty="0" err="1" smtClean="0"/>
              <a:t>límites</a:t>
            </a:r>
            <a:r>
              <a:rPr lang="en-US" b="1" dirty="0" smtClean="0"/>
              <a:t>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90488" indent="19050" algn="just" eaLnBrk="1" hangingPunct="1">
              <a:buFont typeface="Arial" charset="0"/>
              <a:buNone/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-12682" y="1124744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altLang="es-CR" b="1" dirty="0">
                <a:solidFill>
                  <a:srgbClr val="00B050"/>
                </a:solidFill>
              </a:rPr>
              <a:t>Mensajes </a:t>
            </a:r>
            <a:r>
              <a:rPr lang="es-ES_tradnl" altLang="es-CR" b="1" dirty="0" smtClean="0">
                <a:solidFill>
                  <a:srgbClr val="00B050"/>
                </a:solidFill>
              </a:rPr>
              <a:t>Claves GEO-5 </a:t>
            </a:r>
            <a:r>
              <a:rPr lang="es-ES_tradnl" altLang="es-CR" b="1" dirty="0">
                <a:solidFill>
                  <a:srgbClr val="00B050"/>
                </a:solidFill>
              </a:rPr>
              <a:t>(</a:t>
            </a:r>
            <a:r>
              <a:rPr lang="es-ES_tradnl" altLang="es-CR" b="1" dirty="0" smtClean="0">
                <a:solidFill>
                  <a:srgbClr val="00B050"/>
                </a:solidFill>
              </a:rPr>
              <a:t>2012)</a:t>
            </a:r>
            <a:endParaRPr lang="es-MX" altLang="es-CR" b="1" dirty="0">
              <a:solidFill>
                <a:srgbClr val="00B050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683568" y="2267745"/>
            <a:ext cx="8229600" cy="4401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La generación de electricidad y la calefacción son responsables de más de 40% de todas las emisiones de CO2 (IEA 2010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carga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mundial de enfermedades debidas a la contaminación del aire por partículas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La presión sobre los recursos de la tierra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ha aumentado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en años recientes a pesar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establecimiento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metas internacionales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para mejorar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su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gestión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aumento de la eficiencia en el uso del agua en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todos los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sectores es vital para garantizar recursos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hídricos sostenibles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para todos los usos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5862" y="1340768"/>
            <a:ext cx="7314166" cy="5826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_tradnl" b="1" dirty="0"/>
              <a:t>Algunos señalamientos del GEO-5 (2012)</a:t>
            </a:r>
            <a:endParaRPr lang="es-MX" b="1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529530" y="2276301"/>
            <a:ext cx="8362950" cy="4537075"/>
          </a:xfrm>
        </p:spPr>
        <p:txBody>
          <a:bodyPr/>
          <a:lstStyle/>
          <a:p>
            <a:pPr algn="just" eaLnBrk="1" hangingPunct="1"/>
            <a:r>
              <a:rPr lang="es-ES_tradnl" altLang="es-CR" sz="2000" dirty="0">
                <a:latin typeface="Arial" charset="0"/>
                <a:cs typeface="Arial" charset="0"/>
              </a:rPr>
              <a:t>Metas planteadas internacionalmente para reducción de contaminación se han cumplido parcialmente.</a:t>
            </a:r>
          </a:p>
          <a:p>
            <a:pPr algn="just" eaLnBrk="1" hangingPunct="1"/>
            <a:r>
              <a:rPr lang="es-ES_tradnl" altLang="es-CR" sz="2000" dirty="0">
                <a:latin typeface="Arial" charset="0"/>
                <a:cs typeface="Arial" charset="0"/>
              </a:rPr>
              <a:t>En los casos en los que se han tomado medidas en pro de protección atmosférica los beneficios han superado los costos (Capa de Ozono). </a:t>
            </a:r>
            <a:endParaRPr lang="es-MX" altLang="es-CR" sz="20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s-MX" altLang="es-CR" sz="2000" dirty="0">
                <a:latin typeface="Arial" charset="0"/>
                <a:cs typeface="Arial" charset="0"/>
              </a:rPr>
              <a:t>Aumento de la presión sobre los recursos del suelo.</a:t>
            </a:r>
          </a:p>
          <a:p>
            <a:pPr algn="just" eaLnBrk="1" hangingPunct="1"/>
            <a:r>
              <a:rPr lang="es-MX" altLang="es-CR" sz="2000" dirty="0">
                <a:latin typeface="Arial" charset="0"/>
                <a:cs typeface="Arial" charset="0"/>
              </a:rPr>
              <a:t>Crecimiento económico a expensas de los recursos naturales.</a:t>
            </a:r>
          </a:p>
          <a:p>
            <a:pPr algn="just" eaLnBrk="1" hangingPunct="1"/>
            <a:r>
              <a:rPr lang="es-CR" altLang="es-CR" sz="2000" dirty="0">
                <a:latin typeface="Arial" charset="0"/>
                <a:cs typeface="Arial" charset="0"/>
              </a:rPr>
              <a:t>2.600 millones de personas siguen sin tener acceso a servicios básicos de saneamiento</a:t>
            </a:r>
          </a:p>
          <a:p>
            <a:pPr algn="just" eaLnBrk="1" hangingPunct="1"/>
            <a:r>
              <a:rPr lang="es-CR" altLang="es-CR" sz="2000" dirty="0">
                <a:latin typeface="Arial" charset="0"/>
                <a:cs typeface="Arial" charset="0"/>
              </a:rPr>
              <a:t>Se encuentra protegido menos del 1,5 por ciento de la superficie marina total</a:t>
            </a:r>
          </a:p>
          <a:p>
            <a:pPr algn="just" eaLnBrk="1" hangingPunct="1"/>
            <a:r>
              <a:rPr lang="es-CR" altLang="es-CR" sz="2000" dirty="0">
                <a:latin typeface="Arial" charset="0"/>
                <a:cs typeface="Arial" charset="0"/>
              </a:rPr>
              <a:t>los países en desarrollo podrían generar el doble de los desechos electrónicos que los países desarrollados para el año 2016</a:t>
            </a:r>
            <a:endParaRPr lang="es-MX" altLang="es-CR" sz="2000" dirty="0">
              <a:latin typeface="Arial" charset="0"/>
              <a:cs typeface="Arial" charset="0"/>
            </a:endParaRPr>
          </a:p>
          <a:p>
            <a:pPr algn="just" eaLnBrk="1" hangingPunct="1"/>
            <a:endParaRPr lang="es-MX" altLang="es-CR" sz="1400" dirty="0">
              <a:latin typeface="Arial" charset="0"/>
              <a:cs typeface="Arial" charset="0"/>
            </a:endParaRPr>
          </a:p>
          <a:p>
            <a:pPr eaLnBrk="1" hangingPunct="1"/>
            <a:endParaRPr lang="es-MX" altLang="es-CR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/>
        </p:nvSpPr>
        <p:spPr bwMode="auto">
          <a:xfrm>
            <a:off x="-24719" y="1196752"/>
            <a:ext cx="629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s-ES_tradnl" altLang="es-CR" sz="2800" dirty="0">
                <a:latin typeface="Calibri" pitchFamily="34" charset="0"/>
              </a:rPr>
              <a:t>Una lección de vida…</a:t>
            </a:r>
            <a:endParaRPr lang="es-MX" altLang="es-CR" sz="2800" dirty="0">
              <a:latin typeface="Calibri" pitchFamily="34" charset="0"/>
            </a:endParaRPr>
          </a:p>
        </p:txBody>
      </p:sp>
      <p:pic>
        <p:nvPicPr>
          <p:cNvPr id="6" name="3 Marcador de contenido" descr="DSC02028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16213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838575" y="1690786"/>
            <a:ext cx="5072063" cy="37544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 eaLnBrk="1" hangingPunct="1"/>
            <a:r>
              <a:rPr lang="es-ES" altLang="es-CR" sz="2000">
                <a:latin typeface="Calibri" pitchFamily="34" charset="0"/>
              </a:rPr>
              <a:t>“Estamos muy agradecidos por la capacitación y las plantas para sembrar… ojala que  podamos seguir haciendo proyectos que nos ayuden a mejorar el lugar donde vivimos, pero por sobre todo, ojala podamos aprender a cambiar nuestra forma de pensar sobre la responsabilidad que tenemos de mejorar por nosotros mismos…”</a:t>
            </a:r>
          </a:p>
          <a:p>
            <a:pPr algn="just" defTabSz="914400" eaLnBrk="1" hangingPunct="1"/>
            <a:endParaRPr lang="es-MX" altLang="es-CR" sz="2000">
              <a:latin typeface="Calibri" pitchFamily="34" charset="0"/>
            </a:endParaRPr>
          </a:p>
          <a:p>
            <a:pPr algn="just" defTabSz="914400" eaLnBrk="1" hangingPunct="1"/>
            <a:r>
              <a:rPr lang="es-ES" altLang="es-CR" sz="2000">
                <a:latin typeface="Calibri" pitchFamily="34" charset="0"/>
              </a:rPr>
              <a:t>Iván Jean, Residente de la población de Banane, Haití. </a:t>
            </a:r>
            <a:endParaRPr lang="es-MX" altLang="es-CR" sz="2000">
              <a:latin typeface="Calibri" pitchFamily="34" charset="0"/>
            </a:endParaRPr>
          </a:p>
          <a:p>
            <a:pPr algn="just" defTabSz="914400" eaLnBrk="1" hangingPunct="1"/>
            <a:endParaRPr lang="es-MX" altLang="es-C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264299"/>
            <a:ext cx="7314166" cy="5826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_tradnl" b="1" dirty="0" smtClean="0">
                <a:solidFill>
                  <a:srgbClr val="00B050"/>
                </a:solidFill>
              </a:rPr>
              <a:t>Reportes Regionales GEO 6 </a:t>
            </a:r>
            <a:r>
              <a:rPr lang="es-ES_tradnl" b="1" dirty="0" smtClean="0">
                <a:solidFill>
                  <a:srgbClr val="00B050"/>
                </a:solidFill>
              </a:rPr>
              <a:t>(2016)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55576" y="5057800"/>
            <a:ext cx="8362950" cy="18002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es-CR" sz="2400" dirty="0">
                <a:latin typeface="Arial" pitchFamily="34" charset="0"/>
                <a:cs typeface="Arial" pitchFamily="34" charset="0"/>
              </a:rPr>
              <a:t>El enfoque va dirigido hacia aspectos críticos de cada región como: paz, seguridad y ambiente en Asia Oeste, cambio climático en Norteamérica, crecimiento económico acelerado en África, y otros</a:t>
            </a:r>
            <a:r>
              <a:rPr lang="es-ES" altLang="es-CR" sz="2400" dirty="0">
                <a:latin typeface="Arial" pitchFamily="34" charset="0"/>
                <a:cs typeface="Arial" pitchFamily="34" charset="0"/>
              </a:rPr>
              <a:t>.</a:t>
            </a:r>
            <a:endParaRPr lang="es-ES" altLang="es-C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14" y="1846911"/>
            <a:ext cx="7660674" cy="29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8229600" cy="5715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_tradnl" b="1" dirty="0"/>
              <a:t>¿Que es la Carta de la Tierra?</a:t>
            </a:r>
            <a:endParaRPr lang="es-MX" b="1" dirty="0"/>
          </a:p>
        </p:txBody>
      </p:sp>
      <p:graphicFrame>
        <p:nvGraphicFramePr>
          <p:cNvPr id="3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290988"/>
              </p:ext>
            </p:extLst>
          </p:nvPr>
        </p:nvGraphicFramePr>
        <p:xfrm>
          <a:off x="914400" y="1928778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903" y="1196752"/>
            <a:ext cx="6839151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b="1" dirty="0"/>
              <a:t>Estructura de la Carta de la Tierra</a:t>
            </a:r>
            <a:endParaRPr lang="es-MX" b="1" dirty="0"/>
          </a:p>
        </p:txBody>
      </p:sp>
      <p:graphicFrame>
        <p:nvGraphicFramePr>
          <p:cNvPr id="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70557"/>
              </p:ext>
            </p:extLst>
          </p:nvPr>
        </p:nvGraphicFramePr>
        <p:xfrm>
          <a:off x="750258" y="1844824"/>
          <a:ext cx="835824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54" y="1268760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b="1" dirty="0"/>
              <a:t>Principios Fundamentales</a:t>
            </a:r>
            <a:endParaRPr lang="es-MX" b="1" dirty="0"/>
          </a:p>
        </p:txBody>
      </p:sp>
      <p:graphicFrame>
        <p:nvGraphicFramePr>
          <p:cNvPr id="3" name="1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609507"/>
              </p:ext>
            </p:extLst>
          </p:nvPr>
        </p:nvGraphicFramePr>
        <p:xfrm>
          <a:off x="214282" y="1921082"/>
          <a:ext cx="8715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b="1" dirty="0"/>
              <a:t>A manera de conclusión…</a:t>
            </a:r>
            <a:endParaRPr lang="es-MX" b="1" dirty="0"/>
          </a:p>
        </p:txBody>
      </p:sp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500063" y="2060575"/>
            <a:ext cx="8229600" cy="4081463"/>
          </a:xfrm>
        </p:spPr>
        <p:txBody>
          <a:bodyPr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s-ES" altLang="es-CR" sz="2400" b="1">
                <a:latin typeface="Arial" charset="0"/>
                <a:cs typeface="Arial" charset="0"/>
              </a:rPr>
              <a:t>Estamos en un momento crítico de la historia de la Tierra, en el cual la humanidad debe elegir su futuro. </a:t>
            </a:r>
          </a:p>
          <a:p>
            <a:pPr algn="r" eaLnBrk="1" hangingPunct="1">
              <a:buFont typeface="Arial" charset="0"/>
              <a:buNone/>
            </a:pPr>
            <a:r>
              <a:rPr lang="es-ES" altLang="es-CR" sz="2400">
                <a:latin typeface="Arial" charset="0"/>
                <a:cs typeface="Arial" charset="0"/>
              </a:rPr>
              <a:t>Carta de la tierra</a:t>
            </a:r>
          </a:p>
          <a:p>
            <a:pPr algn="r" eaLnBrk="1" hangingPunct="1">
              <a:buFont typeface="Arial" charset="0"/>
              <a:buNone/>
            </a:pPr>
            <a:endParaRPr lang="es-ES" altLang="es-CR" sz="2400"/>
          </a:p>
          <a:p>
            <a:pPr algn="r" eaLnBrk="1" hangingPunct="1">
              <a:buFont typeface="Arial" charset="0"/>
              <a:buNone/>
            </a:pPr>
            <a:r>
              <a:rPr lang="es-ES" altLang="es-CR" sz="2400" b="1">
                <a:latin typeface="Arial" charset="0"/>
                <a:cs typeface="Arial" charset="0"/>
              </a:rPr>
              <a:t>La era de las postergaciones, de las acciones ineficaces, de las medidas paliativas y desconcertantes,  de las dilaciones, está llegando a su fin.  En su lugar, estamos entrando en un periodo de consecuencias.</a:t>
            </a:r>
          </a:p>
          <a:p>
            <a:pPr algn="r" eaLnBrk="1" hangingPunct="1">
              <a:buFont typeface="Arial" charset="0"/>
              <a:buNone/>
            </a:pPr>
            <a:r>
              <a:rPr lang="es-ES" altLang="es-CR" sz="2400">
                <a:latin typeface="Arial" charset="0"/>
                <a:cs typeface="Arial" charset="0"/>
              </a:rPr>
              <a:t>Winston Churchill. 1936 </a:t>
            </a:r>
            <a:endParaRPr lang="es-ES_tradnl" altLang="es-CR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uci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2447925"/>
          </a:xfrm>
        </p:spPr>
        <p:txBody>
          <a:bodyPr/>
          <a:lstStyle/>
          <a:p>
            <a:pPr eaLnBrk="1" hangingPunct="1"/>
            <a:r>
              <a:rPr lang="es-CR" altLang="es-CR" sz="7200" b="1"/>
              <a:t>GRACIAS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58750" y="5733256"/>
            <a:ext cx="8985250" cy="821333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  <a:defRPr/>
            </a:pPr>
            <a:r>
              <a:rPr lang="es-CR" i="1" dirty="0"/>
              <a:t>Elaborado por la Facultad de Proyectos de la UCI. </a:t>
            </a:r>
          </a:p>
        </p:txBody>
      </p:sp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203575" y="979488"/>
            <a:ext cx="581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_tradnl" altLang="es-CR"/>
              <a:t>Algo esta pasando…</a:t>
            </a:r>
            <a:endParaRPr lang="es-MX" altLang="es-CR"/>
          </a:p>
        </p:txBody>
      </p:sp>
      <p:pic>
        <p:nvPicPr>
          <p:cNvPr id="5" name="4 Imagen" descr="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205038"/>
            <a:ext cx="66436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 rot="19922596">
            <a:off x="1925531" y="3487701"/>
            <a:ext cx="687880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y no lo podemos </a:t>
            </a:r>
          </a:p>
          <a:p>
            <a:pPr algn="ctr">
              <a:defRPr/>
            </a:pPr>
            <a:r>
              <a:rPr lang="es-E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ignorar…</a:t>
            </a:r>
          </a:p>
        </p:txBody>
      </p:sp>
    </p:spTree>
    <p:extLst>
      <p:ext uri="{BB962C8B-B14F-4D97-AF65-F5344CB8AC3E}">
        <p14:creationId xmlns:p14="http://schemas.microsoft.com/office/powerpoint/2010/main" val="33008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124744"/>
            <a:ext cx="7005638" cy="1143000"/>
          </a:xfrm>
        </p:spPr>
        <p:txBody>
          <a:bodyPr/>
          <a:lstStyle/>
          <a:p>
            <a:pPr algn="l" eaLnBrk="1" hangingPunct="1"/>
            <a:r>
              <a:rPr lang="es-ES_tradnl" altLang="es-CR" sz="2800" b="1" dirty="0"/>
              <a:t>Vulnerabilidades crecientes</a:t>
            </a:r>
            <a:endParaRPr lang="es-MX" altLang="es-CR" sz="2800" b="1" dirty="0"/>
          </a:p>
        </p:txBody>
      </p:sp>
      <p:graphicFrame>
        <p:nvGraphicFramePr>
          <p:cNvPr id="6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830398"/>
              </p:ext>
            </p:extLst>
          </p:nvPr>
        </p:nvGraphicFramePr>
        <p:xfrm>
          <a:off x="611560" y="1758759"/>
          <a:ext cx="8464454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3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850106"/>
          </a:xfrm>
        </p:spPr>
        <p:txBody>
          <a:bodyPr/>
          <a:lstStyle/>
          <a:p>
            <a:pPr algn="l" eaLnBrk="1" hangingPunct="1"/>
            <a:r>
              <a:rPr lang="es-ES_tradnl" altLang="es-CR" sz="2800" b="1" dirty="0"/>
              <a:t>Vulnerabilidades crecientes </a:t>
            </a:r>
            <a:endParaRPr lang="es-MX" altLang="es-CR" sz="2800" b="1" dirty="0"/>
          </a:p>
        </p:txBody>
      </p:sp>
      <p:pic>
        <p:nvPicPr>
          <p:cNvPr id="6" name="4 Marcador de contenido" descr="032604brazilcyclone_high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140" y="2132855"/>
            <a:ext cx="5575509" cy="4741019"/>
          </a:xfrm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 rot="16200000">
            <a:off x="4290219" y="3899296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R" sz="2000" dirty="0"/>
              <a:t>Huracán Catarina – Brasil 2004</a:t>
            </a:r>
            <a:endParaRPr lang="es-MX" altLang="es-CR" sz="2000" dirty="0"/>
          </a:p>
        </p:txBody>
      </p:sp>
      <p:pic>
        <p:nvPicPr>
          <p:cNvPr id="8" name="7 Imagen" descr="tomentas atlant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2132856"/>
            <a:ext cx="30527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344191" y="2148622"/>
            <a:ext cx="157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CR" sz="3200">
                <a:solidFill>
                  <a:srgbClr val="FFFF66"/>
                </a:solidFill>
              </a:rPr>
              <a:t>Brasil</a:t>
            </a:r>
            <a:endParaRPr lang="es-MX" altLang="es-CR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424" y="1119706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altLang="es-CR" sz="3200" b="1" dirty="0"/>
              <a:t>Factores humanos</a:t>
            </a:r>
            <a:endParaRPr lang="es-MX" altLang="es-CR" sz="3200" b="1" dirty="0"/>
          </a:p>
        </p:txBody>
      </p:sp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4311576" y="1984375"/>
            <a:ext cx="4378325" cy="4703762"/>
            <a:chOff x="4429124" y="1142984"/>
            <a:chExt cx="4377768" cy="4829175"/>
          </a:xfrm>
        </p:grpSpPr>
        <p:pic>
          <p:nvPicPr>
            <p:cNvPr id="6" name="7 Imagen" descr="proyeccion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142984"/>
              <a:ext cx="2628900" cy="48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8 CuadroTexto"/>
            <p:cNvSpPr txBox="1">
              <a:spLocks noChangeArrowheads="1"/>
            </p:cNvSpPr>
            <p:nvPr/>
          </p:nvSpPr>
          <p:spPr bwMode="auto">
            <a:xfrm>
              <a:off x="6929454" y="1428736"/>
              <a:ext cx="14157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altLang="es-CR" b="1">
                  <a:solidFill>
                    <a:srgbClr val="FF0000"/>
                  </a:solidFill>
                </a:rPr>
                <a:t>Comercio</a:t>
              </a:r>
            </a:p>
            <a:p>
              <a:pPr eaLnBrk="1" hangingPunct="1"/>
              <a:r>
                <a:rPr lang="es-ES_tradnl" altLang="es-CR"/>
                <a:t>1987 - 2005</a:t>
              </a:r>
              <a:endParaRPr lang="es-MX" altLang="es-CR"/>
            </a:p>
          </p:txBody>
        </p:sp>
        <p:sp>
          <p:nvSpPr>
            <p:cNvPr id="8" name="9 CuadroTexto"/>
            <p:cNvSpPr txBox="1">
              <a:spLocks noChangeArrowheads="1"/>
            </p:cNvSpPr>
            <p:nvPr/>
          </p:nvSpPr>
          <p:spPr bwMode="auto">
            <a:xfrm>
              <a:off x="6929454" y="2571744"/>
              <a:ext cx="14157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altLang="es-CR" b="1">
                  <a:solidFill>
                    <a:srgbClr val="FF0000"/>
                  </a:solidFill>
                </a:rPr>
                <a:t>PIB</a:t>
              </a:r>
            </a:p>
            <a:p>
              <a:pPr eaLnBrk="1" hangingPunct="1"/>
              <a:r>
                <a:rPr lang="es-ES_tradnl" altLang="es-CR"/>
                <a:t>1987 - 2005</a:t>
              </a:r>
              <a:endParaRPr lang="es-MX" altLang="es-CR"/>
            </a:p>
          </p:txBody>
        </p:sp>
        <p:sp>
          <p:nvSpPr>
            <p:cNvPr id="9" name="10 CuadroTexto"/>
            <p:cNvSpPr txBox="1">
              <a:spLocks noChangeArrowheads="1"/>
            </p:cNvSpPr>
            <p:nvPr/>
          </p:nvSpPr>
          <p:spPr bwMode="auto">
            <a:xfrm>
              <a:off x="6929454" y="3786190"/>
              <a:ext cx="18774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altLang="es-CR" b="1">
                  <a:solidFill>
                    <a:srgbClr val="FF0000"/>
                  </a:solidFill>
                </a:rPr>
                <a:t>Emisiones CO</a:t>
              </a:r>
              <a:r>
                <a:rPr lang="es-ES_tradnl" altLang="es-CR" b="1" baseline="-25000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es-ES_tradnl" altLang="es-CR"/>
                <a:t>1990 - 2003</a:t>
              </a:r>
              <a:endParaRPr lang="es-MX" altLang="es-CR"/>
            </a:p>
          </p:txBody>
        </p:sp>
        <p:sp>
          <p:nvSpPr>
            <p:cNvPr id="10" name="11 CuadroTexto"/>
            <p:cNvSpPr txBox="1">
              <a:spLocks noChangeArrowheads="1"/>
            </p:cNvSpPr>
            <p:nvPr/>
          </p:nvSpPr>
          <p:spPr bwMode="auto">
            <a:xfrm>
              <a:off x="6929454" y="5000636"/>
              <a:ext cx="18005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altLang="es-CR" b="1">
                  <a:solidFill>
                    <a:srgbClr val="FF0000"/>
                  </a:solidFill>
                </a:rPr>
                <a:t>Tierra Agrícola</a:t>
              </a:r>
              <a:endParaRPr lang="es-ES_tradnl" altLang="es-CR" b="1" baseline="-25000">
                <a:solidFill>
                  <a:srgbClr val="FF0000"/>
                </a:solidFill>
              </a:endParaRPr>
            </a:p>
            <a:p>
              <a:pPr eaLnBrk="1" hangingPunct="1"/>
              <a:r>
                <a:rPr lang="es-ES_tradnl" altLang="es-CR"/>
                <a:t>1990 - 2003</a:t>
              </a:r>
              <a:endParaRPr lang="es-MX" altLang="es-CR"/>
            </a:p>
          </p:txBody>
        </p:sp>
      </p:grpSp>
      <p:pic>
        <p:nvPicPr>
          <p:cNvPr id="11" name="7 Marcador de contenido" descr="tierra per cápit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698750"/>
            <a:ext cx="3208337" cy="4159250"/>
          </a:xfrm>
        </p:spPr>
      </p:pic>
    </p:spTree>
    <p:extLst>
      <p:ext uri="{BB962C8B-B14F-4D97-AF65-F5344CB8AC3E}">
        <p14:creationId xmlns:p14="http://schemas.microsoft.com/office/powerpoint/2010/main" val="11106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929" y="980728"/>
            <a:ext cx="8027988" cy="792163"/>
          </a:xfrm>
        </p:spPr>
        <p:txBody>
          <a:bodyPr/>
          <a:lstStyle/>
          <a:p>
            <a:pPr algn="l" eaLnBrk="1" hangingPunct="1"/>
            <a:r>
              <a:rPr lang="es-ES_tradnl" altLang="es-CR" sz="2800" b="1" dirty="0"/>
              <a:t>Factores Humanos adicionales</a:t>
            </a:r>
            <a:endParaRPr lang="es-MX" altLang="es-CR" sz="2800" b="1" dirty="0"/>
          </a:p>
        </p:txBody>
      </p:sp>
      <p:graphicFrame>
        <p:nvGraphicFramePr>
          <p:cNvPr id="6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08892"/>
              </p:ext>
            </p:extLst>
          </p:nvPr>
        </p:nvGraphicFramePr>
        <p:xfrm>
          <a:off x="214282" y="1385228"/>
          <a:ext cx="89297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5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1061864"/>
            <a:ext cx="6851650" cy="1143000"/>
          </a:xfrm>
        </p:spPr>
        <p:txBody>
          <a:bodyPr/>
          <a:lstStyle/>
          <a:p>
            <a:pPr eaLnBrk="1" hangingPunct="1"/>
            <a:r>
              <a:rPr lang="es-ES_tradnl" altLang="es-CR" b="1"/>
              <a:t>Conclusiones preliminares</a:t>
            </a:r>
            <a:endParaRPr lang="es-MX" altLang="es-CR" b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2287414"/>
            <a:ext cx="8229600" cy="4525962"/>
          </a:xfrm>
        </p:spPr>
        <p:txBody>
          <a:bodyPr/>
          <a:lstStyle/>
          <a:p>
            <a:pPr eaLnBrk="1" hangingPunct="1"/>
            <a:r>
              <a:rPr lang="es-ES_tradnl" altLang="es-CR">
                <a:latin typeface="Arial Narrow" pitchFamily="34" charset="0"/>
              </a:rPr>
              <a:t>Políticas ambientales evolucionan en respuesta a cambios ambientales pero están atrasadas en función de los problemas que pretenden resolver .</a:t>
            </a:r>
          </a:p>
          <a:p>
            <a:pPr eaLnBrk="1" hangingPunct="1"/>
            <a:r>
              <a:rPr lang="es-ES_tradnl" altLang="es-CR">
                <a:latin typeface="Arial Narrow" pitchFamily="34" charset="0"/>
              </a:rPr>
              <a:t>No todo el mundo tiene la misma responsabilidad  `por los factores que generan presiones sobre el medio ambiente.</a:t>
            </a:r>
          </a:p>
          <a:p>
            <a:pPr eaLnBrk="1" hangingPunct="1"/>
            <a:endParaRPr lang="es-ES_tradnl" altLang="es-CR">
              <a:latin typeface="Arial Narrow" pitchFamily="34" charset="0"/>
            </a:endParaRPr>
          </a:p>
          <a:p>
            <a:pPr eaLnBrk="1" hangingPunct="1"/>
            <a:r>
              <a:rPr lang="es-ES_tradnl" altLang="es-CR" b="1">
                <a:latin typeface="Arial Narrow" pitchFamily="34" charset="0"/>
              </a:rPr>
              <a:t>¿Cuál es el precio de no actuar diligentemente?</a:t>
            </a:r>
            <a:endParaRPr lang="es-MX" altLang="es-CR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177751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dirty="0"/>
              <a:t>Tormenta de Ideas …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00063" y="2689051"/>
            <a:ext cx="8229600" cy="1828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altLang="es-CR" sz="5400" b="1"/>
              <a:t>¿Qué entendemos por </a:t>
            </a:r>
          </a:p>
          <a:p>
            <a:pPr algn="ctr" eaLnBrk="1" hangingPunct="1">
              <a:buFont typeface="Arial" charset="0"/>
              <a:buNone/>
            </a:pPr>
            <a:r>
              <a:rPr lang="es-ES_tradnl" altLang="es-CR" sz="5400" b="1"/>
              <a:t>desarrollo sostenible?</a:t>
            </a:r>
            <a:endParaRPr lang="es-MX" altLang="es-CR" sz="5400" b="1"/>
          </a:p>
        </p:txBody>
      </p:sp>
      <p:pic>
        <p:nvPicPr>
          <p:cNvPr id="5" name="Picture 5" descr="C:\Documents and Settings\Glauco Quesada\Configuración local\Archivos temporales de Internet\Content.IE5\LSL2T5EL\MCj040426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17926"/>
            <a:ext cx="1838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9280</TotalTime>
  <Words>1227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Vulnerabilidades crecientes</vt:lpstr>
      <vt:lpstr>Vulnerabilidades crecientes </vt:lpstr>
      <vt:lpstr>Factores humanos</vt:lpstr>
      <vt:lpstr>Factores Humanos adicionales</vt:lpstr>
      <vt:lpstr>Conclusiones preliminares</vt:lpstr>
      <vt:lpstr>Tormenta de Ideas …</vt:lpstr>
      <vt:lpstr>Puesta en común de conceptos</vt:lpstr>
      <vt:lpstr>Paradigma del Desarrollo Humano</vt:lpstr>
      <vt:lpstr>Desarrollo Sostenible</vt:lpstr>
      <vt:lpstr>Desarrollo Sostenible</vt:lpstr>
      <vt:lpstr>Perspectivas del discurso</vt:lpstr>
      <vt:lpstr>Condiciones esenciales</vt:lpstr>
      <vt:lpstr>Perspectivas del Medio Ambiente  GEO (Global Environment Outlook)</vt:lpstr>
      <vt:lpstr>Mensajes Claves GEO-5 (2012)</vt:lpstr>
      <vt:lpstr>Mensajes Claves GEO-5 (2012)</vt:lpstr>
      <vt:lpstr>Algunos señalamientos del GEO-5 (2012)</vt:lpstr>
      <vt:lpstr>Reportes Regionales GEO 6 (2016)</vt:lpstr>
      <vt:lpstr>¿Que es la Carta de la Tierra?</vt:lpstr>
      <vt:lpstr>Estructura de la Carta de la Tierra</vt:lpstr>
      <vt:lpstr>Principios Fundamentales</vt:lpstr>
      <vt:lpstr>A manera de conclusión…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abustamante</dc:creator>
  <cp:lastModifiedBy>Monica</cp:lastModifiedBy>
  <cp:revision>105</cp:revision>
  <dcterms:created xsi:type="dcterms:W3CDTF">2012-05-28T23:03:22Z</dcterms:created>
  <dcterms:modified xsi:type="dcterms:W3CDTF">2017-06-13T16:08:07Z</dcterms:modified>
</cp:coreProperties>
</file>