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13" r:id="rId2"/>
    <p:sldId id="340" r:id="rId3"/>
    <p:sldId id="341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64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39" r:id="rId27"/>
  </p:sldIdLst>
  <p:sldSz cx="9144000" cy="6858000" type="screen4x3"/>
  <p:notesSz cx="6858000" cy="9144000"/>
  <p:defaultTextStyle>
    <a:defPPr>
      <a:defRPr lang="es-C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99CB8C-4335-43F8-BE22-F292514D0C60}" type="doc">
      <dgm:prSet loTypeId="urn:microsoft.com/office/officeart/2005/8/layout/radial6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CR"/>
        </a:p>
      </dgm:t>
    </dgm:pt>
    <dgm:pt modelId="{8FBB3D1F-F95E-447B-A509-B1F5F27EC9DD}">
      <dgm:prSet phldrT="[Texto]"/>
      <dgm:spPr/>
      <dgm:t>
        <a:bodyPr/>
        <a:lstStyle/>
        <a:p>
          <a:r>
            <a:rPr lang="es-CR" dirty="0" smtClean="0"/>
            <a:t>Sectores de la Sociedad</a:t>
          </a:r>
          <a:endParaRPr lang="es-CR" dirty="0"/>
        </a:p>
      </dgm:t>
    </dgm:pt>
    <dgm:pt modelId="{76656675-17CB-4302-BBE1-777B547644D3}" type="parTrans" cxnId="{DDAF545B-9C70-4218-8D0D-5B2FC3B39A98}">
      <dgm:prSet/>
      <dgm:spPr/>
      <dgm:t>
        <a:bodyPr/>
        <a:lstStyle/>
        <a:p>
          <a:endParaRPr lang="es-CR"/>
        </a:p>
      </dgm:t>
    </dgm:pt>
    <dgm:pt modelId="{FF44661D-31C1-4ABF-BD04-1361EC909CBA}" type="sibTrans" cxnId="{DDAF545B-9C70-4218-8D0D-5B2FC3B39A98}">
      <dgm:prSet/>
      <dgm:spPr/>
      <dgm:t>
        <a:bodyPr/>
        <a:lstStyle/>
        <a:p>
          <a:endParaRPr lang="es-CR"/>
        </a:p>
      </dgm:t>
    </dgm:pt>
    <dgm:pt modelId="{4CE13378-9171-4B80-846D-2AF06BDB432A}">
      <dgm:prSet phldrT="[Texto]" custT="1"/>
      <dgm:spPr/>
      <dgm:t>
        <a:bodyPr/>
        <a:lstStyle/>
        <a:p>
          <a:r>
            <a:rPr lang="es-CR" sz="1800" dirty="0" smtClean="0"/>
            <a:t>I Estatal</a:t>
          </a:r>
          <a:endParaRPr lang="es-CR" sz="1800" dirty="0"/>
        </a:p>
      </dgm:t>
    </dgm:pt>
    <dgm:pt modelId="{6175B108-2EB9-44BC-8259-40CF1115FA22}" type="parTrans" cxnId="{F93D2EE0-29DF-4C55-88E7-32687CAF2EF9}">
      <dgm:prSet/>
      <dgm:spPr/>
      <dgm:t>
        <a:bodyPr/>
        <a:lstStyle/>
        <a:p>
          <a:endParaRPr lang="es-CR"/>
        </a:p>
      </dgm:t>
    </dgm:pt>
    <dgm:pt modelId="{0330F71B-DED7-42F1-9855-049FFC8B7911}" type="sibTrans" cxnId="{F93D2EE0-29DF-4C55-88E7-32687CAF2EF9}">
      <dgm:prSet/>
      <dgm:spPr/>
      <dgm:t>
        <a:bodyPr/>
        <a:lstStyle/>
        <a:p>
          <a:endParaRPr lang="es-CR"/>
        </a:p>
      </dgm:t>
    </dgm:pt>
    <dgm:pt modelId="{2612CEBB-21D9-445B-A54C-8F7D44EF1B82}">
      <dgm:prSet phldrT="[Texto]" custT="1"/>
      <dgm:spPr/>
      <dgm:t>
        <a:bodyPr/>
        <a:lstStyle/>
        <a:p>
          <a:r>
            <a:rPr lang="es-CR" sz="1800" dirty="0" smtClean="0"/>
            <a:t>II Empresarial</a:t>
          </a:r>
          <a:endParaRPr lang="es-CR" sz="1800" dirty="0"/>
        </a:p>
      </dgm:t>
    </dgm:pt>
    <dgm:pt modelId="{CD6E293E-7B91-4738-A049-AF395004EEE1}" type="parTrans" cxnId="{1AFC86E2-A549-49E1-805D-F1A420A78F0F}">
      <dgm:prSet/>
      <dgm:spPr/>
      <dgm:t>
        <a:bodyPr/>
        <a:lstStyle/>
        <a:p>
          <a:endParaRPr lang="es-CR"/>
        </a:p>
      </dgm:t>
    </dgm:pt>
    <dgm:pt modelId="{47BEE902-3071-4DA7-86C8-9E4E1E893884}" type="sibTrans" cxnId="{1AFC86E2-A549-49E1-805D-F1A420A78F0F}">
      <dgm:prSet/>
      <dgm:spPr/>
      <dgm:t>
        <a:bodyPr/>
        <a:lstStyle/>
        <a:p>
          <a:endParaRPr lang="es-CR"/>
        </a:p>
      </dgm:t>
    </dgm:pt>
    <dgm:pt modelId="{C4FB0758-AF4B-400D-A33F-ADDD296691C6}">
      <dgm:prSet phldrT="[Texto]" custT="1"/>
      <dgm:spPr/>
      <dgm:t>
        <a:bodyPr/>
        <a:lstStyle/>
        <a:p>
          <a:r>
            <a:rPr lang="es-CR" sz="1800" dirty="0" smtClean="0"/>
            <a:t>III Sociedad Civil</a:t>
          </a:r>
          <a:endParaRPr lang="es-CR" sz="1800" dirty="0"/>
        </a:p>
      </dgm:t>
    </dgm:pt>
    <dgm:pt modelId="{CA926ABF-F1E9-4CCD-BB9B-04F36B629642}" type="parTrans" cxnId="{BB875759-D20A-46C0-AFDA-3083E6F3F130}">
      <dgm:prSet/>
      <dgm:spPr/>
      <dgm:t>
        <a:bodyPr/>
        <a:lstStyle/>
        <a:p>
          <a:endParaRPr lang="es-CR"/>
        </a:p>
      </dgm:t>
    </dgm:pt>
    <dgm:pt modelId="{299C1768-1013-4B94-8F44-22C8DD5CB5F6}" type="sibTrans" cxnId="{BB875759-D20A-46C0-AFDA-3083E6F3F130}">
      <dgm:prSet/>
      <dgm:spPr/>
      <dgm:t>
        <a:bodyPr/>
        <a:lstStyle/>
        <a:p>
          <a:endParaRPr lang="es-CR"/>
        </a:p>
      </dgm:t>
    </dgm:pt>
    <dgm:pt modelId="{A96A1ECF-410F-45B7-9565-CBC73FC1A9EF}" type="pres">
      <dgm:prSet presAssocID="{1F99CB8C-4335-43F8-BE22-F292514D0C6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99FBCF34-20BB-4014-AE35-3246DB68EDC9}" type="pres">
      <dgm:prSet presAssocID="{8FBB3D1F-F95E-447B-A509-B1F5F27EC9DD}" presName="centerShape" presStyleLbl="node0" presStyleIdx="0" presStyleCnt="1"/>
      <dgm:spPr/>
      <dgm:t>
        <a:bodyPr/>
        <a:lstStyle/>
        <a:p>
          <a:endParaRPr lang="es-CR"/>
        </a:p>
      </dgm:t>
    </dgm:pt>
    <dgm:pt modelId="{05000B29-1EC5-484A-8B56-2970329A543F}" type="pres">
      <dgm:prSet presAssocID="{4CE13378-9171-4B80-846D-2AF06BDB432A}" presName="node" presStyleLbl="node1" presStyleIdx="0" presStyleCnt="3" custScaleX="178409" custScaleY="11598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38515513-F08F-4688-9D56-56DC74D548FD}" type="pres">
      <dgm:prSet presAssocID="{4CE13378-9171-4B80-846D-2AF06BDB432A}" presName="dummy" presStyleCnt="0"/>
      <dgm:spPr/>
      <dgm:t>
        <a:bodyPr/>
        <a:lstStyle/>
        <a:p>
          <a:endParaRPr lang="es-CR"/>
        </a:p>
      </dgm:t>
    </dgm:pt>
    <dgm:pt modelId="{D8435C83-325A-4AD7-A44F-BD5652C12378}" type="pres">
      <dgm:prSet presAssocID="{0330F71B-DED7-42F1-9855-049FFC8B7911}" presName="sibTrans" presStyleLbl="sibTrans2D1" presStyleIdx="0" presStyleCnt="3"/>
      <dgm:spPr/>
      <dgm:t>
        <a:bodyPr/>
        <a:lstStyle/>
        <a:p>
          <a:endParaRPr lang="es-CR"/>
        </a:p>
      </dgm:t>
    </dgm:pt>
    <dgm:pt modelId="{9515CBA3-125D-4FAC-AC3C-BFFF92E3A7A2}" type="pres">
      <dgm:prSet presAssocID="{2612CEBB-21D9-445B-A54C-8F7D44EF1B82}" presName="node" presStyleLbl="node1" presStyleIdx="1" presStyleCnt="3" custScaleX="178409" custScaleY="11598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ABF48F0-3F7C-4F97-8688-3BD7699613DC}" type="pres">
      <dgm:prSet presAssocID="{2612CEBB-21D9-445B-A54C-8F7D44EF1B82}" presName="dummy" presStyleCnt="0"/>
      <dgm:spPr/>
      <dgm:t>
        <a:bodyPr/>
        <a:lstStyle/>
        <a:p>
          <a:endParaRPr lang="es-CR"/>
        </a:p>
      </dgm:t>
    </dgm:pt>
    <dgm:pt modelId="{90E2D252-907F-4F13-8D6E-B80934EA77BD}" type="pres">
      <dgm:prSet presAssocID="{47BEE902-3071-4DA7-86C8-9E4E1E893884}" presName="sibTrans" presStyleLbl="sibTrans2D1" presStyleIdx="1" presStyleCnt="3"/>
      <dgm:spPr/>
      <dgm:t>
        <a:bodyPr/>
        <a:lstStyle/>
        <a:p>
          <a:endParaRPr lang="es-CR"/>
        </a:p>
      </dgm:t>
    </dgm:pt>
    <dgm:pt modelId="{9D582927-DDAF-4526-8FC9-C910B8C73A51}" type="pres">
      <dgm:prSet presAssocID="{C4FB0758-AF4B-400D-A33F-ADDD296691C6}" presName="node" presStyleLbl="node1" presStyleIdx="2" presStyleCnt="3" custScaleX="178409" custScaleY="11598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0111462-47B6-403F-82B8-87038C22E4B9}" type="pres">
      <dgm:prSet presAssocID="{C4FB0758-AF4B-400D-A33F-ADDD296691C6}" presName="dummy" presStyleCnt="0"/>
      <dgm:spPr/>
      <dgm:t>
        <a:bodyPr/>
        <a:lstStyle/>
        <a:p>
          <a:endParaRPr lang="es-CR"/>
        </a:p>
      </dgm:t>
    </dgm:pt>
    <dgm:pt modelId="{A7D487CF-7F0D-476C-8D6C-2FA4366A605E}" type="pres">
      <dgm:prSet presAssocID="{299C1768-1013-4B94-8F44-22C8DD5CB5F6}" presName="sibTrans" presStyleLbl="sibTrans2D1" presStyleIdx="2" presStyleCnt="3"/>
      <dgm:spPr/>
      <dgm:t>
        <a:bodyPr/>
        <a:lstStyle/>
        <a:p>
          <a:endParaRPr lang="es-CR"/>
        </a:p>
      </dgm:t>
    </dgm:pt>
  </dgm:ptLst>
  <dgm:cxnLst>
    <dgm:cxn modelId="{6F58D8C6-2186-4DBB-8869-8D1D85922AD8}" type="presOf" srcId="{8FBB3D1F-F95E-447B-A509-B1F5F27EC9DD}" destId="{99FBCF34-20BB-4014-AE35-3246DB68EDC9}" srcOrd="0" destOrd="0" presId="urn:microsoft.com/office/officeart/2005/8/layout/radial6"/>
    <dgm:cxn modelId="{11DEA0AF-923F-42E4-936A-25F8C8F68156}" type="presOf" srcId="{47BEE902-3071-4DA7-86C8-9E4E1E893884}" destId="{90E2D252-907F-4F13-8D6E-B80934EA77BD}" srcOrd="0" destOrd="0" presId="urn:microsoft.com/office/officeart/2005/8/layout/radial6"/>
    <dgm:cxn modelId="{D9F7E9EA-7E45-47CF-A683-96B8DD034771}" type="presOf" srcId="{2612CEBB-21D9-445B-A54C-8F7D44EF1B82}" destId="{9515CBA3-125D-4FAC-AC3C-BFFF92E3A7A2}" srcOrd="0" destOrd="0" presId="urn:microsoft.com/office/officeart/2005/8/layout/radial6"/>
    <dgm:cxn modelId="{5BA8851F-D511-4A1F-8D5A-C6711367E549}" type="presOf" srcId="{C4FB0758-AF4B-400D-A33F-ADDD296691C6}" destId="{9D582927-DDAF-4526-8FC9-C910B8C73A51}" srcOrd="0" destOrd="0" presId="urn:microsoft.com/office/officeart/2005/8/layout/radial6"/>
    <dgm:cxn modelId="{39EC6F59-596C-4007-8977-8E2DD0A78379}" type="presOf" srcId="{0330F71B-DED7-42F1-9855-049FFC8B7911}" destId="{D8435C83-325A-4AD7-A44F-BD5652C12378}" srcOrd="0" destOrd="0" presId="urn:microsoft.com/office/officeart/2005/8/layout/radial6"/>
    <dgm:cxn modelId="{3329A067-5B07-42DC-AC1B-497382F65B10}" type="presOf" srcId="{1F99CB8C-4335-43F8-BE22-F292514D0C60}" destId="{A96A1ECF-410F-45B7-9565-CBC73FC1A9EF}" srcOrd="0" destOrd="0" presId="urn:microsoft.com/office/officeart/2005/8/layout/radial6"/>
    <dgm:cxn modelId="{DDAF545B-9C70-4218-8D0D-5B2FC3B39A98}" srcId="{1F99CB8C-4335-43F8-BE22-F292514D0C60}" destId="{8FBB3D1F-F95E-447B-A509-B1F5F27EC9DD}" srcOrd="0" destOrd="0" parTransId="{76656675-17CB-4302-BBE1-777B547644D3}" sibTransId="{FF44661D-31C1-4ABF-BD04-1361EC909CBA}"/>
    <dgm:cxn modelId="{F93D2EE0-29DF-4C55-88E7-32687CAF2EF9}" srcId="{8FBB3D1F-F95E-447B-A509-B1F5F27EC9DD}" destId="{4CE13378-9171-4B80-846D-2AF06BDB432A}" srcOrd="0" destOrd="0" parTransId="{6175B108-2EB9-44BC-8259-40CF1115FA22}" sibTransId="{0330F71B-DED7-42F1-9855-049FFC8B7911}"/>
    <dgm:cxn modelId="{EAEFE394-E9A7-4371-B2E8-CEB78EB68439}" type="presOf" srcId="{4CE13378-9171-4B80-846D-2AF06BDB432A}" destId="{05000B29-1EC5-484A-8B56-2970329A543F}" srcOrd="0" destOrd="0" presId="urn:microsoft.com/office/officeart/2005/8/layout/radial6"/>
    <dgm:cxn modelId="{1AFC86E2-A549-49E1-805D-F1A420A78F0F}" srcId="{8FBB3D1F-F95E-447B-A509-B1F5F27EC9DD}" destId="{2612CEBB-21D9-445B-A54C-8F7D44EF1B82}" srcOrd="1" destOrd="0" parTransId="{CD6E293E-7B91-4738-A049-AF395004EEE1}" sibTransId="{47BEE902-3071-4DA7-86C8-9E4E1E893884}"/>
    <dgm:cxn modelId="{797FABE5-0E21-42FB-AB8F-B564DC20A893}" type="presOf" srcId="{299C1768-1013-4B94-8F44-22C8DD5CB5F6}" destId="{A7D487CF-7F0D-476C-8D6C-2FA4366A605E}" srcOrd="0" destOrd="0" presId="urn:microsoft.com/office/officeart/2005/8/layout/radial6"/>
    <dgm:cxn modelId="{BB875759-D20A-46C0-AFDA-3083E6F3F130}" srcId="{8FBB3D1F-F95E-447B-A509-B1F5F27EC9DD}" destId="{C4FB0758-AF4B-400D-A33F-ADDD296691C6}" srcOrd="2" destOrd="0" parTransId="{CA926ABF-F1E9-4CCD-BB9B-04F36B629642}" sibTransId="{299C1768-1013-4B94-8F44-22C8DD5CB5F6}"/>
    <dgm:cxn modelId="{A3F050F1-ED3D-4B0C-88DE-678EC48F8D6B}" type="presParOf" srcId="{A96A1ECF-410F-45B7-9565-CBC73FC1A9EF}" destId="{99FBCF34-20BB-4014-AE35-3246DB68EDC9}" srcOrd="0" destOrd="0" presId="urn:microsoft.com/office/officeart/2005/8/layout/radial6"/>
    <dgm:cxn modelId="{84DADC6E-C9CC-4D78-ABA9-4D4435BE4961}" type="presParOf" srcId="{A96A1ECF-410F-45B7-9565-CBC73FC1A9EF}" destId="{05000B29-1EC5-484A-8B56-2970329A543F}" srcOrd="1" destOrd="0" presId="urn:microsoft.com/office/officeart/2005/8/layout/radial6"/>
    <dgm:cxn modelId="{19CCA430-990F-4884-BD76-D82355E1C85D}" type="presParOf" srcId="{A96A1ECF-410F-45B7-9565-CBC73FC1A9EF}" destId="{38515513-F08F-4688-9D56-56DC74D548FD}" srcOrd="2" destOrd="0" presId="urn:microsoft.com/office/officeart/2005/8/layout/radial6"/>
    <dgm:cxn modelId="{569D20A1-514E-43A0-BF3F-9524F0C62DAC}" type="presParOf" srcId="{A96A1ECF-410F-45B7-9565-CBC73FC1A9EF}" destId="{D8435C83-325A-4AD7-A44F-BD5652C12378}" srcOrd="3" destOrd="0" presId="urn:microsoft.com/office/officeart/2005/8/layout/radial6"/>
    <dgm:cxn modelId="{E5698746-D56F-4A28-BDE7-F2A7C38806AA}" type="presParOf" srcId="{A96A1ECF-410F-45B7-9565-CBC73FC1A9EF}" destId="{9515CBA3-125D-4FAC-AC3C-BFFF92E3A7A2}" srcOrd="4" destOrd="0" presId="urn:microsoft.com/office/officeart/2005/8/layout/radial6"/>
    <dgm:cxn modelId="{B34B7C64-84BE-4C8B-91F5-E7517125EB24}" type="presParOf" srcId="{A96A1ECF-410F-45B7-9565-CBC73FC1A9EF}" destId="{CABF48F0-3F7C-4F97-8688-3BD7699613DC}" srcOrd="5" destOrd="0" presId="urn:microsoft.com/office/officeart/2005/8/layout/radial6"/>
    <dgm:cxn modelId="{33315FA9-C756-494F-8FBE-9705101F98F3}" type="presParOf" srcId="{A96A1ECF-410F-45B7-9565-CBC73FC1A9EF}" destId="{90E2D252-907F-4F13-8D6E-B80934EA77BD}" srcOrd="6" destOrd="0" presId="urn:microsoft.com/office/officeart/2005/8/layout/radial6"/>
    <dgm:cxn modelId="{63117714-D0F2-4399-A7DB-19A3E33428F9}" type="presParOf" srcId="{A96A1ECF-410F-45B7-9565-CBC73FC1A9EF}" destId="{9D582927-DDAF-4526-8FC9-C910B8C73A51}" srcOrd="7" destOrd="0" presId="urn:microsoft.com/office/officeart/2005/8/layout/radial6"/>
    <dgm:cxn modelId="{2E7E3F3B-06FA-4F7A-B2BB-7B3AD92D5010}" type="presParOf" srcId="{A96A1ECF-410F-45B7-9565-CBC73FC1A9EF}" destId="{B0111462-47B6-403F-82B8-87038C22E4B9}" srcOrd="8" destOrd="0" presId="urn:microsoft.com/office/officeart/2005/8/layout/radial6"/>
    <dgm:cxn modelId="{73FE8FFC-D670-45CA-8551-27495266CCE3}" type="presParOf" srcId="{A96A1ECF-410F-45B7-9565-CBC73FC1A9EF}" destId="{A7D487CF-7F0D-476C-8D6C-2FA4366A605E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78BBD6-D579-42DC-9963-A477341DD04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1311BB36-8909-4D83-ABFD-55C71A95B523}">
      <dgm:prSet phldrT="[Texto]"/>
      <dgm:spPr/>
      <dgm:t>
        <a:bodyPr/>
        <a:lstStyle/>
        <a:p>
          <a:r>
            <a:rPr lang="es-CR" dirty="0" smtClean="0"/>
            <a:t>Desempeño Ambiental</a:t>
          </a:r>
          <a:endParaRPr lang="es-CR" dirty="0"/>
        </a:p>
      </dgm:t>
    </dgm:pt>
    <dgm:pt modelId="{8F24B67C-547D-4F36-9211-A8639709964A}" type="parTrans" cxnId="{0FC48AD6-1730-4A78-80B7-2B21A780DDD9}">
      <dgm:prSet/>
      <dgm:spPr/>
      <dgm:t>
        <a:bodyPr/>
        <a:lstStyle/>
        <a:p>
          <a:endParaRPr lang="es-CR"/>
        </a:p>
      </dgm:t>
    </dgm:pt>
    <dgm:pt modelId="{EA5177CB-6534-4659-B365-17E65C07E045}" type="sibTrans" cxnId="{0FC48AD6-1730-4A78-80B7-2B21A780DDD9}">
      <dgm:prSet/>
      <dgm:spPr/>
      <dgm:t>
        <a:bodyPr/>
        <a:lstStyle/>
        <a:p>
          <a:endParaRPr lang="es-CR"/>
        </a:p>
      </dgm:t>
    </dgm:pt>
    <dgm:pt modelId="{42B58E10-C6E1-4B0C-A331-6BADC454FABD}">
      <dgm:prSet phldrT="[Texto]"/>
      <dgm:spPr/>
      <dgm:t>
        <a:bodyPr/>
        <a:lstStyle/>
        <a:p>
          <a:r>
            <a:rPr lang="es-CR" dirty="0" smtClean="0"/>
            <a:t>Beneficios Sociales</a:t>
          </a:r>
          <a:endParaRPr lang="es-CR" dirty="0"/>
        </a:p>
      </dgm:t>
    </dgm:pt>
    <dgm:pt modelId="{3C19EAD0-6CE9-4847-BCDA-9FF19801AFE8}" type="parTrans" cxnId="{61CE3F13-7FB3-4E17-940C-B5997CC5FAED}">
      <dgm:prSet/>
      <dgm:spPr/>
      <dgm:t>
        <a:bodyPr/>
        <a:lstStyle/>
        <a:p>
          <a:endParaRPr lang="es-CR"/>
        </a:p>
      </dgm:t>
    </dgm:pt>
    <dgm:pt modelId="{49F920E0-9722-47D2-806B-65B93D3272D6}" type="sibTrans" cxnId="{61CE3F13-7FB3-4E17-940C-B5997CC5FAED}">
      <dgm:prSet/>
      <dgm:spPr/>
      <dgm:t>
        <a:bodyPr/>
        <a:lstStyle/>
        <a:p>
          <a:endParaRPr lang="es-CR"/>
        </a:p>
      </dgm:t>
    </dgm:pt>
    <dgm:pt modelId="{ACEE6D09-D69F-44B0-956A-F40A150FB9EB}">
      <dgm:prSet phldrT="[Texto]"/>
      <dgm:spPr/>
      <dgm:t>
        <a:bodyPr/>
        <a:lstStyle/>
        <a:p>
          <a:r>
            <a:rPr lang="es-CR" dirty="0" smtClean="0"/>
            <a:t>Compromiso Empresarial</a:t>
          </a:r>
          <a:endParaRPr lang="es-CR" dirty="0"/>
        </a:p>
      </dgm:t>
    </dgm:pt>
    <dgm:pt modelId="{EE180958-5FF0-4EB8-938E-2352BC7611C8}" type="parTrans" cxnId="{7A64CA8C-37DA-4004-8263-275CD7FEF889}">
      <dgm:prSet/>
      <dgm:spPr/>
      <dgm:t>
        <a:bodyPr/>
        <a:lstStyle/>
        <a:p>
          <a:endParaRPr lang="es-CR"/>
        </a:p>
      </dgm:t>
    </dgm:pt>
    <dgm:pt modelId="{C387431D-C1D8-4AE7-BE81-7687E041BF8D}" type="sibTrans" cxnId="{7A64CA8C-37DA-4004-8263-275CD7FEF889}">
      <dgm:prSet/>
      <dgm:spPr/>
      <dgm:t>
        <a:bodyPr/>
        <a:lstStyle/>
        <a:p>
          <a:endParaRPr lang="es-CR"/>
        </a:p>
      </dgm:t>
    </dgm:pt>
    <dgm:pt modelId="{028E0AF3-7EF1-47AC-ABA2-CA32998AF8B9}">
      <dgm:prSet phldrT="[Texto]"/>
      <dgm:spPr/>
      <dgm:t>
        <a:bodyPr/>
        <a:lstStyle/>
        <a:p>
          <a:r>
            <a:rPr lang="es-CR" dirty="0" smtClean="0"/>
            <a:t>Decisión Voluntaria</a:t>
          </a:r>
          <a:endParaRPr lang="es-CR" dirty="0"/>
        </a:p>
      </dgm:t>
    </dgm:pt>
    <dgm:pt modelId="{739122A6-93A5-4413-B72C-FCB5EDC14F9F}" type="parTrans" cxnId="{BD8CC9FB-075C-4D65-9BE9-E9002345BDC1}">
      <dgm:prSet/>
      <dgm:spPr/>
      <dgm:t>
        <a:bodyPr/>
        <a:lstStyle/>
        <a:p>
          <a:endParaRPr lang="es-CR"/>
        </a:p>
      </dgm:t>
    </dgm:pt>
    <dgm:pt modelId="{7070893A-4CA6-4038-9F6E-46A06424F3DB}" type="sibTrans" cxnId="{BD8CC9FB-075C-4D65-9BE9-E9002345BDC1}">
      <dgm:prSet/>
      <dgm:spPr/>
      <dgm:t>
        <a:bodyPr/>
        <a:lstStyle/>
        <a:p>
          <a:endParaRPr lang="es-CR"/>
        </a:p>
      </dgm:t>
    </dgm:pt>
    <dgm:pt modelId="{0A8998BE-A597-4845-AD30-BF47A1864178}" type="pres">
      <dgm:prSet presAssocID="{D378BBD6-D579-42DC-9963-A477341DD04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CR"/>
        </a:p>
      </dgm:t>
    </dgm:pt>
    <dgm:pt modelId="{0C6719BD-9FDA-4615-9D63-DB23930E15B2}" type="pres">
      <dgm:prSet presAssocID="{D378BBD6-D579-42DC-9963-A477341DD044}" presName="pyramid" presStyleLbl="node1" presStyleIdx="0" presStyleCnt="1"/>
      <dgm:spPr/>
    </dgm:pt>
    <dgm:pt modelId="{F1891146-66C2-4557-86C2-D73647D1A101}" type="pres">
      <dgm:prSet presAssocID="{D378BBD6-D579-42DC-9963-A477341DD044}" presName="theList" presStyleCnt="0"/>
      <dgm:spPr/>
    </dgm:pt>
    <dgm:pt modelId="{205B8401-69D5-4303-B21B-5ABE7549E5E4}" type="pres">
      <dgm:prSet presAssocID="{1311BB36-8909-4D83-ABFD-55C71A95B523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B297B17-C3FB-439B-ADC3-A6C531F681A3}" type="pres">
      <dgm:prSet presAssocID="{1311BB36-8909-4D83-ABFD-55C71A95B523}" presName="aSpace" presStyleCnt="0"/>
      <dgm:spPr/>
    </dgm:pt>
    <dgm:pt modelId="{86FF6E0A-E78E-4DB8-AA80-8A9CD3BCA159}" type="pres">
      <dgm:prSet presAssocID="{42B58E10-C6E1-4B0C-A331-6BADC454FABD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909526E7-4A1B-49A2-9AE5-3B45545F9D6F}" type="pres">
      <dgm:prSet presAssocID="{42B58E10-C6E1-4B0C-A331-6BADC454FABD}" presName="aSpace" presStyleCnt="0"/>
      <dgm:spPr/>
    </dgm:pt>
    <dgm:pt modelId="{011D283C-3F60-48FA-8971-FD4CAB070787}" type="pres">
      <dgm:prSet presAssocID="{ACEE6D09-D69F-44B0-956A-F40A150FB9EB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F02A305-ACEA-4683-8FCD-272788CE6A7E}" type="pres">
      <dgm:prSet presAssocID="{ACEE6D09-D69F-44B0-956A-F40A150FB9EB}" presName="aSpace" presStyleCnt="0"/>
      <dgm:spPr/>
    </dgm:pt>
    <dgm:pt modelId="{B81FBB40-CBD1-4E49-A827-EFABE323BF03}" type="pres">
      <dgm:prSet presAssocID="{028E0AF3-7EF1-47AC-ABA2-CA32998AF8B9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D791B5C-3360-4BC9-B7A7-ACAFDFAED603}" type="pres">
      <dgm:prSet presAssocID="{028E0AF3-7EF1-47AC-ABA2-CA32998AF8B9}" presName="aSpace" presStyleCnt="0"/>
      <dgm:spPr/>
    </dgm:pt>
  </dgm:ptLst>
  <dgm:cxnLst>
    <dgm:cxn modelId="{BD8CC9FB-075C-4D65-9BE9-E9002345BDC1}" srcId="{D378BBD6-D579-42DC-9963-A477341DD044}" destId="{028E0AF3-7EF1-47AC-ABA2-CA32998AF8B9}" srcOrd="3" destOrd="0" parTransId="{739122A6-93A5-4413-B72C-FCB5EDC14F9F}" sibTransId="{7070893A-4CA6-4038-9F6E-46A06424F3DB}"/>
    <dgm:cxn modelId="{4DCD189D-B215-4B12-8733-61BD2312F3D4}" type="presOf" srcId="{028E0AF3-7EF1-47AC-ABA2-CA32998AF8B9}" destId="{B81FBB40-CBD1-4E49-A827-EFABE323BF03}" srcOrd="0" destOrd="0" presId="urn:microsoft.com/office/officeart/2005/8/layout/pyramid2"/>
    <dgm:cxn modelId="{FB96D979-F823-4D98-8943-3560AAECF6E8}" type="presOf" srcId="{42B58E10-C6E1-4B0C-A331-6BADC454FABD}" destId="{86FF6E0A-E78E-4DB8-AA80-8A9CD3BCA159}" srcOrd="0" destOrd="0" presId="urn:microsoft.com/office/officeart/2005/8/layout/pyramid2"/>
    <dgm:cxn modelId="{F3743980-C441-4AAC-9C9A-D443237F5909}" type="presOf" srcId="{1311BB36-8909-4D83-ABFD-55C71A95B523}" destId="{205B8401-69D5-4303-B21B-5ABE7549E5E4}" srcOrd="0" destOrd="0" presId="urn:microsoft.com/office/officeart/2005/8/layout/pyramid2"/>
    <dgm:cxn modelId="{61CE3F13-7FB3-4E17-940C-B5997CC5FAED}" srcId="{D378BBD6-D579-42DC-9963-A477341DD044}" destId="{42B58E10-C6E1-4B0C-A331-6BADC454FABD}" srcOrd="1" destOrd="0" parTransId="{3C19EAD0-6CE9-4847-BCDA-9FF19801AFE8}" sibTransId="{49F920E0-9722-47D2-806B-65B93D3272D6}"/>
    <dgm:cxn modelId="{7A64CA8C-37DA-4004-8263-275CD7FEF889}" srcId="{D378BBD6-D579-42DC-9963-A477341DD044}" destId="{ACEE6D09-D69F-44B0-956A-F40A150FB9EB}" srcOrd="2" destOrd="0" parTransId="{EE180958-5FF0-4EB8-938E-2352BC7611C8}" sibTransId="{C387431D-C1D8-4AE7-BE81-7687E041BF8D}"/>
    <dgm:cxn modelId="{9B3B2F94-EE07-40F9-B491-4A88FA3C09BA}" type="presOf" srcId="{ACEE6D09-D69F-44B0-956A-F40A150FB9EB}" destId="{011D283C-3F60-48FA-8971-FD4CAB070787}" srcOrd="0" destOrd="0" presId="urn:microsoft.com/office/officeart/2005/8/layout/pyramid2"/>
    <dgm:cxn modelId="{0FC48AD6-1730-4A78-80B7-2B21A780DDD9}" srcId="{D378BBD6-D579-42DC-9963-A477341DD044}" destId="{1311BB36-8909-4D83-ABFD-55C71A95B523}" srcOrd="0" destOrd="0" parTransId="{8F24B67C-547D-4F36-9211-A8639709964A}" sibTransId="{EA5177CB-6534-4659-B365-17E65C07E045}"/>
    <dgm:cxn modelId="{157AFC50-5BEC-49BC-A8A9-3EBFD9914AD3}" type="presOf" srcId="{D378BBD6-D579-42DC-9963-A477341DD044}" destId="{0A8998BE-A597-4845-AD30-BF47A1864178}" srcOrd="0" destOrd="0" presId="urn:microsoft.com/office/officeart/2005/8/layout/pyramid2"/>
    <dgm:cxn modelId="{13BA6A49-FFC6-44E8-8620-21B5520B22D1}" type="presParOf" srcId="{0A8998BE-A597-4845-AD30-BF47A1864178}" destId="{0C6719BD-9FDA-4615-9D63-DB23930E15B2}" srcOrd="0" destOrd="0" presId="urn:microsoft.com/office/officeart/2005/8/layout/pyramid2"/>
    <dgm:cxn modelId="{08277DCD-6742-4AC3-8CB6-D27606BEC380}" type="presParOf" srcId="{0A8998BE-A597-4845-AD30-BF47A1864178}" destId="{F1891146-66C2-4557-86C2-D73647D1A101}" srcOrd="1" destOrd="0" presId="urn:microsoft.com/office/officeart/2005/8/layout/pyramid2"/>
    <dgm:cxn modelId="{39CBE556-687C-418E-83AA-C24891A229B7}" type="presParOf" srcId="{F1891146-66C2-4557-86C2-D73647D1A101}" destId="{205B8401-69D5-4303-B21B-5ABE7549E5E4}" srcOrd="0" destOrd="0" presId="urn:microsoft.com/office/officeart/2005/8/layout/pyramid2"/>
    <dgm:cxn modelId="{DAAA9E93-4BCE-40C3-A2C8-961D2E260075}" type="presParOf" srcId="{F1891146-66C2-4557-86C2-D73647D1A101}" destId="{1B297B17-C3FB-439B-ADC3-A6C531F681A3}" srcOrd="1" destOrd="0" presId="urn:microsoft.com/office/officeart/2005/8/layout/pyramid2"/>
    <dgm:cxn modelId="{37D6316C-E74C-4F59-87DA-C168EA98F56A}" type="presParOf" srcId="{F1891146-66C2-4557-86C2-D73647D1A101}" destId="{86FF6E0A-E78E-4DB8-AA80-8A9CD3BCA159}" srcOrd="2" destOrd="0" presId="urn:microsoft.com/office/officeart/2005/8/layout/pyramid2"/>
    <dgm:cxn modelId="{2756FA3C-E4C6-4087-9996-42E2CC107F5A}" type="presParOf" srcId="{F1891146-66C2-4557-86C2-D73647D1A101}" destId="{909526E7-4A1B-49A2-9AE5-3B45545F9D6F}" srcOrd="3" destOrd="0" presId="urn:microsoft.com/office/officeart/2005/8/layout/pyramid2"/>
    <dgm:cxn modelId="{8B5E6306-FAB3-4488-A736-7B3EF962C456}" type="presParOf" srcId="{F1891146-66C2-4557-86C2-D73647D1A101}" destId="{011D283C-3F60-48FA-8971-FD4CAB070787}" srcOrd="4" destOrd="0" presId="urn:microsoft.com/office/officeart/2005/8/layout/pyramid2"/>
    <dgm:cxn modelId="{979864FB-D905-4412-891F-D50676448E1B}" type="presParOf" srcId="{F1891146-66C2-4557-86C2-D73647D1A101}" destId="{8F02A305-ACEA-4683-8FCD-272788CE6A7E}" srcOrd="5" destOrd="0" presId="urn:microsoft.com/office/officeart/2005/8/layout/pyramid2"/>
    <dgm:cxn modelId="{F467EDA3-75E5-4F6A-B77C-896533F579F3}" type="presParOf" srcId="{F1891146-66C2-4557-86C2-D73647D1A101}" destId="{B81FBB40-CBD1-4E49-A827-EFABE323BF03}" srcOrd="6" destOrd="0" presId="urn:microsoft.com/office/officeart/2005/8/layout/pyramid2"/>
    <dgm:cxn modelId="{C472EA95-84CC-4229-B732-2E609F79B36E}" type="presParOf" srcId="{F1891146-66C2-4557-86C2-D73647D1A101}" destId="{BD791B5C-3360-4BC9-B7A7-ACAFDFAED603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BD7C27-A4F9-4EB4-9B6E-E99F1DA6C732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R"/>
        </a:p>
      </dgm:t>
    </dgm:pt>
    <dgm:pt modelId="{7A79A4E2-307A-40F6-BF76-C171C2A5ACC7}">
      <dgm:prSet phldrT="[Texto]"/>
      <dgm:spPr/>
      <dgm:t>
        <a:bodyPr/>
        <a:lstStyle/>
        <a:p>
          <a:r>
            <a:rPr lang="es-CR" dirty="0" smtClean="0"/>
            <a:t>Acción Social</a:t>
          </a:r>
          <a:endParaRPr lang="es-CR" dirty="0"/>
        </a:p>
      </dgm:t>
    </dgm:pt>
    <dgm:pt modelId="{68F764B7-6922-4713-A094-EC86F5B00FCE}" type="parTrans" cxnId="{C654008F-3418-45EF-96A3-AA9B0CF882E3}">
      <dgm:prSet/>
      <dgm:spPr/>
      <dgm:t>
        <a:bodyPr/>
        <a:lstStyle/>
        <a:p>
          <a:endParaRPr lang="es-CR"/>
        </a:p>
      </dgm:t>
    </dgm:pt>
    <dgm:pt modelId="{9A85161B-2460-4A29-86CD-C93C7C1EA1BE}" type="sibTrans" cxnId="{C654008F-3418-45EF-96A3-AA9B0CF882E3}">
      <dgm:prSet/>
      <dgm:spPr/>
      <dgm:t>
        <a:bodyPr/>
        <a:lstStyle/>
        <a:p>
          <a:endParaRPr lang="es-CR"/>
        </a:p>
      </dgm:t>
    </dgm:pt>
    <dgm:pt modelId="{1BD38AD7-6210-4063-88F7-BE3135BFC7C8}">
      <dgm:prSet phldrT="[Texto]"/>
      <dgm:spPr/>
      <dgm:t>
        <a:bodyPr/>
        <a:lstStyle/>
        <a:p>
          <a:r>
            <a:rPr lang="es-CR" dirty="0" smtClean="0"/>
            <a:t>Desarrollo Sostenible</a:t>
          </a:r>
          <a:endParaRPr lang="es-CR" dirty="0"/>
        </a:p>
      </dgm:t>
    </dgm:pt>
    <dgm:pt modelId="{A0AD0B5A-0C30-40BA-9D31-F0342CC5B8B7}" type="parTrans" cxnId="{C586E7CB-A7ED-4B2B-AA36-F6944AB014A6}">
      <dgm:prSet/>
      <dgm:spPr/>
      <dgm:t>
        <a:bodyPr/>
        <a:lstStyle/>
        <a:p>
          <a:endParaRPr lang="es-CR"/>
        </a:p>
      </dgm:t>
    </dgm:pt>
    <dgm:pt modelId="{866A4507-8422-4238-9EAF-C150FD4A118E}" type="sibTrans" cxnId="{C586E7CB-A7ED-4B2B-AA36-F6944AB014A6}">
      <dgm:prSet/>
      <dgm:spPr/>
      <dgm:t>
        <a:bodyPr/>
        <a:lstStyle/>
        <a:p>
          <a:endParaRPr lang="es-CR"/>
        </a:p>
      </dgm:t>
    </dgm:pt>
    <dgm:pt modelId="{C484C915-73C2-4911-B444-64D8AA0DEEAC}">
      <dgm:prSet phldrT="[Texto]"/>
      <dgm:spPr/>
      <dgm:t>
        <a:bodyPr/>
        <a:lstStyle/>
        <a:p>
          <a:r>
            <a:rPr lang="es-CR" dirty="0" smtClean="0"/>
            <a:t>Gobierno Corporativo</a:t>
          </a:r>
          <a:endParaRPr lang="es-CR" dirty="0"/>
        </a:p>
      </dgm:t>
    </dgm:pt>
    <dgm:pt modelId="{F1F7E8F8-C068-40BA-81D1-2EABC8561B11}" type="parTrans" cxnId="{3FBA7A2A-31AA-4896-A675-B1D99A16C1E9}">
      <dgm:prSet/>
      <dgm:spPr/>
      <dgm:t>
        <a:bodyPr/>
        <a:lstStyle/>
        <a:p>
          <a:endParaRPr lang="es-CR"/>
        </a:p>
      </dgm:t>
    </dgm:pt>
    <dgm:pt modelId="{47659C74-F0B7-4A86-A22B-E3B96ABFAAC5}" type="sibTrans" cxnId="{3FBA7A2A-31AA-4896-A675-B1D99A16C1E9}">
      <dgm:prSet/>
      <dgm:spPr/>
      <dgm:t>
        <a:bodyPr/>
        <a:lstStyle/>
        <a:p>
          <a:endParaRPr lang="es-CR"/>
        </a:p>
      </dgm:t>
    </dgm:pt>
    <dgm:pt modelId="{59CA82C1-C69F-41D5-A4A1-73F9D248FB6C}">
      <dgm:prSet phldrT="[Texto]"/>
      <dgm:spPr/>
      <dgm:t>
        <a:bodyPr/>
        <a:lstStyle/>
        <a:p>
          <a:r>
            <a:rPr lang="es-CR" dirty="0" smtClean="0"/>
            <a:t>Reputación Corporativa</a:t>
          </a:r>
          <a:endParaRPr lang="es-CR" dirty="0"/>
        </a:p>
      </dgm:t>
    </dgm:pt>
    <dgm:pt modelId="{8C180760-2365-49AC-9E3F-6E121E34607B}" type="parTrans" cxnId="{021C6D65-6A09-47D1-9A5D-EB9A3AA20B41}">
      <dgm:prSet/>
      <dgm:spPr/>
      <dgm:t>
        <a:bodyPr/>
        <a:lstStyle/>
        <a:p>
          <a:endParaRPr lang="es-CR"/>
        </a:p>
      </dgm:t>
    </dgm:pt>
    <dgm:pt modelId="{61B9F96C-1E33-4D4C-94DA-1B7E8F3071AE}" type="sibTrans" cxnId="{021C6D65-6A09-47D1-9A5D-EB9A3AA20B41}">
      <dgm:prSet/>
      <dgm:spPr/>
      <dgm:t>
        <a:bodyPr/>
        <a:lstStyle/>
        <a:p>
          <a:endParaRPr lang="es-CR"/>
        </a:p>
      </dgm:t>
    </dgm:pt>
    <dgm:pt modelId="{7CBBB4CE-70A3-48DD-B269-4290477E5D12}" type="pres">
      <dgm:prSet presAssocID="{38BD7C27-A4F9-4EB4-9B6E-E99F1DA6C73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FBF41564-6908-462A-A4F2-CF0AADE38063}" type="pres">
      <dgm:prSet presAssocID="{7A79A4E2-307A-40F6-BF76-C171C2A5ACC7}" presName="composite" presStyleCnt="0"/>
      <dgm:spPr/>
    </dgm:pt>
    <dgm:pt modelId="{FDC7B160-FB18-43FE-A899-D1F573EA1F7A}" type="pres">
      <dgm:prSet presAssocID="{7A79A4E2-307A-40F6-BF76-C171C2A5ACC7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CR"/>
        </a:p>
      </dgm:t>
    </dgm:pt>
    <dgm:pt modelId="{0AF49BCF-382C-4828-82A8-496C347B88C6}" type="pres">
      <dgm:prSet presAssocID="{7A79A4E2-307A-40F6-BF76-C171C2A5ACC7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6D859084-6B37-4041-B449-40AD613EC82B}" type="pres">
      <dgm:prSet presAssocID="{9A85161B-2460-4A29-86CD-C93C7C1EA1BE}" presName="spacing" presStyleCnt="0"/>
      <dgm:spPr/>
    </dgm:pt>
    <dgm:pt modelId="{8DA79CFA-5845-4CCB-89D0-153A86A35E39}" type="pres">
      <dgm:prSet presAssocID="{1BD38AD7-6210-4063-88F7-BE3135BFC7C8}" presName="composite" presStyleCnt="0"/>
      <dgm:spPr/>
    </dgm:pt>
    <dgm:pt modelId="{A622CE29-DD2E-4613-840B-4DFD59E54040}" type="pres">
      <dgm:prSet presAssocID="{1BD38AD7-6210-4063-88F7-BE3135BFC7C8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s-CR"/>
        </a:p>
      </dgm:t>
    </dgm:pt>
    <dgm:pt modelId="{D58C9087-ECC3-437A-B001-A5E3CA37DDDF}" type="pres">
      <dgm:prSet presAssocID="{1BD38AD7-6210-4063-88F7-BE3135BFC7C8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88095A8-A5B9-4E82-803B-CE738C0AFB41}" type="pres">
      <dgm:prSet presAssocID="{866A4507-8422-4238-9EAF-C150FD4A118E}" presName="spacing" presStyleCnt="0"/>
      <dgm:spPr/>
    </dgm:pt>
    <dgm:pt modelId="{15705450-D4D3-4100-B668-8F64DD662287}" type="pres">
      <dgm:prSet presAssocID="{C484C915-73C2-4911-B444-64D8AA0DEEAC}" presName="composite" presStyleCnt="0"/>
      <dgm:spPr/>
    </dgm:pt>
    <dgm:pt modelId="{1E8D379F-30DB-416C-A309-12A3DF671D90}" type="pres">
      <dgm:prSet presAssocID="{C484C915-73C2-4911-B444-64D8AA0DEEAC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15C41393-A010-4060-B699-F27286C287A0}" type="pres">
      <dgm:prSet presAssocID="{C484C915-73C2-4911-B444-64D8AA0DEEAC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31DFB95-B994-4064-92EB-9914F213A651}" type="pres">
      <dgm:prSet presAssocID="{47659C74-F0B7-4A86-A22B-E3B96ABFAAC5}" presName="spacing" presStyleCnt="0"/>
      <dgm:spPr/>
    </dgm:pt>
    <dgm:pt modelId="{6EA6BFD2-6463-4F4C-9ED4-5FEB382EE1AF}" type="pres">
      <dgm:prSet presAssocID="{59CA82C1-C69F-41D5-A4A1-73F9D248FB6C}" presName="composite" presStyleCnt="0"/>
      <dgm:spPr/>
    </dgm:pt>
    <dgm:pt modelId="{64878DB5-4F26-4EED-AE60-9EFC652B6AFE}" type="pres">
      <dgm:prSet presAssocID="{59CA82C1-C69F-41D5-A4A1-73F9D248FB6C}" presName="imgShp" presStyleLbl="fgImgPlace1" presStyleIdx="3" presStyleCnt="4" custLinFactNeighborX="1611" custLinFactNeighborY="26541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es-CR"/>
        </a:p>
      </dgm:t>
    </dgm:pt>
    <dgm:pt modelId="{F253B356-9F5B-41AB-B88F-A496435D88CD}" type="pres">
      <dgm:prSet presAssocID="{59CA82C1-C69F-41D5-A4A1-73F9D248FB6C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E539E2FA-CF49-444A-87B8-215E045B6753}" type="presOf" srcId="{C484C915-73C2-4911-B444-64D8AA0DEEAC}" destId="{15C41393-A010-4060-B699-F27286C287A0}" srcOrd="0" destOrd="0" presId="urn:microsoft.com/office/officeart/2005/8/layout/vList3"/>
    <dgm:cxn modelId="{C654008F-3418-45EF-96A3-AA9B0CF882E3}" srcId="{38BD7C27-A4F9-4EB4-9B6E-E99F1DA6C732}" destId="{7A79A4E2-307A-40F6-BF76-C171C2A5ACC7}" srcOrd="0" destOrd="0" parTransId="{68F764B7-6922-4713-A094-EC86F5B00FCE}" sibTransId="{9A85161B-2460-4A29-86CD-C93C7C1EA1BE}"/>
    <dgm:cxn modelId="{021C6D65-6A09-47D1-9A5D-EB9A3AA20B41}" srcId="{38BD7C27-A4F9-4EB4-9B6E-E99F1DA6C732}" destId="{59CA82C1-C69F-41D5-A4A1-73F9D248FB6C}" srcOrd="3" destOrd="0" parTransId="{8C180760-2365-49AC-9E3F-6E121E34607B}" sibTransId="{61B9F96C-1E33-4D4C-94DA-1B7E8F3071AE}"/>
    <dgm:cxn modelId="{0E646AA3-46C4-4151-970D-E0A53536F58D}" type="presOf" srcId="{59CA82C1-C69F-41D5-A4A1-73F9D248FB6C}" destId="{F253B356-9F5B-41AB-B88F-A496435D88CD}" srcOrd="0" destOrd="0" presId="urn:microsoft.com/office/officeart/2005/8/layout/vList3"/>
    <dgm:cxn modelId="{4DC60AD7-8154-4310-A4BE-63A218B3436C}" type="presOf" srcId="{7A79A4E2-307A-40F6-BF76-C171C2A5ACC7}" destId="{0AF49BCF-382C-4828-82A8-496C347B88C6}" srcOrd="0" destOrd="0" presId="urn:microsoft.com/office/officeart/2005/8/layout/vList3"/>
    <dgm:cxn modelId="{C586E7CB-A7ED-4B2B-AA36-F6944AB014A6}" srcId="{38BD7C27-A4F9-4EB4-9B6E-E99F1DA6C732}" destId="{1BD38AD7-6210-4063-88F7-BE3135BFC7C8}" srcOrd="1" destOrd="0" parTransId="{A0AD0B5A-0C30-40BA-9D31-F0342CC5B8B7}" sibTransId="{866A4507-8422-4238-9EAF-C150FD4A118E}"/>
    <dgm:cxn modelId="{3FBA7A2A-31AA-4896-A675-B1D99A16C1E9}" srcId="{38BD7C27-A4F9-4EB4-9B6E-E99F1DA6C732}" destId="{C484C915-73C2-4911-B444-64D8AA0DEEAC}" srcOrd="2" destOrd="0" parTransId="{F1F7E8F8-C068-40BA-81D1-2EABC8561B11}" sibTransId="{47659C74-F0B7-4A86-A22B-E3B96ABFAAC5}"/>
    <dgm:cxn modelId="{8F2D637D-BC39-4E72-96E0-57887E41A0B6}" type="presOf" srcId="{1BD38AD7-6210-4063-88F7-BE3135BFC7C8}" destId="{D58C9087-ECC3-437A-B001-A5E3CA37DDDF}" srcOrd="0" destOrd="0" presId="urn:microsoft.com/office/officeart/2005/8/layout/vList3"/>
    <dgm:cxn modelId="{7A56B37E-C5E1-4D87-928A-79B5FFD56B3D}" type="presOf" srcId="{38BD7C27-A4F9-4EB4-9B6E-E99F1DA6C732}" destId="{7CBBB4CE-70A3-48DD-B269-4290477E5D12}" srcOrd="0" destOrd="0" presId="urn:microsoft.com/office/officeart/2005/8/layout/vList3"/>
    <dgm:cxn modelId="{9EDDC712-F9E0-4FE6-9FC2-0BE0151B96EC}" type="presParOf" srcId="{7CBBB4CE-70A3-48DD-B269-4290477E5D12}" destId="{FBF41564-6908-462A-A4F2-CF0AADE38063}" srcOrd="0" destOrd="0" presId="urn:microsoft.com/office/officeart/2005/8/layout/vList3"/>
    <dgm:cxn modelId="{3BCC0063-85AE-44D0-9F59-9621B43135D1}" type="presParOf" srcId="{FBF41564-6908-462A-A4F2-CF0AADE38063}" destId="{FDC7B160-FB18-43FE-A899-D1F573EA1F7A}" srcOrd="0" destOrd="0" presId="urn:microsoft.com/office/officeart/2005/8/layout/vList3"/>
    <dgm:cxn modelId="{3978DE00-AD0C-4730-BE65-D8DDD5347FE3}" type="presParOf" srcId="{FBF41564-6908-462A-A4F2-CF0AADE38063}" destId="{0AF49BCF-382C-4828-82A8-496C347B88C6}" srcOrd="1" destOrd="0" presId="urn:microsoft.com/office/officeart/2005/8/layout/vList3"/>
    <dgm:cxn modelId="{8BE10731-1C83-456A-A1D1-AA1CE6BF7E66}" type="presParOf" srcId="{7CBBB4CE-70A3-48DD-B269-4290477E5D12}" destId="{6D859084-6B37-4041-B449-40AD613EC82B}" srcOrd="1" destOrd="0" presId="urn:microsoft.com/office/officeart/2005/8/layout/vList3"/>
    <dgm:cxn modelId="{90F287C1-B2A1-4C61-B4C5-3C67EB6DF93C}" type="presParOf" srcId="{7CBBB4CE-70A3-48DD-B269-4290477E5D12}" destId="{8DA79CFA-5845-4CCB-89D0-153A86A35E39}" srcOrd="2" destOrd="0" presId="urn:microsoft.com/office/officeart/2005/8/layout/vList3"/>
    <dgm:cxn modelId="{4B4BB779-15AB-444E-92BF-D5264B6F1EB7}" type="presParOf" srcId="{8DA79CFA-5845-4CCB-89D0-153A86A35E39}" destId="{A622CE29-DD2E-4613-840B-4DFD59E54040}" srcOrd="0" destOrd="0" presId="urn:microsoft.com/office/officeart/2005/8/layout/vList3"/>
    <dgm:cxn modelId="{BC750F49-781E-457D-B125-927C2E8BE108}" type="presParOf" srcId="{8DA79CFA-5845-4CCB-89D0-153A86A35E39}" destId="{D58C9087-ECC3-437A-B001-A5E3CA37DDDF}" srcOrd="1" destOrd="0" presId="urn:microsoft.com/office/officeart/2005/8/layout/vList3"/>
    <dgm:cxn modelId="{1CBB2F9F-3500-4DA0-BE70-45A5D2815EA0}" type="presParOf" srcId="{7CBBB4CE-70A3-48DD-B269-4290477E5D12}" destId="{E88095A8-A5B9-4E82-803B-CE738C0AFB41}" srcOrd="3" destOrd="0" presId="urn:microsoft.com/office/officeart/2005/8/layout/vList3"/>
    <dgm:cxn modelId="{E97D6268-8277-4597-9D9C-43E2F1EF7E60}" type="presParOf" srcId="{7CBBB4CE-70A3-48DD-B269-4290477E5D12}" destId="{15705450-D4D3-4100-B668-8F64DD662287}" srcOrd="4" destOrd="0" presId="urn:microsoft.com/office/officeart/2005/8/layout/vList3"/>
    <dgm:cxn modelId="{3E9A7D08-262E-4F3D-B7D4-C67FC6A21148}" type="presParOf" srcId="{15705450-D4D3-4100-B668-8F64DD662287}" destId="{1E8D379F-30DB-416C-A309-12A3DF671D90}" srcOrd="0" destOrd="0" presId="urn:microsoft.com/office/officeart/2005/8/layout/vList3"/>
    <dgm:cxn modelId="{AD8F93EB-A5CF-4335-8702-78723886CEC8}" type="presParOf" srcId="{15705450-D4D3-4100-B668-8F64DD662287}" destId="{15C41393-A010-4060-B699-F27286C287A0}" srcOrd="1" destOrd="0" presId="urn:microsoft.com/office/officeart/2005/8/layout/vList3"/>
    <dgm:cxn modelId="{45845D08-3083-428C-BE7D-475352E5A6D4}" type="presParOf" srcId="{7CBBB4CE-70A3-48DD-B269-4290477E5D12}" destId="{131DFB95-B994-4064-92EB-9914F213A651}" srcOrd="5" destOrd="0" presId="urn:microsoft.com/office/officeart/2005/8/layout/vList3"/>
    <dgm:cxn modelId="{C82121CF-EDF2-474C-85C4-7D5463C06365}" type="presParOf" srcId="{7CBBB4CE-70A3-48DD-B269-4290477E5D12}" destId="{6EA6BFD2-6463-4F4C-9ED4-5FEB382EE1AF}" srcOrd="6" destOrd="0" presId="urn:microsoft.com/office/officeart/2005/8/layout/vList3"/>
    <dgm:cxn modelId="{E3CE03F8-3931-4B0A-BA74-23290B0861A5}" type="presParOf" srcId="{6EA6BFD2-6463-4F4C-9ED4-5FEB382EE1AF}" destId="{64878DB5-4F26-4EED-AE60-9EFC652B6AFE}" srcOrd="0" destOrd="0" presId="urn:microsoft.com/office/officeart/2005/8/layout/vList3"/>
    <dgm:cxn modelId="{4837F5A1-BF11-4C20-A902-A57A112E711E}" type="presParOf" srcId="{6EA6BFD2-6463-4F4C-9ED4-5FEB382EE1AF}" destId="{F253B356-9F5B-41AB-B88F-A496435D88C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B3596F-DFDF-4D77-88BA-B2BD486D2890}" type="doc">
      <dgm:prSet loTypeId="urn:microsoft.com/office/officeart/2005/8/layout/funnel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R"/>
        </a:p>
      </dgm:t>
    </dgm:pt>
    <dgm:pt modelId="{1BA69FEA-3905-4894-8890-57DD4D4C01E1}">
      <dgm:prSet phldrT="[Texto]" custT="1"/>
      <dgm:spPr/>
      <dgm:t>
        <a:bodyPr/>
        <a:lstStyle/>
        <a:p>
          <a:r>
            <a:rPr lang="es-CR" sz="1100" b="1" dirty="0" smtClean="0"/>
            <a:t>Gobernabilidad</a:t>
          </a:r>
          <a:endParaRPr lang="es-CR" sz="1100" b="1" dirty="0"/>
        </a:p>
      </dgm:t>
    </dgm:pt>
    <dgm:pt modelId="{DEEB82FF-41A4-4625-907A-C4EAB72FA5AC}" type="parTrans" cxnId="{E59A21D5-034E-4D2E-9465-C0B5156C031B}">
      <dgm:prSet/>
      <dgm:spPr/>
      <dgm:t>
        <a:bodyPr/>
        <a:lstStyle/>
        <a:p>
          <a:endParaRPr lang="es-CR" sz="2400"/>
        </a:p>
      </dgm:t>
    </dgm:pt>
    <dgm:pt modelId="{07D841C2-D52D-48B2-9721-75A2A2D2FF54}" type="sibTrans" cxnId="{E59A21D5-034E-4D2E-9465-C0B5156C031B}">
      <dgm:prSet/>
      <dgm:spPr/>
      <dgm:t>
        <a:bodyPr/>
        <a:lstStyle/>
        <a:p>
          <a:endParaRPr lang="es-CR" sz="2400"/>
        </a:p>
      </dgm:t>
    </dgm:pt>
    <dgm:pt modelId="{95672042-9C77-4F17-AC8A-AAAAACC21CCF}">
      <dgm:prSet phldrT="[Texto]" custT="1"/>
      <dgm:spPr/>
      <dgm:t>
        <a:bodyPr/>
        <a:lstStyle/>
        <a:p>
          <a:r>
            <a:rPr lang="es-CR" sz="1400" b="1" dirty="0" smtClean="0"/>
            <a:t>Relaciones laborales</a:t>
          </a:r>
          <a:endParaRPr lang="es-CR" sz="1400" b="1" dirty="0"/>
        </a:p>
      </dgm:t>
    </dgm:pt>
    <dgm:pt modelId="{EB6DB313-79B1-45E9-AA33-7E405A3A586C}" type="parTrans" cxnId="{290EF58F-D46C-4F7F-9056-68EB17A19B28}">
      <dgm:prSet/>
      <dgm:spPr/>
      <dgm:t>
        <a:bodyPr/>
        <a:lstStyle/>
        <a:p>
          <a:endParaRPr lang="es-CR" sz="2400"/>
        </a:p>
      </dgm:t>
    </dgm:pt>
    <dgm:pt modelId="{D74D1362-458D-4F50-8A19-E4E56448393E}" type="sibTrans" cxnId="{290EF58F-D46C-4F7F-9056-68EB17A19B28}">
      <dgm:prSet/>
      <dgm:spPr/>
      <dgm:t>
        <a:bodyPr/>
        <a:lstStyle/>
        <a:p>
          <a:endParaRPr lang="es-CR" sz="2400"/>
        </a:p>
      </dgm:t>
    </dgm:pt>
    <dgm:pt modelId="{EB9D9C1F-DEE8-4F49-9318-94325FDEE8CB}">
      <dgm:prSet phldrT="[Texto]" custT="1"/>
      <dgm:spPr/>
      <dgm:t>
        <a:bodyPr/>
        <a:lstStyle/>
        <a:p>
          <a:r>
            <a:rPr lang="es-CR" sz="3200" dirty="0" smtClean="0"/>
            <a:t>RSE Interna</a:t>
          </a:r>
          <a:endParaRPr lang="es-CR" sz="3200" dirty="0"/>
        </a:p>
      </dgm:t>
    </dgm:pt>
    <dgm:pt modelId="{706D13D9-E36F-4C5E-9E39-BEB68E7615B1}" type="parTrans" cxnId="{407B8249-1BAB-45AA-929B-55785E645EA8}">
      <dgm:prSet/>
      <dgm:spPr/>
      <dgm:t>
        <a:bodyPr/>
        <a:lstStyle/>
        <a:p>
          <a:endParaRPr lang="es-CR" sz="2400"/>
        </a:p>
      </dgm:t>
    </dgm:pt>
    <dgm:pt modelId="{6E9E6FF5-A533-46E3-8BDD-00FB3DB876E0}" type="sibTrans" cxnId="{407B8249-1BAB-45AA-929B-55785E645EA8}">
      <dgm:prSet/>
      <dgm:spPr/>
      <dgm:t>
        <a:bodyPr/>
        <a:lstStyle/>
        <a:p>
          <a:endParaRPr lang="es-CR" sz="2400"/>
        </a:p>
      </dgm:t>
    </dgm:pt>
    <dgm:pt modelId="{4BD57CDD-8493-4A31-AA73-1DFCDEAC7373}" type="pres">
      <dgm:prSet presAssocID="{2DB3596F-DFDF-4D77-88BA-B2BD486D289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1764E6BB-1131-4E9A-9066-124377AE0824}" type="pres">
      <dgm:prSet presAssocID="{2DB3596F-DFDF-4D77-88BA-B2BD486D2890}" presName="ellipse" presStyleLbl="trBgShp" presStyleIdx="0" presStyleCnt="1"/>
      <dgm:spPr/>
    </dgm:pt>
    <dgm:pt modelId="{E711C189-EACD-4B02-A68D-23A07E0DE8A6}" type="pres">
      <dgm:prSet presAssocID="{2DB3596F-DFDF-4D77-88BA-B2BD486D2890}" presName="arrow1" presStyleLbl="fgShp" presStyleIdx="0" presStyleCnt="1"/>
      <dgm:spPr/>
    </dgm:pt>
    <dgm:pt modelId="{DBB2F49A-2597-49CA-862C-BF325BF2412B}" type="pres">
      <dgm:prSet presAssocID="{2DB3596F-DFDF-4D77-88BA-B2BD486D2890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36B16533-B898-4C4F-940F-26DCA8B3D740}" type="pres">
      <dgm:prSet presAssocID="{95672042-9C77-4F17-AC8A-AAAAACC21CCF}" presName="item1" presStyleLbl="node1" presStyleIdx="0" presStyleCnt="2" custScaleX="129124" custScaleY="12174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5B939648-0990-461A-9C32-B891252C1EA6}" type="pres">
      <dgm:prSet presAssocID="{EB9D9C1F-DEE8-4F49-9318-94325FDEE8CB}" presName="item2" presStyleLbl="node1" presStyleIdx="1" presStyleCnt="2" custScaleX="132377" custScaleY="11981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F16AAD6E-85A6-4B6D-83E2-7E48C75CBE33}" type="pres">
      <dgm:prSet presAssocID="{2DB3596F-DFDF-4D77-88BA-B2BD486D2890}" presName="funnel" presStyleLbl="trAlignAcc1" presStyleIdx="0" presStyleCnt="1" custLinFactNeighborX="28" custLinFactNeighborY="-893"/>
      <dgm:spPr/>
    </dgm:pt>
  </dgm:ptLst>
  <dgm:cxnLst>
    <dgm:cxn modelId="{290EF58F-D46C-4F7F-9056-68EB17A19B28}" srcId="{2DB3596F-DFDF-4D77-88BA-B2BD486D2890}" destId="{95672042-9C77-4F17-AC8A-AAAAACC21CCF}" srcOrd="1" destOrd="0" parTransId="{EB6DB313-79B1-45E9-AA33-7E405A3A586C}" sibTransId="{D74D1362-458D-4F50-8A19-E4E56448393E}"/>
    <dgm:cxn modelId="{570ED58C-DFF2-484B-B11A-BC84ADA8C8A2}" type="presOf" srcId="{EB9D9C1F-DEE8-4F49-9318-94325FDEE8CB}" destId="{DBB2F49A-2597-49CA-862C-BF325BF2412B}" srcOrd="0" destOrd="0" presId="urn:microsoft.com/office/officeart/2005/8/layout/funnel1"/>
    <dgm:cxn modelId="{690098AF-7441-4CD9-AB0A-1EFA25B30CB7}" type="presOf" srcId="{2DB3596F-DFDF-4D77-88BA-B2BD486D2890}" destId="{4BD57CDD-8493-4A31-AA73-1DFCDEAC7373}" srcOrd="0" destOrd="0" presId="urn:microsoft.com/office/officeart/2005/8/layout/funnel1"/>
    <dgm:cxn modelId="{407B8249-1BAB-45AA-929B-55785E645EA8}" srcId="{2DB3596F-DFDF-4D77-88BA-B2BD486D2890}" destId="{EB9D9C1F-DEE8-4F49-9318-94325FDEE8CB}" srcOrd="2" destOrd="0" parTransId="{706D13D9-E36F-4C5E-9E39-BEB68E7615B1}" sibTransId="{6E9E6FF5-A533-46E3-8BDD-00FB3DB876E0}"/>
    <dgm:cxn modelId="{E59A21D5-034E-4D2E-9465-C0B5156C031B}" srcId="{2DB3596F-DFDF-4D77-88BA-B2BD486D2890}" destId="{1BA69FEA-3905-4894-8890-57DD4D4C01E1}" srcOrd="0" destOrd="0" parTransId="{DEEB82FF-41A4-4625-907A-C4EAB72FA5AC}" sibTransId="{07D841C2-D52D-48B2-9721-75A2A2D2FF54}"/>
    <dgm:cxn modelId="{AA9CEA75-A8EE-4543-9EF7-9B8CF363BF13}" type="presOf" srcId="{1BA69FEA-3905-4894-8890-57DD4D4C01E1}" destId="{5B939648-0990-461A-9C32-B891252C1EA6}" srcOrd="0" destOrd="0" presId="urn:microsoft.com/office/officeart/2005/8/layout/funnel1"/>
    <dgm:cxn modelId="{1AD61365-E35C-4E57-99DE-776B583FDFB4}" type="presOf" srcId="{95672042-9C77-4F17-AC8A-AAAAACC21CCF}" destId="{36B16533-B898-4C4F-940F-26DCA8B3D740}" srcOrd="0" destOrd="0" presId="urn:microsoft.com/office/officeart/2005/8/layout/funnel1"/>
    <dgm:cxn modelId="{D128BBA2-1438-462B-B31F-14F86E1A4FE2}" type="presParOf" srcId="{4BD57CDD-8493-4A31-AA73-1DFCDEAC7373}" destId="{1764E6BB-1131-4E9A-9066-124377AE0824}" srcOrd="0" destOrd="0" presId="urn:microsoft.com/office/officeart/2005/8/layout/funnel1"/>
    <dgm:cxn modelId="{9EA8250D-AF1E-4E35-8FAE-801C80C0B925}" type="presParOf" srcId="{4BD57CDD-8493-4A31-AA73-1DFCDEAC7373}" destId="{E711C189-EACD-4B02-A68D-23A07E0DE8A6}" srcOrd="1" destOrd="0" presId="urn:microsoft.com/office/officeart/2005/8/layout/funnel1"/>
    <dgm:cxn modelId="{8370B7EF-28FE-4ADD-B2EB-692EDAE343A8}" type="presParOf" srcId="{4BD57CDD-8493-4A31-AA73-1DFCDEAC7373}" destId="{DBB2F49A-2597-49CA-862C-BF325BF2412B}" srcOrd="2" destOrd="0" presId="urn:microsoft.com/office/officeart/2005/8/layout/funnel1"/>
    <dgm:cxn modelId="{9D77A746-2D03-492C-A227-7C7238339706}" type="presParOf" srcId="{4BD57CDD-8493-4A31-AA73-1DFCDEAC7373}" destId="{36B16533-B898-4C4F-940F-26DCA8B3D740}" srcOrd="3" destOrd="0" presId="urn:microsoft.com/office/officeart/2005/8/layout/funnel1"/>
    <dgm:cxn modelId="{9B9FD06C-C52B-45B2-B081-5A17FB8D10DE}" type="presParOf" srcId="{4BD57CDD-8493-4A31-AA73-1DFCDEAC7373}" destId="{5B939648-0990-461A-9C32-B891252C1EA6}" srcOrd="4" destOrd="0" presId="urn:microsoft.com/office/officeart/2005/8/layout/funnel1"/>
    <dgm:cxn modelId="{6A58CBAD-4F14-4E96-88AD-2CADEC0176C6}" type="presParOf" srcId="{4BD57CDD-8493-4A31-AA73-1DFCDEAC7373}" destId="{F16AAD6E-85A6-4B6D-83E2-7E48C75CBE33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B3596F-DFDF-4D77-88BA-B2BD486D2890}" type="doc">
      <dgm:prSet loTypeId="urn:microsoft.com/office/officeart/2005/8/layout/funnel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R"/>
        </a:p>
      </dgm:t>
    </dgm:pt>
    <dgm:pt modelId="{7EC58F7D-AE1A-4B8C-8D44-662CD1CFBBB9}">
      <dgm:prSet phldrT="[Texto]" custT="1"/>
      <dgm:spPr/>
      <dgm:t>
        <a:bodyPr/>
        <a:lstStyle/>
        <a:p>
          <a:r>
            <a:rPr lang="es-CR" sz="1300" dirty="0" err="1" smtClean="0"/>
            <a:t>Stakeholders</a:t>
          </a:r>
          <a:endParaRPr lang="es-CR" sz="1300" dirty="0"/>
        </a:p>
      </dgm:t>
    </dgm:pt>
    <dgm:pt modelId="{AE47C610-9A4B-4EC8-8959-27E6CC92EA0C}" type="parTrans" cxnId="{FDF7A6FE-B723-42B4-9714-FF2B26B81923}">
      <dgm:prSet/>
      <dgm:spPr/>
      <dgm:t>
        <a:bodyPr/>
        <a:lstStyle/>
        <a:p>
          <a:endParaRPr lang="es-CR" sz="2400"/>
        </a:p>
      </dgm:t>
    </dgm:pt>
    <dgm:pt modelId="{4C0314EC-8B23-457E-8F2D-B2EC8EA95B8F}" type="sibTrans" cxnId="{FDF7A6FE-B723-42B4-9714-FF2B26B81923}">
      <dgm:prSet/>
      <dgm:spPr/>
      <dgm:t>
        <a:bodyPr/>
        <a:lstStyle/>
        <a:p>
          <a:endParaRPr lang="es-CR" sz="2400"/>
        </a:p>
      </dgm:t>
    </dgm:pt>
    <dgm:pt modelId="{1BA69FEA-3905-4894-8890-57DD4D4C01E1}">
      <dgm:prSet phldrT="[Texto]" custT="1"/>
      <dgm:spPr/>
      <dgm:t>
        <a:bodyPr/>
        <a:lstStyle/>
        <a:p>
          <a:r>
            <a:rPr lang="es-CR" sz="1300" dirty="0" smtClean="0"/>
            <a:t>Equidad</a:t>
          </a:r>
          <a:endParaRPr lang="es-CR" sz="1300" dirty="0"/>
        </a:p>
      </dgm:t>
    </dgm:pt>
    <dgm:pt modelId="{DEEB82FF-41A4-4625-907A-C4EAB72FA5AC}" type="parTrans" cxnId="{E59A21D5-034E-4D2E-9465-C0B5156C031B}">
      <dgm:prSet/>
      <dgm:spPr/>
      <dgm:t>
        <a:bodyPr/>
        <a:lstStyle/>
        <a:p>
          <a:endParaRPr lang="es-CR" sz="2400"/>
        </a:p>
      </dgm:t>
    </dgm:pt>
    <dgm:pt modelId="{07D841C2-D52D-48B2-9721-75A2A2D2FF54}" type="sibTrans" cxnId="{E59A21D5-034E-4D2E-9465-C0B5156C031B}">
      <dgm:prSet/>
      <dgm:spPr/>
      <dgm:t>
        <a:bodyPr/>
        <a:lstStyle/>
        <a:p>
          <a:endParaRPr lang="es-CR" sz="2400"/>
        </a:p>
      </dgm:t>
    </dgm:pt>
    <dgm:pt modelId="{95672042-9C77-4F17-AC8A-AAAAACC21CCF}">
      <dgm:prSet phldrT="[Texto]" custT="1"/>
      <dgm:spPr/>
      <dgm:t>
        <a:bodyPr/>
        <a:lstStyle/>
        <a:p>
          <a:r>
            <a:rPr lang="es-CR" sz="1300" dirty="0" smtClean="0"/>
            <a:t>Medio Ambiente</a:t>
          </a:r>
          <a:endParaRPr lang="es-CR" sz="1300" dirty="0"/>
        </a:p>
      </dgm:t>
    </dgm:pt>
    <dgm:pt modelId="{EB6DB313-79B1-45E9-AA33-7E405A3A586C}" type="parTrans" cxnId="{290EF58F-D46C-4F7F-9056-68EB17A19B28}">
      <dgm:prSet/>
      <dgm:spPr/>
      <dgm:t>
        <a:bodyPr/>
        <a:lstStyle/>
        <a:p>
          <a:endParaRPr lang="es-CR" sz="2400"/>
        </a:p>
      </dgm:t>
    </dgm:pt>
    <dgm:pt modelId="{D74D1362-458D-4F50-8A19-E4E56448393E}" type="sibTrans" cxnId="{290EF58F-D46C-4F7F-9056-68EB17A19B28}">
      <dgm:prSet/>
      <dgm:spPr/>
      <dgm:t>
        <a:bodyPr/>
        <a:lstStyle/>
        <a:p>
          <a:endParaRPr lang="es-CR" sz="2400"/>
        </a:p>
      </dgm:t>
    </dgm:pt>
    <dgm:pt modelId="{EB9D9C1F-DEE8-4F49-9318-94325FDEE8CB}">
      <dgm:prSet phldrT="[Texto]" custT="1"/>
      <dgm:spPr/>
      <dgm:t>
        <a:bodyPr/>
        <a:lstStyle/>
        <a:p>
          <a:r>
            <a:rPr lang="es-CR" sz="3200" dirty="0" smtClean="0"/>
            <a:t>RSE Externa</a:t>
          </a:r>
          <a:endParaRPr lang="es-CR" sz="3200" dirty="0"/>
        </a:p>
      </dgm:t>
    </dgm:pt>
    <dgm:pt modelId="{706D13D9-E36F-4C5E-9E39-BEB68E7615B1}" type="parTrans" cxnId="{407B8249-1BAB-45AA-929B-55785E645EA8}">
      <dgm:prSet/>
      <dgm:spPr/>
      <dgm:t>
        <a:bodyPr/>
        <a:lstStyle/>
        <a:p>
          <a:endParaRPr lang="es-CR" sz="2400"/>
        </a:p>
      </dgm:t>
    </dgm:pt>
    <dgm:pt modelId="{6E9E6FF5-A533-46E3-8BDD-00FB3DB876E0}" type="sibTrans" cxnId="{407B8249-1BAB-45AA-929B-55785E645EA8}">
      <dgm:prSet/>
      <dgm:spPr/>
      <dgm:t>
        <a:bodyPr/>
        <a:lstStyle/>
        <a:p>
          <a:endParaRPr lang="es-CR" sz="2400"/>
        </a:p>
      </dgm:t>
    </dgm:pt>
    <dgm:pt modelId="{4BD57CDD-8493-4A31-AA73-1DFCDEAC7373}" type="pres">
      <dgm:prSet presAssocID="{2DB3596F-DFDF-4D77-88BA-B2BD486D289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1764E6BB-1131-4E9A-9066-124377AE0824}" type="pres">
      <dgm:prSet presAssocID="{2DB3596F-DFDF-4D77-88BA-B2BD486D2890}" presName="ellipse" presStyleLbl="trBgShp" presStyleIdx="0" presStyleCnt="1"/>
      <dgm:spPr/>
    </dgm:pt>
    <dgm:pt modelId="{E711C189-EACD-4B02-A68D-23A07E0DE8A6}" type="pres">
      <dgm:prSet presAssocID="{2DB3596F-DFDF-4D77-88BA-B2BD486D2890}" presName="arrow1" presStyleLbl="fgShp" presStyleIdx="0" presStyleCnt="1"/>
      <dgm:spPr/>
    </dgm:pt>
    <dgm:pt modelId="{DBB2F49A-2597-49CA-862C-BF325BF2412B}" type="pres">
      <dgm:prSet presAssocID="{2DB3596F-DFDF-4D77-88BA-B2BD486D2890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77D4933-E632-486F-9EE0-CEA72E272ABE}" type="pres">
      <dgm:prSet presAssocID="{1BA69FEA-3905-4894-8890-57DD4D4C01E1}" presName="item1" presStyleLbl="node1" presStyleIdx="0" presStyleCnt="3" custScaleX="132234" custScaleY="10778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F62980C-B996-42F3-952F-9E31D553A4FA}" type="pres">
      <dgm:prSet presAssocID="{95672042-9C77-4F17-AC8A-AAAAACC21CCF}" presName="item2" presStyleLbl="node1" presStyleIdx="1" presStyleCnt="3" custScaleX="130271" custScaleY="11158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934856DD-4410-445C-B4C2-6A3045FF4CF4}" type="pres">
      <dgm:prSet presAssocID="{EB9D9C1F-DEE8-4F49-9318-94325FDEE8CB}" presName="item3" presStyleLbl="node1" presStyleIdx="2" presStyleCnt="3" custScaleX="126843" custScaleY="10518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F16AAD6E-85A6-4B6D-83E2-7E48C75CBE33}" type="pres">
      <dgm:prSet presAssocID="{2DB3596F-DFDF-4D77-88BA-B2BD486D2890}" presName="funnel" presStyleLbl="trAlignAcc1" presStyleIdx="0" presStyleCnt="1" custLinFactNeighborX="434" custLinFactNeighborY="-893"/>
      <dgm:spPr/>
    </dgm:pt>
  </dgm:ptLst>
  <dgm:cxnLst>
    <dgm:cxn modelId="{F369B6D3-41B0-4340-BF4B-9A0F5DFD8950}" type="presOf" srcId="{EB9D9C1F-DEE8-4F49-9318-94325FDEE8CB}" destId="{DBB2F49A-2597-49CA-862C-BF325BF2412B}" srcOrd="0" destOrd="0" presId="urn:microsoft.com/office/officeart/2005/8/layout/funnel1"/>
    <dgm:cxn modelId="{290EF58F-D46C-4F7F-9056-68EB17A19B28}" srcId="{2DB3596F-DFDF-4D77-88BA-B2BD486D2890}" destId="{95672042-9C77-4F17-AC8A-AAAAACC21CCF}" srcOrd="2" destOrd="0" parTransId="{EB6DB313-79B1-45E9-AA33-7E405A3A586C}" sibTransId="{D74D1362-458D-4F50-8A19-E4E56448393E}"/>
    <dgm:cxn modelId="{407B8249-1BAB-45AA-929B-55785E645EA8}" srcId="{2DB3596F-DFDF-4D77-88BA-B2BD486D2890}" destId="{EB9D9C1F-DEE8-4F49-9318-94325FDEE8CB}" srcOrd="3" destOrd="0" parTransId="{706D13D9-E36F-4C5E-9E39-BEB68E7615B1}" sibTransId="{6E9E6FF5-A533-46E3-8BDD-00FB3DB876E0}"/>
    <dgm:cxn modelId="{E59A21D5-034E-4D2E-9465-C0B5156C031B}" srcId="{2DB3596F-DFDF-4D77-88BA-B2BD486D2890}" destId="{1BA69FEA-3905-4894-8890-57DD4D4C01E1}" srcOrd="1" destOrd="0" parTransId="{DEEB82FF-41A4-4625-907A-C4EAB72FA5AC}" sibTransId="{07D841C2-D52D-48B2-9721-75A2A2D2FF54}"/>
    <dgm:cxn modelId="{649BD90A-224C-4AA6-9789-536AF4963567}" type="presOf" srcId="{7EC58F7D-AE1A-4B8C-8D44-662CD1CFBBB9}" destId="{934856DD-4410-445C-B4C2-6A3045FF4CF4}" srcOrd="0" destOrd="0" presId="urn:microsoft.com/office/officeart/2005/8/layout/funnel1"/>
    <dgm:cxn modelId="{A43367B5-7991-4086-8637-8039FAC0F691}" type="presOf" srcId="{95672042-9C77-4F17-AC8A-AAAAACC21CCF}" destId="{C77D4933-E632-486F-9EE0-CEA72E272ABE}" srcOrd="0" destOrd="0" presId="urn:microsoft.com/office/officeart/2005/8/layout/funnel1"/>
    <dgm:cxn modelId="{FDF7A6FE-B723-42B4-9714-FF2B26B81923}" srcId="{2DB3596F-DFDF-4D77-88BA-B2BD486D2890}" destId="{7EC58F7D-AE1A-4B8C-8D44-662CD1CFBBB9}" srcOrd="0" destOrd="0" parTransId="{AE47C610-9A4B-4EC8-8959-27E6CC92EA0C}" sibTransId="{4C0314EC-8B23-457E-8F2D-B2EC8EA95B8F}"/>
    <dgm:cxn modelId="{27737104-656A-4CCC-9E7F-8FCACE199528}" type="presOf" srcId="{1BA69FEA-3905-4894-8890-57DD4D4C01E1}" destId="{0F62980C-B996-42F3-952F-9E31D553A4FA}" srcOrd="0" destOrd="0" presId="urn:microsoft.com/office/officeart/2005/8/layout/funnel1"/>
    <dgm:cxn modelId="{002DEBBC-E32E-4B79-87E7-2D0984616651}" type="presOf" srcId="{2DB3596F-DFDF-4D77-88BA-B2BD486D2890}" destId="{4BD57CDD-8493-4A31-AA73-1DFCDEAC7373}" srcOrd="0" destOrd="0" presId="urn:microsoft.com/office/officeart/2005/8/layout/funnel1"/>
    <dgm:cxn modelId="{C046CDFB-5B5E-4363-89CD-C628C119F8E7}" type="presParOf" srcId="{4BD57CDD-8493-4A31-AA73-1DFCDEAC7373}" destId="{1764E6BB-1131-4E9A-9066-124377AE0824}" srcOrd="0" destOrd="0" presId="urn:microsoft.com/office/officeart/2005/8/layout/funnel1"/>
    <dgm:cxn modelId="{0D1A846D-9388-45D7-A01B-EDD16FB7D79F}" type="presParOf" srcId="{4BD57CDD-8493-4A31-AA73-1DFCDEAC7373}" destId="{E711C189-EACD-4B02-A68D-23A07E0DE8A6}" srcOrd="1" destOrd="0" presId="urn:microsoft.com/office/officeart/2005/8/layout/funnel1"/>
    <dgm:cxn modelId="{2944F7E1-4EED-4CF3-8543-67307FCB6539}" type="presParOf" srcId="{4BD57CDD-8493-4A31-AA73-1DFCDEAC7373}" destId="{DBB2F49A-2597-49CA-862C-BF325BF2412B}" srcOrd="2" destOrd="0" presId="urn:microsoft.com/office/officeart/2005/8/layout/funnel1"/>
    <dgm:cxn modelId="{D0EB9747-AF6D-4006-A07E-E033063409FE}" type="presParOf" srcId="{4BD57CDD-8493-4A31-AA73-1DFCDEAC7373}" destId="{C77D4933-E632-486F-9EE0-CEA72E272ABE}" srcOrd="3" destOrd="0" presId="urn:microsoft.com/office/officeart/2005/8/layout/funnel1"/>
    <dgm:cxn modelId="{B32BC8AE-3783-4DC9-B430-4909AF8F669F}" type="presParOf" srcId="{4BD57CDD-8493-4A31-AA73-1DFCDEAC7373}" destId="{0F62980C-B996-42F3-952F-9E31D553A4FA}" srcOrd="4" destOrd="0" presId="urn:microsoft.com/office/officeart/2005/8/layout/funnel1"/>
    <dgm:cxn modelId="{E7ACCC15-0AEA-4E91-B0EF-AE9C2F95DC23}" type="presParOf" srcId="{4BD57CDD-8493-4A31-AA73-1DFCDEAC7373}" destId="{934856DD-4410-445C-B4C2-6A3045FF4CF4}" srcOrd="5" destOrd="0" presId="urn:microsoft.com/office/officeart/2005/8/layout/funnel1"/>
    <dgm:cxn modelId="{CA762A52-F08A-4F5B-BCC7-B827A38FF98A}" type="presParOf" srcId="{4BD57CDD-8493-4A31-AA73-1DFCDEAC7373}" destId="{F16AAD6E-85A6-4B6D-83E2-7E48C75CBE3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802EFE-EBDA-45D2-AE02-C8A5C391D9F2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R"/>
        </a:p>
      </dgm:t>
    </dgm:pt>
    <dgm:pt modelId="{DFDB7A9D-E93D-43DB-81D9-27078ECC8BCA}">
      <dgm:prSet phldrT="[Texto]"/>
      <dgm:spPr/>
      <dgm:t>
        <a:bodyPr/>
        <a:lstStyle/>
        <a:p>
          <a:r>
            <a:rPr lang="es-CR" dirty="0" smtClean="0"/>
            <a:t>Estimula la Productividad de los trabajadores</a:t>
          </a:r>
          <a:endParaRPr lang="es-CR" dirty="0"/>
        </a:p>
      </dgm:t>
    </dgm:pt>
    <dgm:pt modelId="{08CF0F2B-4720-4ED8-84E9-7840402CC782}" type="parTrans" cxnId="{DA40AB81-43FB-438A-A02C-9A70CCC4E77B}">
      <dgm:prSet/>
      <dgm:spPr/>
      <dgm:t>
        <a:bodyPr/>
        <a:lstStyle/>
        <a:p>
          <a:endParaRPr lang="es-CR"/>
        </a:p>
      </dgm:t>
    </dgm:pt>
    <dgm:pt modelId="{F4E511D7-2D35-4124-8895-3CE3A9CA0932}" type="sibTrans" cxnId="{DA40AB81-43FB-438A-A02C-9A70CCC4E77B}">
      <dgm:prSet/>
      <dgm:spPr/>
      <dgm:t>
        <a:bodyPr/>
        <a:lstStyle/>
        <a:p>
          <a:endParaRPr lang="es-CR"/>
        </a:p>
      </dgm:t>
    </dgm:pt>
    <dgm:pt modelId="{2CE4CE5C-F22A-4BBC-974B-FAC5F417665F}">
      <dgm:prSet phldrT="[Texto]"/>
      <dgm:spPr/>
      <dgm:t>
        <a:bodyPr/>
        <a:lstStyle/>
        <a:p>
          <a:r>
            <a:rPr lang="es-CR" dirty="0" smtClean="0"/>
            <a:t>Disminución de los costos</a:t>
          </a:r>
          <a:endParaRPr lang="es-CR" dirty="0"/>
        </a:p>
      </dgm:t>
    </dgm:pt>
    <dgm:pt modelId="{29A35A8F-A9DF-4B43-AF03-EA47235EFA87}" type="parTrans" cxnId="{D4089E82-C1F4-431F-A0CC-8AF5EEE51B05}">
      <dgm:prSet/>
      <dgm:spPr/>
      <dgm:t>
        <a:bodyPr/>
        <a:lstStyle/>
        <a:p>
          <a:endParaRPr lang="es-CR"/>
        </a:p>
      </dgm:t>
    </dgm:pt>
    <dgm:pt modelId="{6C41EBFA-6590-4CCB-9BB4-CC7087077963}" type="sibTrans" cxnId="{D4089E82-C1F4-431F-A0CC-8AF5EEE51B05}">
      <dgm:prSet/>
      <dgm:spPr/>
      <dgm:t>
        <a:bodyPr/>
        <a:lstStyle/>
        <a:p>
          <a:endParaRPr lang="es-CR"/>
        </a:p>
      </dgm:t>
    </dgm:pt>
    <dgm:pt modelId="{4B8C83FE-4411-4CA9-BF19-0CC3F9F045C6}">
      <dgm:prSet phldrT="[Texto]"/>
      <dgm:spPr/>
      <dgm:t>
        <a:bodyPr/>
        <a:lstStyle/>
        <a:p>
          <a:r>
            <a:rPr lang="es-CR" dirty="0" smtClean="0"/>
            <a:t>Cumplimiento de las leyes y reglamentos</a:t>
          </a:r>
          <a:endParaRPr lang="es-CR" dirty="0"/>
        </a:p>
      </dgm:t>
    </dgm:pt>
    <dgm:pt modelId="{AD3F3EB7-DD3F-43F7-BC99-354088C8CE33}" type="parTrans" cxnId="{8596385F-B6EB-4B9C-B7BA-9FDF8B6D32A2}">
      <dgm:prSet/>
      <dgm:spPr/>
      <dgm:t>
        <a:bodyPr/>
        <a:lstStyle/>
        <a:p>
          <a:endParaRPr lang="es-CR"/>
        </a:p>
      </dgm:t>
    </dgm:pt>
    <dgm:pt modelId="{F8D8F597-5DFE-4BDF-A064-095E7897C7FA}" type="sibTrans" cxnId="{8596385F-B6EB-4B9C-B7BA-9FDF8B6D32A2}">
      <dgm:prSet/>
      <dgm:spPr/>
      <dgm:t>
        <a:bodyPr/>
        <a:lstStyle/>
        <a:p>
          <a:endParaRPr lang="es-CR"/>
        </a:p>
      </dgm:t>
    </dgm:pt>
    <dgm:pt modelId="{EDFDC7B1-CF80-4F2F-978A-E25EBBF928B8}">
      <dgm:prSet phldrT="[Texto]"/>
      <dgm:spPr/>
      <dgm:t>
        <a:bodyPr/>
        <a:lstStyle/>
        <a:p>
          <a:r>
            <a:rPr lang="es-CR" dirty="0" smtClean="0"/>
            <a:t>Asegura mayor satisfacción de los clientes</a:t>
          </a:r>
          <a:endParaRPr lang="es-CR" dirty="0"/>
        </a:p>
      </dgm:t>
    </dgm:pt>
    <dgm:pt modelId="{82233CBA-635A-4DBA-A3F5-C8E2D705E854}" type="parTrans" cxnId="{C2999EE6-4D0E-4565-811E-4A25D476EE1C}">
      <dgm:prSet/>
      <dgm:spPr/>
      <dgm:t>
        <a:bodyPr/>
        <a:lstStyle/>
        <a:p>
          <a:endParaRPr lang="es-CR"/>
        </a:p>
      </dgm:t>
    </dgm:pt>
    <dgm:pt modelId="{C9C590AF-D9CA-4716-83E2-E09CEFB3FAC1}" type="sibTrans" cxnId="{C2999EE6-4D0E-4565-811E-4A25D476EE1C}">
      <dgm:prSet/>
      <dgm:spPr/>
      <dgm:t>
        <a:bodyPr/>
        <a:lstStyle/>
        <a:p>
          <a:endParaRPr lang="es-CR"/>
        </a:p>
      </dgm:t>
    </dgm:pt>
    <dgm:pt modelId="{2F8A8711-C183-4E47-98E3-BC875FAD9CA7}">
      <dgm:prSet phldrT="[Texto]"/>
      <dgm:spPr/>
      <dgm:t>
        <a:bodyPr/>
        <a:lstStyle/>
        <a:p>
          <a:r>
            <a:rPr lang="es-CR" dirty="0" smtClean="0"/>
            <a:t>Mejora la imagen y reputación de la empresa</a:t>
          </a:r>
          <a:endParaRPr lang="es-CR" dirty="0"/>
        </a:p>
      </dgm:t>
    </dgm:pt>
    <dgm:pt modelId="{B14B45F4-002E-41A9-8C8B-7A4DE158F6A3}" type="parTrans" cxnId="{55F9092E-D60C-455F-B4DB-755CC3BD0F4F}">
      <dgm:prSet/>
      <dgm:spPr/>
      <dgm:t>
        <a:bodyPr/>
        <a:lstStyle/>
        <a:p>
          <a:endParaRPr lang="es-CR"/>
        </a:p>
      </dgm:t>
    </dgm:pt>
    <dgm:pt modelId="{87BCFD6D-2184-4383-B2B4-284A112DC8EB}" type="sibTrans" cxnId="{55F9092E-D60C-455F-B4DB-755CC3BD0F4F}">
      <dgm:prSet/>
      <dgm:spPr/>
      <dgm:t>
        <a:bodyPr/>
        <a:lstStyle/>
        <a:p>
          <a:endParaRPr lang="es-CR"/>
        </a:p>
      </dgm:t>
    </dgm:pt>
    <dgm:pt modelId="{26AA76D3-AB95-4928-BB94-C47073CD795A}" type="pres">
      <dgm:prSet presAssocID="{2F802EFE-EBDA-45D2-AE02-C8A5C391D9F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9B64DA5D-7166-404E-B813-42B1DE0EC2D4}" type="pres">
      <dgm:prSet presAssocID="{DFDB7A9D-E93D-43DB-81D9-27078ECC8BCA}" presName="parentLin" presStyleCnt="0"/>
      <dgm:spPr/>
    </dgm:pt>
    <dgm:pt modelId="{9CD77139-868D-4D8A-916C-75559ED6777C}" type="pres">
      <dgm:prSet presAssocID="{DFDB7A9D-E93D-43DB-81D9-27078ECC8BCA}" presName="parentLeftMargin" presStyleLbl="node1" presStyleIdx="0" presStyleCnt="5"/>
      <dgm:spPr/>
      <dgm:t>
        <a:bodyPr/>
        <a:lstStyle/>
        <a:p>
          <a:endParaRPr lang="es-CR"/>
        </a:p>
      </dgm:t>
    </dgm:pt>
    <dgm:pt modelId="{832A7E3F-2A33-4D9E-AB23-227357623AB6}" type="pres">
      <dgm:prSet presAssocID="{DFDB7A9D-E93D-43DB-81D9-27078ECC8BC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BBE5AC7-1B68-4D28-A43D-D086CF0C0026}" type="pres">
      <dgm:prSet presAssocID="{DFDB7A9D-E93D-43DB-81D9-27078ECC8BCA}" presName="negativeSpace" presStyleCnt="0"/>
      <dgm:spPr/>
    </dgm:pt>
    <dgm:pt modelId="{FDDEAB8F-E8D6-41BF-BC06-651C6644239A}" type="pres">
      <dgm:prSet presAssocID="{DFDB7A9D-E93D-43DB-81D9-27078ECC8BCA}" presName="childText" presStyleLbl="conFgAcc1" presStyleIdx="0" presStyleCnt="5">
        <dgm:presLayoutVars>
          <dgm:bulletEnabled val="1"/>
        </dgm:presLayoutVars>
      </dgm:prSet>
      <dgm:spPr/>
    </dgm:pt>
    <dgm:pt modelId="{09169918-43ED-44E5-9FEC-B1ED3FF6DA4B}" type="pres">
      <dgm:prSet presAssocID="{F4E511D7-2D35-4124-8895-3CE3A9CA0932}" presName="spaceBetweenRectangles" presStyleCnt="0"/>
      <dgm:spPr/>
    </dgm:pt>
    <dgm:pt modelId="{4F8A3818-51A2-4A48-AFD9-E60EC97CC37B}" type="pres">
      <dgm:prSet presAssocID="{EDFDC7B1-CF80-4F2F-978A-E25EBBF928B8}" presName="parentLin" presStyleCnt="0"/>
      <dgm:spPr/>
    </dgm:pt>
    <dgm:pt modelId="{5E8012AC-6A7C-4CD8-BBD6-67CC694026CD}" type="pres">
      <dgm:prSet presAssocID="{EDFDC7B1-CF80-4F2F-978A-E25EBBF928B8}" presName="parentLeftMargin" presStyleLbl="node1" presStyleIdx="0" presStyleCnt="5"/>
      <dgm:spPr/>
      <dgm:t>
        <a:bodyPr/>
        <a:lstStyle/>
        <a:p>
          <a:endParaRPr lang="es-CR"/>
        </a:p>
      </dgm:t>
    </dgm:pt>
    <dgm:pt modelId="{3D4BB6F8-005A-452A-BB83-9BD5B0332A3E}" type="pres">
      <dgm:prSet presAssocID="{EDFDC7B1-CF80-4F2F-978A-E25EBBF928B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376BA2C-42E1-4593-AE75-019C1BBDA534}" type="pres">
      <dgm:prSet presAssocID="{EDFDC7B1-CF80-4F2F-978A-E25EBBF928B8}" presName="negativeSpace" presStyleCnt="0"/>
      <dgm:spPr/>
    </dgm:pt>
    <dgm:pt modelId="{AF3F21C5-E09A-4517-A4A5-46866469A907}" type="pres">
      <dgm:prSet presAssocID="{EDFDC7B1-CF80-4F2F-978A-E25EBBF928B8}" presName="childText" presStyleLbl="conFgAcc1" presStyleIdx="1" presStyleCnt="5">
        <dgm:presLayoutVars>
          <dgm:bulletEnabled val="1"/>
        </dgm:presLayoutVars>
      </dgm:prSet>
      <dgm:spPr/>
    </dgm:pt>
    <dgm:pt modelId="{65A9FA01-0F20-44B1-857E-D324A5056016}" type="pres">
      <dgm:prSet presAssocID="{C9C590AF-D9CA-4716-83E2-E09CEFB3FAC1}" presName="spaceBetweenRectangles" presStyleCnt="0"/>
      <dgm:spPr/>
    </dgm:pt>
    <dgm:pt modelId="{DEE82048-BC56-4282-A990-2C632E2F614C}" type="pres">
      <dgm:prSet presAssocID="{2F8A8711-C183-4E47-98E3-BC875FAD9CA7}" presName="parentLin" presStyleCnt="0"/>
      <dgm:spPr/>
    </dgm:pt>
    <dgm:pt modelId="{4DA8F6C9-D45F-451D-A347-6393C20A5995}" type="pres">
      <dgm:prSet presAssocID="{2F8A8711-C183-4E47-98E3-BC875FAD9CA7}" presName="parentLeftMargin" presStyleLbl="node1" presStyleIdx="1" presStyleCnt="5"/>
      <dgm:spPr/>
      <dgm:t>
        <a:bodyPr/>
        <a:lstStyle/>
        <a:p>
          <a:endParaRPr lang="es-CR"/>
        </a:p>
      </dgm:t>
    </dgm:pt>
    <dgm:pt modelId="{7B2B624C-3EC0-48CE-ADE9-39236E02D296}" type="pres">
      <dgm:prSet presAssocID="{2F8A8711-C183-4E47-98E3-BC875FAD9CA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379FA062-59C7-444C-8442-265CC9464DE3}" type="pres">
      <dgm:prSet presAssocID="{2F8A8711-C183-4E47-98E3-BC875FAD9CA7}" presName="negativeSpace" presStyleCnt="0"/>
      <dgm:spPr/>
    </dgm:pt>
    <dgm:pt modelId="{30FFD707-33E5-4B7F-9DED-E9F508F82962}" type="pres">
      <dgm:prSet presAssocID="{2F8A8711-C183-4E47-98E3-BC875FAD9CA7}" presName="childText" presStyleLbl="conFgAcc1" presStyleIdx="2" presStyleCnt="5">
        <dgm:presLayoutVars>
          <dgm:bulletEnabled val="1"/>
        </dgm:presLayoutVars>
      </dgm:prSet>
      <dgm:spPr/>
    </dgm:pt>
    <dgm:pt modelId="{4DF0B3F6-3572-4922-9B2D-B808DBC00907}" type="pres">
      <dgm:prSet presAssocID="{87BCFD6D-2184-4383-B2B4-284A112DC8EB}" presName="spaceBetweenRectangles" presStyleCnt="0"/>
      <dgm:spPr/>
    </dgm:pt>
    <dgm:pt modelId="{0622E011-EAAB-4CD2-8C5E-BEB831774F4A}" type="pres">
      <dgm:prSet presAssocID="{2CE4CE5C-F22A-4BBC-974B-FAC5F417665F}" presName="parentLin" presStyleCnt="0"/>
      <dgm:spPr/>
    </dgm:pt>
    <dgm:pt modelId="{79343A65-601A-459A-8E9E-DC38A84E3100}" type="pres">
      <dgm:prSet presAssocID="{2CE4CE5C-F22A-4BBC-974B-FAC5F417665F}" presName="parentLeftMargin" presStyleLbl="node1" presStyleIdx="2" presStyleCnt="5"/>
      <dgm:spPr/>
      <dgm:t>
        <a:bodyPr/>
        <a:lstStyle/>
        <a:p>
          <a:endParaRPr lang="es-CR"/>
        </a:p>
      </dgm:t>
    </dgm:pt>
    <dgm:pt modelId="{F477E0BF-9EA4-49A6-9C40-2E6C04BCDC48}" type="pres">
      <dgm:prSet presAssocID="{2CE4CE5C-F22A-4BBC-974B-FAC5F417665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FF194066-EEDD-47D3-968B-16001EF412D5}" type="pres">
      <dgm:prSet presAssocID="{2CE4CE5C-F22A-4BBC-974B-FAC5F417665F}" presName="negativeSpace" presStyleCnt="0"/>
      <dgm:spPr/>
    </dgm:pt>
    <dgm:pt modelId="{9C0F3E6A-615E-4C94-A29C-A2052A2C8654}" type="pres">
      <dgm:prSet presAssocID="{2CE4CE5C-F22A-4BBC-974B-FAC5F417665F}" presName="childText" presStyleLbl="conFgAcc1" presStyleIdx="3" presStyleCnt="5">
        <dgm:presLayoutVars>
          <dgm:bulletEnabled val="1"/>
        </dgm:presLayoutVars>
      </dgm:prSet>
      <dgm:spPr/>
    </dgm:pt>
    <dgm:pt modelId="{E9EE184C-71A1-44F9-8FB2-0BB63D085EF6}" type="pres">
      <dgm:prSet presAssocID="{6C41EBFA-6590-4CCB-9BB4-CC7087077963}" presName="spaceBetweenRectangles" presStyleCnt="0"/>
      <dgm:spPr/>
    </dgm:pt>
    <dgm:pt modelId="{A90C503D-C288-4E22-8FEE-0E5382567EBA}" type="pres">
      <dgm:prSet presAssocID="{4B8C83FE-4411-4CA9-BF19-0CC3F9F045C6}" presName="parentLin" presStyleCnt="0"/>
      <dgm:spPr/>
    </dgm:pt>
    <dgm:pt modelId="{38DBFA12-6CB9-4B34-85C8-9350625D22BF}" type="pres">
      <dgm:prSet presAssocID="{4B8C83FE-4411-4CA9-BF19-0CC3F9F045C6}" presName="parentLeftMargin" presStyleLbl="node1" presStyleIdx="3" presStyleCnt="5"/>
      <dgm:spPr/>
      <dgm:t>
        <a:bodyPr/>
        <a:lstStyle/>
        <a:p>
          <a:endParaRPr lang="es-CR"/>
        </a:p>
      </dgm:t>
    </dgm:pt>
    <dgm:pt modelId="{0237C336-41D3-44D8-ABEB-7437B69AB6D9}" type="pres">
      <dgm:prSet presAssocID="{4B8C83FE-4411-4CA9-BF19-0CC3F9F045C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4862324-1371-425F-B087-B9E6EF38E8B2}" type="pres">
      <dgm:prSet presAssocID="{4B8C83FE-4411-4CA9-BF19-0CC3F9F045C6}" presName="negativeSpace" presStyleCnt="0"/>
      <dgm:spPr/>
    </dgm:pt>
    <dgm:pt modelId="{43909FA3-3141-47FE-84B3-4F2F72ED828A}" type="pres">
      <dgm:prSet presAssocID="{4B8C83FE-4411-4CA9-BF19-0CC3F9F045C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4089E82-C1F4-431F-A0CC-8AF5EEE51B05}" srcId="{2F802EFE-EBDA-45D2-AE02-C8A5C391D9F2}" destId="{2CE4CE5C-F22A-4BBC-974B-FAC5F417665F}" srcOrd="3" destOrd="0" parTransId="{29A35A8F-A9DF-4B43-AF03-EA47235EFA87}" sibTransId="{6C41EBFA-6590-4CCB-9BB4-CC7087077963}"/>
    <dgm:cxn modelId="{55F9092E-D60C-455F-B4DB-755CC3BD0F4F}" srcId="{2F802EFE-EBDA-45D2-AE02-C8A5C391D9F2}" destId="{2F8A8711-C183-4E47-98E3-BC875FAD9CA7}" srcOrd="2" destOrd="0" parTransId="{B14B45F4-002E-41A9-8C8B-7A4DE158F6A3}" sibTransId="{87BCFD6D-2184-4383-B2B4-284A112DC8EB}"/>
    <dgm:cxn modelId="{58440A14-DFDB-4F99-B0CA-8B7E7322F016}" type="presOf" srcId="{4B8C83FE-4411-4CA9-BF19-0CC3F9F045C6}" destId="{38DBFA12-6CB9-4B34-85C8-9350625D22BF}" srcOrd="0" destOrd="0" presId="urn:microsoft.com/office/officeart/2005/8/layout/list1"/>
    <dgm:cxn modelId="{DA40AB81-43FB-438A-A02C-9A70CCC4E77B}" srcId="{2F802EFE-EBDA-45D2-AE02-C8A5C391D9F2}" destId="{DFDB7A9D-E93D-43DB-81D9-27078ECC8BCA}" srcOrd="0" destOrd="0" parTransId="{08CF0F2B-4720-4ED8-84E9-7840402CC782}" sibTransId="{F4E511D7-2D35-4124-8895-3CE3A9CA0932}"/>
    <dgm:cxn modelId="{078AFAE7-FBE4-4909-B339-307ED9908FF0}" type="presOf" srcId="{DFDB7A9D-E93D-43DB-81D9-27078ECC8BCA}" destId="{9CD77139-868D-4D8A-916C-75559ED6777C}" srcOrd="0" destOrd="0" presId="urn:microsoft.com/office/officeart/2005/8/layout/list1"/>
    <dgm:cxn modelId="{8596385F-B6EB-4B9C-B7BA-9FDF8B6D32A2}" srcId="{2F802EFE-EBDA-45D2-AE02-C8A5C391D9F2}" destId="{4B8C83FE-4411-4CA9-BF19-0CC3F9F045C6}" srcOrd="4" destOrd="0" parTransId="{AD3F3EB7-DD3F-43F7-BC99-354088C8CE33}" sibTransId="{F8D8F597-5DFE-4BDF-A064-095E7897C7FA}"/>
    <dgm:cxn modelId="{EFBB1710-F369-4719-A097-7BD882E99950}" type="presOf" srcId="{4B8C83FE-4411-4CA9-BF19-0CC3F9F045C6}" destId="{0237C336-41D3-44D8-ABEB-7437B69AB6D9}" srcOrd="1" destOrd="0" presId="urn:microsoft.com/office/officeart/2005/8/layout/list1"/>
    <dgm:cxn modelId="{4CA10214-57C8-48CC-A59A-F044E7C57A9E}" type="presOf" srcId="{2F802EFE-EBDA-45D2-AE02-C8A5C391D9F2}" destId="{26AA76D3-AB95-4928-BB94-C47073CD795A}" srcOrd="0" destOrd="0" presId="urn:microsoft.com/office/officeart/2005/8/layout/list1"/>
    <dgm:cxn modelId="{1FAB147D-08C1-4552-9EA1-3193F4E35495}" type="presOf" srcId="{2CE4CE5C-F22A-4BBC-974B-FAC5F417665F}" destId="{79343A65-601A-459A-8E9E-DC38A84E3100}" srcOrd="0" destOrd="0" presId="urn:microsoft.com/office/officeart/2005/8/layout/list1"/>
    <dgm:cxn modelId="{D8195451-AACE-4F79-ADAA-EEB2F908CA06}" type="presOf" srcId="{EDFDC7B1-CF80-4F2F-978A-E25EBBF928B8}" destId="{5E8012AC-6A7C-4CD8-BBD6-67CC694026CD}" srcOrd="0" destOrd="0" presId="urn:microsoft.com/office/officeart/2005/8/layout/list1"/>
    <dgm:cxn modelId="{4E4DF24F-6A39-438C-AE35-7ACCAB083705}" type="presOf" srcId="{2F8A8711-C183-4E47-98E3-BC875FAD9CA7}" destId="{7B2B624C-3EC0-48CE-ADE9-39236E02D296}" srcOrd="1" destOrd="0" presId="urn:microsoft.com/office/officeart/2005/8/layout/list1"/>
    <dgm:cxn modelId="{6BC327AF-F24B-48B2-801E-0517C253BF5F}" type="presOf" srcId="{EDFDC7B1-CF80-4F2F-978A-E25EBBF928B8}" destId="{3D4BB6F8-005A-452A-BB83-9BD5B0332A3E}" srcOrd="1" destOrd="0" presId="urn:microsoft.com/office/officeart/2005/8/layout/list1"/>
    <dgm:cxn modelId="{3DD47241-5DBC-4A0D-A24D-BEB0EDDB3369}" type="presOf" srcId="{2CE4CE5C-F22A-4BBC-974B-FAC5F417665F}" destId="{F477E0BF-9EA4-49A6-9C40-2E6C04BCDC48}" srcOrd="1" destOrd="0" presId="urn:microsoft.com/office/officeart/2005/8/layout/list1"/>
    <dgm:cxn modelId="{42EAD2C9-51ED-4C2E-9688-AA19C63F647F}" type="presOf" srcId="{2F8A8711-C183-4E47-98E3-BC875FAD9CA7}" destId="{4DA8F6C9-D45F-451D-A347-6393C20A5995}" srcOrd="0" destOrd="0" presId="urn:microsoft.com/office/officeart/2005/8/layout/list1"/>
    <dgm:cxn modelId="{C2999EE6-4D0E-4565-811E-4A25D476EE1C}" srcId="{2F802EFE-EBDA-45D2-AE02-C8A5C391D9F2}" destId="{EDFDC7B1-CF80-4F2F-978A-E25EBBF928B8}" srcOrd="1" destOrd="0" parTransId="{82233CBA-635A-4DBA-A3F5-C8E2D705E854}" sibTransId="{C9C590AF-D9CA-4716-83E2-E09CEFB3FAC1}"/>
    <dgm:cxn modelId="{CE84CAC2-EA50-4374-B247-3AE7E8F5C526}" type="presOf" srcId="{DFDB7A9D-E93D-43DB-81D9-27078ECC8BCA}" destId="{832A7E3F-2A33-4D9E-AB23-227357623AB6}" srcOrd="1" destOrd="0" presId="urn:microsoft.com/office/officeart/2005/8/layout/list1"/>
    <dgm:cxn modelId="{19575A50-2526-48AF-80DA-F50091825BDA}" type="presParOf" srcId="{26AA76D3-AB95-4928-BB94-C47073CD795A}" destId="{9B64DA5D-7166-404E-B813-42B1DE0EC2D4}" srcOrd="0" destOrd="0" presId="urn:microsoft.com/office/officeart/2005/8/layout/list1"/>
    <dgm:cxn modelId="{AED75080-6433-4F8D-A790-443948D14567}" type="presParOf" srcId="{9B64DA5D-7166-404E-B813-42B1DE0EC2D4}" destId="{9CD77139-868D-4D8A-916C-75559ED6777C}" srcOrd="0" destOrd="0" presId="urn:microsoft.com/office/officeart/2005/8/layout/list1"/>
    <dgm:cxn modelId="{E52056B3-2D98-4545-879F-7B9F06D4BCF2}" type="presParOf" srcId="{9B64DA5D-7166-404E-B813-42B1DE0EC2D4}" destId="{832A7E3F-2A33-4D9E-AB23-227357623AB6}" srcOrd="1" destOrd="0" presId="urn:microsoft.com/office/officeart/2005/8/layout/list1"/>
    <dgm:cxn modelId="{773C2A77-AF49-4EE5-9D1B-AD0A51CC1237}" type="presParOf" srcId="{26AA76D3-AB95-4928-BB94-C47073CD795A}" destId="{EBBE5AC7-1B68-4D28-A43D-D086CF0C0026}" srcOrd="1" destOrd="0" presId="urn:microsoft.com/office/officeart/2005/8/layout/list1"/>
    <dgm:cxn modelId="{8425555A-14E0-4090-BFA2-12D88C2C8ECE}" type="presParOf" srcId="{26AA76D3-AB95-4928-BB94-C47073CD795A}" destId="{FDDEAB8F-E8D6-41BF-BC06-651C6644239A}" srcOrd="2" destOrd="0" presId="urn:microsoft.com/office/officeart/2005/8/layout/list1"/>
    <dgm:cxn modelId="{2625D97B-AEF3-4904-A638-370F3EE42111}" type="presParOf" srcId="{26AA76D3-AB95-4928-BB94-C47073CD795A}" destId="{09169918-43ED-44E5-9FEC-B1ED3FF6DA4B}" srcOrd="3" destOrd="0" presId="urn:microsoft.com/office/officeart/2005/8/layout/list1"/>
    <dgm:cxn modelId="{9752E86D-BB2C-43E6-B359-01470B505AFB}" type="presParOf" srcId="{26AA76D3-AB95-4928-BB94-C47073CD795A}" destId="{4F8A3818-51A2-4A48-AFD9-E60EC97CC37B}" srcOrd="4" destOrd="0" presId="urn:microsoft.com/office/officeart/2005/8/layout/list1"/>
    <dgm:cxn modelId="{4B831B50-F95B-4212-8014-F2EF45EE7B88}" type="presParOf" srcId="{4F8A3818-51A2-4A48-AFD9-E60EC97CC37B}" destId="{5E8012AC-6A7C-4CD8-BBD6-67CC694026CD}" srcOrd="0" destOrd="0" presId="urn:microsoft.com/office/officeart/2005/8/layout/list1"/>
    <dgm:cxn modelId="{395AED22-A1B2-4EE5-A37B-9E4229790635}" type="presParOf" srcId="{4F8A3818-51A2-4A48-AFD9-E60EC97CC37B}" destId="{3D4BB6F8-005A-452A-BB83-9BD5B0332A3E}" srcOrd="1" destOrd="0" presId="urn:microsoft.com/office/officeart/2005/8/layout/list1"/>
    <dgm:cxn modelId="{2D2B5F63-7660-4F73-B960-408A77CC113C}" type="presParOf" srcId="{26AA76D3-AB95-4928-BB94-C47073CD795A}" destId="{B376BA2C-42E1-4593-AE75-019C1BBDA534}" srcOrd="5" destOrd="0" presId="urn:microsoft.com/office/officeart/2005/8/layout/list1"/>
    <dgm:cxn modelId="{38FE848C-7E8F-4E7A-883E-256CB71E0BE2}" type="presParOf" srcId="{26AA76D3-AB95-4928-BB94-C47073CD795A}" destId="{AF3F21C5-E09A-4517-A4A5-46866469A907}" srcOrd="6" destOrd="0" presId="urn:microsoft.com/office/officeart/2005/8/layout/list1"/>
    <dgm:cxn modelId="{BEAD48C4-8DB0-4B29-A6B5-26899C9A6C55}" type="presParOf" srcId="{26AA76D3-AB95-4928-BB94-C47073CD795A}" destId="{65A9FA01-0F20-44B1-857E-D324A5056016}" srcOrd="7" destOrd="0" presId="urn:microsoft.com/office/officeart/2005/8/layout/list1"/>
    <dgm:cxn modelId="{1A7F1B7B-6029-4288-8934-F1B8C1212541}" type="presParOf" srcId="{26AA76D3-AB95-4928-BB94-C47073CD795A}" destId="{DEE82048-BC56-4282-A990-2C632E2F614C}" srcOrd="8" destOrd="0" presId="urn:microsoft.com/office/officeart/2005/8/layout/list1"/>
    <dgm:cxn modelId="{979E0F2B-4F42-4CC8-B9ED-6C767E5FA2DD}" type="presParOf" srcId="{DEE82048-BC56-4282-A990-2C632E2F614C}" destId="{4DA8F6C9-D45F-451D-A347-6393C20A5995}" srcOrd="0" destOrd="0" presId="urn:microsoft.com/office/officeart/2005/8/layout/list1"/>
    <dgm:cxn modelId="{2AEC55F0-B2C8-42AD-91F7-1520CB86364C}" type="presParOf" srcId="{DEE82048-BC56-4282-A990-2C632E2F614C}" destId="{7B2B624C-3EC0-48CE-ADE9-39236E02D296}" srcOrd="1" destOrd="0" presId="urn:microsoft.com/office/officeart/2005/8/layout/list1"/>
    <dgm:cxn modelId="{8058CD71-3004-4B28-829B-8BF69D1F340B}" type="presParOf" srcId="{26AA76D3-AB95-4928-BB94-C47073CD795A}" destId="{379FA062-59C7-444C-8442-265CC9464DE3}" srcOrd="9" destOrd="0" presId="urn:microsoft.com/office/officeart/2005/8/layout/list1"/>
    <dgm:cxn modelId="{8C8D2729-7C7D-4155-88A1-1F3EA8D25D10}" type="presParOf" srcId="{26AA76D3-AB95-4928-BB94-C47073CD795A}" destId="{30FFD707-33E5-4B7F-9DED-E9F508F82962}" srcOrd="10" destOrd="0" presId="urn:microsoft.com/office/officeart/2005/8/layout/list1"/>
    <dgm:cxn modelId="{A59BC23A-1897-4F99-8A09-E204CD8EF25B}" type="presParOf" srcId="{26AA76D3-AB95-4928-BB94-C47073CD795A}" destId="{4DF0B3F6-3572-4922-9B2D-B808DBC00907}" srcOrd="11" destOrd="0" presId="urn:microsoft.com/office/officeart/2005/8/layout/list1"/>
    <dgm:cxn modelId="{6E22D73B-A421-41ED-9E04-EFFCECC4537E}" type="presParOf" srcId="{26AA76D3-AB95-4928-BB94-C47073CD795A}" destId="{0622E011-EAAB-4CD2-8C5E-BEB831774F4A}" srcOrd="12" destOrd="0" presId="urn:microsoft.com/office/officeart/2005/8/layout/list1"/>
    <dgm:cxn modelId="{6B7BC45B-157C-4CD8-9FBC-8FFC550D11A6}" type="presParOf" srcId="{0622E011-EAAB-4CD2-8C5E-BEB831774F4A}" destId="{79343A65-601A-459A-8E9E-DC38A84E3100}" srcOrd="0" destOrd="0" presId="urn:microsoft.com/office/officeart/2005/8/layout/list1"/>
    <dgm:cxn modelId="{D94DDD1D-FD9A-4B29-A4BD-871BCE671D24}" type="presParOf" srcId="{0622E011-EAAB-4CD2-8C5E-BEB831774F4A}" destId="{F477E0BF-9EA4-49A6-9C40-2E6C04BCDC48}" srcOrd="1" destOrd="0" presId="urn:microsoft.com/office/officeart/2005/8/layout/list1"/>
    <dgm:cxn modelId="{C22C7158-E127-4F82-B991-96088645CFC1}" type="presParOf" srcId="{26AA76D3-AB95-4928-BB94-C47073CD795A}" destId="{FF194066-EEDD-47D3-968B-16001EF412D5}" srcOrd="13" destOrd="0" presId="urn:microsoft.com/office/officeart/2005/8/layout/list1"/>
    <dgm:cxn modelId="{B6118C82-3F08-4742-9C58-25013125313B}" type="presParOf" srcId="{26AA76D3-AB95-4928-BB94-C47073CD795A}" destId="{9C0F3E6A-615E-4C94-A29C-A2052A2C8654}" srcOrd="14" destOrd="0" presId="urn:microsoft.com/office/officeart/2005/8/layout/list1"/>
    <dgm:cxn modelId="{B1DFF8EE-4761-4192-AE95-2ED92C2677B3}" type="presParOf" srcId="{26AA76D3-AB95-4928-BB94-C47073CD795A}" destId="{E9EE184C-71A1-44F9-8FB2-0BB63D085EF6}" srcOrd="15" destOrd="0" presId="urn:microsoft.com/office/officeart/2005/8/layout/list1"/>
    <dgm:cxn modelId="{020CCCC5-4D65-4A68-9946-AEB7E69D8869}" type="presParOf" srcId="{26AA76D3-AB95-4928-BB94-C47073CD795A}" destId="{A90C503D-C288-4E22-8FEE-0E5382567EBA}" srcOrd="16" destOrd="0" presId="urn:microsoft.com/office/officeart/2005/8/layout/list1"/>
    <dgm:cxn modelId="{8948F1B7-EED4-40F1-821A-5493D01379FE}" type="presParOf" srcId="{A90C503D-C288-4E22-8FEE-0E5382567EBA}" destId="{38DBFA12-6CB9-4B34-85C8-9350625D22BF}" srcOrd="0" destOrd="0" presId="urn:microsoft.com/office/officeart/2005/8/layout/list1"/>
    <dgm:cxn modelId="{0A639743-381A-4D0F-A5C5-E5FB845501E2}" type="presParOf" srcId="{A90C503D-C288-4E22-8FEE-0E5382567EBA}" destId="{0237C336-41D3-44D8-ABEB-7437B69AB6D9}" srcOrd="1" destOrd="0" presId="urn:microsoft.com/office/officeart/2005/8/layout/list1"/>
    <dgm:cxn modelId="{39A3A0DC-B78A-48C5-A928-97A5314098D2}" type="presParOf" srcId="{26AA76D3-AB95-4928-BB94-C47073CD795A}" destId="{44862324-1371-425F-B087-B9E6EF38E8B2}" srcOrd="17" destOrd="0" presId="urn:microsoft.com/office/officeart/2005/8/layout/list1"/>
    <dgm:cxn modelId="{4EBC61BB-97E3-4751-9E19-38D436C79577}" type="presParOf" srcId="{26AA76D3-AB95-4928-BB94-C47073CD795A}" destId="{43909FA3-3141-47FE-84B3-4F2F72ED828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6EA79C0-C7EB-4549-819F-9D3CD310B70C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R"/>
        </a:p>
      </dgm:t>
    </dgm:pt>
    <dgm:pt modelId="{62C8CF9F-E8FA-4EC2-BD56-CC8B038360B3}">
      <dgm:prSet phldrT="[Texto]"/>
      <dgm:spPr/>
      <dgm:t>
        <a:bodyPr/>
        <a:lstStyle/>
        <a:p>
          <a:r>
            <a:rPr lang="es-CR" dirty="0" smtClean="0"/>
            <a:t>Contribución a la democracia y los derechos humanos</a:t>
          </a:r>
          <a:endParaRPr lang="es-CR" dirty="0"/>
        </a:p>
      </dgm:t>
    </dgm:pt>
    <dgm:pt modelId="{48E7D5F5-9A4C-4D4B-B4B1-C04A85310B5A}" type="parTrans" cxnId="{929B993D-F311-4F47-BABC-31EC94A07B0D}">
      <dgm:prSet/>
      <dgm:spPr/>
      <dgm:t>
        <a:bodyPr/>
        <a:lstStyle/>
        <a:p>
          <a:endParaRPr lang="es-CR"/>
        </a:p>
      </dgm:t>
    </dgm:pt>
    <dgm:pt modelId="{C9E58134-60FC-44C6-AEF6-053F418B00A4}" type="sibTrans" cxnId="{929B993D-F311-4F47-BABC-31EC94A07B0D}">
      <dgm:prSet/>
      <dgm:spPr/>
      <dgm:t>
        <a:bodyPr/>
        <a:lstStyle/>
        <a:p>
          <a:endParaRPr lang="es-CR"/>
        </a:p>
      </dgm:t>
    </dgm:pt>
    <dgm:pt modelId="{B79A04C4-8CE9-47D2-B448-CA79D14052B6}">
      <dgm:prSet phldrT="[Texto]"/>
      <dgm:spPr/>
      <dgm:t>
        <a:bodyPr/>
        <a:lstStyle/>
        <a:p>
          <a:r>
            <a:rPr lang="es-CR" dirty="0" smtClean="0"/>
            <a:t>Lucha contra la pobreza y contribución al desarrollo</a:t>
          </a:r>
          <a:endParaRPr lang="es-CR" dirty="0"/>
        </a:p>
      </dgm:t>
    </dgm:pt>
    <dgm:pt modelId="{BC9F94E1-32D8-4E9D-B482-BE22D3BB897A}" type="parTrans" cxnId="{B083A243-B949-499F-B69A-CA7F6B612439}">
      <dgm:prSet/>
      <dgm:spPr/>
      <dgm:t>
        <a:bodyPr/>
        <a:lstStyle/>
        <a:p>
          <a:endParaRPr lang="es-CR"/>
        </a:p>
      </dgm:t>
    </dgm:pt>
    <dgm:pt modelId="{17ADC3D4-1280-4257-94CC-D96A32716163}" type="sibTrans" cxnId="{B083A243-B949-499F-B69A-CA7F6B612439}">
      <dgm:prSet/>
      <dgm:spPr/>
      <dgm:t>
        <a:bodyPr/>
        <a:lstStyle/>
        <a:p>
          <a:endParaRPr lang="es-CR"/>
        </a:p>
      </dgm:t>
    </dgm:pt>
    <dgm:pt modelId="{329E494C-1B9E-4D72-8731-F151D16D46A2}">
      <dgm:prSet phldrT="[Texto]"/>
      <dgm:spPr/>
      <dgm:t>
        <a:bodyPr/>
        <a:lstStyle/>
        <a:p>
          <a:r>
            <a:rPr lang="es-CR" dirty="0" smtClean="0"/>
            <a:t>Incentivo a la rectitud administrativa</a:t>
          </a:r>
          <a:endParaRPr lang="es-CR" dirty="0"/>
        </a:p>
      </dgm:t>
    </dgm:pt>
    <dgm:pt modelId="{8526356C-9E5C-4B67-82E7-909C80B7AA6F}" type="parTrans" cxnId="{6C0D9DA5-16FE-40DE-AFDD-5560C81BC1D5}">
      <dgm:prSet/>
      <dgm:spPr/>
      <dgm:t>
        <a:bodyPr/>
        <a:lstStyle/>
        <a:p>
          <a:endParaRPr lang="es-CR"/>
        </a:p>
      </dgm:t>
    </dgm:pt>
    <dgm:pt modelId="{B94DF499-5341-437C-8807-0C0DED6BA082}" type="sibTrans" cxnId="{6C0D9DA5-16FE-40DE-AFDD-5560C81BC1D5}">
      <dgm:prSet/>
      <dgm:spPr/>
      <dgm:t>
        <a:bodyPr/>
        <a:lstStyle/>
        <a:p>
          <a:endParaRPr lang="es-CR"/>
        </a:p>
      </dgm:t>
    </dgm:pt>
    <dgm:pt modelId="{D512DCF8-EE6A-46FD-963F-B4B6DB403C81}">
      <dgm:prSet phldrT="[Texto]"/>
      <dgm:spPr/>
      <dgm:t>
        <a:bodyPr/>
        <a:lstStyle/>
        <a:p>
          <a:r>
            <a:rPr lang="es-CR" dirty="0" smtClean="0"/>
            <a:t>Transferencia de tecnología</a:t>
          </a:r>
          <a:endParaRPr lang="es-CR" dirty="0"/>
        </a:p>
      </dgm:t>
    </dgm:pt>
    <dgm:pt modelId="{06380849-164B-4F9B-8C50-46F077BBA165}" type="parTrans" cxnId="{AC17C602-CE51-435B-8598-E44BD54B099F}">
      <dgm:prSet/>
      <dgm:spPr/>
      <dgm:t>
        <a:bodyPr/>
        <a:lstStyle/>
        <a:p>
          <a:endParaRPr lang="es-CR"/>
        </a:p>
      </dgm:t>
    </dgm:pt>
    <dgm:pt modelId="{CCEE29F6-ED06-47EA-B60B-BF48242ED788}" type="sibTrans" cxnId="{AC17C602-CE51-435B-8598-E44BD54B099F}">
      <dgm:prSet/>
      <dgm:spPr/>
      <dgm:t>
        <a:bodyPr/>
        <a:lstStyle/>
        <a:p>
          <a:endParaRPr lang="es-CR"/>
        </a:p>
      </dgm:t>
    </dgm:pt>
    <dgm:pt modelId="{3D98F75D-06B3-4D12-A4A7-C308EF4C7D33}">
      <dgm:prSet phldrT="[Texto]"/>
      <dgm:spPr/>
      <dgm:t>
        <a:bodyPr/>
        <a:lstStyle/>
        <a:p>
          <a:r>
            <a:rPr lang="es-CR" dirty="0" smtClean="0"/>
            <a:t>Conservación del medio ambiente</a:t>
          </a:r>
          <a:endParaRPr lang="es-CR" dirty="0"/>
        </a:p>
      </dgm:t>
    </dgm:pt>
    <dgm:pt modelId="{EB9F15C5-562A-48D0-AD5D-9E5D309C0E12}" type="parTrans" cxnId="{86062650-A105-4B32-9606-99134A08BB3F}">
      <dgm:prSet/>
      <dgm:spPr/>
      <dgm:t>
        <a:bodyPr/>
        <a:lstStyle/>
        <a:p>
          <a:endParaRPr lang="es-CR"/>
        </a:p>
      </dgm:t>
    </dgm:pt>
    <dgm:pt modelId="{DEF9720E-6788-46A6-AE92-ED648F4B493C}" type="sibTrans" cxnId="{86062650-A105-4B32-9606-99134A08BB3F}">
      <dgm:prSet/>
      <dgm:spPr/>
      <dgm:t>
        <a:bodyPr/>
        <a:lstStyle/>
        <a:p>
          <a:endParaRPr lang="es-CR"/>
        </a:p>
      </dgm:t>
    </dgm:pt>
    <dgm:pt modelId="{E0ACDC2D-27B2-421F-BCC3-EEE2DF414FDC}" type="pres">
      <dgm:prSet presAssocID="{46EA79C0-C7EB-4549-819F-9D3CD310B70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569366AE-37B8-48ED-B527-83BEF18DEB10}" type="pres">
      <dgm:prSet presAssocID="{46EA79C0-C7EB-4549-819F-9D3CD310B70C}" presName="dummyMaxCanvas" presStyleCnt="0">
        <dgm:presLayoutVars/>
      </dgm:prSet>
      <dgm:spPr/>
    </dgm:pt>
    <dgm:pt modelId="{533A14A6-5C64-4A90-A3FF-9AFA58F766E1}" type="pres">
      <dgm:prSet presAssocID="{46EA79C0-C7EB-4549-819F-9D3CD310B70C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F98265F7-46AA-4D05-9357-E47E810394E6}" type="pres">
      <dgm:prSet presAssocID="{46EA79C0-C7EB-4549-819F-9D3CD310B70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9E79A8A-0814-48B6-B8A9-3009D28B00F4}" type="pres">
      <dgm:prSet presAssocID="{46EA79C0-C7EB-4549-819F-9D3CD310B70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26F023A6-EAFB-4CC7-A939-567F331801ED}" type="pres">
      <dgm:prSet presAssocID="{46EA79C0-C7EB-4549-819F-9D3CD310B70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F527F93-76DC-44C0-A478-781A5CBEEDC9}" type="pres">
      <dgm:prSet presAssocID="{46EA79C0-C7EB-4549-819F-9D3CD310B70C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37708495-AB3C-42D1-AF78-FE855492FA18}" type="pres">
      <dgm:prSet presAssocID="{46EA79C0-C7EB-4549-819F-9D3CD310B70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747E86E-0FFA-431E-BF22-82E5121C1492}" type="pres">
      <dgm:prSet presAssocID="{46EA79C0-C7EB-4549-819F-9D3CD310B70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C3B1220-9093-4962-8175-95FFF5A8083C}" type="pres">
      <dgm:prSet presAssocID="{46EA79C0-C7EB-4549-819F-9D3CD310B70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3BDDBFB-A151-478F-A6C7-2BE38484C281}" type="pres">
      <dgm:prSet presAssocID="{46EA79C0-C7EB-4549-819F-9D3CD310B70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79AFD69-07B5-46FA-972C-5D5A02D11619}" type="pres">
      <dgm:prSet presAssocID="{46EA79C0-C7EB-4549-819F-9D3CD310B70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9714F1E-EA3C-4844-8908-E34EFEE86070}" type="pres">
      <dgm:prSet presAssocID="{46EA79C0-C7EB-4549-819F-9D3CD310B70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E68C0FE-F6C7-4929-A2BE-A3581B35BBB1}" type="pres">
      <dgm:prSet presAssocID="{46EA79C0-C7EB-4549-819F-9D3CD310B70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3A449469-D164-4BAF-8116-56ACEF3CFFC1}" type="pres">
      <dgm:prSet presAssocID="{46EA79C0-C7EB-4549-819F-9D3CD310B70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223B23C1-6805-4BF6-852F-83CFC8EF17A9}" type="pres">
      <dgm:prSet presAssocID="{46EA79C0-C7EB-4549-819F-9D3CD310B70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0D432FEA-5C4C-4065-A34C-BE50F2B5464F}" type="presOf" srcId="{B79A04C4-8CE9-47D2-B448-CA79D14052B6}" destId="{F98265F7-46AA-4D05-9357-E47E810394E6}" srcOrd="0" destOrd="0" presId="urn:microsoft.com/office/officeart/2005/8/layout/vProcess5"/>
    <dgm:cxn modelId="{8B683E5D-8CC8-4A6A-82B3-F826DE4F83BA}" type="presOf" srcId="{D512DCF8-EE6A-46FD-963F-B4B6DB403C81}" destId="{3A449469-D164-4BAF-8116-56ACEF3CFFC1}" srcOrd="1" destOrd="0" presId="urn:microsoft.com/office/officeart/2005/8/layout/vProcess5"/>
    <dgm:cxn modelId="{3476A6C2-4EF3-4E52-9A7C-28FAD9AF8B43}" type="presOf" srcId="{62C8CF9F-E8FA-4EC2-BD56-CC8B038360B3}" destId="{533A14A6-5C64-4A90-A3FF-9AFA58F766E1}" srcOrd="0" destOrd="0" presId="urn:microsoft.com/office/officeart/2005/8/layout/vProcess5"/>
    <dgm:cxn modelId="{AA30C290-4E1C-4335-9D40-C500F91AAD52}" type="presOf" srcId="{17ADC3D4-1280-4257-94CC-D96A32716163}" destId="{C747E86E-0FFA-431E-BF22-82E5121C1492}" srcOrd="0" destOrd="0" presId="urn:microsoft.com/office/officeart/2005/8/layout/vProcess5"/>
    <dgm:cxn modelId="{989601F0-EF9F-4017-AB93-F05E34C2B1B0}" type="presOf" srcId="{329E494C-1B9E-4D72-8731-F151D16D46A2}" destId="{C9E79A8A-0814-48B6-B8A9-3009D28B00F4}" srcOrd="0" destOrd="0" presId="urn:microsoft.com/office/officeart/2005/8/layout/vProcess5"/>
    <dgm:cxn modelId="{2A5570E5-3077-4AF1-BCAD-5EECC7BE4A3B}" type="presOf" srcId="{329E494C-1B9E-4D72-8731-F151D16D46A2}" destId="{EE68C0FE-F6C7-4929-A2BE-A3581B35BBB1}" srcOrd="1" destOrd="0" presId="urn:microsoft.com/office/officeart/2005/8/layout/vProcess5"/>
    <dgm:cxn modelId="{6F9E7A4F-AE13-4ED3-A229-E447ED5C812C}" type="presOf" srcId="{62C8CF9F-E8FA-4EC2-BD56-CC8B038360B3}" destId="{779AFD69-07B5-46FA-972C-5D5A02D11619}" srcOrd="1" destOrd="0" presId="urn:microsoft.com/office/officeart/2005/8/layout/vProcess5"/>
    <dgm:cxn modelId="{F87F3993-8DF4-4E72-B111-177684E805D4}" type="presOf" srcId="{46EA79C0-C7EB-4549-819F-9D3CD310B70C}" destId="{E0ACDC2D-27B2-421F-BCC3-EEE2DF414FDC}" srcOrd="0" destOrd="0" presId="urn:microsoft.com/office/officeart/2005/8/layout/vProcess5"/>
    <dgm:cxn modelId="{B083A243-B949-499F-B69A-CA7F6B612439}" srcId="{46EA79C0-C7EB-4549-819F-9D3CD310B70C}" destId="{B79A04C4-8CE9-47D2-B448-CA79D14052B6}" srcOrd="1" destOrd="0" parTransId="{BC9F94E1-32D8-4E9D-B482-BE22D3BB897A}" sibTransId="{17ADC3D4-1280-4257-94CC-D96A32716163}"/>
    <dgm:cxn modelId="{929B993D-F311-4F47-BABC-31EC94A07B0D}" srcId="{46EA79C0-C7EB-4549-819F-9D3CD310B70C}" destId="{62C8CF9F-E8FA-4EC2-BD56-CC8B038360B3}" srcOrd="0" destOrd="0" parTransId="{48E7D5F5-9A4C-4D4B-B4B1-C04A85310B5A}" sibTransId="{C9E58134-60FC-44C6-AEF6-053F418B00A4}"/>
    <dgm:cxn modelId="{0FD3E945-ED92-4DF6-A361-50990592845A}" type="presOf" srcId="{C9E58134-60FC-44C6-AEF6-053F418B00A4}" destId="{37708495-AB3C-42D1-AF78-FE855492FA18}" srcOrd="0" destOrd="0" presId="urn:microsoft.com/office/officeart/2005/8/layout/vProcess5"/>
    <dgm:cxn modelId="{6C0D9DA5-16FE-40DE-AFDD-5560C81BC1D5}" srcId="{46EA79C0-C7EB-4549-819F-9D3CD310B70C}" destId="{329E494C-1B9E-4D72-8731-F151D16D46A2}" srcOrd="2" destOrd="0" parTransId="{8526356C-9E5C-4B67-82E7-909C80B7AA6F}" sibTransId="{B94DF499-5341-437C-8807-0C0DED6BA082}"/>
    <dgm:cxn modelId="{4AAF1301-D737-435D-A29F-FC223397DFF2}" type="presOf" srcId="{B79A04C4-8CE9-47D2-B448-CA79D14052B6}" destId="{79714F1E-EA3C-4844-8908-E34EFEE86070}" srcOrd="1" destOrd="0" presId="urn:microsoft.com/office/officeart/2005/8/layout/vProcess5"/>
    <dgm:cxn modelId="{F23842C3-24A0-43F6-B7F7-4E3B871EB893}" type="presOf" srcId="{CCEE29F6-ED06-47EA-B60B-BF48242ED788}" destId="{83BDDBFB-A151-478F-A6C7-2BE38484C281}" srcOrd="0" destOrd="0" presId="urn:microsoft.com/office/officeart/2005/8/layout/vProcess5"/>
    <dgm:cxn modelId="{663BBDFF-9BDF-4572-8FFA-8A18B84F3831}" type="presOf" srcId="{B94DF499-5341-437C-8807-0C0DED6BA082}" destId="{BC3B1220-9093-4962-8175-95FFF5A8083C}" srcOrd="0" destOrd="0" presId="urn:microsoft.com/office/officeart/2005/8/layout/vProcess5"/>
    <dgm:cxn modelId="{74326309-D630-4F9F-9D47-F36974F2ED42}" type="presOf" srcId="{D512DCF8-EE6A-46FD-963F-B4B6DB403C81}" destId="{26F023A6-EAFB-4CC7-A939-567F331801ED}" srcOrd="0" destOrd="0" presId="urn:microsoft.com/office/officeart/2005/8/layout/vProcess5"/>
    <dgm:cxn modelId="{86062650-A105-4B32-9606-99134A08BB3F}" srcId="{46EA79C0-C7EB-4549-819F-9D3CD310B70C}" destId="{3D98F75D-06B3-4D12-A4A7-C308EF4C7D33}" srcOrd="4" destOrd="0" parTransId="{EB9F15C5-562A-48D0-AD5D-9E5D309C0E12}" sibTransId="{DEF9720E-6788-46A6-AE92-ED648F4B493C}"/>
    <dgm:cxn modelId="{3AB04BF5-42D9-45CA-921E-63335A0ECF36}" type="presOf" srcId="{3D98F75D-06B3-4D12-A4A7-C308EF4C7D33}" destId="{1F527F93-76DC-44C0-A478-781A5CBEEDC9}" srcOrd="0" destOrd="0" presId="urn:microsoft.com/office/officeart/2005/8/layout/vProcess5"/>
    <dgm:cxn modelId="{20B12ABA-050F-40E9-A6A8-EE6FFA68491C}" type="presOf" srcId="{3D98F75D-06B3-4D12-A4A7-C308EF4C7D33}" destId="{223B23C1-6805-4BF6-852F-83CFC8EF17A9}" srcOrd="1" destOrd="0" presId="urn:microsoft.com/office/officeart/2005/8/layout/vProcess5"/>
    <dgm:cxn modelId="{AC17C602-CE51-435B-8598-E44BD54B099F}" srcId="{46EA79C0-C7EB-4549-819F-9D3CD310B70C}" destId="{D512DCF8-EE6A-46FD-963F-B4B6DB403C81}" srcOrd="3" destOrd="0" parTransId="{06380849-164B-4F9B-8C50-46F077BBA165}" sibTransId="{CCEE29F6-ED06-47EA-B60B-BF48242ED788}"/>
    <dgm:cxn modelId="{EBD11BDC-7BDC-4732-84B0-8B7ED095D319}" type="presParOf" srcId="{E0ACDC2D-27B2-421F-BCC3-EEE2DF414FDC}" destId="{569366AE-37B8-48ED-B527-83BEF18DEB10}" srcOrd="0" destOrd="0" presId="urn:microsoft.com/office/officeart/2005/8/layout/vProcess5"/>
    <dgm:cxn modelId="{6503A894-29A8-41F9-AC9B-5D82844166FF}" type="presParOf" srcId="{E0ACDC2D-27B2-421F-BCC3-EEE2DF414FDC}" destId="{533A14A6-5C64-4A90-A3FF-9AFA58F766E1}" srcOrd="1" destOrd="0" presId="urn:microsoft.com/office/officeart/2005/8/layout/vProcess5"/>
    <dgm:cxn modelId="{9B60D2E1-9DB8-4681-8A05-E93E1BCF2186}" type="presParOf" srcId="{E0ACDC2D-27B2-421F-BCC3-EEE2DF414FDC}" destId="{F98265F7-46AA-4D05-9357-E47E810394E6}" srcOrd="2" destOrd="0" presId="urn:microsoft.com/office/officeart/2005/8/layout/vProcess5"/>
    <dgm:cxn modelId="{A2CB7C95-5F99-43F6-B909-1FF22F17CAA9}" type="presParOf" srcId="{E0ACDC2D-27B2-421F-BCC3-EEE2DF414FDC}" destId="{C9E79A8A-0814-48B6-B8A9-3009D28B00F4}" srcOrd="3" destOrd="0" presId="urn:microsoft.com/office/officeart/2005/8/layout/vProcess5"/>
    <dgm:cxn modelId="{2EC23D72-3840-483E-BD98-1100F86AD1C8}" type="presParOf" srcId="{E0ACDC2D-27B2-421F-BCC3-EEE2DF414FDC}" destId="{26F023A6-EAFB-4CC7-A939-567F331801ED}" srcOrd="4" destOrd="0" presId="urn:microsoft.com/office/officeart/2005/8/layout/vProcess5"/>
    <dgm:cxn modelId="{0AAD1E2D-45A2-48CF-B945-38109451D2D2}" type="presParOf" srcId="{E0ACDC2D-27B2-421F-BCC3-EEE2DF414FDC}" destId="{1F527F93-76DC-44C0-A478-781A5CBEEDC9}" srcOrd="5" destOrd="0" presId="urn:microsoft.com/office/officeart/2005/8/layout/vProcess5"/>
    <dgm:cxn modelId="{D964DB58-EEFC-49B0-8C7D-BABFDFC0B292}" type="presParOf" srcId="{E0ACDC2D-27B2-421F-BCC3-EEE2DF414FDC}" destId="{37708495-AB3C-42D1-AF78-FE855492FA18}" srcOrd="6" destOrd="0" presId="urn:microsoft.com/office/officeart/2005/8/layout/vProcess5"/>
    <dgm:cxn modelId="{3EBA93DB-B607-4D78-A342-DADDC1947AA1}" type="presParOf" srcId="{E0ACDC2D-27B2-421F-BCC3-EEE2DF414FDC}" destId="{C747E86E-0FFA-431E-BF22-82E5121C1492}" srcOrd="7" destOrd="0" presId="urn:microsoft.com/office/officeart/2005/8/layout/vProcess5"/>
    <dgm:cxn modelId="{52F213B1-C3E0-4062-B74C-883F66F1EE1D}" type="presParOf" srcId="{E0ACDC2D-27B2-421F-BCC3-EEE2DF414FDC}" destId="{BC3B1220-9093-4962-8175-95FFF5A8083C}" srcOrd="8" destOrd="0" presId="urn:microsoft.com/office/officeart/2005/8/layout/vProcess5"/>
    <dgm:cxn modelId="{D29EDBCA-3BF0-4DCC-9614-16B4619BF33A}" type="presParOf" srcId="{E0ACDC2D-27B2-421F-BCC3-EEE2DF414FDC}" destId="{83BDDBFB-A151-478F-A6C7-2BE38484C281}" srcOrd="9" destOrd="0" presId="urn:microsoft.com/office/officeart/2005/8/layout/vProcess5"/>
    <dgm:cxn modelId="{C3F4849A-F44E-4011-A81E-F4066A955A73}" type="presParOf" srcId="{E0ACDC2D-27B2-421F-BCC3-EEE2DF414FDC}" destId="{779AFD69-07B5-46FA-972C-5D5A02D11619}" srcOrd="10" destOrd="0" presId="urn:microsoft.com/office/officeart/2005/8/layout/vProcess5"/>
    <dgm:cxn modelId="{0B0E9E56-BAB1-4123-8723-86AB4DF0BECD}" type="presParOf" srcId="{E0ACDC2D-27B2-421F-BCC3-EEE2DF414FDC}" destId="{79714F1E-EA3C-4844-8908-E34EFEE86070}" srcOrd="11" destOrd="0" presId="urn:microsoft.com/office/officeart/2005/8/layout/vProcess5"/>
    <dgm:cxn modelId="{30751B59-5CB3-40D3-9BB0-527D4BE1B4CF}" type="presParOf" srcId="{E0ACDC2D-27B2-421F-BCC3-EEE2DF414FDC}" destId="{EE68C0FE-F6C7-4929-A2BE-A3581B35BBB1}" srcOrd="12" destOrd="0" presId="urn:microsoft.com/office/officeart/2005/8/layout/vProcess5"/>
    <dgm:cxn modelId="{B37F8BED-517A-4C0B-A571-FDE0D10F4554}" type="presParOf" srcId="{E0ACDC2D-27B2-421F-BCC3-EEE2DF414FDC}" destId="{3A449469-D164-4BAF-8116-56ACEF3CFFC1}" srcOrd="13" destOrd="0" presId="urn:microsoft.com/office/officeart/2005/8/layout/vProcess5"/>
    <dgm:cxn modelId="{DCDD7BAB-24BD-497F-B4D9-D3C44E4298DD}" type="presParOf" srcId="{E0ACDC2D-27B2-421F-BCC3-EEE2DF414FDC}" destId="{223B23C1-6805-4BF6-852F-83CFC8EF17A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6EA79C0-C7EB-4549-819F-9D3CD310B70C}" type="doc">
      <dgm:prSet loTypeId="urn:microsoft.com/office/officeart/2005/8/layout/hList7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R"/>
        </a:p>
      </dgm:t>
    </dgm:pt>
    <dgm:pt modelId="{62C8CF9F-E8FA-4EC2-BD56-CC8B038360B3}">
      <dgm:prSet phldrT="[Texto]"/>
      <dgm:spPr/>
      <dgm:t>
        <a:bodyPr/>
        <a:lstStyle/>
        <a:p>
          <a:r>
            <a:rPr lang="es-CR" dirty="0" smtClean="0"/>
            <a:t>Transformar su cultura y su relación con el medio ambiente</a:t>
          </a:r>
          <a:endParaRPr lang="es-CR" dirty="0"/>
        </a:p>
      </dgm:t>
    </dgm:pt>
    <dgm:pt modelId="{48E7D5F5-9A4C-4D4B-B4B1-C04A85310B5A}" type="parTrans" cxnId="{929B993D-F311-4F47-BABC-31EC94A07B0D}">
      <dgm:prSet/>
      <dgm:spPr/>
      <dgm:t>
        <a:bodyPr/>
        <a:lstStyle/>
        <a:p>
          <a:endParaRPr lang="es-CR"/>
        </a:p>
      </dgm:t>
    </dgm:pt>
    <dgm:pt modelId="{C9E58134-60FC-44C6-AEF6-053F418B00A4}" type="sibTrans" cxnId="{929B993D-F311-4F47-BABC-31EC94A07B0D}">
      <dgm:prSet/>
      <dgm:spPr/>
      <dgm:t>
        <a:bodyPr/>
        <a:lstStyle/>
        <a:p>
          <a:endParaRPr lang="es-CR"/>
        </a:p>
      </dgm:t>
    </dgm:pt>
    <dgm:pt modelId="{B79A04C4-8CE9-47D2-B448-CA79D14052B6}">
      <dgm:prSet phldrT="[Texto]"/>
      <dgm:spPr/>
      <dgm:t>
        <a:bodyPr/>
        <a:lstStyle/>
        <a:p>
          <a:r>
            <a:rPr lang="es-CR" dirty="0" smtClean="0"/>
            <a:t>Conceptualizar sus propias definiciones y puntos de vista sobre RSE</a:t>
          </a:r>
          <a:endParaRPr lang="es-CR" dirty="0"/>
        </a:p>
      </dgm:t>
    </dgm:pt>
    <dgm:pt modelId="{BC9F94E1-32D8-4E9D-B482-BE22D3BB897A}" type="parTrans" cxnId="{B083A243-B949-499F-B69A-CA7F6B612439}">
      <dgm:prSet/>
      <dgm:spPr/>
      <dgm:t>
        <a:bodyPr/>
        <a:lstStyle/>
        <a:p>
          <a:endParaRPr lang="es-CR"/>
        </a:p>
      </dgm:t>
    </dgm:pt>
    <dgm:pt modelId="{17ADC3D4-1280-4257-94CC-D96A32716163}" type="sibTrans" cxnId="{B083A243-B949-499F-B69A-CA7F6B612439}">
      <dgm:prSet/>
      <dgm:spPr/>
      <dgm:t>
        <a:bodyPr/>
        <a:lstStyle/>
        <a:p>
          <a:endParaRPr lang="es-CR"/>
        </a:p>
      </dgm:t>
    </dgm:pt>
    <dgm:pt modelId="{329E494C-1B9E-4D72-8731-F151D16D46A2}">
      <dgm:prSet phldrT="[Texto]"/>
      <dgm:spPr/>
      <dgm:t>
        <a:bodyPr/>
        <a:lstStyle/>
        <a:p>
          <a:r>
            <a:rPr lang="es-CR" dirty="0" smtClean="0"/>
            <a:t>Adecuar a su entorno y realidad particular los postulados de RSE </a:t>
          </a:r>
          <a:endParaRPr lang="es-CR" dirty="0"/>
        </a:p>
      </dgm:t>
    </dgm:pt>
    <dgm:pt modelId="{8526356C-9E5C-4B67-82E7-909C80B7AA6F}" type="parTrans" cxnId="{6C0D9DA5-16FE-40DE-AFDD-5560C81BC1D5}">
      <dgm:prSet/>
      <dgm:spPr/>
      <dgm:t>
        <a:bodyPr/>
        <a:lstStyle/>
        <a:p>
          <a:endParaRPr lang="es-CR"/>
        </a:p>
      </dgm:t>
    </dgm:pt>
    <dgm:pt modelId="{B94DF499-5341-437C-8807-0C0DED6BA082}" type="sibTrans" cxnId="{6C0D9DA5-16FE-40DE-AFDD-5560C81BC1D5}">
      <dgm:prSet/>
      <dgm:spPr/>
      <dgm:t>
        <a:bodyPr/>
        <a:lstStyle/>
        <a:p>
          <a:endParaRPr lang="es-CR"/>
        </a:p>
      </dgm:t>
    </dgm:pt>
    <dgm:pt modelId="{D512DCF8-EE6A-46FD-963F-B4B6DB403C81}">
      <dgm:prSet phldrT="[Texto]"/>
      <dgm:spPr/>
      <dgm:t>
        <a:bodyPr/>
        <a:lstStyle/>
        <a:p>
          <a:r>
            <a:rPr lang="es-CR" dirty="0" smtClean="0"/>
            <a:t>Pasar de buenas intensiones a buenas prácticas</a:t>
          </a:r>
          <a:endParaRPr lang="es-CR" dirty="0"/>
        </a:p>
      </dgm:t>
    </dgm:pt>
    <dgm:pt modelId="{06380849-164B-4F9B-8C50-46F077BBA165}" type="parTrans" cxnId="{AC17C602-CE51-435B-8598-E44BD54B099F}">
      <dgm:prSet/>
      <dgm:spPr/>
      <dgm:t>
        <a:bodyPr/>
        <a:lstStyle/>
        <a:p>
          <a:endParaRPr lang="es-CR"/>
        </a:p>
      </dgm:t>
    </dgm:pt>
    <dgm:pt modelId="{CCEE29F6-ED06-47EA-B60B-BF48242ED788}" type="sibTrans" cxnId="{AC17C602-CE51-435B-8598-E44BD54B099F}">
      <dgm:prSet/>
      <dgm:spPr/>
      <dgm:t>
        <a:bodyPr/>
        <a:lstStyle/>
        <a:p>
          <a:endParaRPr lang="es-CR"/>
        </a:p>
      </dgm:t>
    </dgm:pt>
    <dgm:pt modelId="{A96A5E47-E3D8-4729-B9A3-0DDBB29517F5}" type="pres">
      <dgm:prSet presAssocID="{46EA79C0-C7EB-4549-819F-9D3CD310B70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26BB2EFE-22F3-414C-919F-090114A6D700}" type="pres">
      <dgm:prSet presAssocID="{46EA79C0-C7EB-4549-819F-9D3CD310B70C}" presName="fgShape" presStyleLbl="fgShp" presStyleIdx="0" presStyleCnt="1"/>
      <dgm:spPr/>
    </dgm:pt>
    <dgm:pt modelId="{4010D147-E1B9-4F64-BB12-E44A86189034}" type="pres">
      <dgm:prSet presAssocID="{46EA79C0-C7EB-4549-819F-9D3CD310B70C}" presName="linComp" presStyleCnt="0"/>
      <dgm:spPr/>
    </dgm:pt>
    <dgm:pt modelId="{0E266257-0AD0-47F9-8B3E-0AA1BAA456D0}" type="pres">
      <dgm:prSet presAssocID="{62C8CF9F-E8FA-4EC2-BD56-CC8B038360B3}" presName="compNode" presStyleCnt="0"/>
      <dgm:spPr/>
    </dgm:pt>
    <dgm:pt modelId="{A88BAF46-0E93-461D-B147-96F84F8CA6F9}" type="pres">
      <dgm:prSet presAssocID="{62C8CF9F-E8FA-4EC2-BD56-CC8B038360B3}" presName="bkgdShape" presStyleLbl="node1" presStyleIdx="0" presStyleCnt="4"/>
      <dgm:spPr/>
      <dgm:t>
        <a:bodyPr/>
        <a:lstStyle/>
        <a:p>
          <a:endParaRPr lang="es-CR"/>
        </a:p>
      </dgm:t>
    </dgm:pt>
    <dgm:pt modelId="{8B9253A9-6EEF-4D19-BAA0-0D8135B74315}" type="pres">
      <dgm:prSet presAssocID="{62C8CF9F-E8FA-4EC2-BD56-CC8B038360B3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95B36DF-6A29-4D9D-BB55-D43591FEC86F}" type="pres">
      <dgm:prSet presAssocID="{62C8CF9F-E8FA-4EC2-BD56-CC8B038360B3}" presName="invisiNode" presStyleLbl="node1" presStyleIdx="0" presStyleCnt="4"/>
      <dgm:spPr/>
    </dgm:pt>
    <dgm:pt modelId="{C4BA4155-894B-4F24-9603-1CBE07795579}" type="pres">
      <dgm:prSet presAssocID="{62C8CF9F-E8FA-4EC2-BD56-CC8B038360B3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CR"/>
        </a:p>
      </dgm:t>
    </dgm:pt>
    <dgm:pt modelId="{0619B80B-C0F8-4FFF-BC9E-780EB2287F51}" type="pres">
      <dgm:prSet presAssocID="{C9E58134-60FC-44C6-AEF6-053F418B00A4}" presName="sibTrans" presStyleLbl="sibTrans2D1" presStyleIdx="0" presStyleCnt="0"/>
      <dgm:spPr/>
      <dgm:t>
        <a:bodyPr/>
        <a:lstStyle/>
        <a:p>
          <a:endParaRPr lang="es-CR"/>
        </a:p>
      </dgm:t>
    </dgm:pt>
    <dgm:pt modelId="{A009DF1B-1A4A-4572-9FFF-208DD7D7BB84}" type="pres">
      <dgm:prSet presAssocID="{B79A04C4-8CE9-47D2-B448-CA79D14052B6}" presName="compNode" presStyleCnt="0"/>
      <dgm:spPr/>
    </dgm:pt>
    <dgm:pt modelId="{E765DF22-65DC-4E46-B5EF-EA01381B5A3D}" type="pres">
      <dgm:prSet presAssocID="{B79A04C4-8CE9-47D2-B448-CA79D14052B6}" presName="bkgdShape" presStyleLbl="node1" presStyleIdx="1" presStyleCnt="4"/>
      <dgm:spPr/>
      <dgm:t>
        <a:bodyPr/>
        <a:lstStyle/>
        <a:p>
          <a:endParaRPr lang="es-CR"/>
        </a:p>
      </dgm:t>
    </dgm:pt>
    <dgm:pt modelId="{B32E7CD7-9643-478E-924F-449232C47502}" type="pres">
      <dgm:prSet presAssocID="{B79A04C4-8CE9-47D2-B448-CA79D14052B6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267D3DA2-1B2C-409F-84BA-F775C5776800}" type="pres">
      <dgm:prSet presAssocID="{B79A04C4-8CE9-47D2-B448-CA79D14052B6}" presName="invisiNode" presStyleLbl="node1" presStyleIdx="1" presStyleCnt="4"/>
      <dgm:spPr/>
    </dgm:pt>
    <dgm:pt modelId="{8E23B6D7-9B6C-47ED-BEAF-EBC8D03AFC15}" type="pres">
      <dgm:prSet presAssocID="{B79A04C4-8CE9-47D2-B448-CA79D14052B6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es-CR"/>
        </a:p>
      </dgm:t>
    </dgm:pt>
    <dgm:pt modelId="{047060BE-0882-4F09-A5FF-D2F3E89B8806}" type="pres">
      <dgm:prSet presAssocID="{17ADC3D4-1280-4257-94CC-D96A32716163}" presName="sibTrans" presStyleLbl="sibTrans2D1" presStyleIdx="0" presStyleCnt="0"/>
      <dgm:spPr/>
      <dgm:t>
        <a:bodyPr/>
        <a:lstStyle/>
        <a:p>
          <a:endParaRPr lang="es-CR"/>
        </a:p>
      </dgm:t>
    </dgm:pt>
    <dgm:pt modelId="{08EA517C-63B4-4C3B-9460-07D58C146FD0}" type="pres">
      <dgm:prSet presAssocID="{329E494C-1B9E-4D72-8731-F151D16D46A2}" presName="compNode" presStyleCnt="0"/>
      <dgm:spPr/>
    </dgm:pt>
    <dgm:pt modelId="{AC96E384-0C37-4978-A98A-4D80BA239034}" type="pres">
      <dgm:prSet presAssocID="{329E494C-1B9E-4D72-8731-F151D16D46A2}" presName="bkgdShape" presStyleLbl="node1" presStyleIdx="2" presStyleCnt="4"/>
      <dgm:spPr/>
      <dgm:t>
        <a:bodyPr/>
        <a:lstStyle/>
        <a:p>
          <a:endParaRPr lang="es-CR"/>
        </a:p>
      </dgm:t>
    </dgm:pt>
    <dgm:pt modelId="{D6380C0C-1E70-4AFA-85C6-142840865BA6}" type="pres">
      <dgm:prSet presAssocID="{329E494C-1B9E-4D72-8731-F151D16D46A2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4E4DE17-17BC-4035-B860-9397AA9C8AB4}" type="pres">
      <dgm:prSet presAssocID="{329E494C-1B9E-4D72-8731-F151D16D46A2}" presName="invisiNode" presStyleLbl="node1" presStyleIdx="2" presStyleCnt="4"/>
      <dgm:spPr/>
    </dgm:pt>
    <dgm:pt modelId="{F3741405-B2C2-4BA7-859F-7D659453ECD9}" type="pres">
      <dgm:prSet presAssocID="{329E494C-1B9E-4D72-8731-F151D16D46A2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B8A7F109-B030-40C4-BD3C-9D200ACC2C70}" type="pres">
      <dgm:prSet presAssocID="{B94DF499-5341-437C-8807-0C0DED6BA082}" presName="sibTrans" presStyleLbl="sibTrans2D1" presStyleIdx="0" presStyleCnt="0"/>
      <dgm:spPr/>
      <dgm:t>
        <a:bodyPr/>
        <a:lstStyle/>
        <a:p>
          <a:endParaRPr lang="es-CR"/>
        </a:p>
      </dgm:t>
    </dgm:pt>
    <dgm:pt modelId="{D4A0E657-D56E-4B7D-9475-A7477F97BA3C}" type="pres">
      <dgm:prSet presAssocID="{D512DCF8-EE6A-46FD-963F-B4B6DB403C81}" presName="compNode" presStyleCnt="0"/>
      <dgm:spPr/>
    </dgm:pt>
    <dgm:pt modelId="{CF182145-5E8F-49B9-954A-5A639A97F7DB}" type="pres">
      <dgm:prSet presAssocID="{D512DCF8-EE6A-46FD-963F-B4B6DB403C81}" presName="bkgdShape" presStyleLbl="node1" presStyleIdx="3" presStyleCnt="4"/>
      <dgm:spPr/>
      <dgm:t>
        <a:bodyPr/>
        <a:lstStyle/>
        <a:p>
          <a:endParaRPr lang="es-CR"/>
        </a:p>
      </dgm:t>
    </dgm:pt>
    <dgm:pt modelId="{92C3CF79-871B-498F-94EE-D2D9C4AEE8FB}" type="pres">
      <dgm:prSet presAssocID="{D512DCF8-EE6A-46FD-963F-B4B6DB403C81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630A6140-FD78-499C-97A2-820DFED1722C}" type="pres">
      <dgm:prSet presAssocID="{D512DCF8-EE6A-46FD-963F-B4B6DB403C81}" presName="invisiNode" presStyleLbl="node1" presStyleIdx="3" presStyleCnt="4"/>
      <dgm:spPr/>
    </dgm:pt>
    <dgm:pt modelId="{4D54F3A3-100E-4EFC-8DC0-BFDE00F35193}" type="pres">
      <dgm:prSet presAssocID="{D512DCF8-EE6A-46FD-963F-B4B6DB403C81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</dgm:ptLst>
  <dgm:cxnLst>
    <dgm:cxn modelId="{315BD00F-8374-474D-A745-0CE515142425}" type="presOf" srcId="{46EA79C0-C7EB-4549-819F-9D3CD310B70C}" destId="{A96A5E47-E3D8-4729-B9A3-0DDBB29517F5}" srcOrd="0" destOrd="0" presId="urn:microsoft.com/office/officeart/2005/8/layout/hList7"/>
    <dgm:cxn modelId="{F6BB40E9-E61D-4476-8609-5DC2BFFFE269}" type="presOf" srcId="{C9E58134-60FC-44C6-AEF6-053F418B00A4}" destId="{0619B80B-C0F8-4FFF-BC9E-780EB2287F51}" srcOrd="0" destOrd="0" presId="urn:microsoft.com/office/officeart/2005/8/layout/hList7"/>
    <dgm:cxn modelId="{A2E0F06F-ECC3-4F2E-B0A6-F75DB10BAD48}" type="presOf" srcId="{62C8CF9F-E8FA-4EC2-BD56-CC8B038360B3}" destId="{8B9253A9-6EEF-4D19-BAA0-0D8135B74315}" srcOrd="1" destOrd="0" presId="urn:microsoft.com/office/officeart/2005/8/layout/hList7"/>
    <dgm:cxn modelId="{9CE0FF93-EA47-4117-8DA3-AEDAE837A8B3}" type="presOf" srcId="{329E494C-1B9E-4D72-8731-F151D16D46A2}" destId="{D6380C0C-1E70-4AFA-85C6-142840865BA6}" srcOrd="1" destOrd="0" presId="urn:microsoft.com/office/officeart/2005/8/layout/hList7"/>
    <dgm:cxn modelId="{7237BBB5-70C1-423F-A82E-D4CFBEFE1261}" type="presOf" srcId="{D512DCF8-EE6A-46FD-963F-B4B6DB403C81}" destId="{CF182145-5E8F-49B9-954A-5A639A97F7DB}" srcOrd="0" destOrd="0" presId="urn:microsoft.com/office/officeart/2005/8/layout/hList7"/>
    <dgm:cxn modelId="{B083A243-B949-499F-B69A-CA7F6B612439}" srcId="{46EA79C0-C7EB-4549-819F-9D3CD310B70C}" destId="{B79A04C4-8CE9-47D2-B448-CA79D14052B6}" srcOrd="1" destOrd="0" parTransId="{BC9F94E1-32D8-4E9D-B482-BE22D3BB897A}" sibTransId="{17ADC3D4-1280-4257-94CC-D96A32716163}"/>
    <dgm:cxn modelId="{E623766E-571E-4A82-8634-0F2066BE3D47}" type="presOf" srcId="{B94DF499-5341-437C-8807-0C0DED6BA082}" destId="{B8A7F109-B030-40C4-BD3C-9D200ACC2C70}" srcOrd="0" destOrd="0" presId="urn:microsoft.com/office/officeart/2005/8/layout/hList7"/>
    <dgm:cxn modelId="{3B76841D-81D6-49A1-8958-1DAB921BA652}" type="presOf" srcId="{17ADC3D4-1280-4257-94CC-D96A32716163}" destId="{047060BE-0882-4F09-A5FF-D2F3E89B8806}" srcOrd="0" destOrd="0" presId="urn:microsoft.com/office/officeart/2005/8/layout/hList7"/>
    <dgm:cxn modelId="{929B993D-F311-4F47-BABC-31EC94A07B0D}" srcId="{46EA79C0-C7EB-4549-819F-9D3CD310B70C}" destId="{62C8CF9F-E8FA-4EC2-BD56-CC8B038360B3}" srcOrd="0" destOrd="0" parTransId="{48E7D5F5-9A4C-4D4B-B4B1-C04A85310B5A}" sibTransId="{C9E58134-60FC-44C6-AEF6-053F418B00A4}"/>
    <dgm:cxn modelId="{AFACA855-7705-45F6-8D90-70CD7176EFA4}" type="presOf" srcId="{329E494C-1B9E-4D72-8731-F151D16D46A2}" destId="{AC96E384-0C37-4978-A98A-4D80BA239034}" srcOrd="0" destOrd="0" presId="urn:microsoft.com/office/officeart/2005/8/layout/hList7"/>
    <dgm:cxn modelId="{6C0D9DA5-16FE-40DE-AFDD-5560C81BC1D5}" srcId="{46EA79C0-C7EB-4549-819F-9D3CD310B70C}" destId="{329E494C-1B9E-4D72-8731-F151D16D46A2}" srcOrd="2" destOrd="0" parTransId="{8526356C-9E5C-4B67-82E7-909C80B7AA6F}" sibTransId="{B94DF499-5341-437C-8807-0C0DED6BA082}"/>
    <dgm:cxn modelId="{45942A1D-296A-4A96-9043-21995DD44C9E}" type="presOf" srcId="{62C8CF9F-E8FA-4EC2-BD56-CC8B038360B3}" destId="{A88BAF46-0E93-461D-B147-96F84F8CA6F9}" srcOrd="0" destOrd="0" presId="urn:microsoft.com/office/officeart/2005/8/layout/hList7"/>
    <dgm:cxn modelId="{52190857-B172-44DF-8BB6-6BE76C14D227}" type="presOf" srcId="{D512DCF8-EE6A-46FD-963F-B4B6DB403C81}" destId="{92C3CF79-871B-498F-94EE-D2D9C4AEE8FB}" srcOrd="1" destOrd="0" presId="urn:microsoft.com/office/officeart/2005/8/layout/hList7"/>
    <dgm:cxn modelId="{CBDB5332-B3D4-4056-BB17-6306F09A4EF9}" type="presOf" srcId="{B79A04C4-8CE9-47D2-B448-CA79D14052B6}" destId="{E765DF22-65DC-4E46-B5EF-EA01381B5A3D}" srcOrd="0" destOrd="0" presId="urn:microsoft.com/office/officeart/2005/8/layout/hList7"/>
    <dgm:cxn modelId="{5BFD479C-7D53-4892-B10C-78375B0A3C22}" type="presOf" srcId="{B79A04C4-8CE9-47D2-B448-CA79D14052B6}" destId="{B32E7CD7-9643-478E-924F-449232C47502}" srcOrd="1" destOrd="0" presId="urn:microsoft.com/office/officeart/2005/8/layout/hList7"/>
    <dgm:cxn modelId="{AC17C602-CE51-435B-8598-E44BD54B099F}" srcId="{46EA79C0-C7EB-4549-819F-9D3CD310B70C}" destId="{D512DCF8-EE6A-46FD-963F-B4B6DB403C81}" srcOrd="3" destOrd="0" parTransId="{06380849-164B-4F9B-8C50-46F077BBA165}" sibTransId="{CCEE29F6-ED06-47EA-B60B-BF48242ED788}"/>
    <dgm:cxn modelId="{7D7E8A94-2ADC-427A-A5AC-0D9B6CFABDA6}" type="presParOf" srcId="{A96A5E47-E3D8-4729-B9A3-0DDBB29517F5}" destId="{26BB2EFE-22F3-414C-919F-090114A6D700}" srcOrd="0" destOrd="0" presId="urn:microsoft.com/office/officeart/2005/8/layout/hList7"/>
    <dgm:cxn modelId="{22C72ABD-A993-4DCF-879F-F8BC0E60D9D9}" type="presParOf" srcId="{A96A5E47-E3D8-4729-B9A3-0DDBB29517F5}" destId="{4010D147-E1B9-4F64-BB12-E44A86189034}" srcOrd="1" destOrd="0" presId="urn:microsoft.com/office/officeart/2005/8/layout/hList7"/>
    <dgm:cxn modelId="{C953F9B7-E6F5-4F5F-9F11-86ECF530E163}" type="presParOf" srcId="{4010D147-E1B9-4F64-BB12-E44A86189034}" destId="{0E266257-0AD0-47F9-8B3E-0AA1BAA456D0}" srcOrd="0" destOrd="0" presId="urn:microsoft.com/office/officeart/2005/8/layout/hList7"/>
    <dgm:cxn modelId="{90FA3AD5-2FF4-4754-9353-013EC7D463ED}" type="presParOf" srcId="{0E266257-0AD0-47F9-8B3E-0AA1BAA456D0}" destId="{A88BAF46-0E93-461D-B147-96F84F8CA6F9}" srcOrd="0" destOrd="0" presId="urn:microsoft.com/office/officeart/2005/8/layout/hList7"/>
    <dgm:cxn modelId="{2C566BFA-AD82-4152-BD97-04D1E054E07E}" type="presParOf" srcId="{0E266257-0AD0-47F9-8B3E-0AA1BAA456D0}" destId="{8B9253A9-6EEF-4D19-BAA0-0D8135B74315}" srcOrd="1" destOrd="0" presId="urn:microsoft.com/office/officeart/2005/8/layout/hList7"/>
    <dgm:cxn modelId="{6E474A3F-A0AF-4D0D-B4F2-02B943CE8BF7}" type="presParOf" srcId="{0E266257-0AD0-47F9-8B3E-0AA1BAA456D0}" destId="{895B36DF-6A29-4D9D-BB55-D43591FEC86F}" srcOrd="2" destOrd="0" presId="urn:microsoft.com/office/officeart/2005/8/layout/hList7"/>
    <dgm:cxn modelId="{CEC69C69-DCD4-4DDC-A632-BEC7A9D33D0B}" type="presParOf" srcId="{0E266257-0AD0-47F9-8B3E-0AA1BAA456D0}" destId="{C4BA4155-894B-4F24-9603-1CBE07795579}" srcOrd="3" destOrd="0" presId="urn:microsoft.com/office/officeart/2005/8/layout/hList7"/>
    <dgm:cxn modelId="{F52398B2-7E3C-4D2A-8312-DD67D2889801}" type="presParOf" srcId="{4010D147-E1B9-4F64-BB12-E44A86189034}" destId="{0619B80B-C0F8-4FFF-BC9E-780EB2287F51}" srcOrd="1" destOrd="0" presId="urn:microsoft.com/office/officeart/2005/8/layout/hList7"/>
    <dgm:cxn modelId="{A3E14738-2C04-4F4A-B4D9-099649249FD0}" type="presParOf" srcId="{4010D147-E1B9-4F64-BB12-E44A86189034}" destId="{A009DF1B-1A4A-4572-9FFF-208DD7D7BB84}" srcOrd="2" destOrd="0" presId="urn:microsoft.com/office/officeart/2005/8/layout/hList7"/>
    <dgm:cxn modelId="{444E6001-0065-438A-BD19-E87CEEF54241}" type="presParOf" srcId="{A009DF1B-1A4A-4572-9FFF-208DD7D7BB84}" destId="{E765DF22-65DC-4E46-B5EF-EA01381B5A3D}" srcOrd="0" destOrd="0" presId="urn:microsoft.com/office/officeart/2005/8/layout/hList7"/>
    <dgm:cxn modelId="{A87C8E60-437A-4101-966D-9262910616DC}" type="presParOf" srcId="{A009DF1B-1A4A-4572-9FFF-208DD7D7BB84}" destId="{B32E7CD7-9643-478E-924F-449232C47502}" srcOrd="1" destOrd="0" presId="urn:microsoft.com/office/officeart/2005/8/layout/hList7"/>
    <dgm:cxn modelId="{63C41336-D225-4C28-BCD3-DC89325852C3}" type="presParOf" srcId="{A009DF1B-1A4A-4572-9FFF-208DD7D7BB84}" destId="{267D3DA2-1B2C-409F-84BA-F775C5776800}" srcOrd="2" destOrd="0" presId="urn:microsoft.com/office/officeart/2005/8/layout/hList7"/>
    <dgm:cxn modelId="{8D97BDE0-FF6A-4970-B2C3-6BB650B5F9AF}" type="presParOf" srcId="{A009DF1B-1A4A-4572-9FFF-208DD7D7BB84}" destId="{8E23B6D7-9B6C-47ED-BEAF-EBC8D03AFC15}" srcOrd="3" destOrd="0" presId="urn:microsoft.com/office/officeart/2005/8/layout/hList7"/>
    <dgm:cxn modelId="{04486309-DE5B-4C60-9696-8C94E2509423}" type="presParOf" srcId="{4010D147-E1B9-4F64-BB12-E44A86189034}" destId="{047060BE-0882-4F09-A5FF-D2F3E89B8806}" srcOrd="3" destOrd="0" presId="urn:microsoft.com/office/officeart/2005/8/layout/hList7"/>
    <dgm:cxn modelId="{CD8775D9-8D0E-43A2-915A-3F3A0DC6413E}" type="presParOf" srcId="{4010D147-E1B9-4F64-BB12-E44A86189034}" destId="{08EA517C-63B4-4C3B-9460-07D58C146FD0}" srcOrd="4" destOrd="0" presId="urn:microsoft.com/office/officeart/2005/8/layout/hList7"/>
    <dgm:cxn modelId="{A00F3821-4746-404F-B16E-52CFFD59A76D}" type="presParOf" srcId="{08EA517C-63B4-4C3B-9460-07D58C146FD0}" destId="{AC96E384-0C37-4978-A98A-4D80BA239034}" srcOrd="0" destOrd="0" presId="urn:microsoft.com/office/officeart/2005/8/layout/hList7"/>
    <dgm:cxn modelId="{F584C2C3-B88E-4F19-8F68-DF64CFA5A6B1}" type="presParOf" srcId="{08EA517C-63B4-4C3B-9460-07D58C146FD0}" destId="{D6380C0C-1E70-4AFA-85C6-142840865BA6}" srcOrd="1" destOrd="0" presId="urn:microsoft.com/office/officeart/2005/8/layout/hList7"/>
    <dgm:cxn modelId="{11AFB3DD-A4DF-43B9-A0E6-1E8BD55A61EC}" type="presParOf" srcId="{08EA517C-63B4-4C3B-9460-07D58C146FD0}" destId="{C4E4DE17-17BC-4035-B860-9397AA9C8AB4}" srcOrd="2" destOrd="0" presId="urn:microsoft.com/office/officeart/2005/8/layout/hList7"/>
    <dgm:cxn modelId="{5506E3F7-1749-488C-A210-EDA8CD9760B9}" type="presParOf" srcId="{08EA517C-63B4-4C3B-9460-07D58C146FD0}" destId="{F3741405-B2C2-4BA7-859F-7D659453ECD9}" srcOrd="3" destOrd="0" presId="urn:microsoft.com/office/officeart/2005/8/layout/hList7"/>
    <dgm:cxn modelId="{F545100D-5E84-4F3B-A74C-D6C86AF12230}" type="presParOf" srcId="{4010D147-E1B9-4F64-BB12-E44A86189034}" destId="{B8A7F109-B030-40C4-BD3C-9D200ACC2C70}" srcOrd="5" destOrd="0" presId="urn:microsoft.com/office/officeart/2005/8/layout/hList7"/>
    <dgm:cxn modelId="{41525A52-A3D1-406C-B5FF-5DEE75AA4298}" type="presParOf" srcId="{4010D147-E1B9-4F64-BB12-E44A86189034}" destId="{D4A0E657-D56E-4B7D-9475-A7477F97BA3C}" srcOrd="6" destOrd="0" presId="urn:microsoft.com/office/officeart/2005/8/layout/hList7"/>
    <dgm:cxn modelId="{23E27544-82FD-41F4-AED9-278F46DEACA6}" type="presParOf" srcId="{D4A0E657-D56E-4B7D-9475-A7477F97BA3C}" destId="{CF182145-5E8F-49B9-954A-5A639A97F7DB}" srcOrd="0" destOrd="0" presId="urn:microsoft.com/office/officeart/2005/8/layout/hList7"/>
    <dgm:cxn modelId="{0744905D-FE72-4B14-BF1D-93CC3DE2DC10}" type="presParOf" srcId="{D4A0E657-D56E-4B7D-9475-A7477F97BA3C}" destId="{92C3CF79-871B-498F-94EE-D2D9C4AEE8FB}" srcOrd="1" destOrd="0" presId="urn:microsoft.com/office/officeart/2005/8/layout/hList7"/>
    <dgm:cxn modelId="{42855BD9-4FD0-42E6-AAA9-92E45E8E42D6}" type="presParOf" srcId="{D4A0E657-D56E-4B7D-9475-A7477F97BA3C}" destId="{630A6140-FD78-499C-97A2-820DFED1722C}" srcOrd="2" destOrd="0" presId="urn:microsoft.com/office/officeart/2005/8/layout/hList7"/>
    <dgm:cxn modelId="{2326A51F-996E-4558-A2BD-D6BDEE4B5FD3}" type="presParOf" srcId="{D4A0E657-D56E-4B7D-9475-A7477F97BA3C}" destId="{4D54F3A3-100E-4EFC-8DC0-BFDE00F3519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487CF-7F0D-476C-8D6C-2FA4366A605E}">
      <dsp:nvSpPr>
        <dsp:cNvPr id="0" name=""/>
        <dsp:cNvSpPr/>
      </dsp:nvSpPr>
      <dsp:spPr>
        <a:xfrm>
          <a:off x="851265" y="643353"/>
          <a:ext cx="3948969" cy="3948969"/>
        </a:xfrm>
        <a:prstGeom prst="blockArc">
          <a:avLst>
            <a:gd name="adj1" fmla="val 9000000"/>
            <a:gd name="adj2" fmla="val 16200000"/>
            <a:gd name="adj3" fmla="val 4642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E2D252-907F-4F13-8D6E-B80934EA77BD}">
      <dsp:nvSpPr>
        <dsp:cNvPr id="0" name=""/>
        <dsp:cNvSpPr/>
      </dsp:nvSpPr>
      <dsp:spPr>
        <a:xfrm>
          <a:off x="851265" y="643353"/>
          <a:ext cx="3948969" cy="3948969"/>
        </a:xfrm>
        <a:prstGeom prst="blockArc">
          <a:avLst>
            <a:gd name="adj1" fmla="val 1800000"/>
            <a:gd name="adj2" fmla="val 9000000"/>
            <a:gd name="adj3" fmla="val 4642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435C83-325A-4AD7-A44F-BD5652C12378}">
      <dsp:nvSpPr>
        <dsp:cNvPr id="0" name=""/>
        <dsp:cNvSpPr/>
      </dsp:nvSpPr>
      <dsp:spPr>
        <a:xfrm>
          <a:off x="851265" y="643353"/>
          <a:ext cx="3948969" cy="3948969"/>
        </a:xfrm>
        <a:prstGeom prst="blockArc">
          <a:avLst>
            <a:gd name="adj1" fmla="val 16200000"/>
            <a:gd name="adj2" fmla="val 1800000"/>
            <a:gd name="adj3" fmla="val 464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FBCF34-20BB-4014-AE35-3246DB68EDC9}">
      <dsp:nvSpPr>
        <dsp:cNvPr id="0" name=""/>
        <dsp:cNvSpPr/>
      </dsp:nvSpPr>
      <dsp:spPr>
        <a:xfrm>
          <a:off x="1916487" y="1708575"/>
          <a:ext cx="1818524" cy="18185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600" kern="1200" dirty="0" smtClean="0"/>
            <a:t>Sectores de la Sociedad</a:t>
          </a:r>
          <a:endParaRPr lang="es-CR" sz="2600" kern="1200" dirty="0"/>
        </a:p>
      </dsp:txBody>
      <dsp:txXfrm>
        <a:off x="2182804" y="1974892"/>
        <a:ext cx="1285890" cy="1285890"/>
      </dsp:txXfrm>
    </dsp:sp>
    <dsp:sp modelId="{05000B29-1EC5-484A-8B56-2970329A543F}">
      <dsp:nvSpPr>
        <dsp:cNvPr id="0" name=""/>
        <dsp:cNvSpPr/>
      </dsp:nvSpPr>
      <dsp:spPr>
        <a:xfrm>
          <a:off x="1690205" y="-49064"/>
          <a:ext cx="2271088" cy="147648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/>
            <a:t>I Estatal</a:t>
          </a:r>
          <a:endParaRPr lang="es-CR" sz="1800" kern="1200" dirty="0"/>
        </a:p>
      </dsp:txBody>
      <dsp:txXfrm>
        <a:off x="2022798" y="167163"/>
        <a:ext cx="1605902" cy="1044035"/>
      </dsp:txXfrm>
    </dsp:sp>
    <dsp:sp modelId="{9515CBA3-125D-4FAC-AC3C-BFFF92E3A7A2}">
      <dsp:nvSpPr>
        <dsp:cNvPr id="0" name=""/>
        <dsp:cNvSpPr/>
      </dsp:nvSpPr>
      <dsp:spPr>
        <a:xfrm>
          <a:off x="3360472" y="2843922"/>
          <a:ext cx="2271088" cy="1476489"/>
        </a:xfrm>
        <a:prstGeom prst="ellips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/>
            <a:t>II Empresarial</a:t>
          </a:r>
          <a:endParaRPr lang="es-CR" sz="1800" kern="1200" dirty="0"/>
        </a:p>
      </dsp:txBody>
      <dsp:txXfrm>
        <a:off x="3693065" y="3060149"/>
        <a:ext cx="1605902" cy="1044035"/>
      </dsp:txXfrm>
    </dsp:sp>
    <dsp:sp modelId="{9D582927-DDAF-4526-8FC9-C910B8C73A51}">
      <dsp:nvSpPr>
        <dsp:cNvPr id="0" name=""/>
        <dsp:cNvSpPr/>
      </dsp:nvSpPr>
      <dsp:spPr>
        <a:xfrm>
          <a:off x="19939" y="2843922"/>
          <a:ext cx="2271088" cy="1476489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/>
            <a:t>III Sociedad Civil</a:t>
          </a:r>
          <a:endParaRPr lang="es-CR" sz="1800" kern="1200" dirty="0"/>
        </a:p>
      </dsp:txBody>
      <dsp:txXfrm>
        <a:off x="352532" y="3060149"/>
        <a:ext cx="1605902" cy="1044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719BD-9FDA-4615-9D63-DB23930E15B2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5B8401-69D5-4303-B21B-5ABE7549E5E4}">
      <dsp:nvSpPr>
        <dsp:cNvPr id="0" name=""/>
        <dsp:cNvSpPr/>
      </dsp:nvSpPr>
      <dsp:spPr>
        <a:xfrm>
          <a:off x="3775352" y="453038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 smtClean="0"/>
            <a:t>Desempeño Ambiental</a:t>
          </a:r>
          <a:endParaRPr lang="es-CR" sz="2000" kern="1200" dirty="0"/>
        </a:p>
      </dsp:txBody>
      <dsp:txXfrm>
        <a:off x="3814620" y="492306"/>
        <a:ext cx="2863339" cy="725883"/>
      </dsp:txXfrm>
    </dsp:sp>
    <dsp:sp modelId="{86FF6E0A-E78E-4DB8-AA80-8A9CD3BCA159}">
      <dsp:nvSpPr>
        <dsp:cNvPr id="0" name=""/>
        <dsp:cNvSpPr/>
      </dsp:nvSpPr>
      <dsp:spPr>
        <a:xfrm>
          <a:off x="3775352" y="1358009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 smtClean="0"/>
            <a:t>Beneficios Sociales</a:t>
          </a:r>
          <a:endParaRPr lang="es-CR" sz="2000" kern="1200" dirty="0"/>
        </a:p>
      </dsp:txBody>
      <dsp:txXfrm>
        <a:off x="3814620" y="1397277"/>
        <a:ext cx="2863339" cy="725883"/>
      </dsp:txXfrm>
    </dsp:sp>
    <dsp:sp modelId="{011D283C-3F60-48FA-8971-FD4CAB070787}">
      <dsp:nvSpPr>
        <dsp:cNvPr id="0" name=""/>
        <dsp:cNvSpPr/>
      </dsp:nvSpPr>
      <dsp:spPr>
        <a:xfrm>
          <a:off x="3775352" y="2262981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 smtClean="0"/>
            <a:t>Compromiso Empresarial</a:t>
          </a:r>
          <a:endParaRPr lang="es-CR" sz="2000" kern="1200" dirty="0"/>
        </a:p>
      </dsp:txBody>
      <dsp:txXfrm>
        <a:off x="3814620" y="2302249"/>
        <a:ext cx="2863339" cy="725883"/>
      </dsp:txXfrm>
    </dsp:sp>
    <dsp:sp modelId="{B81FBB40-CBD1-4E49-A827-EFABE323BF03}">
      <dsp:nvSpPr>
        <dsp:cNvPr id="0" name=""/>
        <dsp:cNvSpPr/>
      </dsp:nvSpPr>
      <dsp:spPr>
        <a:xfrm>
          <a:off x="3775352" y="3167953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 smtClean="0"/>
            <a:t>Decisión Voluntaria</a:t>
          </a:r>
          <a:endParaRPr lang="es-CR" sz="2000" kern="1200" dirty="0"/>
        </a:p>
      </dsp:txBody>
      <dsp:txXfrm>
        <a:off x="3814620" y="3207221"/>
        <a:ext cx="2863339" cy="7258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49BCF-382C-4828-82A8-496C347B88C6}">
      <dsp:nvSpPr>
        <dsp:cNvPr id="0" name=""/>
        <dsp:cNvSpPr/>
      </dsp:nvSpPr>
      <dsp:spPr>
        <a:xfrm rot="10800000">
          <a:off x="1609322" y="2573"/>
          <a:ext cx="5472684" cy="92345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140970" rIns="263144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700" kern="1200" dirty="0" smtClean="0"/>
            <a:t>Acción Social</a:t>
          </a:r>
          <a:endParaRPr lang="es-CR" sz="3700" kern="1200" dirty="0"/>
        </a:p>
      </dsp:txBody>
      <dsp:txXfrm rot="10800000">
        <a:off x="1840187" y="2573"/>
        <a:ext cx="5241819" cy="923459"/>
      </dsp:txXfrm>
    </dsp:sp>
    <dsp:sp modelId="{FDC7B160-FB18-43FE-A899-D1F573EA1F7A}">
      <dsp:nvSpPr>
        <dsp:cNvPr id="0" name=""/>
        <dsp:cNvSpPr/>
      </dsp:nvSpPr>
      <dsp:spPr>
        <a:xfrm>
          <a:off x="1147593" y="2573"/>
          <a:ext cx="923459" cy="92345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8C9087-ECC3-437A-B001-A5E3CA37DDDF}">
      <dsp:nvSpPr>
        <dsp:cNvPr id="0" name=""/>
        <dsp:cNvSpPr/>
      </dsp:nvSpPr>
      <dsp:spPr>
        <a:xfrm rot="10800000">
          <a:off x="1609322" y="1201692"/>
          <a:ext cx="5472684" cy="923459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140970" rIns="263144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700" kern="1200" dirty="0" smtClean="0"/>
            <a:t>Desarrollo Sostenible</a:t>
          </a:r>
          <a:endParaRPr lang="es-CR" sz="3700" kern="1200" dirty="0"/>
        </a:p>
      </dsp:txBody>
      <dsp:txXfrm rot="10800000">
        <a:off x="1840187" y="1201692"/>
        <a:ext cx="5241819" cy="923459"/>
      </dsp:txXfrm>
    </dsp:sp>
    <dsp:sp modelId="{A622CE29-DD2E-4613-840B-4DFD59E54040}">
      <dsp:nvSpPr>
        <dsp:cNvPr id="0" name=""/>
        <dsp:cNvSpPr/>
      </dsp:nvSpPr>
      <dsp:spPr>
        <a:xfrm>
          <a:off x="1147593" y="1201692"/>
          <a:ext cx="923459" cy="92345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C41393-A010-4060-B699-F27286C287A0}">
      <dsp:nvSpPr>
        <dsp:cNvPr id="0" name=""/>
        <dsp:cNvSpPr/>
      </dsp:nvSpPr>
      <dsp:spPr>
        <a:xfrm rot="10800000">
          <a:off x="1609322" y="2400811"/>
          <a:ext cx="5472684" cy="923459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140970" rIns="263144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700" kern="1200" dirty="0" smtClean="0"/>
            <a:t>Gobierno Corporativo</a:t>
          </a:r>
          <a:endParaRPr lang="es-CR" sz="3700" kern="1200" dirty="0"/>
        </a:p>
      </dsp:txBody>
      <dsp:txXfrm rot="10800000">
        <a:off x="1840187" y="2400811"/>
        <a:ext cx="5241819" cy="923459"/>
      </dsp:txXfrm>
    </dsp:sp>
    <dsp:sp modelId="{1E8D379F-30DB-416C-A309-12A3DF671D90}">
      <dsp:nvSpPr>
        <dsp:cNvPr id="0" name=""/>
        <dsp:cNvSpPr/>
      </dsp:nvSpPr>
      <dsp:spPr>
        <a:xfrm>
          <a:off x="1147593" y="2400811"/>
          <a:ext cx="923459" cy="92345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53B356-9F5B-41AB-B88F-A496435D88CD}">
      <dsp:nvSpPr>
        <dsp:cNvPr id="0" name=""/>
        <dsp:cNvSpPr/>
      </dsp:nvSpPr>
      <dsp:spPr>
        <a:xfrm rot="10800000">
          <a:off x="1609322" y="3599929"/>
          <a:ext cx="5472684" cy="923459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140970" rIns="263144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700" kern="1200" dirty="0" smtClean="0"/>
            <a:t>Reputación Corporativa</a:t>
          </a:r>
          <a:endParaRPr lang="es-CR" sz="3700" kern="1200" dirty="0"/>
        </a:p>
      </dsp:txBody>
      <dsp:txXfrm rot="10800000">
        <a:off x="1840187" y="3599929"/>
        <a:ext cx="5241819" cy="923459"/>
      </dsp:txXfrm>
    </dsp:sp>
    <dsp:sp modelId="{64878DB5-4F26-4EED-AE60-9EFC652B6AFE}">
      <dsp:nvSpPr>
        <dsp:cNvPr id="0" name=""/>
        <dsp:cNvSpPr/>
      </dsp:nvSpPr>
      <dsp:spPr>
        <a:xfrm>
          <a:off x="1162470" y="3602503"/>
          <a:ext cx="923459" cy="92345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4E6BB-1131-4E9A-9066-124377AE0824}">
      <dsp:nvSpPr>
        <dsp:cNvPr id="0" name=""/>
        <dsp:cNvSpPr/>
      </dsp:nvSpPr>
      <dsp:spPr>
        <a:xfrm>
          <a:off x="1451935" y="148738"/>
          <a:ext cx="2951895" cy="102515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11C189-EACD-4B02-A68D-23A07E0DE8A6}">
      <dsp:nvSpPr>
        <dsp:cNvPr id="0" name=""/>
        <dsp:cNvSpPr/>
      </dsp:nvSpPr>
      <dsp:spPr>
        <a:xfrm>
          <a:off x="2646423" y="2658994"/>
          <a:ext cx="572072" cy="366126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B2F49A-2597-49CA-862C-BF325BF2412B}">
      <dsp:nvSpPr>
        <dsp:cNvPr id="0" name=""/>
        <dsp:cNvSpPr/>
      </dsp:nvSpPr>
      <dsp:spPr>
        <a:xfrm>
          <a:off x="1559485" y="2951895"/>
          <a:ext cx="2745949" cy="686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200" kern="1200" dirty="0" smtClean="0"/>
            <a:t>RSE Interna</a:t>
          </a:r>
          <a:endParaRPr lang="es-CR" sz="3200" kern="1200" dirty="0"/>
        </a:p>
      </dsp:txBody>
      <dsp:txXfrm>
        <a:off x="1559485" y="2951895"/>
        <a:ext cx="2745949" cy="686487"/>
      </dsp:txXfrm>
    </dsp:sp>
    <dsp:sp modelId="{36B16533-B898-4C4F-940F-26DCA8B3D740}">
      <dsp:nvSpPr>
        <dsp:cNvPr id="0" name=""/>
        <dsp:cNvSpPr/>
      </dsp:nvSpPr>
      <dsp:spPr>
        <a:xfrm>
          <a:off x="2375194" y="1141131"/>
          <a:ext cx="1329629" cy="125360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b="1" kern="1200" dirty="0" smtClean="0"/>
            <a:t>Relaciones laborales</a:t>
          </a:r>
          <a:endParaRPr lang="es-CR" sz="1400" b="1" kern="1200" dirty="0"/>
        </a:p>
      </dsp:txBody>
      <dsp:txXfrm>
        <a:off x="2569914" y="1324717"/>
        <a:ext cx="940189" cy="886432"/>
      </dsp:txXfrm>
    </dsp:sp>
    <dsp:sp modelId="{5B939648-0990-461A-9C32-B891252C1EA6}">
      <dsp:nvSpPr>
        <dsp:cNvPr id="0" name=""/>
        <dsp:cNvSpPr/>
      </dsp:nvSpPr>
      <dsp:spPr>
        <a:xfrm>
          <a:off x="1621616" y="378515"/>
          <a:ext cx="1363127" cy="123378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100" b="1" kern="1200" dirty="0" smtClean="0"/>
            <a:t>Gobernabilidad</a:t>
          </a:r>
          <a:endParaRPr lang="es-CR" sz="1100" b="1" kern="1200" dirty="0"/>
        </a:p>
      </dsp:txBody>
      <dsp:txXfrm>
        <a:off x="1821241" y="559198"/>
        <a:ext cx="963877" cy="872416"/>
      </dsp:txXfrm>
    </dsp:sp>
    <dsp:sp modelId="{F16AAD6E-85A6-4B6D-83E2-7E48C75CBE33}">
      <dsp:nvSpPr>
        <dsp:cNvPr id="0" name=""/>
        <dsp:cNvSpPr/>
      </dsp:nvSpPr>
      <dsp:spPr>
        <a:xfrm>
          <a:off x="1331553" y="0"/>
          <a:ext cx="3203607" cy="256288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4E6BB-1131-4E9A-9066-124377AE0824}">
      <dsp:nvSpPr>
        <dsp:cNvPr id="0" name=""/>
        <dsp:cNvSpPr/>
      </dsp:nvSpPr>
      <dsp:spPr>
        <a:xfrm>
          <a:off x="1979574" y="148738"/>
          <a:ext cx="2951895" cy="102515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11C189-EACD-4B02-A68D-23A07E0DE8A6}">
      <dsp:nvSpPr>
        <dsp:cNvPr id="0" name=""/>
        <dsp:cNvSpPr/>
      </dsp:nvSpPr>
      <dsp:spPr>
        <a:xfrm>
          <a:off x="3174062" y="2658994"/>
          <a:ext cx="572072" cy="366126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B2F49A-2597-49CA-862C-BF325BF2412B}">
      <dsp:nvSpPr>
        <dsp:cNvPr id="0" name=""/>
        <dsp:cNvSpPr/>
      </dsp:nvSpPr>
      <dsp:spPr>
        <a:xfrm>
          <a:off x="2087123" y="2951895"/>
          <a:ext cx="2745949" cy="686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200" kern="1200" dirty="0" smtClean="0"/>
            <a:t>RSE Externa</a:t>
          </a:r>
          <a:endParaRPr lang="es-CR" sz="3200" kern="1200" dirty="0"/>
        </a:p>
      </dsp:txBody>
      <dsp:txXfrm>
        <a:off x="2087123" y="2951895"/>
        <a:ext cx="2745949" cy="686487"/>
      </dsp:txXfrm>
    </dsp:sp>
    <dsp:sp modelId="{C77D4933-E632-486F-9EE0-CEA72E272ABE}">
      <dsp:nvSpPr>
        <dsp:cNvPr id="0" name=""/>
        <dsp:cNvSpPr/>
      </dsp:nvSpPr>
      <dsp:spPr>
        <a:xfrm>
          <a:off x="2886820" y="1212996"/>
          <a:ext cx="1361654" cy="11098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300" kern="1200" dirty="0" smtClean="0"/>
            <a:t>Medio Ambiente</a:t>
          </a:r>
          <a:endParaRPr lang="es-CR" sz="1300" kern="1200" dirty="0"/>
        </a:p>
      </dsp:txBody>
      <dsp:txXfrm>
        <a:off x="3086230" y="1375533"/>
        <a:ext cx="962834" cy="784801"/>
      </dsp:txXfrm>
    </dsp:sp>
    <dsp:sp modelId="{0F62980C-B996-42F3-952F-9E31D553A4FA}">
      <dsp:nvSpPr>
        <dsp:cNvPr id="0" name=""/>
        <dsp:cNvSpPr/>
      </dsp:nvSpPr>
      <dsp:spPr>
        <a:xfrm>
          <a:off x="2160097" y="420904"/>
          <a:ext cx="1341440" cy="114900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300" kern="1200" dirty="0" smtClean="0"/>
            <a:t>Equidad</a:t>
          </a:r>
          <a:endParaRPr lang="es-CR" sz="1300" kern="1200" dirty="0"/>
        </a:p>
      </dsp:txBody>
      <dsp:txXfrm>
        <a:off x="2356546" y="589172"/>
        <a:ext cx="948542" cy="812468"/>
      </dsp:txXfrm>
    </dsp:sp>
    <dsp:sp modelId="{934856DD-4410-445C-B4C2-6A3045FF4CF4}">
      <dsp:nvSpPr>
        <dsp:cNvPr id="0" name=""/>
        <dsp:cNvSpPr/>
      </dsp:nvSpPr>
      <dsp:spPr>
        <a:xfrm>
          <a:off x="3230361" y="204884"/>
          <a:ext cx="1306141" cy="10831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300" kern="1200" dirty="0" err="1" smtClean="0"/>
            <a:t>Stakeholders</a:t>
          </a:r>
          <a:endParaRPr lang="es-CR" sz="1300" kern="1200" dirty="0"/>
        </a:p>
      </dsp:txBody>
      <dsp:txXfrm>
        <a:off x="3421641" y="363502"/>
        <a:ext cx="923581" cy="765876"/>
      </dsp:txXfrm>
    </dsp:sp>
    <dsp:sp modelId="{F16AAD6E-85A6-4B6D-83E2-7E48C75CBE33}">
      <dsp:nvSpPr>
        <dsp:cNvPr id="0" name=""/>
        <dsp:cNvSpPr/>
      </dsp:nvSpPr>
      <dsp:spPr>
        <a:xfrm>
          <a:off x="1872198" y="0"/>
          <a:ext cx="3203607" cy="256288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EAB8F-E8D6-41BF-BC06-651C6644239A}">
      <dsp:nvSpPr>
        <dsp:cNvPr id="0" name=""/>
        <dsp:cNvSpPr/>
      </dsp:nvSpPr>
      <dsp:spPr>
        <a:xfrm>
          <a:off x="0" y="3441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2A7E3F-2A33-4D9E-AB23-227357623AB6}">
      <dsp:nvSpPr>
        <dsp:cNvPr id="0" name=""/>
        <dsp:cNvSpPr/>
      </dsp:nvSpPr>
      <dsp:spPr>
        <a:xfrm>
          <a:off x="411480" y="48981"/>
          <a:ext cx="5760720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 smtClean="0"/>
            <a:t>Estimula la Productividad de los trabajadores</a:t>
          </a:r>
          <a:endParaRPr lang="es-CR" sz="2000" kern="1200" dirty="0"/>
        </a:p>
      </dsp:txBody>
      <dsp:txXfrm>
        <a:off x="440301" y="77802"/>
        <a:ext cx="5703078" cy="532758"/>
      </dsp:txXfrm>
    </dsp:sp>
    <dsp:sp modelId="{AF3F21C5-E09A-4517-A4A5-46866469A907}">
      <dsp:nvSpPr>
        <dsp:cNvPr id="0" name=""/>
        <dsp:cNvSpPr/>
      </dsp:nvSpPr>
      <dsp:spPr>
        <a:xfrm>
          <a:off x="0" y="12513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4BB6F8-005A-452A-BB83-9BD5B0332A3E}">
      <dsp:nvSpPr>
        <dsp:cNvPr id="0" name=""/>
        <dsp:cNvSpPr/>
      </dsp:nvSpPr>
      <dsp:spPr>
        <a:xfrm>
          <a:off x="411480" y="956181"/>
          <a:ext cx="5760720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 smtClean="0"/>
            <a:t>Asegura mayor satisfacción de los clientes</a:t>
          </a:r>
          <a:endParaRPr lang="es-CR" sz="2000" kern="1200" dirty="0"/>
        </a:p>
      </dsp:txBody>
      <dsp:txXfrm>
        <a:off x="440301" y="985002"/>
        <a:ext cx="5703078" cy="532758"/>
      </dsp:txXfrm>
    </dsp:sp>
    <dsp:sp modelId="{30FFD707-33E5-4B7F-9DED-E9F508F82962}">
      <dsp:nvSpPr>
        <dsp:cNvPr id="0" name=""/>
        <dsp:cNvSpPr/>
      </dsp:nvSpPr>
      <dsp:spPr>
        <a:xfrm>
          <a:off x="0" y="21585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2B624C-3EC0-48CE-ADE9-39236E02D296}">
      <dsp:nvSpPr>
        <dsp:cNvPr id="0" name=""/>
        <dsp:cNvSpPr/>
      </dsp:nvSpPr>
      <dsp:spPr>
        <a:xfrm>
          <a:off x="411480" y="1863381"/>
          <a:ext cx="5760720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 smtClean="0"/>
            <a:t>Mejora la imagen y reputación de la empresa</a:t>
          </a:r>
          <a:endParaRPr lang="es-CR" sz="2000" kern="1200" dirty="0"/>
        </a:p>
      </dsp:txBody>
      <dsp:txXfrm>
        <a:off x="440301" y="1892202"/>
        <a:ext cx="5703078" cy="532758"/>
      </dsp:txXfrm>
    </dsp:sp>
    <dsp:sp modelId="{9C0F3E6A-615E-4C94-A29C-A2052A2C8654}">
      <dsp:nvSpPr>
        <dsp:cNvPr id="0" name=""/>
        <dsp:cNvSpPr/>
      </dsp:nvSpPr>
      <dsp:spPr>
        <a:xfrm>
          <a:off x="0" y="30657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77E0BF-9EA4-49A6-9C40-2E6C04BCDC48}">
      <dsp:nvSpPr>
        <dsp:cNvPr id="0" name=""/>
        <dsp:cNvSpPr/>
      </dsp:nvSpPr>
      <dsp:spPr>
        <a:xfrm>
          <a:off x="411480" y="2770581"/>
          <a:ext cx="5760720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 smtClean="0"/>
            <a:t>Disminución de los costos</a:t>
          </a:r>
          <a:endParaRPr lang="es-CR" sz="2000" kern="1200" dirty="0"/>
        </a:p>
      </dsp:txBody>
      <dsp:txXfrm>
        <a:off x="440301" y="2799402"/>
        <a:ext cx="5703078" cy="532758"/>
      </dsp:txXfrm>
    </dsp:sp>
    <dsp:sp modelId="{43909FA3-3141-47FE-84B3-4F2F72ED828A}">
      <dsp:nvSpPr>
        <dsp:cNvPr id="0" name=""/>
        <dsp:cNvSpPr/>
      </dsp:nvSpPr>
      <dsp:spPr>
        <a:xfrm>
          <a:off x="0" y="39729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37C336-41D3-44D8-ABEB-7437B69AB6D9}">
      <dsp:nvSpPr>
        <dsp:cNvPr id="0" name=""/>
        <dsp:cNvSpPr/>
      </dsp:nvSpPr>
      <dsp:spPr>
        <a:xfrm>
          <a:off x="411480" y="3677781"/>
          <a:ext cx="5760720" cy="5904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 smtClean="0"/>
            <a:t>Cumplimiento de las leyes y reglamentos</a:t>
          </a:r>
          <a:endParaRPr lang="es-CR" sz="2000" kern="1200" dirty="0"/>
        </a:p>
      </dsp:txBody>
      <dsp:txXfrm>
        <a:off x="440301" y="3706602"/>
        <a:ext cx="5703078" cy="5327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3A14A6-5C64-4A90-A3FF-9AFA58F766E1}">
      <dsp:nvSpPr>
        <dsp:cNvPr id="0" name=""/>
        <dsp:cNvSpPr/>
      </dsp:nvSpPr>
      <dsp:spPr>
        <a:xfrm>
          <a:off x="0" y="0"/>
          <a:ext cx="6336792" cy="8146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100" kern="1200" dirty="0" smtClean="0"/>
            <a:t>Contribución a la democracia y los derechos humanos</a:t>
          </a:r>
          <a:endParaRPr lang="es-CR" sz="2100" kern="1200" dirty="0"/>
        </a:p>
      </dsp:txBody>
      <dsp:txXfrm>
        <a:off x="23861" y="23861"/>
        <a:ext cx="5362379" cy="766951"/>
      </dsp:txXfrm>
    </dsp:sp>
    <dsp:sp modelId="{F98265F7-46AA-4D05-9357-E47E810394E6}">
      <dsp:nvSpPr>
        <dsp:cNvPr id="0" name=""/>
        <dsp:cNvSpPr/>
      </dsp:nvSpPr>
      <dsp:spPr>
        <a:xfrm>
          <a:off x="473202" y="927822"/>
          <a:ext cx="6336792" cy="8146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100" kern="1200" dirty="0" smtClean="0"/>
            <a:t>Lucha contra la pobreza y contribución al desarrollo</a:t>
          </a:r>
          <a:endParaRPr lang="es-CR" sz="2100" kern="1200" dirty="0"/>
        </a:p>
      </dsp:txBody>
      <dsp:txXfrm>
        <a:off x="497063" y="951683"/>
        <a:ext cx="5286330" cy="766951"/>
      </dsp:txXfrm>
    </dsp:sp>
    <dsp:sp modelId="{C9E79A8A-0814-48B6-B8A9-3009D28B00F4}">
      <dsp:nvSpPr>
        <dsp:cNvPr id="0" name=""/>
        <dsp:cNvSpPr/>
      </dsp:nvSpPr>
      <dsp:spPr>
        <a:xfrm>
          <a:off x="946404" y="1855644"/>
          <a:ext cx="6336792" cy="8146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100" kern="1200" dirty="0" smtClean="0"/>
            <a:t>Incentivo a la rectitud administrativa</a:t>
          </a:r>
          <a:endParaRPr lang="es-CR" sz="2100" kern="1200" dirty="0"/>
        </a:p>
      </dsp:txBody>
      <dsp:txXfrm>
        <a:off x="970265" y="1879505"/>
        <a:ext cx="5286330" cy="766951"/>
      </dsp:txXfrm>
    </dsp:sp>
    <dsp:sp modelId="{26F023A6-EAFB-4CC7-A939-567F331801ED}">
      <dsp:nvSpPr>
        <dsp:cNvPr id="0" name=""/>
        <dsp:cNvSpPr/>
      </dsp:nvSpPr>
      <dsp:spPr>
        <a:xfrm>
          <a:off x="1419605" y="2783467"/>
          <a:ext cx="6336792" cy="8146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100" kern="1200" dirty="0" smtClean="0"/>
            <a:t>Transferencia de tecnología</a:t>
          </a:r>
          <a:endParaRPr lang="es-CR" sz="2100" kern="1200" dirty="0"/>
        </a:p>
      </dsp:txBody>
      <dsp:txXfrm>
        <a:off x="1443466" y="2807328"/>
        <a:ext cx="5286330" cy="766951"/>
      </dsp:txXfrm>
    </dsp:sp>
    <dsp:sp modelId="{1F527F93-76DC-44C0-A478-781A5CBEEDC9}">
      <dsp:nvSpPr>
        <dsp:cNvPr id="0" name=""/>
        <dsp:cNvSpPr/>
      </dsp:nvSpPr>
      <dsp:spPr>
        <a:xfrm>
          <a:off x="1892808" y="3711289"/>
          <a:ext cx="6336792" cy="81467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100" kern="1200" dirty="0" smtClean="0"/>
            <a:t>Conservación del medio ambiente</a:t>
          </a:r>
          <a:endParaRPr lang="es-CR" sz="2100" kern="1200" dirty="0"/>
        </a:p>
      </dsp:txBody>
      <dsp:txXfrm>
        <a:off x="1916669" y="3735150"/>
        <a:ext cx="5286330" cy="766951"/>
      </dsp:txXfrm>
    </dsp:sp>
    <dsp:sp modelId="{37708495-AB3C-42D1-AF78-FE855492FA18}">
      <dsp:nvSpPr>
        <dsp:cNvPr id="0" name=""/>
        <dsp:cNvSpPr/>
      </dsp:nvSpPr>
      <dsp:spPr>
        <a:xfrm>
          <a:off x="5807254" y="595164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2400" kern="1200"/>
        </a:p>
      </dsp:txBody>
      <dsp:txXfrm>
        <a:off x="5926400" y="595164"/>
        <a:ext cx="291245" cy="398477"/>
      </dsp:txXfrm>
    </dsp:sp>
    <dsp:sp modelId="{C747E86E-0FFA-431E-BF22-82E5121C1492}">
      <dsp:nvSpPr>
        <dsp:cNvPr id="0" name=""/>
        <dsp:cNvSpPr/>
      </dsp:nvSpPr>
      <dsp:spPr>
        <a:xfrm>
          <a:off x="6280456" y="1522986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2400" kern="1200"/>
        </a:p>
      </dsp:txBody>
      <dsp:txXfrm>
        <a:off x="6399602" y="1522986"/>
        <a:ext cx="291245" cy="398477"/>
      </dsp:txXfrm>
    </dsp:sp>
    <dsp:sp modelId="{BC3B1220-9093-4962-8175-95FFF5A8083C}">
      <dsp:nvSpPr>
        <dsp:cNvPr id="0" name=""/>
        <dsp:cNvSpPr/>
      </dsp:nvSpPr>
      <dsp:spPr>
        <a:xfrm>
          <a:off x="6753658" y="2437231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2400" kern="1200"/>
        </a:p>
      </dsp:txBody>
      <dsp:txXfrm>
        <a:off x="6872804" y="2437231"/>
        <a:ext cx="291245" cy="398477"/>
      </dsp:txXfrm>
    </dsp:sp>
    <dsp:sp modelId="{83BDDBFB-A151-478F-A6C7-2BE38484C281}">
      <dsp:nvSpPr>
        <dsp:cNvPr id="0" name=""/>
        <dsp:cNvSpPr/>
      </dsp:nvSpPr>
      <dsp:spPr>
        <a:xfrm>
          <a:off x="7226860" y="3374105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2400" kern="1200"/>
        </a:p>
      </dsp:txBody>
      <dsp:txXfrm>
        <a:off x="7346006" y="3374105"/>
        <a:ext cx="291245" cy="3984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BAF46-0E93-461D-B147-96F84F8CA6F9}">
      <dsp:nvSpPr>
        <dsp:cNvPr id="0" name=""/>
        <dsp:cNvSpPr/>
      </dsp:nvSpPr>
      <dsp:spPr>
        <a:xfrm>
          <a:off x="1918" y="0"/>
          <a:ext cx="2011188" cy="45259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/>
            <a:t>Transformar su cultura y su relación con el medio ambiente</a:t>
          </a:r>
          <a:endParaRPr lang="es-CR" sz="1800" kern="1200" dirty="0"/>
        </a:p>
      </dsp:txBody>
      <dsp:txXfrm>
        <a:off x="1918" y="1810385"/>
        <a:ext cx="2011188" cy="1810385"/>
      </dsp:txXfrm>
    </dsp:sp>
    <dsp:sp modelId="{C4BA4155-894B-4F24-9603-1CBE07795579}">
      <dsp:nvSpPr>
        <dsp:cNvPr id="0" name=""/>
        <dsp:cNvSpPr/>
      </dsp:nvSpPr>
      <dsp:spPr>
        <a:xfrm>
          <a:off x="253940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65DF22-65DC-4E46-B5EF-EA01381B5A3D}">
      <dsp:nvSpPr>
        <dsp:cNvPr id="0" name=""/>
        <dsp:cNvSpPr/>
      </dsp:nvSpPr>
      <dsp:spPr>
        <a:xfrm>
          <a:off x="2073443" y="0"/>
          <a:ext cx="2011188" cy="45259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/>
            <a:t>Conceptualizar sus propias definiciones y puntos de vista sobre RSE</a:t>
          </a:r>
          <a:endParaRPr lang="es-CR" sz="1800" kern="1200" dirty="0"/>
        </a:p>
      </dsp:txBody>
      <dsp:txXfrm>
        <a:off x="2073443" y="1810385"/>
        <a:ext cx="2011188" cy="1810385"/>
      </dsp:txXfrm>
    </dsp:sp>
    <dsp:sp modelId="{8E23B6D7-9B6C-47ED-BEAF-EBC8D03AFC15}">
      <dsp:nvSpPr>
        <dsp:cNvPr id="0" name=""/>
        <dsp:cNvSpPr/>
      </dsp:nvSpPr>
      <dsp:spPr>
        <a:xfrm>
          <a:off x="2325464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96E384-0C37-4978-A98A-4D80BA239034}">
      <dsp:nvSpPr>
        <dsp:cNvPr id="0" name=""/>
        <dsp:cNvSpPr/>
      </dsp:nvSpPr>
      <dsp:spPr>
        <a:xfrm>
          <a:off x="4144967" y="0"/>
          <a:ext cx="2011188" cy="45259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/>
            <a:t>Adecuar a su entorno y realidad particular los postulados de RSE </a:t>
          </a:r>
          <a:endParaRPr lang="es-CR" sz="1800" kern="1200" dirty="0"/>
        </a:p>
      </dsp:txBody>
      <dsp:txXfrm>
        <a:off x="4144967" y="1810385"/>
        <a:ext cx="2011188" cy="1810385"/>
      </dsp:txXfrm>
    </dsp:sp>
    <dsp:sp modelId="{F3741405-B2C2-4BA7-859F-7D659453ECD9}">
      <dsp:nvSpPr>
        <dsp:cNvPr id="0" name=""/>
        <dsp:cNvSpPr/>
      </dsp:nvSpPr>
      <dsp:spPr>
        <a:xfrm>
          <a:off x="4396989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182145-5E8F-49B9-954A-5A639A97F7DB}">
      <dsp:nvSpPr>
        <dsp:cNvPr id="0" name=""/>
        <dsp:cNvSpPr/>
      </dsp:nvSpPr>
      <dsp:spPr>
        <a:xfrm>
          <a:off x="6216492" y="0"/>
          <a:ext cx="2011188" cy="45259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/>
            <a:t>Pasar de buenas intensiones a buenas prácticas</a:t>
          </a:r>
          <a:endParaRPr lang="es-CR" sz="1800" kern="1200" dirty="0"/>
        </a:p>
      </dsp:txBody>
      <dsp:txXfrm>
        <a:off x="6216492" y="1810385"/>
        <a:ext cx="2011188" cy="1810385"/>
      </dsp:txXfrm>
    </dsp:sp>
    <dsp:sp modelId="{4D54F3A3-100E-4EFC-8DC0-BFDE00F35193}">
      <dsp:nvSpPr>
        <dsp:cNvPr id="0" name=""/>
        <dsp:cNvSpPr/>
      </dsp:nvSpPr>
      <dsp:spPr>
        <a:xfrm>
          <a:off x="6468513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BB2EFE-22F3-414C-919F-090114A6D700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C006F01F-AE57-4CEA-8622-92D8FC1739A2}" type="datetimeFigureOut">
              <a:rPr lang="en-US"/>
              <a:pPr>
                <a:defRPr/>
              </a:pPr>
              <a:t>5/29/2017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7374F339-C030-42F9-B752-CD022FB49D1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975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85F95ED0-B7ED-4277-887E-8FBF60FBBAAB}" type="datetimeFigureOut">
              <a:rPr lang="en-US"/>
              <a:pPr>
                <a:defRPr/>
              </a:pPr>
              <a:t>5/29/2017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BE7E8F64-7EF3-4328-844D-4BF77D300E1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711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0A49CB7-63EF-4A18-868B-C5CCDFB17F6E}" type="datetime1">
              <a:rPr lang="es-CR"/>
              <a:pPr>
                <a:defRPr/>
              </a:pPr>
              <a:t>29/05/2017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D42DE-2CED-474E-BB89-B6396B938168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1155CC1-8F9F-49BF-857A-075D9928D2A4}" type="datetime1">
              <a:rPr lang="es-CR"/>
              <a:pPr>
                <a:defRPr/>
              </a:pPr>
              <a:t>29/05/2017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86F0B-0DE9-4AC3-8814-A74CFFDC2082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890676B-A219-4940-88E6-6D1E80BB75B3}" type="datetime1">
              <a:rPr lang="es-CR"/>
              <a:pPr>
                <a:defRPr/>
              </a:pPr>
              <a:t>29/05/2017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B6E79-A0F4-4A43-A3BA-6504E5B801E2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0C55B3C-9AAF-4B32-907C-0DF420E8EAF0}" type="datetime1">
              <a:rPr lang="es-CR"/>
              <a:pPr>
                <a:defRPr/>
              </a:pPr>
              <a:t>29/05/2017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CA97B-8E28-4F73-978A-F2078E2CDE04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F211829-9831-4C86-84BB-C1A3342346E3}" type="datetime1">
              <a:rPr lang="es-CR"/>
              <a:pPr>
                <a:defRPr/>
              </a:pPr>
              <a:t>29/05/2017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AE69F-1F5B-4C63-AE14-F2C20504646E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D0655C7-61C7-4DA9-A36E-7EAA518DCCF8}" type="datetime1">
              <a:rPr lang="es-CR"/>
              <a:pPr>
                <a:defRPr/>
              </a:pPr>
              <a:t>29/05/2017</a:t>
            </a:fld>
            <a:endParaRPr lang="es-C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6FE6E-C991-491E-A517-7B89D4C380E0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7F48652-AE3F-427A-8B87-D043AA621563}" type="datetime1">
              <a:rPr lang="es-CR"/>
              <a:pPr>
                <a:defRPr/>
              </a:pPr>
              <a:t>29/05/2017</a:t>
            </a:fld>
            <a:endParaRPr lang="es-CR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EE467-5EB5-47D2-9E75-FA922F7811C8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C3AEDCB-B700-4FBD-98D5-E401DC467743}" type="datetime1">
              <a:rPr lang="es-CR"/>
              <a:pPr>
                <a:defRPr/>
              </a:pPr>
              <a:t>29/05/2017</a:t>
            </a:fld>
            <a:endParaRPr lang="es-CR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274AA-D028-45BC-84FC-74A71B78F0B8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065EAAD-6701-43B1-AB8D-DE6F78F4C1E3}" type="datetime1">
              <a:rPr lang="es-CR"/>
              <a:pPr>
                <a:defRPr/>
              </a:pPr>
              <a:t>29/05/2017</a:t>
            </a:fld>
            <a:endParaRPr lang="es-CR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8F618-520D-4502-BB71-3FC798FF717D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736DF44-7A43-4F5A-BA31-1903EB7D6D65}" type="datetime1">
              <a:rPr lang="es-CR"/>
              <a:pPr>
                <a:defRPr/>
              </a:pPr>
              <a:t>29/05/2017</a:t>
            </a:fld>
            <a:endParaRPr lang="es-C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2A1F8-08EC-4A15-B91E-C191DEEFE5FD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D07881F-0F8A-4306-8E0A-0383F144A5DC}" type="datetime1">
              <a:rPr lang="es-CR"/>
              <a:pPr>
                <a:defRPr/>
              </a:pPr>
              <a:t>29/05/2017</a:t>
            </a:fld>
            <a:endParaRPr lang="es-C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B90B3-482D-4256-BC2B-197553614362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68313" y="1196975"/>
            <a:ext cx="8229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R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2317750"/>
            <a:ext cx="82296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 smtClean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3ECA130-F011-4E72-8531-D81FEAB034CB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/>
        </p:nvSpPr>
        <p:spPr bwMode="auto">
          <a:xfrm>
            <a:off x="1331640" y="3212976"/>
            <a:ext cx="6481762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/>
            <a:r>
              <a:rPr lang="es-ES_tradnl" altLang="es-CR" sz="3200" b="1" dirty="0" smtClean="0">
                <a:latin typeface="Calibri" pitchFamily="34" charset="0"/>
              </a:rPr>
              <a:t>Responsabilidad Social Corporativa: Conceptos, Directrices e Instrumentos</a:t>
            </a:r>
            <a:endParaRPr lang="es-CR" altLang="es-CR" sz="3200" b="1" dirty="0"/>
          </a:p>
        </p:txBody>
      </p:sp>
      <p:sp>
        <p:nvSpPr>
          <p:cNvPr id="4" name="1 Título"/>
          <p:cNvSpPr>
            <a:spLocks noGrp="1"/>
          </p:cNvSpPr>
          <p:nvPr/>
        </p:nvSpPr>
        <p:spPr bwMode="auto">
          <a:xfrm>
            <a:off x="-6096" y="1124745"/>
            <a:ext cx="6481762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/>
            <a:r>
              <a:rPr lang="es-ES_tradnl" altLang="es-C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Curso Tópicos Especiales II para la Administración de Proyectos: Responsabilidad Social Corporativa y Desarrollo Sostenible</a:t>
            </a:r>
            <a:endParaRPr lang="es-CR" altLang="es-C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CuadroTexto"/>
          <p:cNvSpPr txBox="1">
            <a:spLocks noChangeArrowheads="1"/>
          </p:cNvSpPr>
          <p:nvPr/>
        </p:nvSpPr>
        <p:spPr bwMode="auto">
          <a:xfrm>
            <a:off x="250824" y="2687802"/>
            <a:ext cx="856932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CR" sz="160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CR">
                <a:latin typeface="Arial" charset="0"/>
              </a:rPr>
              <a:t>Acciones de una organización para asumir la responsabilidad por los impactos de sus actividades sobre la sociedad y el medio ambiente, basadas en un comportamiento ético, en conformidad con instrumentos legales e intergubernamentales, integradas a las actividades regulares de la organización. </a:t>
            </a:r>
            <a:r>
              <a:rPr lang="es-ES" altLang="es-CR" sz="2000">
                <a:latin typeface="Arial" charset="0"/>
              </a:rPr>
              <a:t>Proyecto ISO 26000</a:t>
            </a:r>
            <a:endParaRPr lang="es-ES" altLang="es-CR">
              <a:latin typeface="Arial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 bwMode="auto">
          <a:xfrm>
            <a:off x="16282" y="134954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ES" altLang="es-CR" smtClean="0"/>
              <a:t>¿Qué es la RSE? (2/3)</a:t>
            </a:r>
          </a:p>
        </p:txBody>
      </p:sp>
    </p:spTree>
    <p:extLst>
      <p:ext uri="{BB962C8B-B14F-4D97-AF65-F5344CB8AC3E}">
        <p14:creationId xmlns:p14="http://schemas.microsoft.com/office/powerpoint/2010/main" val="330942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 bwMode="auto">
          <a:xfrm>
            <a:off x="457200" y="2698477"/>
            <a:ext cx="82296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CR" smtClean="0">
                <a:solidFill>
                  <a:schemeClr val="tx1"/>
                </a:solidFill>
                <a:latin typeface="Arial" charset="0"/>
                <a:cs typeface="Arial" charset="0"/>
              </a:rPr>
              <a:t>Se dice que las organizaciones ejercen su responsabilidad social cuando prestan atención a las expectativas de los diferentes grupos de interés con el propósito de contribuir a un desarrollo social y ambientalmente sostenible y económicamente viable.</a:t>
            </a:r>
          </a:p>
        </p:txBody>
      </p:sp>
      <p:sp>
        <p:nvSpPr>
          <p:cNvPr id="3" name="1 Título"/>
          <p:cNvSpPr txBox="1">
            <a:spLocks/>
          </p:cNvSpPr>
          <p:nvPr/>
        </p:nvSpPr>
        <p:spPr bwMode="auto">
          <a:xfrm>
            <a:off x="12030" y="125226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ES" altLang="es-CR" smtClean="0"/>
              <a:t>¿Qué es la RSE? (3/3)</a:t>
            </a:r>
          </a:p>
        </p:txBody>
      </p:sp>
    </p:spTree>
    <p:extLst>
      <p:ext uri="{BB962C8B-B14F-4D97-AF65-F5344CB8AC3E}">
        <p14:creationId xmlns:p14="http://schemas.microsoft.com/office/powerpoint/2010/main" val="330942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 bwMode="auto">
          <a:xfrm>
            <a:off x="449999" y="2865437"/>
            <a:ext cx="82296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CR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Comportamientos</a:t>
            </a:r>
            <a:r>
              <a:rPr lang="es-ES" altLang="es-CR" dirty="0" smtClean="0">
                <a:latin typeface="Arial" charset="0"/>
                <a:cs typeface="Arial" charset="0"/>
              </a:rPr>
              <a:t> </a:t>
            </a:r>
            <a:r>
              <a:rPr lang="es-ES" altLang="es-CR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estratégicos</a:t>
            </a:r>
            <a:r>
              <a:rPr lang="es-ES" altLang="es-CR" b="1" dirty="0" smtClean="0">
                <a:latin typeface="Arial" charset="0"/>
                <a:cs typeface="Arial" charset="0"/>
              </a:rPr>
              <a:t>, </a:t>
            </a:r>
            <a:r>
              <a:rPr lang="es-ES" altLang="es-CR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voluntariamente asumidos </a:t>
            </a:r>
            <a:r>
              <a:rPr lang="es-ES" altLang="es-CR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en un código de conducta por la gobernabilidad de la empresa, con el fin de lograr mejores resultados financieros, un crecimiento económico sostenible con más y mejores puestos de trabajo y una mayor equidad social.</a:t>
            </a:r>
          </a:p>
          <a:p>
            <a:endParaRPr lang="es-ES" altLang="es-CR" dirty="0" smtClean="0">
              <a:latin typeface="Arial" charset="0"/>
              <a:cs typeface="Arial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 bwMode="auto">
          <a:xfrm>
            <a:off x="473812" y="8477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ES" altLang="es-CR" smtClean="0"/>
              <a:t>¿Qué es la RSE? (3/3)</a:t>
            </a:r>
          </a:p>
        </p:txBody>
      </p:sp>
    </p:spTree>
    <p:extLst>
      <p:ext uri="{BB962C8B-B14F-4D97-AF65-F5344CB8AC3E}">
        <p14:creationId xmlns:p14="http://schemas.microsoft.com/office/powerpoint/2010/main" val="330942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0" y="119675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ES" altLang="es-CR" b="1" u="sng" smtClean="0"/>
              <a:t>ELEMENTOS COMUNES</a:t>
            </a:r>
          </a:p>
        </p:txBody>
      </p:sp>
      <p:graphicFrame>
        <p:nvGraphicFramePr>
          <p:cNvPr id="3" name="2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5607052"/>
              </p:ext>
            </p:extLst>
          </p:nvPr>
        </p:nvGraphicFramePr>
        <p:xfrm>
          <a:off x="323528" y="236230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942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9463" y="1132227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ES" altLang="es-CR" b="1" u="sng" smtClean="0"/>
              <a:t>Qué no es RSE?</a:t>
            </a:r>
            <a:endParaRPr lang="es-ES" altLang="es-CR" b="1" smtClean="0"/>
          </a:p>
        </p:txBody>
      </p:sp>
      <p:graphicFrame>
        <p:nvGraphicFramePr>
          <p:cNvPr id="3" name="2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4318995"/>
              </p:ext>
            </p:extLst>
          </p:nvPr>
        </p:nvGraphicFramePr>
        <p:xfrm>
          <a:off x="435132" y="214797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942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0" y="83065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ES" altLang="es-CR" sz="2000" b="1" dirty="0" smtClean="0">
                <a:latin typeface="Arial" charset="0"/>
                <a:cs typeface="Arial" charset="0"/>
              </a:rPr>
              <a:t>Componentes típicos de la RSE</a:t>
            </a:r>
            <a:endParaRPr lang="es-ES" altLang="es-CR" sz="2000" b="1" dirty="0" smtClean="0"/>
          </a:p>
        </p:txBody>
      </p:sp>
      <p:grpSp>
        <p:nvGrpSpPr>
          <p:cNvPr id="3" name="9 Grupo"/>
          <p:cNvGrpSpPr>
            <a:grpSpLocks/>
          </p:cNvGrpSpPr>
          <p:nvPr/>
        </p:nvGrpSpPr>
        <p:grpSpPr bwMode="auto">
          <a:xfrm>
            <a:off x="1146175" y="1402159"/>
            <a:ext cx="6480175" cy="5003800"/>
            <a:chOff x="1331639" y="1431738"/>
            <a:chExt cx="6480721" cy="5002640"/>
          </a:xfrm>
        </p:grpSpPr>
        <p:sp>
          <p:nvSpPr>
            <p:cNvPr id="4" name="3 Forma libre"/>
            <p:cNvSpPr/>
            <p:nvPr/>
          </p:nvSpPr>
          <p:spPr>
            <a:xfrm>
              <a:off x="2898034" y="1431738"/>
              <a:ext cx="3347931" cy="2717347"/>
            </a:xfrm>
            <a:custGeom>
              <a:avLst/>
              <a:gdLst>
                <a:gd name="connsiteX0" fmla="*/ 0 w 3347931"/>
                <a:gd name="connsiteY0" fmla="*/ 1358674 h 2717347"/>
                <a:gd name="connsiteX1" fmla="*/ 1673966 w 3347931"/>
                <a:gd name="connsiteY1" fmla="*/ 0 h 2717347"/>
                <a:gd name="connsiteX2" fmla="*/ 3347932 w 3347931"/>
                <a:gd name="connsiteY2" fmla="*/ 1358674 h 2717347"/>
                <a:gd name="connsiteX3" fmla="*/ 1673966 w 3347931"/>
                <a:gd name="connsiteY3" fmla="*/ 2717348 h 2717347"/>
                <a:gd name="connsiteX4" fmla="*/ 0 w 3347931"/>
                <a:gd name="connsiteY4" fmla="*/ 1358674 h 271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7931" h="2717347">
                  <a:moveTo>
                    <a:pt x="0" y="1358674"/>
                  </a:moveTo>
                  <a:cubicBezTo>
                    <a:pt x="0" y="608299"/>
                    <a:pt x="749460" y="0"/>
                    <a:pt x="1673966" y="0"/>
                  </a:cubicBezTo>
                  <a:cubicBezTo>
                    <a:pt x="2598472" y="0"/>
                    <a:pt x="3347932" y="608299"/>
                    <a:pt x="3347932" y="1358674"/>
                  </a:cubicBezTo>
                  <a:cubicBezTo>
                    <a:pt x="3347932" y="2109049"/>
                    <a:pt x="2598472" y="2717348"/>
                    <a:pt x="1673966" y="2717348"/>
                  </a:cubicBezTo>
                  <a:cubicBezTo>
                    <a:pt x="749460" y="2717348"/>
                    <a:pt x="0" y="2109049"/>
                    <a:pt x="0" y="1358674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513153" tIns="420806" rIns="513153" bIns="420806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R" b="1" dirty="0"/>
                <a:t>Crecimiento Económico</a:t>
              </a:r>
            </a:p>
            <a:p>
              <a:pPr algn="just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R" sz="1200" dirty="0"/>
                <a:t>Integridad</a:t>
              </a:r>
            </a:p>
            <a:p>
              <a:pPr algn="just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R" sz="1200" dirty="0"/>
                <a:t>Gobierno Corporativo</a:t>
              </a:r>
            </a:p>
            <a:p>
              <a:pPr algn="just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R" sz="1200" dirty="0"/>
                <a:t>Desarrollo económico con la ciudad</a:t>
              </a:r>
            </a:p>
            <a:p>
              <a:pPr algn="just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R" sz="1200" dirty="0"/>
                <a:t>Transparencia</a:t>
              </a:r>
            </a:p>
            <a:p>
              <a:pPr algn="just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R" sz="1200" dirty="0"/>
                <a:t>Utilización de los proveedores globales</a:t>
              </a:r>
            </a:p>
            <a:p>
              <a:pPr algn="just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R" sz="1200" dirty="0"/>
                <a:t>Contratación de Mano de obra local</a:t>
              </a:r>
            </a:p>
          </p:txBody>
        </p:sp>
        <p:sp>
          <p:nvSpPr>
            <p:cNvPr id="5" name="4 Forma libre"/>
            <p:cNvSpPr/>
            <p:nvPr/>
          </p:nvSpPr>
          <p:spPr>
            <a:xfrm>
              <a:off x="4464429" y="3717031"/>
              <a:ext cx="3347931" cy="2717347"/>
            </a:xfrm>
            <a:custGeom>
              <a:avLst/>
              <a:gdLst>
                <a:gd name="connsiteX0" fmla="*/ 0 w 3347931"/>
                <a:gd name="connsiteY0" fmla="*/ 1358674 h 2717347"/>
                <a:gd name="connsiteX1" fmla="*/ 1673966 w 3347931"/>
                <a:gd name="connsiteY1" fmla="*/ 0 h 2717347"/>
                <a:gd name="connsiteX2" fmla="*/ 3347932 w 3347931"/>
                <a:gd name="connsiteY2" fmla="*/ 1358674 h 2717347"/>
                <a:gd name="connsiteX3" fmla="*/ 1673966 w 3347931"/>
                <a:gd name="connsiteY3" fmla="*/ 2717348 h 2717347"/>
                <a:gd name="connsiteX4" fmla="*/ 0 w 3347931"/>
                <a:gd name="connsiteY4" fmla="*/ 1358674 h 271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7931" h="2717347">
                  <a:moveTo>
                    <a:pt x="0" y="1358674"/>
                  </a:moveTo>
                  <a:cubicBezTo>
                    <a:pt x="0" y="608299"/>
                    <a:pt x="749460" y="0"/>
                    <a:pt x="1673966" y="0"/>
                  </a:cubicBezTo>
                  <a:cubicBezTo>
                    <a:pt x="2598472" y="0"/>
                    <a:pt x="3347932" y="608299"/>
                    <a:pt x="3347932" y="1358674"/>
                  </a:cubicBezTo>
                  <a:cubicBezTo>
                    <a:pt x="3347932" y="2109049"/>
                    <a:pt x="2598472" y="2717348"/>
                    <a:pt x="1673966" y="2717348"/>
                  </a:cubicBezTo>
                  <a:cubicBezTo>
                    <a:pt x="749460" y="2717348"/>
                    <a:pt x="0" y="2109049"/>
                    <a:pt x="0" y="1358674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513153" tIns="420806" rIns="513153" bIns="420806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R" b="1" dirty="0"/>
                <a:t>Contribución Social</a:t>
              </a:r>
            </a:p>
            <a:p>
              <a:pPr algn="just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R" sz="1100" dirty="0"/>
                <a:t>Visión misión valores y ética</a:t>
              </a:r>
            </a:p>
            <a:p>
              <a:pPr algn="just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R" sz="1100" dirty="0"/>
                <a:t>Comercialización responsable</a:t>
              </a:r>
            </a:p>
            <a:p>
              <a:pPr algn="just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R" sz="1100" dirty="0"/>
                <a:t>Derechos humanos</a:t>
              </a:r>
            </a:p>
            <a:p>
              <a:pPr algn="just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R" sz="1100" dirty="0"/>
                <a:t>Derechos laborales</a:t>
              </a:r>
            </a:p>
            <a:p>
              <a:pPr algn="just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R" sz="1100" dirty="0"/>
                <a:t>Formación y desarrollo de los empleados</a:t>
              </a:r>
            </a:p>
            <a:p>
              <a:pPr algn="just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R" sz="1100" dirty="0"/>
                <a:t>Contribución con los programas  de la comunidad</a:t>
              </a:r>
            </a:p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CR" sz="1100" dirty="0"/>
            </a:p>
          </p:txBody>
        </p:sp>
        <p:sp>
          <p:nvSpPr>
            <p:cNvPr id="6" name="5 Forma libre"/>
            <p:cNvSpPr/>
            <p:nvPr/>
          </p:nvSpPr>
          <p:spPr>
            <a:xfrm>
              <a:off x="1331639" y="3717031"/>
              <a:ext cx="3347931" cy="2717347"/>
            </a:xfrm>
            <a:custGeom>
              <a:avLst/>
              <a:gdLst>
                <a:gd name="connsiteX0" fmla="*/ 0 w 3347931"/>
                <a:gd name="connsiteY0" fmla="*/ 1358674 h 2717347"/>
                <a:gd name="connsiteX1" fmla="*/ 1673966 w 3347931"/>
                <a:gd name="connsiteY1" fmla="*/ 0 h 2717347"/>
                <a:gd name="connsiteX2" fmla="*/ 3347932 w 3347931"/>
                <a:gd name="connsiteY2" fmla="*/ 1358674 h 2717347"/>
                <a:gd name="connsiteX3" fmla="*/ 1673966 w 3347931"/>
                <a:gd name="connsiteY3" fmla="*/ 2717348 h 2717347"/>
                <a:gd name="connsiteX4" fmla="*/ 0 w 3347931"/>
                <a:gd name="connsiteY4" fmla="*/ 1358674 h 271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7931" h="2717347">
                  <a:moveTo>
                    <a:pt x="0" y="1358674"/>
                  </a:moveTo>
                  <a:cubicBezTo>
                    <a:pt x="0" y="608299"/>
                    <a:pt x="749460" y="0"/>
                    <a:pt x="1673966" y="0"/>
                  </a:cubicBezTo>
                  <a:cubicBezTo>
                    <a:pt x="2598472" y="0"/>
                    <a:pt x="3347932" y="608299"/>
                    <a:pt x="3347932" y="1358674"/>
                  </a:cubicBezTo>
                  <a:cubicBezTo>
                    <a:pt x="3347932" y="2109049"/>
                    <a:pt x="2598472" y="2717348"/>
                    <a:pt x="1673966" y="2717348"/>
                  </a:cubicBezTo>
                  <a:cubicBezTo>
                    <a:pt x="749460" y="2717348"/>
                    <a:pt x="0" y="2109049"/>
                    <a:pt x="0" y="1358674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513153" tIns="420806" rIns="513153" bIns="420806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R" b="1" dirty="0"/>
                <a:t>Compromiso Ambiental</a:t>
              </a:r>
            </a:p>
            <a:p>
              <a:pPr algn="just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R" sz="1300" dirty="0"/>
                <a:t>Prevenir y minimizar impactos ambientales</a:t>
              </a:r>
            </a:p>
            <a:p>
              <a:pPr algn="just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R" sz="1300" dirty="0"/>
                <a:t>Apoyar iniciativas que promuevan la responsabilidad ambiental</a:t>
              </a:r>
            </a:p>
            <a:p>
              <a:pPr algn="just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R" sz="1300" dirty="0"/>
                <a:t>Difusión y uso de tecnologías amigables con el medio ambiente</a:t>
              </a:r>
            </a:p>
            <a:p>
              <a:pPr algn="just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R" sz="1300" dirty="0"/>
                <a:t>otros</a:t>
              </a:r>
            </a:p>
          </p:txBody>
        </p:sp>
        <p:sp>
          <p:nvSpPr>
            <p:cNvPr id="7" name="6 Forma libre"/>
            <p:cNvSpPr/>
            <p:nvPr/>
          </p:nvSpPr>
          <p:spPr>
            <a:xfrm>
              <a:off x="3934076" y="3679787"/>
              <a:ext cx="1275847" cy="1271148"/>
            </a:xfrm>
            <a:custGeom>
              <a:avLst/>
              <a:gdLst>
                <a:gd name="connsiteX0" fmla="*/ 0 w 1275847"/>
                <a:gd name="connsiteY0" fmla="*/ 635574 h 1271148"/>
                <a:gd name="connsiteX1" fmla="*/ 637924 w 1275847"/>
                <a:gd name="connsiteY1" fmla="*/ 0 h 1271148"/>
                <a:gd name="connsiteX2" fmla="*/ 1275848 w 1275847"/>
                <a:gd name="connsiteY2" fmla="*/ 635574 h 1271148"/>
                <a:gd name="connsiteX3" fmla="*/ 637924 w 1275847"/>
                <a:gd name="connsiteY3" fmla="*/ 1271148 h 1271148"/>
                <a:gd name="connsiteX4" fmla="*/ 0 w 1275847"/>
                <a:gd name="connsiteY4" fmla="*/ 635574 h 127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5847" h="1271148">
                  <a:moveTo>
                    <a:pt x="0" y="635574"/>
                  </a:moveTo>
                  <a:cubicBezTo>
                    <a:pt x="0" y="284556"/>
                    <a:pt x="285608" y="0"/>
                    <a:pt x="637924" y="0"/>
                  </a:cubicBezTo>
                  <a:cubicBezTo>
                    <a:pt x="990240" y="0"/>
                    <a:pt x="1275848" y="284556"/>
                    <a:pt x="1275848" y="635574"/>
                  </a:cubicBezTo>
                  <a:cubicBezTo>
                    <a:pt x="1275848" y="986592"/>
                    <a:pt x="990240" y="1271148"/>
                    <a:pt x="637924" y="1271148"/>
                  </a:cubicBezTo>
                  <a:cubicBezTo>
                    <a:pt x="285608" y="1271148"/>
                    <a:pt x="0" y="986592"/>
                    <a:pt x="0" y="635574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240183" tIns="239495" rIns="240183" bIns="239495" spcCol="1270" anchor="ctr"/>
            <a:lstStyle/>
            <a:p>
              <a:pPr algn="ctr" defTabSz="1866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R" sz="4200" dirty="0"/>
                <a:t>RSE</a:t>
              </a:r>
            </a:p>
          </p:txBody>
        </p:sp>
      </p:grpSp>
      <p:cxnSp>
        <p:nvCxnSpPr>
          <p:cNvPr id="8" name="7 Conector recto de flecha"/>
          <p:cNvCxnSpPr/>
          <p:nvPr/>
        </p:nvCxnSpPr>
        <p:spPr>
          <a:xfrm flipV="1">
            <a:off x="5024437" y="3111897"/>
            <a:ext cx="1809750" cy="7921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flipH="1" flipV="1">
            <a:off x="1722437" y="3111897"/>
            <a:ext cx="2025650" cy="7921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flipH="1">
            <a:off x="4386262" y="5047059"/>
            <a:ext cx="0" cy="1358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20 CuadroTexto"/>
          <p:cNvSpPr txBox="1">
            <a:spLocks noChangeArrowheads="1"/>
          </p:cNvSpPr>
          <p:nvPr/>
        </p:nvSpPr>
        <p:spPr bwMode="auto">
          <a:xfrm>
            <a:off x="7123112" y="2915047"/>
            <a:ext cx="1377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CR" sz="1800">
                <a:latin typeface="Arial" charset="0"/>
              </a:rPr>
              <a:t>Desarrollo</a:t>
            </a:r>
          </a:p>
        </p:txBody>
      </p:sp>
      <p:sp>
        <p:nvSpPr>
          <p:cNvPr id="12" name="23 CuadroTexto"/>
          <p:cNvSpPr txBox="1">
            <a:spLocks noChangeArrowheads="1"/>
          </p:cNvSpPr>
          <p:nvPr/>
        </p:nvSpPr>
        <p:spPr bwMode="auto">
          <a:xfrm>
            <a:off x="3732212" y="6515497"/>
            <a:ext cx="1377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CR" sz="1800">
                <a:latin typeface="Arial" charset="0"/>
              </a:rPr>
              <a:t>Seguridad</a:t>
            </a:r>
          </a:p>
        </p:txBody>
      </p:sp>
      <p:sp>
        <p:nvSpPr>
          <p:cNvPr id="13" name="24 CuadroTexto"/>
          <p:cNvSpPr txBox="1">
            <a:spLocks noChangeArrowheads="1"/>
          </p:cNvSpPr>
          <p:nvPr/>
        </p:nvSpPr>
        <p:spPr bwMode="auto">
          <a:xfrm>
            <a:off x="271462" y="2865834"/>
            <a:ext cx="1377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CR" sz="1800">
                <a:latin typeface="Arial" charset="0"/>
              </a:rPr>
              <a:t>Eco-Eficiencia</a:t>
            </a:r>
          </a:p>
        </p:txBody>
      </p:sp>
    </p:spTree>
    <p:extLst>
      <p:ext uri="{BB962C8B-B14F-4D97-AF65-F5344CB8AC3E}">
        <p14:creationId xmlns:p14="http://schemas.microsoft.com/office/powerpoint/2010/main" val="330942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0" y="1430062"/>
            <a:ext cx="7056437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s-ES" sz="2800" b="1" dirty="0" smtClean="0"/>
              <a:t>Componentes esenciales del modelo</a:t>
            </a:r>
            <a:endParaRPr lang="es-ES" sz="2800" b="1" dirty="0"/>
          </a:p>
        </p:txBody>
      </p:sp>
      <p:sp>
        <p:nvSpPr>
          <p:cNvPr id="3" name="2 Triángulo isósceles"/>
          <p:cNvSpPr/>
          <p:nvPr/>
        </p:nvSpPr>
        <p:spPr>
          <a:xfrm>
            <a:off x="2650331" y="3124035"/>
            <a:ext cx="3432175" cy="307975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R"/>
          </a:p>
        </p:txBody>
      </p:sp>
      <p:sp>
        <p:nvSpPr>
          <p:cNvPr id="4" name="3 Triángulo isósceles"/>
          <p:cNvSpPr/>
          <p:nvPr/>
        </p:nvSpPr>
        <p:spPr>
          <a:xfrm>
            <a:off x="3412331" y="3914610"/>
            <a:ext cx="1974850" cy="1798638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dirty="0"/>
              <a:t>Empresa</a:t>
            </a:r>
          </a:p>
        </p:txBody>
      </p:sp>
      <p:sp>
        <p:nvSpPr>
          <p:cNvPr id="5" name="4 Llamada de flecha a la derecha"/>
          <p:cNvSpPr/>
          <p:nvPr/>
        </p:nvSpPr>
        <p:spPr>
          <a:xfrm rot="1725317">
            <a:off x="2237581" y="2823998"/>
            <a:ext cx="1027112" cy="3327400"/>
          </a:xfrm>
          <a:prstGeom prst="rightArrowCallou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R"/>
          </a:p>
        </p:txBody>
      </p:sp>
      <p:sp>
        <p:nvSpPr>
          <p:cNvPr id="6" name="5 Llamada de flecha a la izquierda"/>
          <p:cNvSpPr/>
          <p:nvPr/>
        </p:nvSpPr>
        <p:spPr>
          <a:xfrm rot="19916761">
            <a:off x="5517356" y="2620798"/>
            <a:ext cx="900112" cy="3575050"/>
          </a:xfrm>
          <a:prstGeom prst="leftArrowCallou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R"/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3155156" y="5713248"/>
            <a:ext cx="2495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R" altLang="es-CR" sz="1800">
                <a:latin typeface="Arial" charset="0"/>
              </a:rPr>
              <a:t>Colaboradores</a:t>
            </a:r>
          </a:p>
        </p:txBody>
      </p:sp>
      <p:sp>
        <p:nvSpPr>
          <p:cNvPr id="8" name="12 CuadroTexto"/>
          <p:cNvSpPr txBox="1">
            <a:spLocks noChangeArrowheads="1"/>
          </p:cNvSpPr>
          <p:nvPr/>
        </p:nvSpPr>
        <p:spPr bwMode="auto">
          <a:xfrm rot="3739631">
            <a:off x="4318793" y="4824248"/>
            <a:ext cx="172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CR" sz="1800">
                <a:latin typeface="Arial" charset="0"/>
              </a:rPr>
              <a:t>Clientes</a:t>
            </a:r>
          </a:p>
        </p:txBody>
      </p:sp>
      <p:sp>
        <p:nvSpPr>
          <p:cNvPr id="9" name="13 CuadroTexto"/>
          <p:cNvSpPr txBox="1">
            <a:spLocks noChangeArrowheads="1"/>
          </p:cNvSpPr>
          <p:nvPr/>
        </p:nvSpPr>
        <p:spPr bwMode="auto">
          <a:xfrm rot="17992140">
            <a:off x="2709862" y="4042404"/>
            <a:ext cx="2495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CR" sz="1800">
                <a:latin typeface="Arial" charset="0"/>
              </a:rPr>
              <a:t>Accionistas</a:t>
            </a:r>
          </a:p>
        </p:txBody>
      </p:sp>
      <p:sp>
        <p:nvSpPr>
          <p:cNvPr id="10" name="7 CuadroTexto"/>
          <p:cNvSpPr txBox="1">
            <a:spLocks noChangeArrowheads="1"/>
          </p:cNvSpPr>
          <p:nvPr/>
        </p:nvSpPr>
        <p:spPr bwMode="auto">
          <a:xfrm rot="3834180">
            <a:off x="5012531" y="4235285"/>
            <a:ext cx="2139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R" altLang="es-CR" sz="1800">
                <a:solidFill>
                  <a:schemeClr val="bg1"/>
                </a:solidFill>
                <a:latin typeface="Arial" charset="0"/>
              </a:rPr>
              <a:t>Sociedad Civil</a:t>
            </a:r>
          </a:p>
        </p:txBody>
      </p:sp>
      <p:sp>
        <p:nvSpPr>
          <p:cNvPr id="11" name="14 CuadroTexto"/>
          <p:cNvSpPr txBox="1">
            <a:spLocks noChangeArrowheads="1"/>
          </p:cNvSpPr>
          <p:nvPr/>
        </p:nvSpPr>
        <p:spPr bwMode="auto">
          <a:xfrm rot="17943897">
            <a:off x="1351755" y="4087648"/>
            <a:ext cx="2600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R" altLang="es-CR" sz="1800">
                <a:solidFill>
                  <a:schemeClr val="bg1"/>
                </a:solidFill>
                <a:latin typeface="Arial" charset="0"/>
              </a:rPr>
              <a:t>Comunidad</a:t>
            </a:r>
          </a:p>
        </p:txBody>
      </p:sp>
      <p:cxnSp>
        <p:nvCxnSpPr>
          <p:cNvPr id="12" name="11 Conector angular"/>
          <p:cNvCxnSpPr/>
          <p:nvPr/>
        </p:nvCxnSpPr>
        <p:spPr>
          <a:xfrm rot="16200000" flipH="1">
            <a:off x="3581399" y="6158542"/>
            <a:ext cx="498475" cy="344488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19 CuadroTexto"/>
          <p:cNvSpPr txBox="1">
            <a:spLocks noChangeArrowheads="1"/>
          </p:cNvSpPr>
          <p:nvPr/>
        </p:nvSpPr>
        <p:spPr bwMode="auto">
          <a:xfrm>
            <a:off x="3828256" y="6499060"/>
            <a:ext cx="2495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CR" sz="1600" i="1">
                <a:latin typeface="Arial" charset="0"/>
              </a:rPr>
              <a:t>Limite Legal</a:t>
            </a:r>
          </a:p>
        </p:txBody>
      </p:sp>
    </p:spTree>
    <p:extLst>
      <p:ext uri="{BB962C8B-B14F-4D97-AF65-F5344CB8AC3E}">
        <p14:creationId xmlns:p14="http://schemas.microsoft.com/office/powerpoint/2010/main" val="392978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0" y="1120939"/>
            <a:ext cx="8856662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ES" altLang="es-CR" sz="3800" b="1" smtClean="0"/>
              <a:t>Componentes Esenciales (2)</a:t>
            </a:r>
          </a:p>
        </p:txBody>
      </p:sp>
      <p:sp>
        <p:nvSpPr>
          <p:cNvPr id="3" name="2 Flecha abajo"/>
          <p:cNvSpPr/>
          <p:nvPr/>
        </p:nvSpPr>
        <p:spPr>
          <a:xfrm rot="10800000">
            <a:off x="3743325" y="3634581"/>
            <a:ext cx="1008063" cy="262255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CR"/>
          </a:p>
        </p:txBody>
      </p:sp>
      <p:sp>
        <p:nvSpPr>
          <p:cNvPr id="4" name="3 Flecha abajo"/>
          <p:cNvSpPr/>
          <p:nvPr/>
        </p:nvSpPr>
        <p:spPr>
          <a:xfrm rot="10800000">
            <a:off x="5038725" y="3634581"/>
            <a:ext cx="1008063" cy="262255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CR"/>
          </a:p>
        </p:txBody>
      </p:sp>
      <p:sp>
        <p:nvSpPr>
          <p:cNvPr id="5" name="4 Flecha abajo"/>
          <p:cNvSpPr/>
          <p:nvPr/>
        </p:nvSpPr>
        <p:spPr>
          <a:xfrm rot="10800000">
            <a:off x="4391025" y="3634581"/>
            <a:ext cx="1008063" cy="262255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CR"/>
          </a:p>
        </p:txBody>
      </p:sp>
      <p:sp>
        <p:nvSpPr>
          <p:cNvPr id="6" name="5 Flecha izquierda y derecha"/>
          <p:cNvSpPr/>
          <p:nvPr/>
        </p:nvSpPr>
        <p:spPr>
          <a:xfrm>
            <a:off x="3454400" y="4714081"/>
            <a:ext cx="2952750" cy="819150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sz="2400" b="1" dirty="0"/>
              <a:t>R.S.C</a:t>
            </a:r>
            <a:r>
              <a:rPr lang="es-CR" dirty="0"/>
              <a:t>.</a:t>
            </a:r>
          </a:p>
        </p:txBody>
      </p:sp>
      <p:sp>
        <p:nvSpPr>
          <p:cNvPr id="7" name="3 CuadroTexto"/>
          <p:cNvSpPr txBox="1">
            <a:spLocks noChangeArrowheads="1"/>
          </p:cNvSpPr>
          <p:nvPr/>
        </p:nvSpPr>
        <p:spPr bwMode="auto">
          <a:xfrm>
            <a:off x="1116013" y="2699544"/>
            <a:ext cx="3455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CR" sz="1800">
                <a:latin typeface="Arial" charset="0"/>
              </a:rPr>
              <a:t>Activo Estratégico Institucional</a:t>
            </a:r>
          </a:p>
        </p:txBody>
      </p:sp>
      <p:sp>
        <p:nvSpPr>
          <p:cNvPr id="8" name="11 CuadroTexto"/>
          <p:cNvSpPr txBox="1">
            <a:spLocks noChangeArrowheads="1"/>
          </p:cNvSpPr>
          <p:nvPr/>
        </p:nvSpPr>
        <p:spPr bwMode="auto">
          <a:xfrm>
            <a:off x="2843213" y="3221831"/>
            <a:ext cx="42465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CR" sz="2200">
                <a:latin typeface="Arial" charset="0"/>
              </a:rPr>
              <a:t>Objetivo estratégico Institucional</a:t>
            </a:r>
          </a:p>
        </p:txBody>
      </p:sp>
      <p:sp>
        <p:nvSpPr>
          <p:cNvPr id="9" name="12 CuadroTexto"/>
          <p:cNvSpPr txBox="1">
            <a:spLocks noChangeArrowheads="1"/>
          </p:cNvSpPr>
          <p:nvPr/>
        </p:nvSpPr>
        <p:spPr bwMode="auto">
          <a:xfrm rot="5400000">
            <a:off x="5433219" y="4694238"/>
            <a:ext cx="2667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R" altLang="es-CR" sz="3600">
                <a:latin typeface="Arial" charset="0"/>
              </a:rPr>
              <a:t>Eficiencia</a:t>
            </a:r>
          </a:p>
        </p:txBody>
      </p:sp>
      <p:sp>
        <p:nvSpPr>
          <p:cNvPr id="10" name="13 CuadroTexto"/>
          <p:cNvSpPr txBox="1">
            <a:spLocks noChangeArrowheads="1"/>
          </p:cNvSpPr>
          <p:nvPr/>
        </p:nvSpPr>
        <p:spPr bwMode="auto">
          <a:xfrm rot="16200000">
            <a:off x="1810544" y="4667250"/>
            <a:ext cx="27130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R" altLang="es-CR" sz="3600">
                <a:latin typeface="Arial" charset="0"/>
              </a:rPr>
              <a:t>Eficacia</a:t>
            </a:r>
          </a:p>
        </p:txBody>
      </p:sp>
      <p:sp>
        <p:nvSpPr>
          <p:cNvPr id="11" name="14 CuadroTexto"/>
          <p:cNvSpPr txBox="1">
            <a:spLocks noChangeArrowheads="1"/>
          </p:cNvSpPr>
          <p:nvPr/>
        </p:nvSpPr>
        <p:spPr bwMode="auto">
          <a:xfrm>
            <a:off x="2808288" y="6350794"/>
            <a:ext cx="42465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R" altLang="es-CR" sz="2200">
                <a:latin typeface="Arial" charset="0"/>
              </a:rPr>
              <a:t>Core Business</a:t>
            </a:r>
          </a:p>
        </p:txBody>
      </p:sp>
    </p:spTree>
    <p:extLst>
      <p:ext uri="{BB962C8B-B14F-4D97-AF65-F5344CB8AC3E}">
        <p14:creationId xmlns:p14="http://schemas.microsoft.com/office/powerpoint/2010/main" val="330942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0" y="908720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ES" altLang="es-CR" sz="3200" dirty="0" smtClean="0"/>
              <a:t>Componentes esenciales</a:t>
            </a:r>
          </a:p>
        </p:txBody>
      </p:sp>
      <p:sp>
        <p:nvSpPr>
          <p:cNvPr id="3" name="1 Marcador de contenido"/>
          <p:cNvSpPr txBox="1">
            <a:spLocks/>
          </p:cNvSpPr>
          <p:nvPr/>
        </p:nvSpPr>
        <p:spPr bwMode="auto">
          <a:xfrm>
            <a:off x="2714953" y="1656159"/>
            <a:ext cx="5719762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R" dirty="0" smtClean="0">
                <a:solidFill>
                  <a:schemeClr val="tx1"/>
                </a:solidFill>
              </a:rPr>
              <a:t>Exige la rendición de cuentas</a:t>
            </a:r>
          </a:p>
          <a:p>
            <a:pPr>
              <a:defRPr/>
            </a:pPr>
            <a:r>
              <a:rPr lang="es-CR" dirty="0" smtClean="0">
                <a:solidFill>
                  <a:schemeClr val="tx1"/>
                </a:solidFill>
              </a:rPr>
              <a:t>Adicional nuevos elementos</a:t>
            </a:r>
            <a:endParaRPr lang="es-CR" dirty="0">
              <a:solidFill>
                <a:schemeClr val="tx1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065" y="2856309"/>
            <a:ext cx="403860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1562428" y="3858022"/>
            <a:ext cx="2305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CR" sz="1800">
                <a:latin typeface="Arial" charset="0"/>
              </a:rPr>
              <a:t>Balance Financiero</a:t>
            </a:r>
          </a:p>
        </p:txBody>
      </p:sp>
      <p:sp>
        <p:nvSpPr>
          <p:cNvPr id="6" name="9 CuadroTexto"/>
          <p:cNvSpPr txBox="1">
            <a:spLocks noChangeArrowheads="1"/>
          </p:cNvSpPr>
          <p:nvPr/>
        </p:nvSpPr>
        <p:spPr bwMode="auto">
          <a:xfrm>
            <a:off x="6734503" y="3154759"/>
            <a:ext cx="2305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CR" sz="1800">
                <a:latin typeface="Arial" charset="0"/>
              </a:rPr>
              <a:t>Otros Institucionales</a:t>
            </a:r>
          </a:p>
        </p:txBody>
      </p:sp>
      <p:sp>
        <p:nvSpPr>
          <p:cNvPr id="7" name="10 CuadroTexto"/>
          <p:cNvSpPr txBox="1">
            <a:spLocks noChangeArrowheads="1"/>
          </p:cNvSpPr>
          <p:nvPr/>
        </p:nvSpPr>
        <p:spPr bwMode="auto">
          <a:xfrm>
            <a:off x="7088515" y="6034484"/>
            <a:ext cx="172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CR" sz="1800">
                <a:latin typeface="Arial" charset="0"/>
              </a:rPr>
              <a:t>Balance Social</a:t>
            </a:r>
          </a:p>
        </p:txBody>
      </p:sp>
      <p:sp>
        <p:nvSpPr>
          <p:cNvPr id="8" name="11 CuadroTexto"/>
          <p:cNvSpPr txBox="1">
            <a:spLocks noChangeArrowheads="1"/>
          </p:cNvSpPr>
          <p:nvPr/>
        </p:nvSpPr>
        <p:spPr bwMode="auto">
          <a:xfrm>
            <a:off x="1830715" y="5529659"/>
            <a:ext cx="2305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CR" sz="1800">
                <a:latin typeface="Arial" charset="0"/>
              </a:rPr>
              <a:t>Balance Ambiental</a:t>
            </a:r>
          </a:p>
        </p:txBody>
      </p:sp>
    </p:spTree>
    <p:extLst>
      <p:ext uri="{BB962C8B-B14F-4D97-AF65-F5344CB8AC3E}">
        <p14:creationId xmlns:p14="http://schemas.microsoft.com/office/powerpoint/2010/main" val="392978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0" y="1196752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ES" altLang="es-CR" sz="2400" b="1" dirty="0" smtClean="0"/>
              <a:t>Modos de Manifestación</a:t>
            </a:r>
          </a:p>
        </p:txBody>
      </p:sp>
      <p:sp>
        <p:nvSpPr>
          <p:cNvPr id="3" name="4 CuadroTexto"/>
          <p:cNvSpPr txBox="1">
            <a:spLocks noChangeArrowheads="1"/>
          </p:cNvSpPr>
          <p:nvPr/>
        </p:nvSpPr>
        <p:spPr bwMode="auto">
          <a:xfrm>
            <a:off x="2555875" y="1103313"/>
            <a:ext cx="2303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CR" sz="1800">
                <a:latin typeface="Arial" charset="0"/>
              </a:rPr>
              <a:t>Balance Financiero</a:t>
            </a:r>
          </a:p>
        </p:txBody>
      </p:sp>
      <p:sp>
        <p:nvSpPr>
          <p:cNvPr id="4" name="9 CuadroTexto"/>
          <p:cNvSpPr txBox="1">
            <a:spLocks noChangeArrowheads="1"/>
          </p:cNvSpPr>
          <p:nvPr/>
        </p:nvSpPr>
        <p:spPr bwMode="auto">
          <a:xfrm>
            <a:off x="4714875" y="1490663"/>
            <a:ext cx="2305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CR" sz="1800">
                <a:latin typeface="Arial" charset="0"/>
              </a:rPr>
              <a:t>Otros Institucionales</a:t>
            </a:r>
          </a:p>
        </p:txBody>
      </p:sp>
      <p:sp>
        <p:nvSpPr>
          <p:cNvPr id="5" name="10 CuadroTexto"/>
          <p:cNvSpPr txBox="1">
            <a:spLocks noChangeArrowheads="1"/>
          </p:cNvSpPr>
          <p:nvPr/>
        </p:nvSpPr>
        <p:spPr bwMode="auto">
          <a:xfrm>
            <a:off x="6948488" y="1103313"/>
            <a:ext cx="1728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CR" sz="1800">
                <a:latin typeface="Arial" charset="0"/>
              </a:rPr>
              <a:t>Balance Social</a:t>
            </a:r>
          </a:p>
        </p:txBody>
      </p:sp>
      <p:sp>
        <p:nvSpPr>
          <p:cNvPr id="6" name="11 CuadroTexto"/>
          <p:cNvSpPr txBox="1">
            <a:spLocks noChangeArrowheads="1"/>
          </p:cNvSpPr>
          <p:nvPr/>
        </p:nvSpPr>
        <p:spPr bwMode="auto">
          <a:xfrm>
            <a:off x="4714875" y="1103313"/>
            <a:ext cx="2305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CR" sz="1800">
                <a:latin typeface="Arial" charset="0"/>
              </a:rPr>
              <a:t>Balance Ambiental</a:t>
            </a:r>
          </a:p>
        </p:txBody>
      </p:sp>
      <p:graphicFrame>
        <p:nvGraphicFramePr>
          <p:cNvPr id="7" name="5 Marcador de contenido"/>
          <p:cNvGraphicFramePr>
            <a:graphicFrameLocks/>
          </p:cNvGraphicFramePr>
          <p:nvPr/>
        </p:nvGraphicFramePr>
        <p:xfrm>
          <a:off x="3082" y="2186391"/>
          <a:ext cx="5864920" cy="3661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5 Marcador de contenido"/>
          <p:cNvGraphicFramePr>
            <a:graphicFrameLocks/>
          </p:cNvGraphicFramePr>
          <p:nvPr/>
        </p:nvGraphicFramePr>
        <p:xfrm>
          <a:off x="3707904" y="2216006"/>
          <a:ext cx="6920197" cy="3661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8 Flecha izquierda y derecha"/>
          <p:cNvSpPr/>
          <p:nvPr/>
        </p:nvSpPr>
        <p:spPr>
          <a:xfrm>
            <a:off x="2195513" y="5589588"/>
            <a:ext cx="5761037" cy="1039812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R" sz="3200" b="1" dirty="0">
                <a:solidFill>
                  <a:schemeClr val="tx1"/>
                </a:solidFill>
              </a:rPr>
              <a:t>RSE</a:t>
            </a:r>
          </a:p>
        </p:txBody>
      </p:sp>
      <p:sp>
        <p:nvSpPr>
          <p:cNvPr id="10" name="9 Cruz"/>
          <p:cNvSpPr/>
          <p:nvPr/>
        </p:nvSpPr>
        <p:spPr>
          <a:xfrm>
            <a:off x="4572000" y="3284538"/>
            <a:ext cx="720725" cy="720725"/>
          </a:xfrm>
          <a:prstGeom prst="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2978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7938"/>
            <a:ext cx="9153525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09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0" y="1124744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ES" altLang="es-CR" sz="3200" b="1" dirty="0" smtClean="0"/>
              <a:t>Componentes esenciales</a:t>
            </a:r>
          </a:p>
        </p:txBody>
      </p:sp>
      <p:graphicFrame>
        <p:nvGraphicFramePr>
          <p:cNvPr id="3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80307"/>
              </p:ext>
            </p:extLst>
          </p:nvPr>
        </p:nvGraphicFramePr>
        <p:xfrm>
          <a:off x="593373" y="23320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978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-35267" y="121837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ES" altLang="es-CR" smtClean="0"/>
              <a:t>Tendencias de la RSE</a:t>
            </a: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 bwMode="auto">
          <a:xfrm>
            <a:off x="684213" y="213595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R" dirty="0" smtClean="0">
                <a:solidFill>
                  <a:schemeClr val="tx1"/>
                </a:solidFill>
              </a:rPr>
              <a:t>Acciones antes que filantropía</a:t>
            </a:r>
          </a:p>
          <a:p>
            <a:pPr>
              <a:defRPr/>
            </a:pPr>
            <a:r>
              <a:rPr lang="es-CR" dirty="0" smtClean="0">
                <a:solidFill>
                  <a:schemeClr val="tx1"/>
                </a:solidFill>
              </a:rPr>
              <a:t>Metodologías de trabajo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CR" dirty="0" smtClean="0">
                <a:solidFill>
                  <a:schemeClr val="tx1"/>
                </a:solidFill>
              </a:rPr>
              <a:t>Recursos y estructuras propias</a:t>
            </a:r>
          </a:p>
          <a:p>
            <a:pPr marL="800100" lvl="2">
              <a:defRPr/>
            </a:pPr>
            <a:r>
              <a:rPr lang="es-CR" dirty="0" smtClean="0">
                <a:solidFill>
                  <a:schemeClr val="tx1"/>
                </a:solidFill>
              </a:rPr>
              <a:t>Fundaciones propias</a:t>
            </a:r>
          </a:p>
          <a:p>
            <a:pPr marL="800100" lvl="2">
              <a:defRPr/>
            </a:pPr>
            <a:r>
              <a:rPr lang="es-CR" dirty="0" smtClean="0">
                <a:solidFill>
                  <a:schemeClr val="tx1"/>
                </a:solidFill>
              </a:rPr>
              <a:t>Redes de voluntariado Corporativo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CR" dirty="0" smtClean="0">
                <a:solidFill>
                  <a:schemeClr val="tx1"/>
                </a:solidFill>
              </a:rPr>
              <a:t>Alianzas con organizaciones del III Sector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CR" dirty="0" smtClean="0">
                <a:solidFill>
                  <a:schemeClr val="tx1"/>
                </a:solidFill>
              </a:rPr>
              <a:t>Empleados y voluntariado corporativo: </a:t>
            </a:r>
            <a:r>
              <a:rPr lang="es-CR" dirty="0" smtClean="0">
                <a:solidFill>
                  <a:srgbClr val="FF0000"/>
                </a:solidFill>
              </a:rPr>
              <a:t>Construcción de las relaciones laborales</a:t>
            </a:r>
          </a:p>
        </p:txBody>
      </p:sp>
    </p:spTree>
    <p:extLst>
      <p:ext uri="{BB962C8B-B14F-4D97-AF65-F5344CB8AC3E}">
        <p14:creationId xmlns:p14="http://schemas.microsoft.com/office/powerpoint/2010/main" val="392978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ES" altLang="es-CR" smtClean="0"/>
              <a:t>Tendencias de la RSE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26988"/>
            <a:ext cx="9185275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78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13716" y="1144205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ES" altLang="es-CR" sz="3200" b="1" dirty="0" smtClean="0"/>
              <a:t>Críticas al modelo de RSE</a:t>
            </a:r>
          </a:p>
        </p:txBody>
      </p:sp>
      <p:sp>
        <p:nvSpPr>
          <p:cNvPr id="3" name="1 Marcador de contenido"/>
          <p:cNvSpPr txBox="1">
            <a:spLocks/>
          </p:cNvSpPr>
          <p:nvPr/>
        </p:nvSpPr>
        <p:spPr bwMode="auto">
          <a:xfrm>
            <a:off x="0" y="2060575"/>
            <a:ext cx="8964613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altLang="es-CR" sz="2400" dirty="0" smtClean="0">
                <a:solidFill>
                  <a:schemeClr val="tx1"/>
                </a:solidFill>
              </a:rPr>
              <a:t>Milton Friedman </a:t>
            </a:r>
            <a:r>
              <a:rPr lang="es-CR" altLang="es-CR" sz="2400" i="1" dirty="0" smtClean="0">
                <a:solidFill>
                  <a:schemeClr val="tx1"/>
                </a:solidFill>
              </a:rPr>
              <a:t>“</a:t>
            </a:r>
            <a:r>
              <a:rPr lang="es-CR" altLang="es-CR" sz="2400" i="1" dirty="0" err="1" smtClean="0">
                <a:solidFill>
                  <a:schemeClr val="tx1"/>
                </a:solidFill>
              </a:rPr>
              <a:t>The</a:t>
            </a:r>
            <a:r>
              <a:rPr lang="es-CR" altLang="es-CR" sz="2400" i="1" dirty="0" smtClean="0">
                <a:solidFill>
                  <a:schemeClr val="tx1"/>
                </a:solidFill>
              </a:rPr>
              <a:t> </a:t>
            </a:r>
            <a:r>
              <a:rPr lang="es-CR" altLang="es-CR" sz="2400" i="1" dirty="0" err="1" smtClean="0">
                <a:solidFill>
                  <a:schemeClr val="tx1"/>
                </a:solidFill>
              </a:rPr>
              <a:t>business</a:t>
            </a:r>
            <a:r>
              <a:rPr lang="es-CR" altLang="es-CR" sz="2400" i="1" dirty="0" smtClean="0">
                <a:solidFill>
                  <a:schemeClr val="tx1"/>
                </a:solidFill>
              </a:rPr>
              <a:t> of </a:t>
            </a:r>
            <a:r>
              <a:rPr lang="es-CR" altLang="es-CR" sz="2400" i="1" dirty="0" err="1" smtClean="0">
                <a:solidFill>
                  <a:schemeClr val="tx1"/>
                </a:solidFill>
              </a:rPr>
              <a:t>business</a:t>
            </a:r>
            <a:r>
              <a:rPr lang="es-CR" altLang="es-CR" sz="2400" i="1" dirty="0" smtClean="0">
                <a:solidFill>
                  <a:schemeClr val="tx1"/>
                </a:solidFill>
              </a:rPr>
              <a:t> </a:t>
            </a:r>
            <a:r>
              <a:rPr lang="es-CR" altLang="es-CR" sz="2400" i="1" dirty="0" err="1" smtClean="0">
                <a:solidFill>
                  <a:schemeClr val="tx1"/>
                </a:solidFill>
              </a:rPr>
              <a:t>is</a:t>
            </a:r>
            <a:r>
              <a:rPr lang="es-CR" altLang="es-CR" sz="2400" i="1" dirty="0" smtClean="0">
                <a:solidFill>
                  <a:schemeClr val="tx1"/>
                </a:solidFill>
              </a:rPr>
              <a:t> </a:t>
            </a:r>
            <a:r>
              <a:rPr lang="es-CR" altLang="es-CR" sz="2400" i="1" dirty="0" err="1" smtClean="0">
                <a:solidFill>
                  <a:schemeClr val="tx1"/>
                </a:solidFill>
              </a:rPr>
              <a:t>the</a:t>
            </a:r>
            <a:r>
              <a:rPr lang="es-CR" altLang="es-CR" sz="2400" i="1" dirty="0" smtClean="0">
                <a:solidFill>
                  <a:schemeClr val="tx1"/>
                </a:solidFill>
              </a:rPr>
              <a:t> </a:t>
            </a:r>
            <a:r>
              <a:rPr lang="es-CR" altLang="es-CR" sz="2400" i="1" dirty="0" err="1" smtClean="0">
                <a:solidFill>
                  <a:schemeClr val="tx1"/>
                </a:solidFill>
              </a:rPr>
              <a:t>bussiness</a:t>
            </a:r>
            <a:r>
              <a:rPr lang="es-CR" altLang="es-CR" sz="2400" i="1" dirty="0" smtClean="0">
                <a:solidFill>
                  <a:schemeClr val="tx1"/>
                </a:solidFill>
              </a:rPr>
              <a:t>”</a:t>
            </a:r>
            <a:r>
              <a:rPr lang="es-CR" altLang="es-CR" sz="2400" dirty="0" smtClean="0">
                <a:solidFill>
                  <a:schemeClr val="tx1"/>
                </a:solidFill>
              </a:rPr>
              <a:t> la empresa vista exclusivamente desde la perspectiva económica.</a:t>
            </a:r>
          </a:p>
          <a:p>
            <a:endParaRPr lang="es-CR" altLang="es-CR" sz="2400" dirty="0" smtClean="0">
              <a:solidFill>
                <a:schemeClr val="tx1"/>
              </a:solidFill>
            </a:endParaRPr>
          </a:p>
          <a:p>
            <a:r>
              <a:rPr lang="es-CR" altLang="es-CR" sz="2400" dirty="0" smtClean="0">
                <a:solidFill>
                  <a:schemeClr val="tx1"/>
                </a:solidFill>
              </a:rPr>
              <a:t>Gasto Añadido: confundido con la acción social</a:t>
            </a:r>
          </a:p>
          <a:p>
            <a:endParaRPr lang="es-CR" altLang="es-CR" sz="2400" dirty="0" smtClean="0">
              <a:solidFill>
                <a:schemeClr val="tx1"/>
              </a:solidFill>
            </a:endParaRPr>
          </a:p>
          <a:p>
            <a:r>
              <a:rPr lang="es-CR" altLang="es-CR" sz="2400" dirty="0" smtClean="0">
                <a:solidFill>
                  <a:schemeClr val="tx1"/>
                </a:solidFill>
              </a:rPr>
              <a:t>Herramienta publicitaria</a:t>
            </a:r>
          </a:p>
          <a:p>
            <a:endParaRPr lang="es-CR" altLang="es-CR" sz="2400" dirty="0" smtClean="0">
              <a:solidFill>
                <a:schemeClr val="tx1"/>
              </a:solidFill>
            </a:endParaRPr>
          </a:p>
          <a:p>
            <a:r>
              <a:rPr lang="es-CR" altLang="es-CR" sz="2400" dirty="0" smtClean="0">
                <a:solidFill>
                  <a:schemeClr val="tx1"/>
                </a:solidFill>
              </a:rPr>
              <a:t>Lo social es responsabilidad del gobierno y de las organizaciones sociales</a:t>
            </a:r>
          </a:p>
          <a:p>
            <a:endParaRPr lang="es-CR" altLang="es-CR" sz="2400" dirty="0" smtClean="0">
              <a:solidFill>
                <a:schemeClr val="tx1"/>
              </a:solidFill>
            </a:endParaRPr>
          </a:p>
          <a:p>
            <a:r>
              <a:rPr lang="es-CR" altLang="es-CR" sz="2400" dirty="0" smtClean="0">
                <a:solidFill>
                  <a:schemeClr val="tx1"/>
                </a:solidFill>
              </a:rPr>
              <a:t>Nuevos Riesgos para la Empresa </a:t>
            </a:r>
          </a:p>
          <a:p>
            <a:endParaRPr lang="es-CR" altLang="es-CR" dirty="0" smtClean="0">
              <a:solidFill>
                <a:schemeClr val="tx1"/>
              </a:solidFill>
            </a:endParaRPr>
          </a:p>
          <a:p>
            <a:r>
              <a:rPr lang="es-CR" altLang="es-CR" dirty="0" smtClean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978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7777" y="1196752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ES" altLang="es-CR" sz="2800" b="1" smtClean="0"/>
              <a:t>Ventajas para la sociedad</a:t>
            </a:r>
          </a:p>
        </p:txBody>
      </p:sp>
      <p:graphicFrame>
        <p:nvGraphicFramePr>
          <p:cNvPr id="3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11540"/>
              </p:ext>
            </p:extLst>
          </p:nvPr>
        </p:nvGraphicFramePr>
        <p:xfrm>
          <a:off x="769732" y="230361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978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0" y="1103733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ES" altLang="es-CR" b="1" smtClean="0"/>
              <a:t>Reto para las corporaciones</a:t>
            </a:r>
          </a:p>
        </p:txBody>
      </p:sp>
      <p:graphicFrame>
        <p:nvGraphicFramePr>
          <p:cNvPr id="3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858554"/>
              </p:ext>
            </p:extLst>
          </p:nvPr>
        </p:nvGraphicFramePr>
        <p:xfrm>
          <a:off x="736075" y="23320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978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pt-uci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2447925"/>
          </a:xfrm>
        </p:spPr>
        <p:txBody>
          <a:bodyPr/>
          <a:lstStyle/>
          <a:p>
            <a:pPr eaLnBrk="1" hangingPunct="1"/>
            <a:r>
              <a:rPr lang="es-CR" altLang="es-CR" sz="7200" b="1" smtClean="0"/>
              <a:t>GRACIAS</a:t>
            </a:r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158750" y="5733256"/>
            <a:ext cx="8985250" cy="821333"/>
          </a:xfrm>
        </p:spPr>
        <p:txBody>
          <a:bodyPr>
            <a:normAutofit/>
          </a:bodyPr>
          <a:lstStyle/>
          <a:p>
            <a:pPr marL="0" indent="0" algn="r" eaLnBrk="1" hangingPunct="1">
              <a:buNone/>
              <a:defRPr/>
            </a:pPr>
            <a:r>
              <a:rPr lang="es-CR" i="1" dirty="0" smtClean="0"/>
              <a:t>Elaborado por la Facultad de Proyectos de la UCI. </a:t>
            </a:r>
            <a:endParaRPr lang="es-CR" i="1" dirty="0"/>
          </a:p>
        </p:txBody>
      </p:sp>
    </p:spTree>
    <p:extLst>
      <p:ext uri="{BB962C8B-B14F-4D97-AF65-F5344CB8AC3E}">
        <p14:creationId xmlns:p14="http://schemas.microsoft.com/office/powerpoint/2010/main" val="228728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/>
        </p:nvSpPr>
        <p:spPr bwMode="auto">
          <a:xfrm>
            <a:off x="-27642" y="908720"/>
            <a:ext cx="62912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s-ES_tradnl" altLang="es-CR" sz="3600" b="1" dirty="0"/>
              <a:t>Para comenzar….</a:t>
            </a:r>
            <a:endParaRPr lang="es-MX" altLang="es-CR" sz="3600" b="1" dirty="0"/>
          </a:p>
        </p:txBody>
      </p:sp>
      <p:sp>
        <p:nvSpPr>
          <p:cNvPr id="4" name="1 Marcador de contenido"/>
          <p:cNvSpPr txBox="1">
            <a:spLocks/>
          </p:cNvSpPr>
          <p:nvPr/>
        </p:nvSpPr>
        <p:spPr bwMode="auto">
          <a:xfrm>
            <a:off x="457200" y="19272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altLang="es-CR" sz="2800" dirty="0" smtClean="0">
                <a:solidFill>
                  <a:schemeClr val="tx1"/>
                </a:solidFill>
              </a:rPr>
              <a:t>“El administrador moderno debe ser un activista político. Cada vez se dará mayor cuenta de que en estos tiempos turbulentos en adición a la gestión de su empresa deberá convertirse en el líder e integrador de una sociedad pluralista.”  </a:t>
            </a:r>
            <a:r>
              <a:rPr lang="es-CR" altLang="es-CR" sz="2800" b="1" dirty="0" smtClean="0">
                <a:solidFill>
                  <a:schemeClr val="tx1"/>
                </a:solidFill>
              </a:rPr>
              <a:t>Peter Drucker</a:t>
            </a:r>
            <a:endParaRPr lang="es-CR" altLang="es-CR" sz="3000" b="1" dirty="0" smtClean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246563"/>
            <a:ext cx="3868737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98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Título"/>
          <p:cNvSpPr>
            <a:spLocks noGrp="1"/>
          </p:cNvSpPr>
          <p:nvPr/>
        </p:nvSpPr>
        <p:spPr bwMode="auto">
          <a:xfrm>
            <a:off x="19075" y="1244053"/>
            <a:ext cx="62912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s-ES_tradnl" altLang="es-CR" sz="4000" b="1" dirty="0"/>
              <a:t>Una puesta en común necesaria</a:t>
            </a:r>
            <a:endParaRPr lang="es-MX" altLang="es-CR" sz="4000" b="1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56678318"/>
              </p:ext>
            </p:extLst>
          </p:nvPr>
        </p:nvGraphicFramePr>
        <p:xfrm>
          <a:off x="3492500" y="2060848"/>
          <a:ext cx="5651500" cy="47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2 Rectángulo"/>
          <p:cNvSpPr>
            <a:spLocks noChangeArrowheads="1"/>
          </p:cNvSpPr>
          <p:nvPr/>
        </p:nvSpPr>
        <p:spPr bwMode="auto">
          <a:xfrm>
            <a:off x="-9525" y="2425700"/>
            <a:ext cx="35020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R" altLang="es-CR" sz="24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CR" sz="2400" dirty="0">
                <a:latin typeface="Arial" charset="0"/>
              </a:rPr>
              <a:t>Para enfrentar los problemas sociales y avanzar en la creación de las condiciones para el desarrollo humano sin discriminaciones, es preciso que se conjuguen las responsabilidades de los tres sectores de la sociedad </a:t>
            </a:r>
          </a:p>
        </p:txBody>
      </p:sp>
    </p:spTree>
    <p:extLst>
      <p:ext uri="{BB962C8B-B14F-4D97-AF65-F5344CB8AC3E}">
        <p14:creationId xmlns:p14="http://schemas.microsoft.com/office/powerpoint/2010/main" val="330942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 txBox="1">
            <a:spLocks/>
          </p:cNvSpPr>
          <p:nvPr/>
        </p:nvSpPr>
        <p:spPr bwMode="auto">
          <a:xfrm>
            <a:off x="867103" y="2204865"/>
            <a:ext cx="8229600" cy="468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altLang="es-CR" sz="2800" dirty="0" smtClean="0">
                <a:solidFill>
                  <a:schemeClr val="tx1"/>
                </a:solidFill>
              </a:rPr>
              <a:t>Escándalos por malas prácticas</a:t>
            </a:r>
          </a:p>
          <a:p>
            <a:r>
              <a:rPr lang="es-CR" altLang="es-CR" sz="2800" dirty="0" smtClean="0">
                <a:solidFill>
                  <a:schemeClr val="tx1"/>
                </a:solidFill>
              </a:rPr>
              <a:t>Deterioro del medio ambiente-Reflexión ética</a:t>
            </a:r>
          </a:p>
          <a:p>
            <a:r>
              <a:rPr lang="es-CR" altLang="es-CR" sz="2800" dirty="0" smtClean="0">
                <a:solidFill>
                  <a:schemeClr val="tx1"/>
                </a:solidFill>
              </a:rPr>
              <a:t>Presión de grupos de interés</a:t>
            </a:r>
          </a:p>
          <a:p>
            <a:r>
              <a:rPr lang="es-CR" altLang="es-CR" sz="2800" dirty="0" smtClean="0">
                <a:solidFill>
                  <a:schemeClr val="tx1"/>
                </a:solidFill>
              </a:rPr>
              <a:t>Insuficiencia del derecho</a:t>
            </a:r>
          </a:p>
          <a:p>
            <a:r>
              <a:rPr lang="es-CR" altLang="es-CR" sz="2800" dirty="0" smtClean="0">
                <a:solidFill>
                  <a:schemeClr val="tx1"/>
                </a:solidFill>
              </a:rPr>
              <a:t>Globalización y sociedad de la información</a:t>
            </a:r>
          </a:p>
          <a:p>
            <a:r>
              <a:rPr lang="es-CR" altLang="es-CR" sz="2800" dirty="0" smtClean="0">
                <a:solidFill>
                  <a:schemeClr val="tx1"/>
                </a:solidFill>
              </a:rPr>
              <a:t>Crisis del estado de bienestar</a:t>
            </a:r>
          </a:p>
          <a:p>
            <a:r>
              <a:rPr lang="es-CR" altLang="es-CR" sz="2800" dirty="0" smtClean="0">
                <a:solidFill>
                  <a:schemeClr val="tx1"/>
                </a:solidFill>
              </a:rPr>
              <a:t>Moda de la responsabilidad social</a:t>
            </a:r>
          </a:p>
          <a:p>
            <a:r>
              <a:rPr lang="es-CR" altLang="es-CR" sz="2800" dirty="0" smtClean="0">
                <a:solidFill>
                  <a:schemeClr val="tx1"/>
                </a:solidFill>
              </a:rPr>
              <a:t>Crear ventajas competitivas</a:t>
            </a:r>
          </a:p>
          <a:p>
            <a:r>
              <a:rPr lang="es-CR" altLang="es-CR" sz="2800" dirty="0" smtClean="0">
                <a:solidFill>
                  <a:srgbClr val="FF0000"/>
                </a:solidFill>
              </a:rPr>
              <a:t>Nueva generación de directivos responsables</a:t>
            </a:r>
          </a:p>
        </p:txBody>
      </p:sp>
      <p:sp>
        <p:nvSpPr>
          <p:cNvPr id="3" name="1 Título"/>
          <p:cNvSpPr txBox="1">
            <a:spLocks/>
          </p:cNvSpPr>
          <p:nvPr/>
        </p:nvSpPr>
        <p:spPr bwMode="auto">
          <a:xfrm>
            <a:off x="0" y="1182688"/>
            <a:ext cx="5813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s-ES" altLang="es-CR" sz="3200" b="1" dirty="0" smtClean="0">
                <a:latin typeface="Arial" charset="0"/>
                <a:cs typeface="Arial" charset="0"/>
              </a:rPr>
              <a:t>Razones para la RSE</a:t>
            </a:r>
            <a:endParaRPr lang="es-MX" altLang="es-CR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30942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0" y="1080594"/>
            <a:ext cx="70056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s-ES" altLang="es-CR" dirty="0" smtClean="0">
                <a:latin typeface="Arial" charset="0"/>
                <a:cs typeface="Arial" charset="0"/>
              </a:rPr>
              <a:t>Tres Preguntas básicas</a:t>
            </a:r>
            <a:endParaRPr lang="es-MX" altLang="es-CR" dirty="0" smtClean="0"/>
          </a:p>
        </p:txBody>
      </p:sp>
      <p:sp>
        <p:nvSpPr>
          <p:cNvPr id="3" name="2 Marcador de contenido"/>
          <p:cNvSpPr txBox="1">
            <a:spLocks/>
          </p:cNvSpPr>
          <p:nvPr/>
        </p:nvSpPr>
        <p:spPr bwMode="auto">
          <a:xfrm>
            <a:off x="1259632" y="2492896"/>
            <a:ext cx="7383463" cy="38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¿</a:t>
            </a:r>
            <a:r>
              <a:rPr lang="es-E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Qué es RSE para mi empresa?</a:t>
            </a:r>
          </a:p>
          <a:p>
            <a:pPr algn="just">
              <a:defRPr/>
            </a:pPr>
            <a:r>
              <a:rPr lang="es-E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¿Por qué mi empresa debe adoptar la RSE?</a:t>
            </a:r>
          </a:p>
          <a:p>
            <a:pPr algn="just">
              <a:defRPr/>
            </a:pPr>
            <a:r>
              <a:rPr lang="es-E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¿Para qué adoptar la RSE en mi empresa?</a:t>
            </a:r>
            <a:endParaRPr lang="es-ES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42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-9751" y="118241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s-ES" altLang="es-CR" smtClean="0">
                <a:latin typeface="Arial" charset="0"/>
                <a:cs typeface="Arial" charset="0"/>
              </a:rPr>
              <a:t>Razón de Negocio</a:t>
            </a:r>
            <a:endParaRPr lang="es-MX" altLang="es-CR" smtClean="0"/>
          </a:p>
        </p:txBody>
      </p:sp>
      <p:sp>
        <p:nvSpPr>
          <p:cNvPr id="3" name="2 Marcador de contenido"/>
          <p:cNvSpPr txBox="1">
            <a:spLocks/>
          </p:cNvSpPr>
          <p:nvPr/>
        </p:nvSpPr>
        <p:spPr bwMode="auto">
          <a:xfrm>
            <a:off x="457200" y="232541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s-CR" i="1" dirty="0" smtClean="0"/>
              <a:t>“The business of the business is just to create economic value” Milton Friedman</a:t>
            </a:r>
          </a:p>
          <a:p>
            <a:r>
              <a:rPr lang="en-US" altLang="es-CR" i="1" dirty="0" smtClean="0">
                <a:solidFill>
                  <a:srgbClr val="FF0000"/>
                </a:solidFill>
              </a:rPr>
              <a:t>El </a:t>
            </a:r>
            <a:r>
              <a:rPr lang="en-US" altLang="es-CR" i="1" dirty="0" err="1" smtClean="0">
                <a:solidFill>
                  <a:srgbClr val="FF0000"/>
                </a:solidFill>
              </a:rPr>
              <a:t>negocio</a:t>
            </a:r>
            <a:r>
              <a:rPr lang="en-US" altLang="es-CR" i="1" dirty="0" smtClean="0">
                <a:solidFill>
                  <a:srgbClr val="FF0000"/>
                </a:solidFill>
              </a:rPr>
              <a:t> de los </a:t>
            </a:r>
            <a:r>
              <a:rPr lang="en-US" altLang="es-CR" i="1" dirty="0" err="1" smtClean="0">
                <a:solidFill>
                  <a:srgbClr val="FF0000"/>
                </a:solidFill>
              </a:rPr>
              <a:t>negocios</a:t>
            </a:r>
            <a:r>
              <a:rPr lang="en-US" altLang="es-CR" i="1" dirty="0" smtClean="0">
                <a:solidFill>
                  <a:srgbClr val="FF0000"/>
                </a:solidFill>
              </a:rPr>
              <a:t> </a:t>
            </a:r>
            <a:r>
              <a:rPr lang="en-US" altLang="es-CR" i="1" dirty="0" err="1" smtClean="0">
                <a:solidFill>
                  <a:srgbClr val="FF0000"/>
                </a:solidFill>
              </a:rPr>
              <a:t>es</a:t>
            </a:r>
            <a:r>
              <a:rPr lang="en-US" altLang="es-CR" i="1" dirty="0" smtClean="0">
                <a:solidFill>
                  <a:srgbClr val="FF0000"/>
                </a:solidFill>
              </a:rPr>
              <a:t> solo </a:t>
            </a:r>
            <a:r>
              <a:rPr lang="en-US" altLang="es-CR" i="1" dirty="0" err="1" smtClean="0">
                <a:solidFill>
                  <a:srgbClr val="FF0000"/>
                </a:solidFill>
              </a:rPr>
              <a:t>crear</a:t>
            </a:r>
            <a:r>
              <a:rPr lang="en-US" altLang="es-CR" i="1" dirty="0" smtClean="0">
                <a:solidFill>
                  <a:srgbClr val="FF0000"/>
                </a:solidFill>
              </a:rPr>
              <a:t> valor </a:t>
            </a:r>
            <a:r>
              <a:rPr lang="en-US" altLang="es-CR" i="1" dirty="0" err="1" smtClean="0">
                <a:solidFill>
                  <a:srgbClr val="FF0000"/>
                </a:solidFill>
              </a:rPr>
              <a:t>económico</a:t>
            </a:r>
            <a:r>
              <a:rPr lang="en-US" altLang="es-CR" i="1" dirty="0" smtClean="0">
                <a:solidFill>
                  <a:srgbClr val="FF0000"/>
                </a:solidFill>
              </a:rPr>
              <a:t> (</a:t>
            </a:r>
            <a:r>
              <a:rPr lang="en-US" altLang="es-CR" i="1" dirty="0" err="1" smtClean="0">
                <a:solidFill>
                  <a:srgbClr val="FF0000"/>
                </a:solidFill>
              </a:rPr>
              <a:t>beneficios</a:t>
            </a:r>
            <a:r>
              <a:rPr lang="en-US" altLang="es-CR" i="1" dirty="0" smtClean="0">
                <a:solidFill>
                  <a:srgbClr val="FF0000"/>
                </a:solidFill>
              </a:rPr>
              <a:t>)</a:t>
            </a:r>
          </a:p>
          <a:p>
            <a:endParaRPr lang="en-US" altLang="es-CR" dirty="0" smtClean="0"/>
          </a:p>
          <a:p>
            <a:r>
              <a:rPr lang="en-US" altLang="es-CR" b="1" dirty="0" err="1" smtClean="0"/>
              <a:t>Cambio</a:t>
            </a:r>
            <a:r>
              <a:rPr lang="en-US" altLang="es-CR" b="1" dirty="0" smtClean="0"/>
              <a:t> de </a:t>
            </a:r>
            <a:r>
              <a:rPr lang="en-US" altLang="es-CR" b="1" dirty="0" err="1" smtClean="0"/>
              <a:t>paradigma</a:t>
            </a:r>
            <a:endParaRPr lang="en-US" altLang="es-CR" b="1" dirty="0" smtClean="0"/>
          </a:p>
          <a:p>
            <a:r>
              <a:rPr lang="en-US" altLang="es-CR" dirty="0" smtClean="0">
                <a:solidFill>
                  <a:srgbClr val="FF0000"/>
                </a:solidFill>
              </a:rPr>
              <a:t>El </a:t>
            </a:r>
            <a:r>
              <a:rPr lang="en-US" altLang="es-CR" dirty="0" err="1" smtClean="0">
                <a:solidFill>
                  <a:srgbClr val="FF0000"/>
                </a:solidFill>
              </a:rPr>
              <a:t>negocio</a:t>
            </a:r>
            <a:r>
              <a:rPr lang="en-US" altLang="es-CR" dirty="0" smtClean="0">
                <a:solidFill>
                  <a:srgbClr val="FF0000"/>
                </a:solidFill>
              </a:rPr>
              <a:t> de los </a:t>
            </a:r>
            <a:r>
              <a:rPr lang="en-US" altLang="es-CR" dirty="0" err="1" smtClean="0">
                <a:solidFill>
                  <a:srgbClr val="FF0000"/>
                </a:solidFill>
              </a:rPr>
              <a:t>negocios</a:t>
            </a:r>
            <a:r>
              <a:rPr lang="en-US" altLang="es-CR" dirty="0" smtClean="0">
                <a:solidFill>
                  <a:srgbClr val="FF0000"/>
                </a:solidFill>
              </a:rPr>
              <a:t> </a:t>
            </a:r>
            <a:r>
              <a:rPr lang="en-US" altLang="es-CR" dirty="0" err="1" smtClean="0">
                <a:solidFill>
                  <a:srgbClr val="FF0000"/>
                </a:solidFill>
              </a:rPr>
              <a:t>es</a:t>
            </a:r>
            <a:r>
              <a:rPr lang="en-US" altLang="es-CR" dirty="0" smtClean="0">
                <a:solidFill>
                  <a:srgbClr val="FF0000"/>
                </a:solidFill>
              </a:rPr>
              <a:t> </a:t>
            </a:r>
            <a:r>
              <a:rPr lang="en-US" altLang="es-CR" dirty="0" err="1" smtClean="0">
                <a:solidFill>
                  <a:srgbClr val="FF0000"/>
                </a:solidFill>
              </a:rPr>
              <a:t>crear</a:t>
            </a:r>
            <a:r>
              <a:rPr lang="en-US" altLang="es-CR" dirty="0" smtClean="0">
                <a:solidFill>
                  <a:srgbClr val="FF0000"/>
                </a:solidFill>
              </a:rPr>
              <a:t> valor social al </a:t>
            </a:r>
            <a:r>
              <a:rPr lang="en-US" altLang="es-CR" dirty="0" err="1" smtClean="0">
                <a:solidFill>
                  <a:srgbClr val="FF0000"/>
                </a:solidFill>
              </a:rPr>
              <a:t>crear</a:t>
            </a:r>
            <a:r>
              <a:rPr lang="en-US" altLang="es-CR" dirty="0" smtClean="0">
                <a:solidFill>
                  <a:srgbClr val="FF0000"/>
                </a:solidFill>
              </a:rPr>
              <a:t> valor </a:t>
            </a:r>
            <a:r>
              <a:rPr lang="en-US" altLang="es-CR" dirty="0" err="1" smtClean="0">
                <a:solidFill>
                  <a:srgbClr val="FF0000"/>
                </a:solidFill>
              </a:rPr>
              <a:t>económico</a:t>
            </a:r>
            <a:endParaRPr lang="es-ES" altLang="es-CR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42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204649" y="128549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ES" altLang="es-CR" smtClean="0"/>
              <a:t>¿Qué es la RSE? (1/3)</a:t>
            </a: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 bwMode="auto">
          <a:xfrm>
            <a:off x="9386" y="3158742"/>
            <a:ext cx="8424863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es-ES" altLang="es-CR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La RSE es la integración voluntaria por parte de las empresas de las preocupaciones sociales y ambientales en sus operaciones comerciales y sus relaciones con los interlocutores</a:t>
            </a:r>
          </a:p>
          <a:p>
            <a:pPr lvl="1" algn="just"/>
            <a:endParaRPr lang="es-ES" altLang="es-CR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/>
            <a:endParaRPr lang="es-ES" altLang="es-CR" sz="1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42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CuadroTexto"/>
          <p:cNvSpPr txBox="1">
            <a:spLocks noChangeArrowheads="1"/>
          </p:cNvSpPr>
          <p:nvPr/>
        </p:nvSpPr>
        <p:spPr bwMode="auto">
          <a:xfrm>
            <a:off x="250825" y="2356726"/>
            <a:ext cx="8569325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CR" sz="4000">
                <a:latin typeface="Arial" charset="0"/>
              </a:rPr>
              <a:t>Conjunto de prácticas empresariales,  abiertas y transparentes basadas en valores éticos y en el respeto hacia los empleados, las comunidades y el ambiente. </a:t>
            </a:r>
            <a:r>
              <a:rPr lang="es-ES" altLang="es-CR" sz="2800">
                <a:latin typeface="Arial" charset="0"/>
              </a:rPr>
              <a:t>PWBLF/Prince of Wales Business Leaders Forum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CR" sz="1600">
              <a:latin typeface="Arial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 bwMode="auto">
          <a:xfrm>
            <a:off x="-8429" y="121372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ES" altLang="es-CR" smtClean="0"/>
              <a:t>¿Qué es la RSE? (2/3)</a:t>
            </a:r>
          </a:p>
        </p:txBody>
      </p:sp>
    </p:spTree>
    <p:extLst>
      <p:ext uri="{BB962C8B-B14F-4D97-AF65-F5344CB8AC3E}">
        <p14:creationId xmlns:p14="http://schemas.microsoft.com/office/powerpoint/2010/main" val="330942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9115</TotalTime>
  <Words>869</Words>
  <Application>Microsoft Office PowerPoint</Application>
  <PresentationFormat>Presentación en pantalla (4:3)</PresentationFormat>
  <Paragraphs>151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abustamante</dc:creator>
  <cp:lastModifiedBy>Asistente GSPM</cp:lastModifiedBy>
  <cp:revision>96</cp:revision>
  <dcterms:created xsi:type="dcterms:W3CDTF">2012-05-28T23:03:22Z</dcterms:created>
  <dcterms:modified xsi:type="dcterms:W3CDTF">2017-05-29T20:11:37Z</dcterms:modified>
</cp:coreProperties>
</file>