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13" r:id="rId2"/>
    <p:sldId id="340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39" r:id="rId61"/>
  </p:sldIdLst>
  <p:sldSz cx="9144000" cy="6858000" type="screen4x3"/>
  <p:notesSz cx="6858000" cy="9144000"/>
  <p:defaultTextStyle>
    <a:defPPr>
      <a:defRPr lang="es-C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1" autoAdjust="0"/>
    <p:restoredTop sz="94660"/>
  </p:normalViewPr>
  <p:slideViewPr>
    <p:cSldViewPr>
      <p:cViewPr>
        <p:scale>
          <a:sx n="60" d="100"/>
          <a:sy n="60" d="100"/>
        </p:scale>
        <p:origin x="-163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006F01F-AE57-4CEA-8622-92D8FC1739A2}" type="datetimeFigureOut">
              <a:rPr lang="en-US"/>
              <a:pPr>
                <a:defRPr/>
              </a:pPr>
              <a:t>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374F339-C030-42F9-B752-CD022FB49D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5F95ED0-B7ED-4277-887E-8FBF60FBBAAB}" type="datetimeFigureOut">
              <a:rPr lang="en-US"/>
              <a:pPr>
                <a:defRPr/>
              </a:pPr>
              <a:t>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BE7E8F64-7EF3-4328-844D-4BF77D300E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1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A49CB7-63EF-4A18-868B-C5CCDFB17F6E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42DE-2CED-474E-BB89-B6396B93816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155CC1-8F9F-49BF-857A-075D9928D2A4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86F0B-0DE9-4AC3-8814-A74CFFDC208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90676B-A219-4940-88E6-6D1E80BB75B3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6E79-A0F4-4A43-A3BA-6504E5B801E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C55B3C-9AAF-4B32-907C-0DF420E8EAF0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CA97B-8E28-4F73-978A-F2078E2CDE04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211829-9831-4C86-84BB-C1A3342346E3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E69F-1F5B-4C63-AE14-F2C20504646E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0655C7-61C7-4DA9-A36E-7EAA518DCCF8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6FE6E-C991-491E-A517-7B89D4C380E0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F48652-AE3F-427A-8B87-D043AA621563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E467-5EB5-47D2-9E75-FA922F7811C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3AEDCB-B700-4FBD-98D5-E401DC467743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74AA-D028-45BC-84FC-74A71B78F0B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65EAAD-6701-43B1-AB8D-DE6F78F4C1E3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8F618-520D-4502-BB71-3FC798FF717D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36DF44-7A43-4F5A-BA31-1903EB7D6D65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2A1F8-08EC-4A15-B91E-C191DEEFE5FD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07881F-0F8A-4306-8E0A-0383F144A5DC}" type="datetime1">
              <a:rPr lang="es-CR"/>
              <a:pPr>
                <a:defRPr/>
              </a:pPr>
              <a:t>11/02/2014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90B3-482D-4256-BC2B-19755361436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68313" y="1196975"/>
            <a:ext cx="8229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2317750"/>
            <a:ext cx="8229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3ECA130-F011-4E72-8531-D81FEAB034CB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/>
        </p:nvSpPr>
        <p:spPr bwMode="auto">
          <a:xfrm>
            <a:off x="1331640" y="3212976"/>
            <a:ext cx="648176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es-ES_tradnl" altLang="es-CR" sz="3200" b="1" dirty="0" smtClean="0">
                <a:latin typeface="Calibri" pitchFamily="34" charset="0"/>
              </a:rPr>
              <a:t>Metodologías para la Implementación en la Dirección y Gestión de Proyectos</a:t>
            </a:r>
            <a:endParaRPr lang="es-CR" altLang="es-CR" sz="3200" b="1" dirty="0"/>
          </a:p>
        </p:txBody>
      </p:sp>
      <p:sp>
        <p:nvSpPr>
          <p:cNvPr id="4" name="1 Título"/>
          <p:cNvSpPr>
            <a:spLocks noGrp="1"/>
          </p:cNvSpPr>
          <p:nvPr/>
        </p:nvSpPr>
        <p:spPr bwMode="auto">
          <a:xfrm>
            <a:off x="-6096" y="1124745"/>
            <a:ext cx="6481762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es-ES_tradnl" altLang="es-C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Curso Tópicos Especiales II para la Administración de Proyectos: Responsabilidad Social Corporativa y Desarrollo Sostenible</a:t>
            </a:r>
            <a:endParaRPr lang="es-CR" altLang="es-C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605" b="10129"/>
          <a:stretch/>
        </p:blipFill>
        <p:spPr bwMode="auto">
          <a:xfrm>
            <a:off x="0" y="0"/>
            <a:ext cx="9144000" cy="688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847" b="10345"/>
          <a:stretch/>
        </p:blipFill>
        <p:spPr bwMode="auto">
          <a:xfrm>
            <a:off x="-18892" y="1"/>
            <a:ext cx="9162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0991" r="17846" b="10345"/>
          <a:stretch/>
        </p:blipFill>
        <p:spPr bwMode="auto">
          <a:xfrm>
            <a:off x="0" y="-13811"/>
            <a:ext cx="9149862" cy="687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847" b="10129"/>
          <a:stretch/>
        </p:blipFill>
        <p:spPr bwMode="auto">
          <a:xfrm>
            <a:off x="0" y="-8179"/>
            <a:ext cx="9148617" cy="686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726" b="10560"/>
          <a:stretch/>
        </p:blipFill>
        <p:spPr bwMode="auto">
          <a:xfrm>
            <a:off x="0" y="0"/>
            <a:ext cx="91456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1207" r="17726" b="10560"/>
          <a:stretch/>
        </p:blipFill>
        <p:spPr bwMode="auto">
          <a:xfrm>
            <a:off x="-37783" y="0"/>
            <a:ext cx="91817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207" r="17605" b="10344"/>
          <a:stretch/>
        </p:blipFill>
        <p:spPr bwMode="auto">
          <a:xfrm>
            <a:off x="-17316" y="0"/>
            <a:ext cx="9197828" cy="688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726" b="10129"/>
          <a:stretch/>
        </p:blipFill>
        <p:spPr bwMode="auto">
          <a:xfrm>
            <a:off x="0" y="-8783"/>
            <a:ext cx="9149422" cy="686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11207" r="17726" b="10344"/>
          <a:stretch/>
        </p:blipFill>
        <p:spPr bwMode="auto">
          <a:xfrm>
            <a:off x="-31397" y="0"/>
            <a:ext cx="9175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726" b="10129"/>
          <a:stretch/>
        </p:blipFill>
        <p:spPr bwMode="auto">
          <a:xfrm>
            <a:off x="0" y="-4713"/>
            <a:ext cx="9144000" cy="686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13362" r="17726" b="9267"/>
          <a:stretch/>
        </p:blipFill>
        <p:spPr bwMode="auto">
          <a:xfrm>
            <a:off x="-96937" y="1"/>
            <a:ext cx="9226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1208" r="17726" b="10128"/>
          <a:stretch/>
        </p:blipFill>
        <p:spPr bwMode="auto">
          <a:xfrm>
            <a:off x="-22380" y="0"/>
            <a:ext cx="9166380" cy="688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0776" r="17605" b="9913"/>
          <a:stretch/>
        </p:blipFill>
        <p:spPr bwMode="auto">
          <a:xfrm>
            <a:off x="0" y="-80127"/>
            <a:ext cx="9144000" cy="693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847" b="10345"/>
          <a:stretch/>
        </p:blipFill>
        <p:spPr bwMode="auto">
          <a:xfrm>
            <a:off x="0" y="14141"/>
            <a:ext cx="9144000" cy="68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207" r="17605" b="10344"/>
          <a:stretch/>
        </p:blipFill>
        <p:spPr bwMode="auto">
          <a:xfrm>
            <a:off x="6281" y="1"/>
            <a:ext cx="9137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207" r="17605" b="10344"/>
          <a:stretch/>
        </p:blipFill>
        <p:spPr bwMode="auto">
          <a:xfrm>
            <a:off x="-12560" y="1"/>
            <a:ext cx="9156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1207" r="17605" b="10560"/>
          <a:stretch/>
        </p:blipFill>
        <p:spPr bwMode="auto">
          <a:xfrm>
            <a:off x="-105685" y="0"/>
            <a:ext cx="9249686" cy="68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0776" r="17727" b="10560"/>
          <a:stretch/>
        </p:blipFill>
        <p:spPr bwMode="auto">
          <a:xfrm>
            <a:off x="0" y="-40094"/>
            <a:ext cx="9144000" cy="68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847" b="10129"/>
          <a:stretch/>
        </p:blipFill>
        <p:spPr bwMode="auto">
          <a:xfrm>
            <a:off x="0" y="-20661"/>
            <a:ext cx="9144000" cy="686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726" b="10129"/>
          <a:stretch/>
        </p:blipFill>
        <p:spPr bwMode="auto">
          <a:xfrm>
            <a:off x="0" y="-31183"/>
            <a:ext cx="9179267" cy="688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0991" r="17605" b="10345"/>
          <a:stretch/>
        </p:blipFill>
        <p:spPr bwMode="auto">
          <a:xfrm>
            <a:off x="0" y="-6735"/>
            <a:ext cx="9159249" cy="686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637" r="17847" b="10345"/>
          <a:stretch/>
        </p:blipFill>
        <p:spPr bwMode="auto">
          <a:xfrm>
            <a:off x="1" y="3306"/>
            <a:ext cx="9144000" cy="68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9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423" r="17727" b="10560"/>
          <a:stretch/>
        </p:blipFill>
        <p:spPr bwMode="auto">
          <a:xfrm>
            <a:off x="-19396" y="0"/>
            <a:ext cx="9169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207" r="17727" b="10344"/>
          <a:stretch/>
        </p:blipFill>
        <p:spPr bwMode="auto">
          <a:xfrm>
            <a:off x="-19975" y="1"/>
            <a:ext cx="9163975" cy="68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11423" r="17727" b="10129"/>
          <a:stretch/>
        </p:blipFill>
        <p:spPr bwMode="auto">
          <a:xfrm>
            <a:off x="1" y="-33131"/>
            <a:ext cx="9144000" cy="689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968" b="10129"/>
          <a:stretch/>
        </p:blipFill>
        <p:spPr bwMode="auto">
          <a:xfrm>
            <a:off x="0" y="-18893"/>
            <a:ext cx="9144000" cy="687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0991" r="17605" b="10129"/>
          <a:stretch/>
        </p:blipFill>
        <p:spPr bwMode="auto">
          <a:xfrm>
            <a:off x="1" y="-14083"/>
            <a:ext cx="9144000" cy="68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423" r="17484" b="10345"/>
          <a:stretch/>
        </p:blipFill>
        <p:spPr bwMode="auto">
          <a:xfrm>
            <a:off x="-46317" y="1"/>
            <a:ext cx="92195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605" b="10129"/>
          <a:stretch/>
        </p:blipFill>
        <p:spPr bwMode="auto">
          <a:xfrm>
            <a:off x="0" y="-1702"/>
            <a:ext cx="9159766" cy="686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0776" r="17726" b="10344"/>
          <a:stretch/>
        </p:blipFill>
        <p:spPr bwMode="auto">
          <a:xfrm>
            <a:off x="1" y="-32305"/>
            <a:ext cx="9149422" cy="68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638" r="17605" b="10130"/>
          <a:stretch/>
        </p:blipFill>
        <p:spPr bwMode="auto">
          <a:xfrm>
            <a:off x="-37785" y="1"/>
            <a:ext cx="9181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0776" r="17726" b="10344"/>
          <a:stretch/>
        </p:blipFill>
        <p:spPr bwMode="auto">
          <a:xfrm>
            <a:off x="1" y="-55719"/>
            <a:ext cx="9180512" cy="691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637" r="17968" b="10345"/>
          <a:stretch/>
        </p:blipFill>
        <p:spPr bwMode="auto">
          <a:xfrm>
            <a:off x="-31490" y="1"/>
            <a:ext cx="9203132" cy="688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1207" r="17726" b="10344"/>
          <a:stretch/>
        </p:blipFill>
        <p:spPr bwMode="auto">
          <a:xfrm>
            <a:off x="-33365" y="0"/>
            <a:ext cx="9177365" cy="68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0991" r="17726" b="10561"/>
          <a:stretch/>
        </p:blipFill>
        <p:spPr bwMode="auto">
          <a:xfrm>
            <a:off x="-12557" y="0"/>
            <a:ext cx="91565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1423" r="17846" b="10129"/>
          <a:stretch/>
        </p:blipFill>
        <p:spPr bwMode="auto">
          <a:xfrm>
            <a:off x="0" y="10911"/>
            <a:ext cx="9144000" cy="684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847" b="10129"/>
          <a:stretch/>
        </p:blipFill>
        <p:spPr bwMode="auto">
          <a:xfrm>
            <a:off x="1" y="-6681"/>
            <a:ext cx="9144000" cy="687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637" r="17727" b="10345"/>
          <a:stretch/>
        </p:blipFill>
        <p:spPr bwMode="auto">
          <a:xfrm>
            <a:off x="11252" y="1"/>
            <a:ext cx="91692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1638" r="17605" b="10130"/>
          <a:stretch/>
        </p:blipFill>
        <p:spPr bwMode="auto">
          <a:xfrm>
            <a:off x="1" y="1"/>
            <a:ext cx="9149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423" r="17727" b="10129"/>
          <a:stretch/>
        </p:blipFill>
        <p:spPr bwMode="auto">
          <a:xfrm>
            <a:off x="0" y="-20056"/>
            <a:ext cx="9166509" cy="68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637" r="17605" b="10345"/>
          <a:stretch/>
        </p:blipFill>
        <p:spPr bwMode="auto">
          <a:xfrm>
            <a:off x="-35335" y="1"/>
            <a:ext cx="9188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423" r="17726" b="10560"/>
          <a:stretch/>
        </p:blipFill>
        <p:spPr bwMode="auto">
          <a:xfrm>
            <a:off x="-44203" y="0"/>
            <a:ext cx="91882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0991" r="17726" b="10129"/>
          <a:stretch/>
        </p:blipFill>
        <p:spPr bwMode="auto">
          <a:xfrm>
            <a:off x="0" y="1"/>
            <a:ext cx="91451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207" r="17484" b="10560"/>
          <a:stretch/>
        </p:blipFill>
        <p:spPr bwMode="auto">
          <a:xfrm>
            <a:off x="-20164" y="0"/>
            <a:ext cx="9200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0991" r="17727" b="10129"/>
          <a:stretch/>
        </p:blipFill>
        <p:spPr bwMode="auto">
          <a:xfrm>
            <a:off x="0" y="-56679"/>
            <a:ext cx="9144000" cy="69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1423" r="17605" b="10560"/>
          <a:stretch/>
        </p:blipFill>
        <p:spPr bwMode="auto">
          <a:xfrm>
            <a:off x="-11063" y="0"/>
            <a:ext cx="91882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1638" r="17726" b="10130"/>
          <a:stretch/>
        </p:blipFill>
        <p:spPr bwMode="auto">
          <a:xfrm>
            <a:off x="-60080" y="1"/>
            <a:ext cx="9181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207" r="17847" b="10560"/>
          <a:stretch/>
        </p:blipFill>
        <p:spPr bwMode="auto">
          <a:xfrm>
            <a:off x="0" y="-123"/>
            <a:ext cx="9144000" cy="68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10991" r="17726" b="10561"/>
          <a:stretch/>
        </p:blipFill>
        <p:spPr bwMode="auto">
          <a:xfrm>
            <a:off x="-31397" y="0"/>
            <a:ext cx="9175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0776" r="17605" b="10344"/>
          <a:stretch/>
        </p:blipFill>
        <p:spPr bwMode="auto">
          <a:xfrm>
            <a:off x="0" y="-51967"/>
            <a:ext cx="9175531" cy="69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207" r="17968" b="10129"/>
          <a:stretch/>
        </p:blipFill>
        <p:spPr bwMode="auto">
          <a:xfrm>
            <a:off x="0" y="-37787"/>
            <a:ext cx="9144000" cy="68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207" r="17605" b="10344"/>
          <a:stretch/>
        </p:blipFill>
        <p:spPr bwMode="auto">
          <a:xfrm>
            <a:off x="-31399" y="1"/>
            <a:ext cx="917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11207" r="17605" b="10129"/>
          <a:stretch/>
        </p:blipFill>
        <p:spPr bwMode="auto">
          <a:xfrm>
            <a:off x="0" y="16117"/>
            <a:ext cx="9176259" cy="687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207" r="17726" b="10560"/>
          <a:stretch/>
        </p:blipFill>
        <p:spPr bwMode="auto">
          <a:xfrm>
            <a:off x="0" y="-20582"/>
            <a:ext cx="9144000" cy="68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11207" r="17726" b="9914"/>
          <a:stretch/>
        </p:blipFill>
        <p:spPr bwMode="auto">
          <a:xfrm>
            <a:off x="0" y="-69367"/>
            <a:ext cx="9179707" cy="692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pt-uc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2447925"/>
          </a:xfrm>
        </p:spPr>
        <p:txBody>
          <a:bodyPr/>
          <a:lstStyle/>
          <a:p>
            <a:pPr eaLnBrk="1" hangingPunct="1"/>
            <a:r>
              <a:rPr lang="es-CR" altLang="es-CR" sz="7200" b="1" smtClean="0"/>
              <a:t>GRACIAS</a:t>
            </a: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58750" y="5733256"/>
            <a:ext cx="8985250" cy="821333"/>
          </a:xfrm>
        </p:spPr>
        <p:txBody>
          <a:bodyPr>
            <a:normAutofit/>
          </a:bodyPr>
          <a:lstStyle/>
          <a:p>
            <a:pPr marL="0" indent="0" algn="r" eaLnBrk="1" hangingPunct="1">
              <a:buNone/>
              <a:defRPr/>
            </a:pPr>
            <a:r>
              <a:rPr lang="es-CR" i="1" dirty="0" smtClean="0"/>
              <a:t>Elaborado por la Facultad de Proyectos de la UCI. </a:t>
            </a:r>
            <a:endParaRPr lang="es-CR" i="1" dirty="0"/>
          </a:p>
        </p:txBody>
      </p:sp>
    </p:spTree>
    <p:extLst>
      <p:ext uri="{BB962C8B-B14F-4D97-AF65-F5344CB8AC3E}">
        <p14:creationId xmlns:p14="http://schemas.microsoft.com/office/powerpoint/2010/main" val="22872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0991" r="17605" b="10129"/>
          <a:stretch/>
        </p:blipFill>
        <p:spPr bwMode="auto">
          <a:xfrm>
            <a:off x="0" y="-67763"/>
            <a:ext cx="9177581" cy="69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1207" r="17846" b="10344"/>
          <a:stretch/>
        </p:blipFill>
        <p:spPr bwMode="auto">
          <a:xfrm>
            <a:off x="0" y="-17007"/>
            <a:ext cx="9179267" cy="687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10991" r="17605" b="10129"/>
          <a:stretch/>
        </p:blipFill>
        <p:spPr bwMode="auto">
          <a:xfrm>
            <a:off x="0" y="-42423"/>
            <a:ext cx="9144000" cy="690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9195</TotalTime>
  <Words>38</Words>
  <Application>Microsoft Office PowerPoint</Application>
  <PresentationFormat>Presentación en pantalla (4:3)</PresentationFormat>
  <Paragraphs>4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abustamante</dc:creator>
  <cp:lastModifiedBy>Fabio Muñoz</cp:lastModifiedBy>
  <cp:revision>102</cp:revision>
  <dcterms:created xsi:type="dcterms:W3CDTF">2012-05-28T23:03:22Z</dcterms:created>
  <dcterms:modified xsi:type="dcterms:W3CDTF">2014-02-11T23:33:22Z</dcterms:modified>
</cp:coreProperties>
</file>