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398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339" r:id="rId22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9" autoAdjust="0"/>
    <p:restoredTop sz="99819" autoAdjust="0"/>
  </p:normalViewPr>
  <p:slideViewPr>
    <p:cSldViewPr>
      <p:cViewPr>
        <p:scale>
          <a:sx n="55" d="100"/>
          <a:sy n="55" d="100"/>
        </p:scale>
        <p:origin x="-187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006F01F-AE57-4CEA-8622-92D8FC1739A2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374F339-C030-42F9-B752-CD022FB49D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97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5F95ED0-B7ED-4277-887E-8FBF60FBBAAB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E7E8F64-7EF3-4328-844D-4BF77D300E1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7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A49CB7-63EF-4A18-868B-C5CCDFB17F6E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42DE-2CED-474E-BB89-B6396B938168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155CC1-8F9F-49BF-857A-075D9928D2A4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6F0B-0DE9-4AC3-8814-A74CFFDC2082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90676B-A219-4940-88E6-6D1E80BB75B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6E79-A0F4-4A43-A3BA-6504E5B801E2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C55B3C-9AAF-4B32-907C-0DF420E8EAF0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A97B-8E28-4F73-978A-F2078E2CDE04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211829-9831-4C86-84BB-C1A3342346E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E69F-1F5B-4C63-AE14-F2C20504646E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0655C7-61C7-4DA9-A36E-7EAA518DCCF8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FE6E-C991-491E-A517-7B89D4C380E0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F48652-AE3F-427A-8B87-D043AA62156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E467-5EB5-47D2-9E75-FA922F7811C8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3AEDCB-B700-4FBD-98D5-E401DC46774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74AA-D028-45BC-84FC-74A71B78F0B8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65EAAD-6701-43B1-AB8D-DE6F78F4C1E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F618-520D-4502-BB71-3FC798FF717D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36DF44-7A43-4F5A-BA31-1903EB7D6D65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A1F8-08EC-4A15-B91E-C191DEEFE5FD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07881F-0F8A-4306-8E0A-0383F144A5DC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90B3-482D-4256-BC2B-197553614362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317750"/>
            <a:ext cx="8229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ECA130-F011-4E72-8531-D81FEAB034CB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/>
        </p:nvSpPr>
        <p:spPr bwMode="auto">
          <a:xfrm>
            <a:off x="1331640" y="3212976"/>
            <a:ext cx="64817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s-ES_tradnl" altLang="es-CR" sz="3200" b="1" dirty="0" smtClean="0">
                <a:latin typeface="Calibri" pitchFamily="34" charset="0"/>
              </a:rPr>
              <a:t>Metodologías para la Implementación en la Dirección y Gestión de Proyectos (Tercera parte)</a:t>
            </a:r>
            <a:endParaRPr lang="es-CR" altLang="es-CR" sz="3200" b="1" dirty="0"/>
          </a:p>
        </p:txBody>
      </p:sp>
      <p:sp>
        <p:nvSpPr>
          <p:cNvPr id="4" name="1 Título"/>
          <p:cNvSpPr>
            <a:spLocks noGrp="1"/>
          </p:cNvSpPr>
          <p:nvPr/>
        </p:nvSpPr>
        <p:spPr bwMode="auto">
          <a:xfrm>
            <a:off x="-6096" y="1124745"/>
            <a:ext cx="6481762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s-ES_tradnl" altLang="es-C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Curso Tópicos Especiales II para la Administración de Proyectos: Responsabilidad Social Corporativa y Desarrollo Sostenible</a:t>
            </a:r>
            <a:endParaRPr lang="es-CR" altLang="es-C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Procesos de la Negociación y poder de la negociación</a:t>
            </a:r>
            <a:endParaRPr lang="es-CR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1" t="13793" r="14212" b="23276"/>
          <a:stretch/>
        </p:blipFill>
        <p:spPr bwMode="auto">
          <a:xfrm>
            <a:off x="35496" y="2203360"/>
            <a:ext cx="4004442" cy="460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7" t="25000" r="15908" b="21551"/>
          <a:stretch/>
        </p:blipFill>
        <p:spPr bwMode="auto">
          <a:xfrm>
            <a:off x="4788024" y="2550201"/>
            <a:ext cx="3972910" cy="39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9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Gestión de Conflictos</a:t>
            </a:r>
            <a:endParaRPr lang="es-CR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38793" r="26571" b="16379"/>
          <a:stretch/>
        </p:blipFill>
        <p:spPr bwMode="auto">
          <a:xfrm>
            <a:off x="467544" y="2102113"/>
            <a:ext cx="8676457" cy="472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88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Gestión de Conflictos</a:t>
            </a:r>
            <a:endParaRPr lang="es-CR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4655" r="19301" b="35776"/>
          <a:stretch/>
        </p:blipFill>
        <p:spPr bwMode="auto">
          <a:xfrm>
            <a:off x="251520" y="2145393"/>
            <a:ext cx="8892480" cy="471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9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Gestión de Conflictos</a:t>
            </a:r>
            <a:endParaRPr lang="es-CR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3" t="21121" r="31418" b="22845"/>
          <a:stretch/>
        </p:blipFill>
        <p:spPr bwMode="auto">
          <a:xfrm>
            <a:off x="3059832" y="1975643"/>
            <a:ext cx="6084168" cy="488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2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20367" r="19223" b="26185"/>
          <a:stretch/>
        </p:blipFill>
        <p:spPr bwMode="auto">
          <a:xfrm>
            <a:off x="251519" y="1412776"/>
            <a:ext cx="8892481" cy="545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153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La fase de cierre de </a:t>
            </a:r>
            <a:r>
              <a:rPr lang="es-CR" sz="2800" b="1" dirty="0" err="1" smtClean="0"/>
              <a:t>PRiSM</a:t>
            </a:r>
            <a:r>
              <a:rPr lang="es-CR" sz="2800" b="1" dirty="0" smtClean="0"/>
              <a:t> y Revisiones… </a:t>
            </a:r>
            <a:endParaRPr lang="es-CR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29742" r="22936" b="25431"/>
          <a:stretch/>
        </p:blipFill>
        <p:spPr bwMode="auto">
          <a:xfrm>
            <a:off x="1" y="2118892"/>
            <a:ext cx="9144000" cy="47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05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La fase de cierre de </a:t>
            </a:r>
            <a:r>
              <a:rPr lang="es-CR" sz="2800" b="1" dirty="0" err="1" smtClean="0"/>
              <a:t>PRiSM</a:t>
            </a:r>
            <a:r>
              <a:rPr lang="es-CR" sz="2800" b="1" dirty="0" smtClean="0"/>
              <a:t> y Revisiones… </a:t>
            </a:r>
            <a:endParaRPr lang="es-CR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21551" r="17120" b="34483"/>
          <a:stretch/>
        </p:blipFill>
        <p:spPr bwMode="auto">
          <a:xfrm>
            <a:off x="-54381" y="2996953"/>
            <a:ext cx="9198381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22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La fase de cierre de </a:t>
            </a:r>
            <a:r>
              <a:rPr lang="es-CR" sz="2800" b="1" dirty="0" err="1" smtClean="0"/>
              <a:t>PRiSM</a:t>
            </a:r>
            <a:r>
              <a:rPr lang="es-CR" sz="2800" b="1" dirty="0" smtClean="0"/>
              <a:t> y Revisiones… </a:t>
            </a:r>
            <a:endParaRPr lang="es-CR" sz="28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33298" r="17042" b="26185"/>
          <a:stretch/>
        </p:blipFill>
        <p:spPr bwMode="auto">
          <a:xfrm>
            <a:off x="53661" y="3342290"/>
            <a:ext cx="9113806" cy="351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Revisiones del proyecto</a:t>
            </a:r>
            <a:endParaRPr lang="es-CR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t="15518" r="21240" b="33620"/>
          <a:stretch/>
        </p:blipFill>
        <p:spPr bwMode="auto">
          <a:xfrm>
            <a:off x="1547664" y="2995447"/>
            <a:ext cx="7094484" cy="37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4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Revisiones del proyecto</a:t>
            </a:r>
            <a:endParaRPr lang="es-CR" sz="28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t="18965" r="27541" b="15948"/>
          <a:stretch/>
        </p:blipFill>
        <p:spPr bwMode="auto">
          <a:xfrm>
            <a:off x="3346543" y="2052190"/>
            <a:ext cx="5833241" cy="47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7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sz="2800" b="1" dirty="0" smtClean="0"/>
              <a:t>Procesos de Configuración</a:t>
            </a:r>
            <a:endParaRPr lang="es-CR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22135" r="17277" b="45834"/>
          <a:stretch/>
        </p:blipFill>
        <p:spPr bwMode="auto">
          <a:xfrm>
            <a:off x="-12714" y="2852936"/>
            <a:ext cx="915671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00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Revisiones del proyecto</a:t>
            </a:r>
            <a:endParaRPr lang="es-CR" sz="28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t="18965" r="27541" b="15948"/>
          <a:stretch/>
        </p:blipFill>
        <p:spPr bwMode="auto">
          <a:xfrm>
            <a:off x="3346543" y="2052190"/>
            <a:ext cx="5833241" cy="47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15086" r="21725" b="10776"/>
          <a:stretch/>
        </p:blipFill>
        <p:spPr bwMode="auto">
          <a:xfrm>
            <a:off x="2844172" y="2052190"/>
            <a:ext cx="6059376" cy="480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35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-uci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2447925"/>
          </a:xfrm>
        </p:spPr>
        <p:txBody>
          <a:bodyPr/>
          <a:lstStyle/>
          <a:p>
            <a:pPr eaLnBrk="1" hangingPunct="1"/>
            <a:r>
              <a:rPr lang="es-CR" altLang="es-CR" sz="7200" b="1" dirty="0" smtClean="0"/>
              <a:t>GRACIAS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58750" y="5733256"/>
            <a:ext cx="8985250" cy="821333"/>
          </a:xfrm>
        </p:spPr>
        <p:txBody>
          <a:bodyPr>
            <a:normAutofit/>
          </a:bodyPr>
          <a:lstStyle/>
          <a:p>
            <a:pPr marL="0" indent="0" algn="r" eaLnBrk="1" hangingPunct="1">
              <a:buNone/>
              <a:defRPr/>
            </a:pPr>
            <a:r>
              <a:rPr lang="es-CR" i="1" dirty="0" smtClean="0"/>
              <a:t>Elaborado por la Facultad de Proyectos de la UCI. </a:t>
            </a:r>
            <a:endParaRPr lang="es-CR" i="1" dirty="0"/>
          </a:p>
        </p:txBody>
      </p:sp>
    </p:spTree>
    <p:extLst>
      <p:ext uri="{BB962C8B-B14F-4D97-AF65-F5344CB8AC3E}">
        <p14:creationId xmlns:p14="http://schemas.microsoft.com/office/powerpoint/2010/main" val="22872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sz="2800" b="1" dirty="0" smtClean="0"/>
              <a:t>Procesos de Configuración</a:t>
            </a:r>
            <a:endParaRPr lang="es-CR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 t="22953" r="14861" b="30496"/>
          <a:stretch/>
        </p:blipFill>
        <p:spPr bwMode="auto">
          <a:xfrm>
            <a:off x="-646381" y="2564905"/>
            <a:ext cx="980109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51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3988311" cy="1831344"/>
          </a:xfrm>
        </p:spPr>
        <p:txBody>
          <a:bodyPr/>
          <a:lstStyle/>
          <a:p>
            <a:pPr algn="l"/>
            <a:r>
              <a:rPr lang="es-CR" sz="2800" b="1" dirty="0" smtClean="0"/>
              <a:t>Habilidades de Comunicación…</a:t>
            </a:r>
            <a:endParaRPr lang="es-C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14655" r="31660" b="13792"/>
          <a:stretch/>
        </p:blipFill>
        <p:spPr bwMode="auto">
          <a:xfrm>
            <a:off x="3988311" y="1597632"/>
            <a:ext cx="5171090" cy="523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2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093600"/>
            <a:ext cx="2843808" cy="1831344"/>
          </a:xfrm>
        </p:spPr>
        <p:txBody>
          <a:bodyPr/>
          <a:lstStyle/>
          <a:p>
            <a:pPr algn="l"/>
            <a:r>
              <a:rPr lang="es-CR" sz="2800" b="1" dirty="0" smtClean="0"/>
              <a:t>Habilidades de Comunicación…</a:t>
            </a:r>
            <a:endParaRPr lang="es-CR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 t="15518" r="19059" b="14654"/>
          <a:stretch/>
        </p:blipFill>
        <p:spPr bwMode="auto">
          <a:xfrm>
            <a:off x="2707310" y="2204864"/>
            <a:ext cx="6436689" cy="46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6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Gestión de la Información</a:t>
            </a:r>
            <a:endParaRPr lang="es-C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35346" r="17847" b="39223"/>
          <a:stretch/>
        </p:blipFill>
        <p:spPr bwMode="auto">
          <a:xfrm>
            <a:off x="-188974" y="2780928"/>
            <a:ext cx="9441494" cy="2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9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Gestión de la Información</a:t>
            </a:r>
            <a:endParaRPr lang="es-CR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17242" r="26571" b="35776"/>
          <a:stretch/>
        </p:blipFill>
        <p:spPr bwMode="auto">
          <a:xfrm>
            <a:off x="1043608" y="2068965"/>
            <a:ext cx="8100392" cy="479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Gestión de la Información</a:t>
            </a:r>
            <a:endParaRPr lang="es-CR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2" t="18534" r="31418" b="24570"/>
          <a:stretch/>
        </p:blipFill>
        <p:spPr bwMode="auto">
          <a:xfrm>
            <a:off x="2915817" y="2025385"/>
            <a:ext cx="6228184" cy="48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5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3600"/>
            <a:ext cx="9143999" cy="1183272"/>
          </a:xfrm>
        </p:spPr>
        <p:txBody>
          <a:bodyPr/>
          <a:lstStyle/>
          <a:p>
            <a:pPr algn="l"/>
            <a:r>
              <a:rPr lang="es-CR" sz="2800" b="1" dirty="0" smtClean="0"/>
              <a:t>Habilidades de negociación</a:t>
            </a:r>
            <a:endParaRPr lang="es-CR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4" t="37500" r="19301" b="25000"/>
          <a:stretch/>
        </p:blipFill>
        <p:spPr bwMode="auto">
          <a:xfrm>
            <a:off x="41761" y="3501008"/>
            <a:ext cx="9096665" cy="33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372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9439</TotalTime>
  <Words>125</Words>
  <Application>Microsoft Office PowerPoint</Application>
  <PresentationFormat>Presentación en pantalla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Procesos de Configuración</vt:lpstr>
      <vt:lpstr>Procesos de Configuración</vt:lpstr>
      <vt:lpstr>Habilidades de Comunicación…</vt:lpstr>
      <vt:lpstr>Habilidades de Comunicación…</vt:lpstr>
      <vt:lpstr>Gestión de la Información</vt:lpstr>
      <vt:lpstr>Gestión de la Información</vt:lpstr>
      <vt:lpstr>Gestión de la Información</vt:lpstr>
      <vt:lpstr>Habilidades de negociación</vt:lpstr>
      <vt:lpstr>Procesos de la Negociación y poder de la negociación</vt:lpstr>
      <vt:lpstr>Gestión de Conflictos</vt:lpstr>
      <vt:lpstr>Gestión de Conflictos</vt:lpstr>
      <vt:lpstr>Gestión de Conflictos</vt:lpstr>
      <vt:lpstr>Presentación de PowerPoint</vt:lpstr>
      <vt:lpstr>La fase de cierre de PRiSM y Revisiones… </vt:lpstr>
      <vt:lpstr>La fase de cierre de PRiSM y Revisiones… </vt:lpstr>
      <vt:lpstr>La fase de cierre de PRiSM y Revisiones… </vt:lpstr>
      <vt:lpstr>Revisiones del proyecto</vt:lpstr>
      <vt:lpstr>Revisiones del proyecto</vt:lpstr>
      <vt:lpstr>Revisiones del proyecto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abustamante</dc:creator>
  <cp:lastModifiedBy>Fabio Muñoz</cp:lastModifiedBy>
  <cp:revision>113</cp:revision>
  <dcterms:created xsi:type="dcterms:W3CDTF">2012-05-28T23:03:22Z</dcterms:created>
  <dcterms:modified xsi:type="dcterms:W3CDTF">2014-02-12T21:58:56Z</dcterms:modified>
</cp:coreProperties>
</file>