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7" r:id="rId2"/>
    <p:sldId id="269" r:id="rId3"/>
    <p:sldId id="270" r:id="rId4"/>
    <p:sldId id="271" r:id="rId5"/>
    <p:sldId id="272" r:id="rId6"/>
    <p:sldId id="273" r:id="rId7"/>
    <p:sldId id="274" r:id="rId8"/>
    <p:sldId id="275" r:id="rId9"/>
    <p:sldId id="276" r:id="rId10"/>
  </p:sldIdLst>
  <p:sldSz cx="9144000" cy="6858000" type="screen4x3"/>
  <p:notesSz cx="6858000" cy="9144000"/>
  <p:defaultTextStyle>
    <a:defPPr>
      <a:defRPr lang="es-C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1446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8" d="100"/>
          <a:sy n="68" d="100"/>
        </p:scale>
        <p:origin x="-3010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C2671F6-D09A-468F-BBBE-F3662B3700B6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R"/>
        </a:p>
      </dgm:t>
    </dgm:pt>
    <dgm:pt modelId="{B3A155A6-0B13-43D9-8A9D-495DE8757F56}">
      <dgm:prSet phldrT="[Texto]"/>
      <dgm:spPr/>
      <dgm:t>
        <a:bodyPr/>
        <a:lstStyle/>
        <a:p>
          <a:r>
            <a:rPr lang="es-ES" dirty="0" smtClean="0"/>
            <a:t>Marco Teórico</a:t>
          </a:r>
          <a:endParaRPr lang="es-CR" dirty="0"/>
        </a:p>
      </dgm:t>
    </dgm:pt>
    <dgm:pt modelId="{EBE0F8CB-CBC8-432C-AF5D-65FA605D50F3}" type="parTrans" cxnId="{DB2E8142-7194-4E67-B9F8-47088BFFED2E}">
      <dgm:prSet/>
      <dgm:spPr/>
      <dgm:t>
        <a:bodyPr/>
        <a:lstStyle/>
        <a:p>
          <a:endParaRPr lang="es-CR"/>
        </a:p>
      </dgm:t>
    </dgm:pt>
    <dgm:pt modelId="{80D1B47B-B63E-4219-8E47-7B92281E33A9}" type="sibTrans" cxnId="{DB2E8142-7194-4E67-B9F8-47088BFFED2E}">
      <dgm:prSet/>
      <dgm:spPr/>
      <dgm:t>
        <a:bodyPr/>
        <a:lstStyle/>
        <a:p>
          <a:endParaRPr lang="es-CR"/>
        </a:p>
      </dgm:t>
    </dgm:pt>
    <dgm:pt modelId="{CAC28DED-B937-4BBB-A7DA-A7483EA7578D}" type="pres">
      <dgm:prSet presAssocID="{7C2671F6-D09A-468F-BBBE-F3662B3700B6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CR"/>
        </a:p>
      </dgm:t>
    </dgm:pt>
    <dgm:pt modelId="{D387031B-77A3-4C7A-A2FB-19A615307B4B}" type="pres">
      <dgm:prSet presAssocID="{B3A155A6-0B13-43D9-8A9D-495DE8757F56}" presName="parentLin" presStyleCnt="0"/>
      <dgm:spPr/>
    </dgm:pt>
    <dgm:pt modelId="{3AAD72D8-513A-4F51-B697-7CDBBA45D9FC}" type="pres">
      <dgm:prSet presAssocID="{B3A155A6-0B13-43D9-8A9D-495DE8757F56}" presName="parentLeftMargin" presStyleLbl="node1" presStyleIdx="0" presStyleCnt="1"/>
      <dgm:spPr/>
      <dgm:t>
        <a:bodyPr/>
        <a:lstStyle/>
        <a:p>
          <a:endParaRPr lang="es-CR"/>
        </a:p>
      </dgm:t>
    </dgm:pt>
    <dgm:pt modelId="{77424CB8-D5CA-4896-A83B-5A4BC8368886}" type="pres">
      <dgm:prSet presAssocID="{B3A155A6-0B13-43D9-8A9D-495DE8757F56}" presName="parentText" presStyleLbl="node1" presStyleIdx="0" presStyleCnt="1" custAng="1149655" custLinFactNeighborY="1513">
        <dgm:presLayoutVars>
          <dgm:chMax val="0"/>
          <dgm:bulletEnabled val="1"/>
        </dgm:presLayoutVars>
      </dgm:prSet>
      <dgm:spPr/>
      <dgm:t>
        <a:bodyPr/>
        <a:lstStyle/>
        <a:p>
          <a:endParaRPr lang="es-CR"/>
        </a:p>
      </dgm:t>
    </dgm:pt>
    <dgm:pt modelId="{8941C872-3CD8-4FE0-AC64-2A56B802FA42}" type="pres">
      <dgm:prSet presAssocID="{B3A155A6-0B13-43D9-8A9D-495DE8757F56}" presName="negativeSpace" presStyleCnt="0"/>
      <dgm:spPr/>
    </dgm:pt>
    <dgm:pt modelId="{111BEAC5-C824-4CDD-8667-BFD59D0C0740}" type="pres">
      <dgm:prSet presAssocID="{B3A155A6-0B13-43D9-8A9D-495DE8757F56}" presName="childText" presStyleLbl="conFgAcc1" presStyleIdx="0" presStyleCnt="1">
        <dgm:presLayoutVars>
          <dgm:bulletEnabled val="1"/>
        </dgm:presLayoutVars>
      </dgm:prSet>
      <dgm:spPr/>
    </dgm:pt>
  </dgm:ptLst>
  <dgm:cxnLst>
    <dgm:cxn modelId="{8BF97039-BD69-4C44-9F91-F46E81D9DBA6}" type="presOf" srcId="{7C2671F6-D09A-468F-BBBE-F3662B3700B6}" destId="{CAC28DED-B937-4BBB-A7DA-A7483EA7578D}" srcOrd="0" destOrd="0" presId="urn:microsoft.com/office/officeart/2005/8/layout/list1"/>
    <dgm:cxn modelId="{0BD80476-BE7F-49A2-A459-6B546BD0FD74}" type="presOf" srcId="{B3A155A6-0B13-43D9-8A9D-495DE8757F56}" destId="{3AAD72D8-513A-4F51-B697-7CDBBA45D9FC}" srcOrd="0" destOrd="0" presId="urn:microsoft.com/office/officeart/2005/8/layout/list1"/>
    <dgm:cxn modelId="{DB2E8142-7194-4E67-B9F8-47088BFFED2E}" srcId="{7C2671F6-D09A-468F-BBBE-F3662B3700B6}" destId="{B3A155A6-0B13-43D9-8A9D-495DE8757F56}" srcOrd="0" destOrd="0" parTransId="{EBE0F8CB-CBC8-432C-AF5D-65FA605D50F3}" sibTransId="{80D1B47B-B63E-4219-8E47-7B92281E33A9}"/>
    <dgm:cxn modelId="{BE89DAC3-B8B0-4C46-9E60-C3D57FA694EB}" type="presOf" srcId="{B3A155A6-0B13-43D9-8A9D-495DE8757F56}" destId="{77424CB8-D5CA-4896-A83B-5A4BC8368886}" srcOrd="1" destOrd="0" presId="urn:microsoft.com/office/officeart/2005/8/layout/list1"/>
    <dgm:cxn modelId="{52B076E9-2C10-453C-982F-9AE118F894CD}" type="presParOf" srcId="{CAC28DED-B937-4BBB-A7DA-A7483EA7578D}" destId="{D387031B-77A3-4C7A-A2FB-19A615307B4B}" srcOrd="0" destOrd="0" presId="urn:microsoft.com/office/officeart/2005/8/layout/list1"/>
    <dgm:cxn modelId="{51369568-EC80-4003-B835-130D9FF88969}" type="presParOf" srcId="{D387031B-77A3-4C7A-A2FB-19A615307B4B}" destId="{3AAD72D8-513A-4F51-B697-7CDBBA45D9FC}" srcOrd="0" destOrd="0" presId="urn:microsoft.com/office/officeart/2005/8/layout/list1"/>
    <dgm:cxn modelId="{25757EA7-57FD-41EA-AFE4-4347D8CCA25E}" type="presParOf" srcId="{D387031B-77A3-4C7A-A2FB-19A615307B4B}" destId="{77424CB8-D5CA-4896-A83B-5A4BC8368886}" srcOrd="1" destOrd="0" presId="urn:microsoft.com/office/officeart/2005/8/layout/list1"/>
    <dgm:cxn modelId="{44D88786-78D3-4D93-AE11-EA16CBD1760D}" type="presParOf" srcId="{CAC28DED-B937-4BBB-A7DA-A7483EA7578D}" destId="{8941C872-3CD8-4FE0-AC64-2A56B802FA42}" srcOrd="1" destOrd="0" presId="urn:microsoft.com/office/officeart/2005/8/layout/list1"/>
    <dgm:cxn modelId="{FD2E7B0C-F971-4CBF-AF2E-43CDDA93E708}" type="presParOf" srcId="{CAC28DED-B937-4BBB-A7DA-A7483EA7578D}" destId="{111BEAC5-C824-4CDD-8667-BFD59D0C0740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2340B1-4111-40A4-B97B-D4C2D2FA3FC6}" type="datetimeFigureOut">
              <a:rPr lang="es-CR" smtClean="0"/>
              <a:t>03/09/2015</a:t>
            </a:fld>
            <a:endParaRPr lang="es-C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7C6FFB-4624-4674-A235-38D92F911CAC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444943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R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CCD0B4-7D05-4E19-AC5A-0DAB128AF5C3}" type="datetimeFigureOut">
              <a:rPr lang="es-CR" smtClean="0"/>
              <a:t>03/09/2015</a:t>
            </a:fld>
            <a:endParaRPr lang="es-CR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R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BA0E1C-7809-4C9E-B1D0-68942474C992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9768361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CR" altLang="es-CR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16FE555-31F0-4580-A96B-607192C340EB}" type="slidenum">
              <a:rPr lang="es-ES_tradnl" smtClean="0"/>
              <a:pPr>
                <a:defRPr/>
              </a:pPr>
              <a:t>1</a:t>
            </a:fld>
            <a:endParaRPr lang="es-ES_tradnl" smtClean="0"/>
          </a:p>
        </p:txBody>
      </p:sp>
    </p:spTree>
    <p:extLst>
      <p:ext uri="{BB962C8B-B14F-4D97-AF65-F5344CB8AC3E}">
        <p14:creationId xmlns:p14="http://schemas.microsoft.com/office/powerpoint/2010/main" val="23347267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CR" altLang="es-CR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D6CEC65-9C0A-48CE-A231-CEEF4712B52C}" type="slidenum">
              <a:rPr lang="es-ES_tradnl" smtClean="0"/>
              <a:pPr>
                <a:defRPr/>
              </a:pPr>
              <a:t>2</a:t>
            </a:fld>
            <a:endParaRPr lang="es-ES_tradnl" smtClean="0"/>
          </a:p>
        </p:txBody>
      </p:sp>
    </p:spTree>
    <p:extLst>
      <p:ext uri="{BB962C8B-B14F-4D97-AF65-F5344CB8AC3E}">
        <p14:creationId xmlns:p14="http://schemas.microsoft.com/office/powerpoint/2010/main" val="4739118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FFC20-8843-4983-A698-F1A7030AD0CE}" type="datetimeFigureOut">
              <a:rPr lang="es-CR" smtClean="0"/>
              <a:t>03/09/2015</a:t>
            </a:fld>
            <a:endParaRPr lang="es-C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5E0D-4914-4832-B9FD-88BF683806B9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6743903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FFC20-8843-4983-A698-F1A7030AD0CE}" type="datetimeFigureOut">
              <a:rPr lang="es-CR" smtClean="0"/>
              <a:t>03/09/2015</a:t>
            </a:fld>
            <a:endParaRPr lang="es-C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5E0D-4914-4832-B9FD-88BF683806B9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2373591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FFC20-8843-4983-A698-F1A7030AD0CE}" type="datetimeFigureOut">
              <a:rPr lang="es-CR" smtClean="0"/>
              <a:t>03/09/2015</a:t>
            </a:fld>
            <a:endParaRPr lang="es-C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5E0D-4914-4832-B9FD-88BF683806B9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0362763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FFC20-8843-4983-A698-F1A7030AD0CE}" type="datetimeFigureOut">
              <a:rPr lang="es-CR" smtClean="0"/>
              <a:t>03/09/2015</a:t>
            </a:fld>
            <a:endParaRPr lang="es-C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5E0D-4914-4832-B9FD-88BF683806B9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0569422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FFC20-8843-4983-A698-F1A7030AD0CE}" type="datetimeFigureOut">
              <a:rPr lang="es-CR" smtClean="0"/>
              <a:t>03/09/2015</a:t>
            </a:fld>
            <a:endParaRPr lang="es-C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5E0D-4914-4832-B9FD-88BF683806B9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9202953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FFC20-8843-4983-A698-F1A7030AD0CE}" type="datetimeFigureOut">
              <a:rPr lang="es-CR" smtClean="0"/>
              <a:t>03/09/2015</a:t>
            </a:fld>
            <a:endParaRPr lang="es-C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5E0D-4914-4832-B9FD-88BF683806B9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8186842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FFC20-8843-4983-A698-F1A7030AD0CE}" type="datetimeFigureOut">
              <a:rPr lang="es-CR" smtClean="0"/>
              <a:t>03/09/2015</a:t>
            </a:fld>
            <a:endParaRPr lang="es-C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5E0D-4914-4832-B9FD-88BF683806B9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0212449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FFC20-8843-4983-A698-F1A7030AD0CE}" type="datetimeFigureOut">
              <a:rPr lang="es-CR" smtClean="0"/>
              <a:t>03/09/2015</a:t>
            </a:fld>
            <a:endParaRPr lang="es-C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5E0D-4914-4832-B9FD-88BF683806B9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431987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FFC20-8843-4983-A698-F1A7030AD0CE}" type="datetimeFigureOut">
              <a:rPr lang="es-CR" smtClean="0"/>
              <a:t>03/09/2015</a:t>
            </a:fld>
            <a:endParaRPr lang="es-C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5E0D-4914-4832-B9FD-88BF683806B9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0302381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FFC20-8843-4983-A698-F1A7030AD0CE}" type="datetimeFigureOut">
              <a:rPr lang="es-CR" smtClean="0"/>
              <a:t>03/09/2015</a:t>
            </a:fld>
            <a:endParaRPr lang="es-C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5E0D-4914-4832-B9FD-88BF683806B9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8200781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FFC20-8843-4983-A698-F1A7030AD0CE}" type="datetimeFigureOut">
              <a:rPr lang="es-CR" smtClean="0"/>
              <a:t>03/09/2015</a:t>
            </a:fld>
            <a:endParaRPr lang="es-C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5E0D-4914-4832-B9FD-88BF683806B9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8942517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0FFC20-8843-4983-A698-F1A7030AD0CE}" type="datetimeFigureOut">
              <a:rPr lang="es-CR" smtClean="0"/>
              <a:t>03/09/2015</a:t>
            </a:fld>
            <a:endParaRPr lang="es-C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155E0D-4914-4832-B9FD-88BF683806B9}" type="slidenum">
              <a:rPr lang="es-CR" smtClean="0"/>
              <a:t>‹Nº›</a:t>
            </a:fld>
            <a:endParaRPr lang="es-CR"/>
          </a:p>
        </p:txBody>
      </p:sp>
      <p:pic>
        <p:nvPicPr>
          <p:cNvPr id="1026" name="Picture 2" descr="C:\Users\rfonseca\Dropbox\UCI\Logos\logo-UCI-curvas.jpg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2808" y="44624"/>
            <a:ext cx="1835696" cy="7923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rfonseca\Dropbox\UCI\Logos\gspm.jpg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65" y="6088176"/>
            <a:ext cx="1614915" cy="6970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887705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B352224-DA5C-4F89-BBD2-593027B3364F}" type="slidenum">
              <a:rPr lang="es-ES"/>
              <a:pPr>
                <a:defRPr/>
              </a:pPr>
              <a:t>1</a:t>
            </a:fld>
            <a:endParaRPr lang="es-ES"/>
          </a:p>
        </p:txBody>
      </p:sp>
      <p:sp>
        <p:nvSpPr>
          <p:cNvPr id="3075" name="Rectangle 7"/>
          <p:cNvSpPr>
            <a:spLocks noChangeArrowheads="1"/>
          </p:cNvSpPr>
          <p:nvPr/>
        </p:nvSpPr>
        <p:spPr bwMode="auto">
          <a:xfrm>
            <a:off x="72008" y="981075"/>
            <a:ext cx="9036496" cy="1655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CR" altLang="es-CR" b="1" i="1" dirty="0">
                <a:latin typeface="+mj-lt"/>
              </a:rPr>
              <a:t>Seminario de </a:t>
            </a:r>
            <a:r>
              <a:rPr lang="es-CR" altLang="es-CR" b="1" i="1" dirty="0" smtClean="0">
                <a:latin typeface="+mj-lt"/>
              </a:rPr>
              <a:t>Graduación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CR" altLang="es-CR" b="1" i="1" dirty="0" smtClean="0">
                <a:latin typeface="+mj-lt"/>
              </a:rPr>
              <a:t>Preparación para proyecto final de graduación</a:t>
            </a:r>
            <a:endParaRPr lang="en-US" altLang="es-CR" b="1" i="1" dirty="0">
              <a:latin typeface="+mj-lt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0" y="44624"/>
            <a:ext cx="9144000" cy="10068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defRPr/>
            </a:pPr>
            <a:r>
              <a:rPr lang="en-US" sz="2600" b="1" kern="0" dirty="0" err="1">
                <a:latin typeface="Calibri" panose="020F0502020204030204" pitchFamily="34" charset="0"/>
              </a:rPr>
              <a:t>Maestría</a:t>
            </a:r>
            <a:r>
              <a:rPr lang="en-US" sz="2600" b="1" kern="0" dirty="0">
                <a:latin typeface="Calibri" panose="020F0502020204030204" pitchFamily="34" charset="0"/>
              </a:rPr>
              <a:t> </a:t>
            </a:r>
            <a:r>
              <a:rPr lang="en-US" sz="2600" b="1" kern="0" dirty="0" err="1" smtClean="0">
                <a:latin typeface="Calibri" panose="020F0502020204030204" pitchFamily="34" charset="0"/>
              </a:rPr>
              <a:t>en</a:t>
            </a:r>
            <a:endParaRPr lang="en-US" sz="2600" b="1" kern="0" dirty="0" smtClean="0">
              <a:latin typeface="Calibri" panose="020F0502020204030204" pitchFamily="34" charset="0"/>
            </a:endParaRPr>
          </a:p>
          <a:p>
            <a:pPr algn="ctr">
              <a:spcBef>
                <a:spcPct val="20000"/>
              </a:spcBef>
              <a:defRPr/>
            </a:pPr>
            <a:r>
              <a:rPr lang="en-US" sz="2600" b="1" kern="0" dirty="0" err="1" smtClean="0">
                <a:latin typeface="Calibri" panose="020F0502020204030204" pitchFamily="34" charset="0"/>
              </a:rPr>
              <a:t>Administración</a:t>
            </a:r>
            <a:r>
              <a:rPr lang="en-US" sz="2600" b="1" kern="0" dirty="0" smtClean="0">
                <a:latin typeface="Calibri" panose="020F0502020204030204" pitchFamily="34" charset="0"/>
              </a:rPr>
              <a:t> </a:t>
            </a:r>
            <a:r>
              <a:rPr lang="en-US" sz="2600" b="1" kern="0" dirty="0">
                <a:latin typeface="Calibri" panose="020F0502020204030204" pitchFamily="34" charset="0"/>
              </a:rPr>
              <a:t>de Proyectos</a:t>
            </a:r>
          </a:p>
        </p:txBody>
      </p:sp>
      <p:pic>
        <p:nvPicPr>
          <p:cNvPr id="3078" name="Picture 8" descr="birre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0338" y="2781300"/>
            <a:ext cx="3527425" cy="3527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9" name="Picture 7" descr="C:\Users\rfonseca\Dropbox\UCI\Logos\gspm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" y="5908668"/>
            <a:ext cx="1853729" cy="8001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6666579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7"/>
          <p:cNvSpPr>
            <a:spLocks noChangeArrowheads="1"/>
          </p:cNvSpPr>
          <p:nvPr/>
        </p:nvSpPr>
        <p:spPr bwMode="auto">
          <a:xfrm>
            <a:off x="2059260" y="1304925"/>
            <a:ext cx="4593431" cy="647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ts val="575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600">
                <a:solidFill>
                  <a:schemeClr val="tx1"/>
                </a:solidFill>
                <a:latin typeface="Perpetua" pitchFamily="18" charset="0"/>
              </a:defRPr>
            </a:lvl1pPr>
            <a:lvl2pPr marL="742950" indent="-285750" eaLnBrk="0" hangingPunct="0">
              <a:spcBef>
                <a:spcPts val="375"/>
              </a:spcBef>
              <a:buClr>
                <a:schemeClr val="accent2"/>
              </a:buClr>
              <a:buSzPct val="85000"/>
              <a:buFont typeface="Wingdings 2" pitchFamily="18" charset="2"/>
              <a:buChar char=""/>
              <a:defRPr sz="2400">
                <a:solidFill>
                  <a:schemeClr val="tx1"/>
                </a:solidFill>
                <a:latin typeface="Perpetua" pitchFamily="18" charset="0"/>
              </a:defRPr>
            </a:lvl2pPr>
            <a:lvl3pPr marL="1143000" indent="-228600" eaLnBrk="0" hangingPunct="0">
              <a:spcBef>
                <a:spcPts val="375"/>
              </a:spcBef>
              <a:buClr>
                <a:srgbClr val="E6B1AB"/>
              </a:buClr>
              <a:buSzPct val="8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Perpetua" pitchFamily="18" charset="0"/>
              </a:defRPr>
            </a:lvl3pPr>
            <a:lvl4pPr marL="1600200" indent="-228600" eaLnBrk="0" hangingPunct="0">
              <a:spcBef>
                <a:spcPts val="375"/>
              </a:spcBef>
              <a:buClr>
                <a:srgbClr val="A28E6A"/>
              </a:buClr>
              <a:buSzPct val="80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Perpetua" pitchFamily="18" charset="0"/>
              </a:defRPr>
            </a:lvl4pPr>
            <a:lvl5pPr marL="2057400" indent="-228600" eaLnBrk="0" hangingPunct="0">
              <a:spcBef>
                <a:spcPts val="375"/>
              </a:spcBef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itchFamily="18" charset="0"/>
              </a:defRPr>
            </a:lvl5pPr>
            <a:lvl6pPr marL="25146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itchFamily="18" charset="0"/>
              </a:defRPr>
            </a:lvl6pPr>
            <a:lvl7pPr marL="29718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itchFamily="18" charset="0"/>
              </a:defRPr>
            </a:lvl7pPr>
            <a:lvl8pPr marL="34290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itchFamily="18" charset="0"/>
              </a:defRPr>
            </a:lvl8pPr>
            <a:lvl9pPr marL="38862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CR" altLang="es-CR" sz="3200" b="1" i="1" dirty="0">
                <a:latin typeface="+mn-lt"/>
              </a:rPr>
              <a:t>Seminario de Graduación</a:t>
            </a:r>
            <a:endParaRPr lang="en-US" altLang="es-CR" sz="3200" b="1" i="1" dirty="0">
              <a:latin typeface="+mn-lt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1403648" y="657225"/>
            <a:ext cx="5904656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defRPr/>
            </a:pPr>
            <a:r>
              <a:rPr lang="en-US" sz="2600" b="1" kern="0" dirty="0">
                <a:latin typeface="Calibri" panose="020F0502020204030204" pitchFamily="34" charset="0"/>
              </a:rPr>
              <a:t>Maestr</a:t>
            </a:r>
            <a:r>
              <a:rPr lang="en-US" sz="2600" b="1" kern="0" dirty="0" err="1">
                <a:latin typeface="Calibri" panose="020F0502020204030204" pitchFamily="34" charset="0"/>
              </a:rPr>
              <a:t>ía</a:t>
            </a:r>
            <a:r>
              <a:rPr lang="en-US" sz="2600" b="1" kern="0" dirty="0">
                <a:latin typeface="Calibri" panose="020F0502020204030204" pitchFamily="34" charset="0"/>
              </a:rPr>
              <a:t> en Administración de Proyectos</a:t>
            </a:r>
          </a:p>
        </p:txBody>
      </p:sp>
      <p:pic>
        <p:nvPicPr>
          <p:cNvPr id="7174" name="Picture 10" descr="http://t2.gstatic.com/images?q=tbn:ANd9GcTAn1Lluy-KpMbHSoeP3kjYB8E-DVVtOYfsMosjpmTqjwAqZTPU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6838" y="2852737"/>
            <a:ext cx="2258274" cy="2319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4538822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7 Título"/>
          <p:cNvSpPr>
            <a:spLocks noGrp="1"/>
          </p:cNvSpPr>
          <p:nvPr>
            <p:ph type="title"/>
          </p:nvPr>
        </p:nvSpPr>
        <p:spPr>
          <a:xfrm>
            <a:off x="323528" y="908720"/>
            <a:ext cx="8229600" cy="1143000"/>
          </a:xfrm>
        </p:spPr>
        <p:txBody>
          <a:bodyPr/>
          <a:lstStyle/>
          <a:p>
            <a:pPr eaLnBrk="1" hangingPunct="1"/>
            <a:r>
              <a:rPr lang="es-ES" altLang="es-CR" dirty="0" smtClean="0"/>
              <a:t>Entregables de la semana</a:t>
            </a:r>
            <a:endParaRPr lang="es-CR" altLang="es-CR" dirty="0" smtClean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13189B-B9D0-49AE-ACBD-F1092C4A45AF}" type="slidenum">
              <a:rPr lang="es-ES">
                <a:solidFill>
                  <a:schemeClr val="bg1"/>
                </a:solidFill>
              </a:rPr>
              <a:pPr>
                <a:defRPr/>
              </a:pPr>
              <a:t>3</a:t>
            </a:fld>
            <a:endParaRPr lang="es-ES">
              <a:solidFill>
                <a:schemeClr val="bg1"/>
              </a:solidFill>
            </a:endParaRPr>
          </a:p>
        </p:txBody>
      </p:sp>
      <p:graphicFrame>
        <p:nvGraphicFramePr>
          <p:cNvPr id="7" name="6 Diagrama"/>
          <p:cNvGraphicFramePr/>
          <p:nvPr/>
        </p:nvGraphicFramePr>
        <p:xfrm>
          <a:off x="1907704" y="2029296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4323502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Rectángulo"/>
          <p:cNvSpPr/>
          <p:nvPr/>
        </p:nvSpPr>
        <p:spPr>
          <a:xfrm>
            <a:off x="542456" y="980405"/>
            <a:ext cx="8208962" cy="4968875"/>
          </a:xfrm>
          <a:prstGeom prst="rect">
            <a:avLst/>
          </a:prstGeom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CR">
              <a:solidFill>
                <a:schemeClr val="tx1"/>
              </a:solidFill>
            </a:endParaRPr>
          </a:p>
        </p:txBody>
      </p:sp>
      <p:sp>
        <p:nvSpPr>
          <p:cNvPr id="9219" name="6 Título"/>
          <p:cNvSpPr>
            <a:spLocks noGrp="1"/>
          </p:cNvSpPr>
          <p:nvPr>
            <p:ph type="title"/>
          </p:nvPr>
        </p:nvSpPr>
        <p:spPr>
          <a:xfrm>
            <a:off x="303213" y="116632"/>
            <a:ext cx="8229600" cy="936104"/>
          </a:xfrm>
        </p:spPr>
        <p:txBody>
          <a:bodyPr/>
          <a:lstStyle/>
          <a:p>
            <a:pPr eaLnBrk="1" hangingPunct="1"/>
            <a:r>
              <a:rPr lang="es-ES" altLang="es-CR" dirty="0" smtClean="0"/>
              <a:t>Marco Teórico</a:t>
            </a:r>
            <a:endParaRPr lang="es-CR" altLang="es-CR" dirty="0" smtClean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212E16-E704-4D32-9904-DB720F659412}" type="slidenum">
              <a:rPr lang="es-ES">
                <a:solidFill>
                  <a:schemeClr val="tx1"/>
                </a:solidFill>
              </a:rPr>
              <a:pPr>
                <a:defRPr/>
              </a:pPr>
              <a:t>4</a:t>
            </a:fld>
            <a:endParaRPr lang="es-ES">
              <a:solidFill>
                <a:schemeClr val="tx1"/>
              </a:solidFill>
            </a:endParaRPr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1008063" y="1268760"/>
            <a:ext cx="7524750" cy="4400550"/>
          </a:xfrm>
          <a:prstGeom prst="rect">
            <a:avLst/>
          </a:prstGeom>
          <a:solidFill>
            <a:schemeClr val="bg1"/>
          </a:solidFill>
          <a:ln w="76200">
            <a:solidFill>
              <a:schemeClr val="tx2">
                <a:lumMod val="75000"/>
              </a:schemeClr>
            </a:solidFill>
            <a:miter lim="800000"/>
            <a:headEnd/>
            <a:tailEnd/>
          </a:ln>
          <a:scene3d>
            <a:camera prst="orthographicFront"/>
            <a:lightRig rig="twoPt" dir="t"/>
          </a:scene3d>
        </p:spPr>
        <p:txBody>
          <a:bodyPr anchor="ctr">
            <a:spAutoFit/>
          </a:bodyPr>
          <a:lstStyle/>
          <a:p>
            <a:pPr eaLnBrk="0" hangingPunct="0">
              <a:tabLst>
                <a:tab pos="762000" algn="l"/>
                <a:tab pos="5607050" algn="r"/>
              </a:tabLst>
              <a:defRPr/>
            </a:pPr>
            <a:r>
              <a:rPr lang="es-ES" sz="2000" b="1" dirty="0">
                <a:latin typeface="Arial" charset="0"/>
                <a:cs typeface="Times New Roman" pitchFamily="18" charset="0"/>
                <a:hlinkClick r:id="" action="ppaction://noaction"/>
              </a:rPr>
              <a:t>2</a:t>
            </a:r>
            <a:r>
              <a:rPr lang="es-CR" sz="1800" b="1" dirty="0">
                <a:latin typeface="Calibri" pitchFamily="34" charset="0"/>
                <a:cs typeface="Times New Roman" pitchFamily="18" charset="0"/>
                <a:hlinkClick r:id="" action="ppaction://noaction"/>
              </a:rPr>
              <a:t>	</a:t>
            </a:r>
            <a:r>
              <a:rPr lang="es-ES" sz="2000" b="1" dirty="0">
                <a:latin typeface="Arial" charset="0"/>
                <a:cs typeface="Times New Roman" pitchFamily="18" charset="0"/>
                <a:hlinkClick r:id="" action="ppaction://noaction"/>
              </a:rPr>
              <a:t>MARCO TEORICO</a:t>
            </a:r>
            <a:endParaRPr lang="es-CR" sz="1200" b="1" dirty="0"/>
          </a:p>
          <a:p>
            <a:pPr eaLnBrk="0" hangingPunct="0">
              <a:tabLst>
                <a:tab pos="762000" algn="l"/>
                <a:tab pos="5607050" algn="r"/>
              </a:tabLst>
              <a:defRPr/>
            </a:pPr>
            <a:r>
              <a:rPr lang="es-ES" sz="2000" b="1" dirty="0">
                <a:cs typeface="Times New Roman" pitchFamily="18" charset="0"/>
                <a:hlinkClick r:id="" action="ppaction://noaction"/>
              </a:rPr>
              <a:t>2.1</a:t>
            </a:r>
            <a:r>
              <a:rPr lang="es-CR" sz="1800" b="1" dirty="0">
                <a:latin typeface="Calibri" pitchFamily="34" charset="0"/>
                <a:cs typeface="Times New Roman" pitchFamily="18" charset="0"/>
                <a:hlinkClick r:id="" action="ppaction://noaction"/>
              </a:rPr>
              <a:t>	</a:t>
            </a:r>
            <a:r>
              <a:rPr lang="es-ES" sz="2000" b="1" dirty="0">
                <a:cs typeface="Times New Roman" pitchFamily="18" charset="0"/>
                <a:hlinkClick r:id="" action="ppaction://noaction"/>
              </a:rPr>
              <a:t>Marco referencial o institucional</a:t>
            </a:r>
            <a:endParaRPr lang="es-CR" sz="1200" b="1" dirty="0"/>
          </a:p>
          <a:p>
            <a:pPr eaLnBrk="0" hangingPunct="0">
              <a:tabLst>
                <a:tab pos="762000" algn="l"/>
                <a:tab pos="5607050" algn="r"/>
              </a:tabLst>
              <a:defRPr/>
            </a:pPr>
            <a:r>
              <a:rPr lang="es-ES" sz="2000" b="1" dirty="0">
                <a:cs typeface="Times New Roman" pitchFamily="18" charset="0"/>
                <a:hlinkClick r:id="" action="ppaction://noaction"/>
              </a:rPr>
              <a:t>2.1.1</a:t>
            </a:r>
            <a:r>
              <a:rPr lang="es-CR" sz="1800" b="1" dirty="0">
                <a:latin typeface="Calibri" pitchFamily="34" charset="0"/>
                <a:cs typeface="Times New Roman" pitchFamily="18" charset="0"/>
                <a:hlinkClick r:id="" action="ppaction://noaction"/>
              </a:rPr>
              <a:t>	</a:t>
            </a:r>
            <a:r>
              <a:rPr lang="es-ES" sz="2000" b="1" dirty="0">
                <a:cs typeface="Times New Roman" pitchFamily="18" charset="0"/>
                <a:hlinkClick r:id="" action="ppaction://noaction"/>
              </a:rPr>
              <a:t>Antecedentes de la Institución</a:t>
            </a:r>
            <a:endParaRPr lang="es-CR" sz="1200" b="1" dirty="0"/>
          </a:p>
          <a:p>
            <a:pPr eaLnBrk="0" hangingPunct="0">
              <a:tabLst>
                <a:tab pos="762000" algn="l"/>
                <a:tab pos="5607050" algn="r"/>
              </a:tabLst>
              <a:defRPr/>
            </a:pPr>
            <a:r>
              <a:rPr lang="es-ES" sz="2000" b="1" dirty="0">
                <a:cs typeface="Times New Roman" pitchFamily="18" charset="0"/>
                <a:hlinkClick r:id="" action="ppaction://noaction"/>
              </a:rPr>
              <a:t>2.1.2</a:t>
            </a:r>
            <a:r>
              <a:rPr lang="es-CR" sz="1800" b="1" dirty="0">
                <a:latin typeface="Calibri" pitchFamily="34" charset="0"/>
                <a:cs typeface="Times New Roman" pitchFamily="18" charset="0"/>
                <a:hlinkClick r:id="" action="ppaction://noaction"/>
              </a:rPr>
              <a:t>	</a:t>
            </a:r>
            <a:r>
              <a:rPr lang="es-ES" sz="2000" b="1" dirty="0">
                <a:cs typeface="Times New Roman" pitchFamily="18" charset="0"/>
                <a:hlinkClick r:id="" action="ppaction://noaction"/>
              </a:rPr>
              <a:t>Misión y visión</a:t>
            </a:r>
            <a:endParaRPr lang="es-CR" sz="1200" b="1" dirty="0"/>
          </a:p>
          <a:p>
            <a:pPr eaLnBrk="0" hangingPunct="0">
              <a:tabLst>
                <a:tab pos="762000" algn="l"/>
                <a:tab pos="5607050" algn="r"/>
              </a:tabLst>
              <a:defRPr/>
            </a:pPr>
            <a:r>
              <a:rPr lang="es-ES" sz="2000" b="1" dirty="0">
                <a:cs typeface="Times New Roman" pitchFamily="18" charset="0"/>
                <a:hlinkClick r:id="" action="ppaction://noaction"/>
              </a:rPr>
              <a:t>2.1.3</a:t>
            </a:r>
            <a:r>
              <a:rPr lang="es-CR" sz="1800" b="1" dirty="0">
                <a:latin typeface="Calibri" pitchFamily="34" charset="0"/>
                <a:cs typeface="Times New Roman" pitchFamily="18" charset="0"/>
                <a:hlinkClick r:id="" action="ppaction://noaction"/>
              </a:rPr>
              <a:t>	</a:t>
            </a:r>
            <a:r>
              <a:rPr lang="es-ES" sz="2000" b="1" dirty="0">
                <a:cs typeface="Times New Roman" pitchFamily="18" charset="0"/>
                <a:hlinkClick r:id="" action="ppaction://noaction"/>
              </a:rPr>
              <a:t>Estructura organizativa</a:t>
            </a:r>
            <a:endParaRPr lang="es-CR" sz="1200" b="1" dirty="0"/>
          </a:p>
          <a:p>
            <a:pPr eaLnBrk="0" hangingPunct="0">
              <a:tabLst>
                <a:tab pos="762000" algn="l"/>
                <a:tab pos="5607050" algn="r"/>
              </a:tabLst>
              <a:defRPr/>
            </a:pPr>
            <a:r>
              <a:rPr lang="es-ES" sz="2000" b="1" dirty="0">
                <a:cs typeface="Times New Roman" pitchFamily="18" charset="0"/>
                <a:hlinkClick r:id="" action="ppaction://noaction"/>
              </a:rPr>
              <a:t>2.1.4</a:t>
            </a:r>
            <a:r>
              <a:rPr lang="es-CR" sz="1800" b="1" dirty="0">
                <a:latin typeface="Calibri" pitchFamily="34" charset="0"/>
                <a:cs typeface="Times New Roman" pitchFamily="18" charset="0"/>
                <a:hlinkClick r:id="" action="ppaction://noaction"/>
              </a:rPr>
              <a:t>	</a:t>
            </a:r>
            <a:r>
              <a:rPr lang="es-ES" sz="2000" b="1" dirty="0">
                <a:cs typeface="Times New Roman" pitchFamily="18" charset="0"/>
                <a:hlinkClick r:id="" action="ppaction://noaction"/>
              </a:rPr>
              <a:t>Productos que ofrece</a:t>
            </a:r>
            <a:endParaRPr lang="es-CR" sz="1200" b="1" dirty="0"/>
          </a:p>
          <a:p>
            <a:pPr eaLnBrk="0" hangingPunct="0">
              <a:tabLst>
                <a:tab pos="762000" algn="l"/>
                <a:tab pos="5607050" algn="r"/>
              </a:tabLst>
              <a:defRPr/>
            </a:pPr>
            <a:r>
              <a:rPr lang="es-ES" sz="2000" b="1" dirty="0">
                <a:cs typeface="Times New Roman" pitchFamily="18" charset="0"/>
                <a:hlinkClick r:id="" action="ppaction://noaction"/>
              </a:rPr>
              <a:t>2.2</a:t>
            </a:r>
            <a:r>
              <a:rPr lang="es-CR" sz="1800" b="1" dirty="0">
                <a:latin typeface="Calibri" pitchFamily="34" charset="0"/>
                <a:cs typeface="Times New Roman" pitchFamily="18" charset="0"/>
                <a:hlinkClick r:id="" action="ppaction://noaction"/>
              </a:rPr>
              <a:t>	</a:t>
            </a:r>
            <a:r>
              <a:rPr lang="es-ES" sz="2000" b="1" dirty="0">
                <a:cs typeface="Times New Roman" pitchFamily="18" charset="0"/>
                <a:hlinkClick r:id="" action="ppaction://noaction"/>
              </a:rPr>
              <a:t>Teoría de Administración de Proyectos</a:t>
            </a:r>
            <a:endParaRPr lang="es-CR" sz="1200" b="1" dirty="0"/>
          </a:p>
          <a:p>
            <a:pPr eaLnBrk="0" hangingPunct="0">
              <a:tabLst>
                <a:tab pos="762000" algn="l"/>
                <a:tab pos="5607050" algn="r"/>
              </a:tabLst>
              <a:defRPr/>
            </a:pPr>
            <a:r>
              <a:rPr lang="es-ES" sz="2000" b="1" dirty="0">
                <a:cs typeface="Times New Roman" pitchFamily="18" charset="0"/>
                <a:hlinkClick r:id="" action="ppaction://noaction"/>
              </a:rPr>
              <a:t>2.2.1</a:t>
            </a:r>
            <a:r>
              <a:rPr lang="es-CR" sz="1800" b="1" dirty="0">
                <a:latin typeface="Calibri" pitchFamily="34" charset="0"/>
                <a:cs typeface="Times New Roman" pitchFamily="18" charset="0"/>
                <a:hlinkClick r:id="" action="ppaction://noaction"/>
              </a:rPr>
              <a:t>	</a:t>
            </a:r>
            <a:r>
              <a:rPr lang="es-ES" sz="2000" b="1" dirty="0">
                <a:cs typeface="Times New Roman" pitchFamily="18" charset="0"/>
                <a:hlinkClick r:id="" action="ppaction://noaction"/>
              </a:rPr>
              <a:t>Proyecto</a:t>
            </a:r>
            <a:endParaRPr lang="es-CR" sz="1200" b="1" dirty="0"/>
          </a:p>
          <a:p>
            <a:pPr eaLnBrk="0" hangingPunct="0">
              <a:tabLst>
                <a:tab pos="762000" algn="l"/>
                <a:tab pos="5607050" algn="r"/>
              </a:tabLst>
              <a:defRPr/>
            </a:pPr>
            <a:r>
              <a:rPr lang="es-ES" sz="2000" b="1" dirty="0">
                <a:cs typeface="Times New Roman" pitchFamily="18" charset="0"/>
                <a:hlinkClick r:id="" action="ppaction://noaction"/>
              </a:rPr>
              <a:t>2.2.2</a:t>
            </a:r>
            <a:r>
              <a:rPr lang="es-CR" sz="1800" b="1" dirty="0">
                <a:latin typeface="Calibri" pitchFamily="34" charset="0"/>
                <a:cs typeface="Times New Roman" pitchFamily="18" charset="0"/>
                <a:hlinkClick r:id="" action="ppaction://noaction"/>
              </a:rPr>
              <a:t>	</a:t>
            </a:r>
            <a:r>
              <a:rPr lang="es-ES" sz="2000" b="1" dirty="0">
                <a:cs typeface="Times New Roman" pitchFamily="18" charset="0"/>
                <a:hlinkClick r:id="" action="ppaction://noaction"/>
              </a:rPr>
              <a:t>Administración de Proyectos</a:t>
            </a:r>
            <a:endParaRPr lang="es-CR" sz="1200" b="1" dirty="0"/>
          </a:p>
          <a:p>
            <a:pPr eaLnBrk="0" hangingPunct="0">
              <a:tabLst>
                <a:tab pos="762000" algn="l"/>
                <a:tab pos="5607050" algn="r"/>
              </a:tabLst>
              <a:defRPr/>
            </a:pPr>
            <a:r>
              <a:rPr lang="es-ES" sz="2000" b="1" dirty="0">
                <a:cs typeface="Times New Roman" pitchFamily="18" charset="0"/>
                <a:hlinkClick r:id="" action="ppaction://noaction"/>
              </a:rPr>
              <a:t>2.2.3</a:t>
            </a:r>
            <a:r>
              <a:rPr lang="es-CR" sz="1800" b="1" dirty="0">
                <a:latin typeface="Calibri" pitchFamily="34" charset="0"/>
                <a:cs typeface="Times New Roman" pitchFamily="18" charset="0"/>
                <a:hlinkClick r:id="" action="ppaction://noaction"/>
              </a:rPr>
              <a:t>	</a:t>
            </a:r>
            <a:r>
              <a:rPr lang="es-ES" sz="2000" b="1" dirty="0">
                <a:cs typeface="Times New Roman" pitchFamily="18" charset="0"/>
                <a:hlinkClick r:id="" action="ppaction://noaction"/>
              </a:rPr>
              <a:t>Áreas del Conocimiento de la Administración de Proyectos</a:t>
            </a:r>
            <a:endParaRPr lang="es-CR" sz="1200" b="1" dirty="0"/>
          </a:p>
          <a:p>
            <a:pPr eaLnBrk="0" hangingPunct="0">
              <a:tabLst>
                <a:tab pos="762000" algn="l"/>
                <a:tab pos="5607050" algn="r"/>
              </a:tabLst>
              <a:defRPr/>
            </a:pPr>
            <a:r>
              <a:rPr lang="es-ES" sz="2000" b="1" dirty="0">
                <a:cs typeface="Times New Roman" pitchFamily="18" charset="0"/>
                <a:hlinkClick r:id="" action="ppaction://noaction"/>
              </a:rPr>
              <a:t>2.2.4</a:t>
            </a:r>
            <a:r>
              <a:rPr lang="es-CR" sz="1800" b="1" dirty="0">
                <a:latin typeface="Calibri" pitchFamily="34" charset="0"/>
                <a:cs typeface="Times New Roman" pitchFamily="18" charset="0"/>
                <a:hlinkClick r:id="" action="ppaction://noaction"/>
              </a:rPr>
              <a:t>	</a:t>
            </a:r>
            <a:r>
              <a:rPr lang="es-ES" sz="2000" b="1" dirty="0">
                <a:cs typeface="Times New Roman" pitchFamily="18" charset="0"/>
                <a:hlinkClick r:id="" action="ppaction://noaction"/>
              </a:rPr>
              <a:t>Ciclo de vida de un proyecto</a:t>
            </a:r>
            <a:endParaRPr lang="es-CR" sz="1200" b="1" dirty="0"/>
          </a:p>
          <a:p>
            <a:pPr eaLnBrk="0" hangingPunct="0">
              <a:tabLst>
                <a:tab pos="762000" algn="l"/>
                <a:tab pos="5607050" algn="r"/>
              </a:tabLst>
              <a:defRPr/>
            </a:pPr>
            <a:r>
              <a:rPr lang="es-ES" sz="2000" b="1" dirty="0">
                <a:cs typeface="Times New Roman" pitchFamily="18" charset="0"/>
                <a:hlinkClick r:id="" action="ppaction://noaction"/>
              </a:rPr>
              <a:t>2.2.5</a:t>
            </a:r>
            <a:r>
              <a:rPr lang="es-CR" sz="1800" b="1" dirty="0">
                <a:latin typeface="Calibri" pitchFamily="34" charset="0"/>
                <a:cs typeface="Times New Roman" pitchFamily="18" charset="0"/>
                <a:hlinkClick r:id="" action="ppaction://noaction"/>
              </a:rPr>
              <a:t>	</a:t>
            </a:r>
            <a:r>
              <a:rPr lang="es-ES" sz="2000" b="1" dirty="0">
                <a:cs typeface="Times New Roman" pitchFamily="18" charset="0"/>
                <a:hlinkClick r:id="" action="ppaction://noaction"/>
              </a:rPr>
              <a:t>Procesos en la Administración de Proyectos</a:t>
            </a:r>
            <a:endParaRPr lang="es-CR" sz="1200" b="1" dirty="0"/>
          </a:p>
          <a:p>
            <a:pPr eaLnBrk="0" hangingPunct="0">
              <a:tabLst>
                <a:tab pos="762000" algn="l"/>
                <a:tab pos="5607050" algn="r"/>
              </a:tabLst>
              <a:defRPr/>
            </a:pPr>
            <a:r>
              <a:rPr lang="es-ES" sz="2000" b="1" dirty="0">
                <a:cs typeface="Times New Roman" pitchFamily="18" charset="0"/>
                <a:hlinkClick r:id="" action="ppaction://noaction"/>
              </a:rPr>
              <a:t>2.3</a:t>
            </a:r>
            <a:r>
              <a:rPr lang="es-CR" sz="1800" b="1" dirty="0">
                <a:latin typeface="Calibri" pitchFamily="34" charset="0"/>
                <a:cs typeface="Times New Roman" pitchFamily="18" charset="0"/>
                <a:hlinkClick r:id="" action="ppaction://noaction"/>
              </a:rPr>
              <a:t>	</a:t>
            </a:r>
            <a:r>
              <a:rPr lang="es-ES" sz="2000" b="1" dirty="0">
                <a:cs typeface="Times New Roman" pitchFamily="18" charset="0"/>
                <a:hlinkClick r:id="" action="ppaction://noaction"/>
              </a:rPr>
              <a:t>Otra Teoría propia del tema de interés (debe llevar títulos para identificar mejor los temas</a:t>
            </a:r>
          </a:p>
        </p:txBody>
      </p:sp>
    </p:spTree>
    <p:extLst>
      <p:ext uri="{BB962C8B-B14F-4D97-AF65-F5344CB8AC3E}">
        <p14:creationId xmlns:p14="http://schemas.microsoft.com/office/powerpoint/2010/main" val="317644754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339752" y="741363"/>
            <a:ext cx="6984776" cy="11430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DO" sz="4000" b="1" dirty="0" smtClean="0">
                <a:latin typeface="Calibri" panose="020F0502020204030204" pitchFamily="34" charset="0"/>
                <a:cs typeface="Times New Roman" pitchFamily="18" charset="0"/>
              </a:rPr>
              <a:t>¿Qué es el Marco Teórico?</a:t>
            </a:r>
            <a:r>
              <a:rPr lang="es-DO" sz="3600" b="1" dirty="0" smtClean="0">
                <a:latin typeface="Calibri" panose="020F0502020204030204" pitchFamily="34" charset="0"/>
                <a:cs typeface="Times New Roman" pitchFamily="18" charset="0"/>
              </a:rPr>
              <a:t/>
            </a:r>
            <a:br>
              <a:rPr lang="es-DO" sz="3600" b="1" dirty="0" smtClean="0">
                <a:latin typeface="Calibri" panose="020F0502020204030204" pitchFamily="34" charset="0"/>
                <a:cs typeface="Times New Roman" pitchFamily="18" charset="0"/>
              </a:rPr>
            </a:br>
            <a:endParaRPr lang="en-US" sz="1800" b="1" dirty="0">
              <a:latin typeface="Calibri" panose="020F0502020204030204" pitchFamily="34" charset="0"/>
            </a:endParaRPr>
          </a:p>
        </p:txBody>
      </p:sp>
      <p:sp>
        <p:nvSpPr>
          <p:cNvPr id="10243" name="2 Marcador de contenido"/>
          <p:cNvSpPr>
            <a:spLocks noGrp="1"/>
          </p:cNvSpPr>
          <p:nvPr>
            <p:ph sz="quarter" idx="1"/>
          </p:nvPr>
        </p:nvSpPr>
        <p:spPr>
          <a:xfrm>
            <a:off x="468313" y="2254250"/>
            <a:ext cx="8372475" cy="3983038"/>
          </a:xfrm>
        </p:spPr>
        <p:txBody>
          <a:bodyPr>
            <a:normAutofit/>
          </a:bodyPr>
          <a:lstStyle/>
          <a:p>
            <a:pPr marL="274320" indent="-274320" algn="just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s-DO" sz="2800" dirty="0" smtClean="0">
                <a:cs typeface="Times New Roman" pitchFamily="18" charset="0"/>
              </a:rPr>
              <a:t>Es </a:t>
            </a:r>
            <a:r>
              <a:rPr lang="es-DO" dirty="0" smtClean="0">
                <a:cs typeface="Times New Roman" pitchFamily="18" charset="0"/>
              </a:rPr>
              <a:t>la parte de una investigación que da sustento al tema  a desarrollar.</a:t>
            </a:r>
          </a:p>
          <a:p>
            <a:pPr marL="274320" indent="-274320" algn="just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endParaRPr lang="es-DO" dirty="0" smtClean="0">
              <a:cs typeface="Times New Roman" pitchFamily="18" charset="0"/>
            </a:endParaRPr>
          </a:p>
          <a:p>
            <a:pPr marL="274320" indent="-274320" algn="just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s-DO" dirty="0" smtClean="0">
                <a:cs typeface="Times New Roman" pitchFamily="18" charset="0"/>
              </a:rPr>
              <a:t>Inicia con una revisión de artículos, libros y otros documentos que están relacionados con el tema de investigación. Apoya la documentación de la investigación.</a:t>
            </a:r>
          </a:p>
        </p:txBody>
      </p:sp>
      <p:sp>
        <p:nvSpPr>
          <p:cNvPr id="10245" name="AutoShape 6" descr="data:image/jpg;base64,/9j/4AAQSkZJRgABAQAAAQABAAD/2wCEAAkGBhIQEBIPDxQVEBAPFBAQEBAPDw8QEBAQFBAVFBQQEhUXHCYeGBkjGRQUHzEgIycpLCwtFR4xNTAqNSYrLCkBCQoKDgwOGg8PGikkHyQsKS0pKiksKSwpLyksNSkpKSwsLCkuLCksKSwsMTQsLCwsKSkpLCkpKSkpKSwsKSwsLf/AABEIAMIBBAMBIgACEQEDEQH/xAAbAAABBQEBAAAAAAAAAAAAAAAAAgMEBQYBB//EAEAQAAICAQIDBQQIAwYGAwAAAAECAAMRBBIFITEGE0FRYSJxgZEUMkJSobHB0SNicjNDkrLC8BVTc3SCsyRj4f/EABkBAAMBAQEAAAAAAAAAAAAAAAADBAIFAf/EAC4RAAICAQMDAQcDBQAAAAAAAAABAhEDEiExE0FRYQQiMoGhsfBSwdEjM0Jxkf/aAAwDAQACEQMRAD8A8NhCEACEIQAIQhAAnQIBZe8C7K26n2/7OrxsYdfRB9o/h6zSjZ6lZSqkstFwK+3nXU7D720hf8R5Td6Hgmm0wG1A7j+8twzZ8wOi/ASTbxI+cqhiY6MGY+rsTqj1VV/qtT9Mxbdi9SOgRvdan64mmbiE4NeZVHFIesbMdqOBX183qcDzA3L81yJECT0OriJ84jVaGi/+0UBj9tMK/wAT4/HMYk1yjVNcmB2Q2S84p2cenLr/ABK/vAc1/qHh7+kqtkojBPgYopjGyGyP7JL4fwmy9ttY5D6zHkq+8/p1nrxpLc9caKwpHtPw2y3+zRn/AKVJHxPQTZaPs/RTzf8AjP5sPYB9F/fMm2a/AwOQHQDkB7hJ3vwhTV8GPTsdqm+wF/qsrH5GdbsRqfAIfdav6zTtxAzn/EIt4pMy8bMXqey2qTmaWI80xZ/lJlRZSQSCMEdQRgieoV8R9YrU106gYvRX/mIw49zDmPnJ54n4FSgzydliZsuM9h2UGzSk2r1NZx3g/p8H/A++ZF68SSUKEOI3CEIsyEIQgAQhCABCEIAEIQgAQhCABOgQAl32X4H9Juw39lX7dpH3fBQfMnl8z4TUVZ6kWPZTsqLQNRqB/BH1E6G0jxP8v5zW6nWYGBgAcgAMAAdABO6vUADauAqgAAcgAOQAlNqL50cOG92V4sdjt2rkV9RGHtjJedOGJFsYEk3wF8i7p0NHrGN0E1b5Jq1Uq1eOpZB4wcDQ6bWSq41wMYN1IwOroPs/zL6enh7unKbpc8McswUeP4DxJiHF43qQlx07ozHCeEm9/JF+u3kPIepmnNi1qK6wFVegH5nzPrJGuoWkbagFTmcD7x6/7+EpNRfPP7rvseJa9xd2rkR9RGbLYyzx6xDlAfN8538jFondPXjNaCauokirVSrDxxLIqWIXKBodLrZC7Q9m11Sm2kBdQOZHQXeh/m9fn5iLTdLXR6qc7Nh7keTEeY21EEgjBGQQRggjqDGpuu23BQy/S6xz5C4D15LZ+h+HrMQ6zmzjRFJCIQhFGQhCEACEIQAIQhAAhCKUQQCkWeldnND9H0i+D3YtfzwR7A+C4+ZmC4ZpO9trr/5jonwLAGemcRfwHIDkB5DwlmKG6HwjuVWrulba8kalpDsBxnBweWccs+WZ2cUKR0scRDNEZi2rPMEEFeuQeXPHPynBUeXI+19Xkfa545efOWRRQkJnZ1KyegJ6DkCeZOAI5ZpXX6ysuem5WXPzm9jQ2DFqYpNM7MVVWLDqoViwx5gc4jbg4Ph1E2o2BIreang9Pd1bz9azmPRPD59flMxw/T95Ylf32APoPE/LM1uusxyHIDkB5DykXtHaIjN+kj6q7cCD0MzuoJBIPhLWyyVvEl5hvPkfeJ7hVOj3GqITGNky87P0oU1DN3QKLTtfU1mytC1yqSQFY9DjOJYcX01NNdm1aqT9I1lQW2k2uRWlOERva2AFmIyftDmcRznUtNDHKnRkjOTUavgiLo0wqd/UKL7SLENrV3sQVdAdyhQ2n6gfXaMXaGv6VxFAq7aV1prXwrKXALt8sCedVM81Iz06DNFq6d60aTu6l1WoetmNdSVmhH5V1nb9oht7Z6DaOuZY28Ko+k121rSKGp1ygbkvpW3T02FLH2FskoaXI5nJPKLeReDxyRkUeTtNbHO0NKJZXsCDdTS7NSCtNjMCe8qU81XGBjA5q3IdJDoaKktSsXJWjR6bbYrVvzRwVYeYIwZ5nxPQmm16m61sVz54PI/EYPxnoWgs6TO9u9Li9bB/e1gn+pTtP4bZyc0KZzskaZkGE5HbFjUgkqZM1QQhCZPAhCEACEIQAI7WsbAkisRmNWzcVuXXZGvOsp9Cx+VbH9Js+IHmZjuyrY1dJ82K/wCJGX9ZsuIidHEqkVQW5RXmaHWio6RtEHzbpqq9Tt2qE77Je8K+72m7u7GNv9wOfKZ+8SIwnUjDVRfGNm24vYmobiDKVGoBOmI3Ad+h11Pc2r5kBdh9FQ+Ji1tpsu0y1Wbv+H6vS1DcqoO4LJWWQ7juXvKt+cD+2JxMHiEYvZ+1m+maLQcLuSq+ph3dtp0ndBnVcn6RgEHPLB8fCWd1DrfSt+/6Hot9pextxvsrXe9mC3Peyqqry9nA65mLxFARqwNu2/p8jWizZPqaz32q3u41GkUWMjJRe19eq09bnq20sFV/HO4/Cj7Tvu1VjA7gwqZGzktWaU2Mx8XK43H72ZVTuI7Hg0O7/NjUYUy37L15vz91Hb8l/wBUtdc3OVPZq3bfg/bV1Hvxu/0y013WSe0R/q/IRkXvlc7RzU8Jd6d6qzNuXCIpZiCDk4Hwhp1DNnqJoPpKJprxYWAarkEdUc4uqJCk+PT4ZmHJxaryDbTVGK09Vp31Vq53Ad4iKxJCtn2gBnkZLp4pq2V1RrXXm1gCl8ZUIWbkceyoGf5ZbajWPq6SdP7FnfA2p3wFr1pRVXTYzHbvwUsJPgXzyzJdj9+9lbH+CTU12rqvRNmpXSoltrDP8VCwPvOdpySDTLJ+qK/jgY35Rmmr1eXsK3ZtG13Ndntq2BtJxzB9n8IW8Y1VuSz2OTlCcZJL8ypwOZO3OPSWWg4ntTQF7CFTVWPZlycIr6Y5YZ6cm+Rkzg+nOnZEtZVazW0OmLK2DV113g2ZBwFzYuCeuT5GYm0uUr7fYLrsUTdoNXa2O9sdiSeWC5JBBOQM5wTI+jfUbGWnvCg3FhWrMo3Vmts4HLKEj3S34HWdEbNRcTVYiolGwV2vvsY5YLvAwErsU8+W8SXq9G3dWrom9n6WL6ytyVlabNOHQklhjbuAPPkVMxKUU6SVHja4SM1Wtt21VD292u1VVWcom4tgADkMsT8Y5pNM7Z2KzbebbUZto82wOQ980fFLDejLo3DWC4NqTXYtRuYaelRqFyRuTvFvOfAvnluko2C97ayf4O5Xs1dVyIF1K6VEusZc/wARGZT4AnJ2nmQVSybcGHLYotEZC7dJmuhvW0fghk3QjpIfbhvYoX/qt/kEhzL3iPItzFWLI7CS7BI1gnOyxJJobhCEmFBCEIAEIQgAtBJFYjFYkpBKsKHQRL0N/d2JYOqMr/4SD+k9E16g8xzB5g+YPMGecJNz2f1ffaYKfr04Q+e37B+XL/xnQSqmVJVuQNQkhOst9XTK62udLEy2DIpE5HGWI2yuI86J2AnRKEjSOwhOzZoVVYVYMvIqQQfIgyy4jxfvAAg2kj2/Q+Q/eVcJiWOMmm+xlxTdsk6HWGts9VPUfqPWOcV4h3z8vqKMKPzY+p/aQoQ6cdWruGlXYTk7CbNCTOERU4Zloy0InMRRE6FiJmQCyVSkaRJN09UlyMVNk/Q1yh7ZajdeEHSpFX/yPtH8x8pp6WFaNY/1UBY/DwHqenxmC1l5sdrG+s5LH3k5nNa1Ssie7ILiRrBJbyNYJFmRNNEczk605OeyYIQhAAhCEAHq5JrkeuSa5dhRRjH0lpwXiJotD9VPsuv3lPX4jr8JWJH0nTxq1RZFG81FQdQ6HcrDKkdCDKm+iQ+C8aNPsP7VRPMeKn7y/tNINF3oDV4ZTz3Dpj/fhGK8fPBuL0cmceqCaNj0HLzPIS/bhyp6nzP6CR7VlCzXwPWS+CFo+DB22tYE8vZLZ9Ook2zsqfs2qT5MpX8QTGCJKq1zAc/nNPLk7MHKfZkbRdltRdaaUChgpfLOqoVBAOG6Z9ocusl67sFq6a2tsFe1ACcXITgkAYHj1kDiXFd4NY5jluJAOceA/eT+1A/j6T/tdD/6xHqWa1bSv08fM2nPaw1/YLV0VvbYKwtQLNi5C2B1wPGM8H7H6jVJ3qbEQnYjXWCsWP8AdTzMs+2vZjVDU6rV90e47xn7zdXjaSADjOevpG+1iYuq0w/s9JTRWq+G5q1sd/eS3X0hiyTyJKMlb9OOPXnc9jKUkkmio0/Zy99SdIF23jcCrsFA2ruJJ6YwM58Yvi/Za/ShGsClLDtWyp1sQt93I6H3+R8ptNPUbbdHqD7Vlui1dbnGS71VWICfMkESgTSPp+HWJerVm/Uac0VuCrZQN3lgU8wMFRmeded9u23rbTr/AFQa3ZW9oKWbV/RlrWo1GvTJWpUnIwoLuB7TEnJPr6SDxDhFtF7aaxf4qEAqh3ZyoYYI68iJqbKgeO2u31aLbdQ3uprNn5qJE43xEg6XV9fpOmrWw45mylmrcg/BZ5DLJaYpf4/Xn9meKbVJeCso7M2Nzdlr9CSzfhy/Gc1nZ7u1z3qknou1gTJn/EcjI5+Uiu5Y5PMxfVy3uzGqbe7K1tCw8M+7nErXLZBJK6UP9Yc/PxmXmrk9c65KmqmWek0skLwojn1Hn5e+V3GOMisGqk5fozj7Hop8/Xw9/REpOe0RMpatkRO03Ewf/jofZU5sI8XH2fcPz90zTiPtGXmZRUVRhqkR3kaySXkd5zsyJZkV4mLeInMfJIwhCE8PAhCEAH65JrkWuSa5dhKMZJSPrI6Sy4VoDfYK15Z5s33VHVv9+YnUxukWRZM4Nwg3nJ9mtfrN5n7q+v5TV060UAJWAEH2fA+p9fWM2MtaCtBhVGAP1PrKu++bV5OeDaWvk0Veqru5KcN9xuR+HnGbtEZl3tkvTdoLk5bt6+Vg3fj1/Gb6El8IzpNfCWjaMxB0hiE7Vj7VX+F/0IhZ2oX7NXP+Z+XyAm44svgFGfgg6/hRQb1+r4j7vr7pY9qP7fSf9rof/WJT63iT2/WOAOiryUfv8ZzVcRstZGsbLVpXWhwowlYwg5DniXxxz2cu1/UoUZbWXPbJ7Pp2rGX2d6/LL7ce7piT+06l7adWoJr1dNLKQM/xFrFb1/1Ar09ZW6rt3rrUeuy7clisjjuqRlWGCMhciNcI7W6rSoa6bMITu2sqOFY/aXcDgzMIZYKLSVrbnlf89AipKuNja0WGq/S6fpZRpNS746pZZVZZt945TOajWPqtALLmNlul1Naixub9zch9knqRvTxlJVxq1bWvDk2uHDO2GLd4pVs58wTGKeJWIj1I2Et7suuFOTW25DkjIwSekOg+dr2+7b+57ofP53s2upuWjWcX1ToLVrxQK2JCub7FBUkfyq0hcQZddoa3pqTTjS6h6zXWSyhLaw+7nz5suMTOavjl1otFj5F9i3W+yg3WKCA3IcuRPIcojRcXtpR6622paULrtU7ihJXqOXU9POLXs0kk18Squa2VfyY6b57lnXoNowOn++ccGkjNHacf3leT5o2PwOfzjzdp6h0rY+9lH7yeWPNfApqfgfq0clitaxuchR6+PuHjKO/tTYeVarWPP67fM8vwlc+rZzudix82JJi+hN/FsedOT5NS3GQfZQYXoSep/YTPcY4FyNtA9kc3rH2fVfT08Py5TfLTR6qZcXj3iYcdHBimjLzQdpeFCsi6sfw7DzA6I/XHuP7+kzzzyUlJWjLdoYeR7JIeRrJzsxLMjvERTxM5kuSR8hCEJ4eBCEIAO1mSazIlZkmsyvCx2NkpJtuzej7rT94fr3c/cg+qPjzPxExmjqLuqDq7Ko95IH6z0PWkKAq8lUBR7gMD8BOgndIqW+xXau6V1lkf1DyC7To4kWwQM0RmczOSuI8WIoRAihKEzSFQnJ2bNBCKrrLEKvMsQAPMnpJ3EeEmoAg7uXteh9PSZc4ppPuZcknRXwkjRaM2NjoPtH9B6zvENEaX2nmDzU+a/vDXHVp7hqV0RoQnJo0E4YThnjPGczFK0QYCTzMEit5O010rFMlUPJciFTRfrWLq2qbo4xnyPg3wOD8JgdTUUZkbkykqR5EHBm30FnSZ7tjp9uo3jpaqv8fqn/Ln4znN6W0RPZ0Z9zI1hj7mRrDIszJ5sZaJnTOTnslCEITwAhCEAOqZJrMix6sxuN0zcGX/AGWTdq6R5MW/wqW/SbHiDdZjeyT41lPqWHzrYTZcQE6ON3Irg9ykvMisZKvkRp18bOhAtey619+z3oLKqqrrHRhkEBMZHqN2R6gS/wBLwGunu6LFWy1dZpGscqDmiy6ypa/6WWsPjxFizI6Wm48qlsPebq8Vq53gAMycuvLBI90eazUpZsbvktJqwrd6LCUwKsA8zjA2+WOUJxcnsz1q3yW9eoTbqbE7m01U17D9CorVGbV1qfYKlSdrEZI8ZO0vDKrURrUWpr00Zs2qECB+Id13qD7G6sA8uXiORlRrNTr6rdr2Xd93eSN1pYVkd4VOfAYycZAK9eUgp9IuLbe9tN+d2BZYbdhBOeu7b7J9OU0otrmvUNPqWznva9YtlNdP0YBq9lS1tU/frX3DMBl8qz/WycpnzlBLG36Zee4cai1qsE1MLnZOWASvUciBk+crSMcjyI5EHqD5GV4ttrGw2LfszTuvyfsIzD38lH+aWHEX5485V8A1ndu5xnchUD13KefyMfsYsST1MlzX1bEzVzse0aAdOQjvaKkGlH8Vbb8GUn81ETpRHe0TY06j71i/grfuIqEn1YmL99FLpOD3XLurrLAkquCoLsBkqgJy7cxyXJ5zicHuNffBCa8M2crnahw7bc7sA9TjAlghruTSnvko+jKUsD7wy/x3t72sAHcSHAwOeV8sGWt3GqLEawmtA44lkHd9Kr7+y1q0rA9nmGAJPLBbmJVPNNPZfT85HObM5/wK/KDuzutwEXcm85XcMrnK5XnzA5Ti8AvYlQmSoUnFlWBvJCjO7GSVPLryl/otdSLaLtRZQb1dR3tRsw9PcOpOoGMAg92MgBj7Wc9ZDq11NNdwsTT27zo2FNLX92wRrd/PcDuAI6nHtDkYt558V9DzXIpW4XcGRDWwe1ilakYZnFhrKgeYcEYPjE2cOtVUdkIS1mStvB2QgMFPjgkCaM8ZqB1Ltb3lunu1F2jfGDcdQpTcMDC7SEsxy8YnU8U0zI2mViF030U02F812NS22zYuwFd/e2vzJztHSY6s/H5+fuGp+Ci1vCrqMd6hUEsoOVYbl+smVJAYZGR1jdJlx2g4lVcjiran/wAvUOyIXIuVx/D1HtknPJhjIHtDAGTKemZ1Nx3M22ty20TSF24T2aG/6q/5D+8maIdJD7dPiugetp/BB+s5uZ+8Q5HuY2wyNYY9Y0juZz80iWbEQhCSiQhCEACEIQAItDEQnqdAWnCdX3V1Vn3HRj7gwz+GZ6RxKvmZ5TW09L4HrfpGkRur1jun88qOR+K4PzluKe6ZRCW5WalZCcS21dUrbUnYxT2OljkX3A7AaK03KHLcUADOic34fWqZLEYy3IE+Mf0GoFVK6ey1BqSusFL98jLp+8rrVazaCVQuVsHX2d+TjJmTZYmO6d9xmmzYcM1h01daPYo1FQ19tYFldncq2kwqEglctYM7M+HT2ucmi6gpX3JTbdXxF+4Ny1d29iUA0FiRtG5W2nxXHrMPCe9FPez3QaW6hnoNFRSuxL2ssq+lVHcjVVipxYW2uFIs8fZ3yB2i1C2almVhZ7NKvYvSy1aUWywHxy4Y58c58ZViKUR0I6XZtRp2P6V9rA/P3S3FcqK0l7w8b1HmvI/oYvM+5jI+5I0lUg9qL8slY+wuT/U3/wCAfOXdaCtS7dFGff6TJ6xy7M7dWJJ/aIw+9PV4FY95WQjE5jjCNkTo69iqzk4TOzkxYWEBCdAmGzLZ1BJVKxlFk7TVSbJITORYaCvmJQ9vNTm5K/8Al1jP9TnP5BZqtEgUF2OFUFmJ8FAyT8p5txbXm66y08t7EgeS9FHwAA+E4+Wds52SVshWNGTFO0RIJu2TSdhCEJgyEIQgAQhCABCEIAdUzQ9kuODT24c/wrcLZ/Kfsv8ADPyJmdi1abjKjSdHq+u0spr6JE7KdqAFGm1Bwo5VWE8l8q3Pl5Hw6dOmj1ehnSw5q2ZXjyUZt640UltdpZFfTzpQyFsZkLbOhZJ7iApj1MbqGFWOpXHkokirTQeQHMbpplzw2oqwPzHmI3pdHIPG+MBAaajz5ixx4fyKfPzPwiJS1vShEpatkX3E7RYoFZBTrkHIY9Pw5zP6iiQ+DcZ7k7H51N1Hip+8v7TQXacMAykMrcwRzBE8X9J0CejYzz1xlkltdpZFfTyhZBymQCs5tks0xPcz1zPdRHCxa1yQtEfq00TLIYlMapplpo9LO6bRxHG+Opo02rhr2Hsp1CZ+2/6Dx905+bMR5MhA7Z8YFdf0VD7b4NpH2U6hPeeR92POYR2jmp1DOxdiWZiSxPMknqTI5M5k5kcpHIQhEiwhCEACEIQAIQhAAhCEACEIQAWrzS8B7YPQBXaO9pHIAn20H8h8vQ/hMvFK0ZGVGkz1bR6ujUjNLhj4ofZsHvU8/lkQt4d6Ty+u3HMciPwlzo+1epr5C0sB4WAWfi3P8ZXDKx8ZtGwbQTg0Eoq+3d32kqb/AMXH5NFntzb4V1D4Of8AVKY5ZDlkZoK+Hxy9qqBm1gnkOrH3KOZmQ1HarUvy7zYPKsBPxHP8ZXG4kkk5J6knJPvjE2+Watvk0XE+05cFKQa0PIn+8YfD6o9B85SbowHnd8ojJRWw1NLgf3Sbw3jT0H2faQ/WRvqn1HkfX85V74b565pqmDlZudJxSi/kp2OfsOQDn+U9G/P0jtvD/SYAvJel49fVySxgB9kncvybIk724Yt2uDWNoPScGhlGnba4fWWtvejA/gwnW7d2+FdQ+Fh/1TDyyRl5GX9egkh6EqXfay1r95yAPh5n3TGantpqW5BlrH/1ooPzOT+MpNTrHsO6xmdvN2LH5mTzysVKbNbxftuqgppBz6d84/yKfzPymMvvLEsxLMxySSSST4kmIZ42TI5zEOQEzkIRIsIQhAAhCEACEIQAIQhAAhCEACEIQAIQhABSxxYQjIG4jqxwTkJZEchYixCEoiNR0TsITaNhOTsJ6BwxJhCYZliDEGEImQtjbRtoQkkxMhuchCTighCEACEIQAIQhAAhCEAP/9k="/>
          <p:cNvSpPr>
            <a:spLocks noChangeAspect="1" noChangeArrowheads="1"/>
          </p:cNvSpPr>
          <p:nvPr/>
        </p:nvSpPr>
        <p:spPr bwMode="auto">
          <a:xfrm>
            <a:off x="168275" y="-1825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ts val="575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600">
                <a:solidFill>
                  <a:schemeClr val="tx1"/>
                </a:solidFill>
                <a:latin typeface="Perpetua" pitchFamily="18" charset="0"/>
              </a:defRPr>
            </a:lvl1pPr>
            <a:lvl2pPr marL="742950" indent="-285750" eaLnBrk="0" hangingPunct="0">
              <a:spcBef>
                <a:spcPts val="375"/>
              </a:spcBef>
              <a:buClr>
                <a:schemeClr val="accent2"/>
              </a:buClr>
              <a:buSzPct val="85000"/>
              <a:buFont typeface="Wingdings 2" pitchFamily="18" charset="2"/>
              <a:buChar char=""/>
              <a:defRPr sz="2400">
                <a:solidFill>
                  <a:schemeClr val="tx1"/>
                </a:solidFill>
                <a:latin typeface="Perpetua" pitchFamily="18" charset="0"/>
              </a:defRPr>
            </a:lvl2pPr>
            <a:lvl3pPr marL="1143000" indent="-228600" eaLnBrk="0" hangingPunct="0">
              <a:spcBef>
                <a:spcPts val="375"/>
              </a:spcBef>
              <a:buClr>
                <a:srgbClr val="E6B1AB"/>
              </a:buClr>
              <a:buSzPct val="8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Perpetua" pitchFamily="18" charset="0"/>
              </a:defRPr>
            </a:lvl3pPr>
            <a:lvl4pPr marL="1600200" indent="-228600" eaLnBrk="0" hangingPunct="0">
              <a:spcBef>
                <a:spcPts val="375"/>
              </a:spcBef>
              <a:buClr>
                <a:srgbClr val="A28E6A"/>
              </a:buClr>
              <a:buSzPct val="80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Perpetua" pitchFamily="18" charset="0"/>
              </a:defRPr>
            </a:lvl4pPr>
            <a:lvl5pPr marL="2057400" indent="-228600" eaLnBrk="0" hangingPunct="0">
              <a:spcBef>
                <a:spcPts val="375"/>
              </a:spcBef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itchFamily="18" charset="0"/>
              </a:defRPr>
            </a:lvl5pPr>
            <a:lvl6pPr marL="25146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itchFamily="18" charset="0"/>
              </a:defRPr>
            </a:lvl6pPr>
            <a:lvl7pPr marL="29718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itchFamily="18" charset="0"/>
              </a:defRPr>
            </a:lvl7pPr>
            <a:lvl8pPr marL="34290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itchFamily="18" charset="0"/>
              </a:defRPr>
            </a:lvl8pPr>
            <a:lvl9pPr marL="38862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s-CR" altLang="es-CR" sz="2400">
              <a:latin typeface="Times New Roman" pitchFamily="18" charset="0"/>
            </a:endParaRPr>
          </a:p>
        </p:txBody>
      </p:sp>
      <p:sp>
        <p:nvSpPr>
          <p:cNvPr id="10246" name="AutoShape 8" descr="data:image/jpg;base64,/9j/4AAQSkZJRgABAQAAAQABAAD/2wCEAAkGBhIQEBIPDxQVEBAPFBAQEBAPDw8QEBAQFBAVFBQQEhUXHCYeGBkjGRQUHzEgIycpLCwtFR4xNTAqNSYrLCkBCQoKDgwOGg8PGikkHyQsKS0pKiksKSwpLyksNSkpKSwsLCkuLCksKSwsMTQsLCwsKSkpLCkpKSkpKSwsKSwsLf/AABEIAMIBBAMBIgACEQEDEQH/xAAbAAABBQEBAAAAAAAAAAAAAAAAAgMEBQYBB//EAEAQAAICAQIDBQQIAwYGAwAAAAECAAMRBBIFITEGE0FRYSJxgZEUMkJSobHB0SNicjNDkrLC8BVTc3SCsyRj4f/EABkBAAMBAQEAAAAAAAAAAAAAAAADBAIFAf/EAC4RAAICAQMDAQcDBQAAAAAAAAABAhEDEiExE0FRYQQiMoGhsfBSwdEjM0Jxkf/aAAwDAQACEQMRAD8A8NhCEACEIQAIQhAAnQIBZe8C7K26n2/7OrxsYdfRB9o/h6zSjZ6lZSqkstFwK+3nXU7D720hf8R5Td6Hgmm0wG1A7j+8twzZ8wOi/ASTbxI+cqhiY6MGY+rsTqj1VV/qtT9Mxbdi9SOgRvdan64mmbiE4NeZVHFIesbMdqOBX183qcDzA3L81yJECT0OriJ84jVaGi/+0UBj9tMK/wAT4/HMYk1yjVNcmB2Q2S84p2cenLr/ABK/vAc1/qHh7+kqtkojBPgYopjGyGyP7JL4fwmy9ttY5D6zHkq+8/p1nrxpLc9caKwpHtPw2y3+zRn/AKVJHxPQTZaPs/RTzf8AjP5sPYB9F/fMm2a/AwOQHQDkB7hJ3vwhTV8GPTsdqm+wF/qsrH5GdbsRqfAIfdav6zTtxAzn/EIt4pMy8bMXqey2qTmaWI80xZ/lJlRZSQSCMEdQRgieoV8R9YrU106gYvRX/mIw49zDmPnJ54n4FSgzydliZsuM9h2UGzSk2r1NZx3g/p8H/A++ZF68SSUKEOI3CEIsyEIQgAQhCABCEIAEIQgAQhCABOgQAl32X4H9Juw39lX7dpH3fBQfMnl8z4TUVZ6kWPZTsqLQNRqB/BH1E6G0jxP8v5zW6nWYGBgAcgAMAAdABO6vUADauAqgAAcgAOQAlNqL50cOG92V4sdjt2rkV9RGHtjJedOGJFsYEk3wF8i7p0NHrGN0E1b5Jq1Uq1eOpZB4wcDQ6bWSq41wMYN1IwOroPs/zL6enh7unKbpc8McswUeP4DxJiHF43qQlx07ozHCeEm9/JF+u3kPIepmnNi1qK6wFVegH5nzPrJGuoWkbagFTmcD7x6/7+EpNRfPP7rvseJa9xd2rkR9RGbLYyzx6xDlAfN8538jFondPXjNaCauokirVSrDxxLIqWIXKBodLrZC7Q9m11Sm2kBdQOZHQXeh/m9fn5iLTdLXR6qc7Nh7keTEeY21EEgjBGQQRggjqDGpuu23BQy/S6xz5C4D15LZ+h+HrMQ6zmzjRFJCIQhFGQhCEACEIQAIQhAAhCKUQQCkWeldnND9H0i+D3YtfzwR7A+C4+ZmC4ZpO9trr/5jonwLAGemcRfwHIDkB5DwlmKG6HwjuVWrulba8kalpDsBxnBweWccs+WZ2cUKR0scRDNEZi2rPMEEFeuQeXPHPynBUeXI+19Xkfa545efOWRRQkJnZ1KyegJ6DkCeZOAI5ZpXX6ysuem5WXPzm9jQ2DFqYpNM7MVVWLDqoViwx5gc4jbg4Ph1E2o2BIreang9Pd1bz9azmPRPD59flMxw/T95Ylf32APoPE/LM1uusxyHIDkB5DykXtHaIjN+kj6q7cCD0MzuoJBIPhLWyyVvEl5hvPkfeJ7hVOj3GqITGNky87P0oU1DN3QKLTtfU1mytC1yqSQFY9DjOJYcX01NNdm1aqT9I1lQW2k2uRWlOERva2AFmIyftDmcRznUtNDHKnRkjOTUavgiLo0wqd/UKL7SLENrV3sQVdAdyhQ2n6gfXaMXaGv6VxFAq7aV1prXwrKXALt8sCedVM81Iz06DNFq6d60aTu6l1WoetmNdSVmhH5V1nb9oht7Z6DaOuZY28Ko+k121rSKGp1ygbkvpW3T02FLH2FskoaXI5nJPKLeReDxyRkUeTtNbHO0NKJZXsCDdTS7NSCtNjMCe8qU81XGBjA5q3IdJDoaKktSsXJWjR6bbYrVvzRwVYeYIwZ5nxPQmm16m61sVz54PI/EYPxnoWgs6TO9u9Li9bB/e1gn+pTtP4bZyc0KZzskaZkGE5HbFjUgkqZM1QQhCZPAhCEACEIQAI7WsbAkisRmNWzcVuXXZGvOsp9Cx+VbH9Js+IHmZjuyrY1dJ82K/wCJGX9ZsuIidHEqkVQW5RXmaHWio6RtEHzbpqq9Tt2qE77Je8K+72m7u7GNv9wOfKZ+8SIwnUjDVRfGNm24vYmobiDKVGoBOmI3Ad+h11Pc2r5kBdh9FQ+Ji1tpsu0y1Wbv+H6vS1DcqoO4LJWWQ7juXvKt+cD+2JxMHiEYvZ+1m+maLQcLuSq+ph3dtp0ndBnVcn6RgEHPLB8fCWd1DrfSt+/6Hot9pextxvsrXe9mC3Peyqqry9nA65mLxFARqwNu2/p8jWizZPqaz32q3u41GkUWMjJRe19eq09bnq20sFV/HO4/Cj7Tvu1VjA7gwqZGzktWaU2Mx8XK43H72ZVTuI7Hg0O7/NjUYUy37L15vz91Hb8l/wBUtdc3OVPZq3bfg/bV1Hvxu/0y013WSe0R/q/IRkXvlc7RzU8Jd6d6qzNuXCIpZiCDk4Hwhp1DNnqJoPpKJprxYWAarkEdUc4uqJCk+PT4ZmHJxaryDbTVGK09Vp31Vq53Ad4iKxJCtn2gBnkZLp4pq2V1RrXXm1gCl8ZUIWbkceyoGf5ZbajWPq6SdP7FnfA2p3wFr1pRVXTYzHbvwUsJPgXzyzJdj9+9lbH+CTU12rqvRNmpXSoltrDP8VCwPvOdpySDTLJ+qK/jgY35Rmmr1eXsK3ZtG13Ndntq2BtJxzB9n8IW8Y1VuSz2OTlCcZJL8ypwOZO3OPSWWg4ntTQF7CFTVWPZlycIr6Y5YZ6cm+Rkzg+nOnZEtZVazW0OmLK2DV113g2ZBwFzYuCeuT5GYm0uUr7fYLrsUTdoNXa2O9sdiSeWC5JBBOQM5wTI+jfUbGWnvCg3FhWrMo3Vmts4HLKEj3S34HWdEbNRcTVYiolGwV2vvsY5YLvAwErsU8+W8SXq9G3dWrom9n6WL6ytyVlabNOHQklhjbuAPPkVMxKUU6SVHja4SM1Wtt21VD292u1VVWcom4tgADkMsT8Y5pNM7Z2KzbebbUZto82wOQ980fFLDejLo3DWC4NqTXYtRuYaelRqFyRuTvFvOfAvnluko2C97ayf4O5Xs1dVyIF1K6VEusZc/wARGZT4AnJ2nmQVSybcGHLYotEZC7dJmuhvW0fghk3QjpIfbhvYoX/qt/kEhzL3iPItzFWLI7CS7BI1gnOyxJJobhCEmFBCEIAEIQgAtBJFYjFYkpBKsKHQRL0N/d2JYOqMr/4SD+k9E16g8xzB5g+YPMGecJNz2f1ffaYKfr04Q+e37B+XL/xnQSqmVJVuQNQkhOst9XTK62udLEy2DIpE5HGWI2yuI86J2AnRKEjSOwhOzZoVVYVYMvIqQQfIgyy4jxfvAAg2kj2/Q+Q/eVcJiWOMmm+xlxTdsk6HWGts9VPUfqPWOcV4h3z8vqKMKPzY+p/aQoQ6cdWruGlXYTk7CbNCTOERU4Zloy0InMRRE6FiJmQCyVSkaRJN09UlyMVNk/Q1yh7ZajdeEHSpFX/yPtH8x8pp6WFaNY/1UBY/DwHqenxmC1l5sdrG+s5LH3k5nNa1Ssie7ILiRrBJbyNYJFmRNNEczk605OeyYIQhAAhCEAHq5JrkeuSa5dhRRjH0lpwXiJotD9VPsuv3lPX4jr8JWJH0nTxq1RZFG81FQdQ6HcrDKkdCDKm+iQ+C8aNPsP7VRPMeKn7y/tNINF3oDV4ZTz3Dpj/fhGK8fPBuL0cmceqCaNj0HLzPIS/bhyp6nzP6CR7VlCzXwPWS+CFo+DB22tYE8vZLZ9Ook2zsqfs2qT5MpX8QTGCJKq1zAc/nNPLk7MHKfZkbRdltRdaaUChgpfLOqoVBAOG6Z9ocusl67sFq6a2tsFe1ACcXITgkAYHj1kDiXFd4NY5jluJAOceA/eT+1A/j6T/tdD/6xHqWa1bSv08fM2nPaw1/YLV0VvbYKwtQLNi5C2B1wPGM8H7H6jVJ3qbEQnYjXWCsWP8AdTzMs+2vZjVDU6rV90e47xn7zdXjaSADjOevpG+1iYuq0w/s9JTRWq+G5q1sd/eS3X0hiyTyJKMlb9OOPXnc9jKUkkmio0/Zy99SdIF23jcCrsFA2ruJJ6YwM58Yvi/Za/ShGsClLDtWyp1sQt93I6H3+R8ptNPUbbdHqD7Vlui1dbnGS71VWICfMkESgTSPp+HWJerVm/Uac0VuCrZQN3lgU8wMFRmeded9u23rbTr/AFQa3ZW9oKWbV/RlrWo1GvTJWpUnIwoLuB7TEnJPr6SDxDhFtF7aaxf4qEAqh3ZyoYYI68iJqbKgeO2u31aLbdQ3uprNn5qJE43xEg6XV9fpOmrWw45mylmrcg/BZ5DLJaYpf4/Xn9meKbVJeCso7M2Nzdlr9CSzfhy/Gc1nZ7u1z3qknou1gTJn/EcjI5+Uiu5Y5PMxfVy3uzGqbe7K1tCw8M+7nErXLZBJK6UP9Yc/PxmXmrk9c65KmqmWek0skLwojn1Hn5e+V3GOMisGqk5fozj7Hop8/Xw9/REpOe0RMpatkRO03Ewf/jofZU5sI8XH2fcPz90zTiPtGXmZRUVRhqkR3kaySXkd5zsyJZkV4mLeInMfJIwhCE8PAhCEAH65JrkWuSa5dhKMZJSPrI6Sy4VoDfYK15Z5s33VHVv9+YnUxukWRZM4Nwg3nJ9mtfrN5n7q+v5TV060UAJWAEH2fA+p9fWM2MtaCtBhVGAP1PrKu++bV5OeDaWvk0Veqru5KcN9xuR+HnGbtEZl3tkvTdoLk5bt6+Vg3fj1/Gb6El8IzpNfCWjaMxB0hiE7Vj7VX+F/0IhZ2oX7NXP+Z+XyAm44svgFGfgg6/hRQb1+r4j7vr7pY9qP7fSf9rof/WJT63iT2/WOAOiryUfv8ZzVcRstZGsbLVpXWhwowlYwg5DniXxxz2cu1/UoUZbWXPbJ7Pp2rGX2d6/LL7ce7piT+06l7adWoJr1dNLKQM/xFrFb1/1Ar09ZW6rt3rrUeuy7clisjjuqRlWGCMhciNcI7W6rSoa6bMITu2sqOFY/aXcDgzMIZYKLSVrbnlf89AipKuNja0WGq/S6fpZRpNS746pZZVZZt945TOajWPqtALLmNlul1Naixub9zch9knqRvTxlJVxq1bWvDk2uHDO2GLd4pVs58wTGKeJWIj1I2Et7suuFOTW25DkjIwSekOg+dr2+7b+57ofP53s2upuWjWcX1ToLVrxQK2JCub7FBUkfyq0hcQZddoa3pqTTjS6h6zXWSyhLaw+7nz5suMTOavjl1otFj5F9i3W+yg3WKCA3IcuRPIcojRcXtpR6622paULrtU7ihJXqOXU9POLXs0kk18Squa2VfyY6b57lnXoNowOn++ccGkjNHacf3leT5o2PwOfzjzdp6h0rY+9lH7yeWPNfApqfgfq0clitaxuchR6+PuHjKO/tTYeVarWPP67fM8vwlc+rZzudix82JJi+hN/FsedOT5NS3GQfZQYXoSep/YTPcY4FyNtA9kc3rH2fVfT08Py5TfLTR6qZcXj3iYcdHBimjLzQdpeFCsi6sfw7DzA6I/XHuP7+kzzzyUlJWjLdoYeR7JIeRrJzsxLMjvERTxM5kuSR8hCEJ4eBCEIAO1mSazIlZkmsyvCx2NkpJtuzej7rT94fr3c/cg+qPjzPxExmjqLuqDq7Ko95IH6z0PWkKAq8lUBR7gMD8BOgndIqW+xXau6V1lkf1DyC7To4kWwQM0RmczOSuI8WIoRAihKEzSFQnJ2bNBCKrrLEKvMsQAPMnpJ3EeEmoAg7uXteh9PSZc4ppPuZcknRXwkjRaM2NjoPtH9B6zvENEaX2nmDzU+a/vDXHVp7hqV0RoQnJo0E4YThnjPGczFK0QYCTzMEit5O010rFMlUPJciFTRfrWLq2qbo4xnyPg3wOD8JgdTUUZkbkykqR5EHBm30FnSZ7tjp9uo3jpaqv8fqn/Ln4znN6W0RPZ0Z9zI1hj7mRrDIszJ5sZaJnTOTnslCEITwAhCEAOqZJrMix6sxuN0zcGX/AGWTdq6R5MW/wqW/SbHiDdZjeyT41lPqWHzrYTZcQE6ON3Irg9ykvMisZKvkRp18bOhAtey619+z3oLKqqrrHRhkEBMZHqN2R6gS/wBLwGunu6LFWy1dZpGscqDmiy6ypa/6WWsPjxFizI6Wm48qlsPebq8Vq53gAMycuvLBI90eazUpZsbvktJqwrd6LCUwKsA8zjA2+WOUJxcnsz1q3yW9eoTbqbE7m01U17D9CorVGbV1qfYKlSdrEZI8ZO0vDKrURrUWpr00Zs2qECB+Id13qD7G6sA8uXiORlRrNTr6rdr2Xd93eSN1pYVkd4VOfAYycZAK9eUgp9IuLbe9tN+d2BZYbdhBOeu7b7J9OU0otrmvUNPqWznva9YtlNdP0YBq9lS1tU/frX3DMBl8qz/WycpnzlBLG36Zee4cai1qsE1MLnZOWASvUciBk+crSMcjyI5EHqD5GV4ttrGw2LfszTuvyfsIzD38lH+aWHEX5485V8A1ndu5xnchUD13KefyMfsYsST1MlzX1bEzVzse0aAdOQjvaKkGlH8Vbb8GUn81ETpRHe0TY06j71i/grfuIqEn1YmL99FLpOD3XLurrLAkquCoLsBkqgJy7cxyXJ5zicHuNffBCa8M2crnahw7bc7sA9TjAlghruTSnvko+jKUsD7wy/x3t72sAHcSHAwOeV8sGWt3GqLEawmtA44lkHd9Kr7+y1q0rA9nmGAJPLBbmJVPNNPZfT85HObM5/wK/KDuzutwEXcm85XcMrnK5XnzA5Ti8AvYlQmSoUnFlWBvJCjO7GSVPLryl/otdSLaLtRZQb1dR3tRsw9PcOpOoGMAg92MgBj7Wc9ZDq11NNdwsTT27zo2FNLX92wRrd/PcDuAI6nHtDkYt558V9DzXIpW4XcGRDWwe1ilakYZnFhrKgeYcEYPjE2cOtVUdkIS1mStvB2QgMFPjgkCaM8ZqB1Ltb3lunu1F2jfGDcdQpTcMDC7SEsxy8YnU8U0zI2mViF030U02F812NS22zYuwFd/e2vzJztHSY6s/H5+fuGp+Ci1vCrqMd6hUEsoOVYbl+smVJAYZGR1jdJlx2g4lVcjiran/wAvUOyIXIuVx/D1HtknPJhjIHtDAGTKemZ1Nx3M22ty20TSF24T2aG/6q/5D+8maIdJD7dPiugetp/BB+s5uZ+8Q5HuY2wyNYY9Y0juZz80iWbEQhCSiQhCEACEIQAItDEQnqdAWnCdX3V1Vn3HRj7gwz+GZ6RxKvmZ5TW09L4HrfpGkRur1jun88qOR+K4PzluKe6ZRCW5WalZCcS21dUrbUnYxT2OljkX3A7AaK03KHLcUADOic34fWqZLEYy3IE+Mf0GoFVK6ey1BqSusFL98jLp+8rrVazaCVQuVsHX2d+TjJmTZYmO6d9xmmzYcM1h01daPYo1FQ19tYFldncq2kwqEglctYM7M+HT2ucmi6gpX3JTbdXxF+4Ny1d29iUA0FiRtG5W2nxXHrMPCe9FPez3QaW6hnoNFRSuxL2ssq+lVHcjVVipxYW2uFIs8fZ3yB2i1C2almVhZ7NKvYvSy1aUWywHxy4Y58c58ZViKUR0I6XZtRp2P6V9rA/P3S3FcqK0l7w8b1HmvI/oYvM+5jI+5I0lUg9qL8slY+wuT/U3/wCAfOXdaCtS7dFGff6TJ6xy7M7dWJJ/aIw+9PV4FY95WQjE5jjCNkTo69iqzk4TOzkxYWEBCdAmGzLZ1BJVKxlFk7TVSbJITORYaCvmJQ9vNTm5K/8Al1jP9TnP5BZqtEgUF2OFUFmJ8FAyT8p5txbXm66y08t7EgeS9FHwAA+E4+Wds52SVshWNGTFO0RIJu2TSdhCEJgyEIQgAQhCABCEIAdUzQ9kuODT24c/wrcLZ/Kfsv8ADPyJmdi1abjKjSdHq+u0spr6JE7KdqAFGm1Bwo5VWE8l8q3Pl5Hw6dOmj1ehnSw5q2ZXjyUZt640UltdpZFfTzpQyFsZkLbOhZJ7iApj1MbqGFWOpXHkokirTQeQHMbpplzw2oqwPzHmI3pdHIPG+MBAaajz5ixx4fyKfPzPwiJS1vShEpatkX3E7RYoFZBTrkHIY9Pw5zP6iiQ+DcZ7k7H51N1Hip+8v7TQXacMAykMrcwRzBE8X9J0CejYzz1xlkltdpZFfTyhZBymQCs5tks0xPcz1zPdRHCxa1yQtEfq00TLIYlMapplpo9LO6bRxHG+Opo02rhr2Hsp1CZ+2/6Dx905+bMR5MhA7Z8YFdf0VD7b4NpH2U6hPeeR92POYR2jmp1DOxdiWZiSxPMknqTI5M5k5kcpHIQhEiwhCEACEIQAIQhAAhCEACEIQAWrzS8B7YPQBXaO9pHIAn20H8h8vQ/hMvFK0ZGVGkz1bR6ujUjNLhj4ofZsHvU8/lkQt4d6Ty+u3HMciPwlzo+1epr5C0sB4WAWfi3P8ZXDKx8ZtGwbQTg0Eoq+3d32kqb/AMXH5NFntzb4V1D4Of8AVKY5ZDlkZoK+Hxy9qqBm1gnkOrH3KOZmQ1HarUvy7zYPKsBPxHP8ZXG4kkk5J6knJPvjE2+Watvk0XE+05cFKQa0PIn+8YfD6o9B85SbowHnd8ojJRWw1NLgf3Sbw3jT0H2faQ/WRvqn1HkfX85V74b565pqmDlZudJxSi/kp2OfsOQDn+U9G/P0jtvD/SYAvJel49fVySxgB9kncvybIk724Yt2uDWNoPScGhlGnba4fWWtvejA/gwnW7d2+FdQ+Fh/1TDyyRl5GX9egkh6EqXfay1r95yAPh5n3TGantpqW5BlrH/1ooPzOT+MpNTrHsO6xmdvN2LH5mTzysVKbNbxftuqgppBz6d84/yKfzPymMvvLEsxLMxySSSST4kmIZ42TI5zEOQEzkIRIsIQhAAhCEACEIQAIQhAAhCEACEIQAIQhABSxxYQjIG4jqxwTkJZEchYixCEoiNR0TsITaNhOTsJ6BwxJhCYZliDEGEImQtjbRtoQkkxMhuchCTighCEACEIQAIQhAAhCEAP/9k="/>
          <p:cNvSpPr>
            <a:spLocks noChangeAspect="1" noChangeArrowheads="1"/>
          </p:cNvSpPr>
          <p:nvPr/>
        </p:nvSpPr>
        <p:spPr bwMode="auto">
          <a:xfrm>
            <a:off x="168275" y="-1825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ts val="575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600">
                <a:solidFill>
                  <a:schemeClr val="tx1"/>
                </a:solidFill>
                <a:latin typeface="Perpetua" pitchFamily="18" charset="0"/>
              </a:defRPr>
            </a:lvl1pPr>
            <a:lvl2pPr marL="742950" indent="-285750" eaLnBrk="0" hangingPunct="0">
              <a:spcBef>
                <a:spcPts val="375"/>
              </a:spcBef>
              <a:buClr>
                <a:schemeClr val="accent2"/>
              </a:buClr>
              <a:buSzPct val="85000"/>
              <a:buFont typeface="Wingdings 2" pitchFamily="18" charset="2"/>
              <a:buChar char=""/>
              <a:defRPr sz="2400">
                <a:solidFill>
                  <a:schemeClr val="tx1"/>
                </a:solidFill>
                <a:latin typeface="Perpetua" pitchFamily="18" charset="0"/>
              </a:defRPr>
            </a:lvl2pPr>
            <a:lvl3pPr marL="1143000" indent="-228600" eaLnBrk="0" hangingPunct="0">
              <a:spcBef>
                <a:spcPts val="375"/>
              </a:spcBef>
              <a:buClr>
                <a:srgbClr val="E6B1AB"/>
              </a:buClr>
              <a:buSzPct val="8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Perpetua" pitchFamily="18" charset="0"/>
              </a:defRPr>
            </a:lvl3pPr>
            <a:lvl4pPr marL="1600200" indent="-228600" eaLnBrk="0" hangingPunct="0">
              <a:spcBef>
                <a:spcPts val="375"/>
              </a:spcBef>
              <a:buClr>
                <a:srgbClr val="A28E6A"/>
              </a:buClr>
              <a:buSzPct val="80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Perpetua" pitchFamily="18" charset="0"/>
              </a:defRPr>
            </a:lvl4pPr>
            <a:lvl5pPr marL="2057400" indent="-228600" eaLnBrk="0" hangingPunct="0">
              <a:spcBef>
                <a:spcPts val="375"/>
              </a:spcBef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itchFamily="18" charset="0"/>
              </a:defRPr>
            </a:lvl5pPr>
            <a:lvl6pPr marL="25146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itchFamily="18" charset="0"/>
              </a:defRPr>
            </a:lvl6pPr>
            <a:lvl7pPr marL="29718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itchFamily="18" charset="0"/>
              </a:defRPr>
            </a:lvl7pPr>
            <a:lvl8pPr marL="34290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itchFamily="18" charset="0"/>
              </a:defRPr>
            </a:lvl8pPr>
            <a:lvl9pPr marL="38862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s-CR" altLang="es-CR" sz="2400">
              <a:latin typeface="Times New Roman" pitchFamily="18" charset="0"/>
            </a:endParaRPr>
          </a:p>
        </p:txBody>
      </p:sp>
      <p:sp>
        <p:nvSpPr>
          <p:cNvPr id="10247" name="AutoShape 12" descr="data:image/jpg;base64,/9j/4AAQSkZJRgABAQAAAQABAAD/2wCEAAkGBhIQEBIPDxQVEBAPFBAQEBAPDw8QEBAQFBAVFBQQEhUXHCYeGBkjGRQUHzEgIycpLCwtFR4xNTAqNSYrLCkBCQoKDgwOGg8PGikkHyQsKS0pKiksKSwpLyksNSkpKSwsLCkuLCksKSwsMTQsLCwsKSkpLCkpKSkpKSwsKSwsLf/AABEIAMIBBAMBIgACEQEDEQH/xAAbAAABBQEBAAAAAAAAAAAAAAAAAgMEBQYBB//EAEAQAAICAQIDBQQIAwYGAwAAAAECAAMRBBIFITEGE0FRYSJxgZEUMkJSobHB0SNicjNDkrLC8BVTc3SCsyRj4f/EABkBAAMBAQEAAAAAAAAAAAAAAAADBAIFAf/EAC4RAAICAQMDAQcDBQAAAAAAAAABAhEDEiExE0FRYQQiMoGhsfBSwdEjM0Jxkf/aAAwDAQACEQMRAD8A8NhCEACEIQAIQhAAnQIBZe8C7K26n2/7OrxsYdfRB9o/h6zSjZ6lZSqkstFwK+3nXU7D720hf8R5Td6Hgmm0wG1A7j+8twzZ8wOi/ASTbxI+cqhiY6MGY+rsTqj1VV/qtT9Mxbdi9SOgRvdan64mmbiE4NeZVHFIesbMdqOBX183qcDzA3L81yJECT0OriJ84jVaGi/+0UBj9tMK/wAT4/HMYk1yjVNcmB2Q2S84p2cenLr/ABK/vAc1/qHh7+kqtkojBPgYopjGyGyP7JL4fwmy9ttY5D6zHkq+8/p1nrxpLc9caKwpHtPw2y3+zRn/AKVJHxPQTZaPs/RTzf8AjP5sPYB9F/fMm2a/AwOQHQDkB7hJ3vwhTV8GPTsdqm+wF/qsrH5GdbsRqfAIfdav6zTtxAzn/EIt4pMy8bMXqey2qTmaWI80xZ/lJlRZSQSCMEdQRgieoV8R9YrU106gYvRX/mIw49zDmPnJ54n4FSgzydliZsuM9h2UGzSk2r1NZx3g/p8H/A++ZF68SSUKEOI3CEIsyEIQgAQhCABCEIAEIQgAQhCABOgQAl32X4H9Juw39lX7dpH3fBQfMnl8z4TUVZ6kWPZTsqLQNRqB/BH1E6G0jxP8v5zW6nWYGBgAcgAMAAdABO6vUADauAqgAAcgAOQAlNqL50cOG92V4sdjt2rkV9RGHtjJedOGJFsYEk3wF8i7p0NHrGN0E1b5Jq1Uq1eOpZB4wcDQ6bWSq41wMYN1IwOroPs/zL6enh7unKbpc8McswUeP4DxJiHF43qQlx07ozHCeEm9/JF+u3kPIepmnNi1qK6wFVegH5nzPrJGuoWkbagFTmcD7x6/7+EpNRfPP7rvseJa9xd2rkR9RGbLYyzx6xDlAfN8538jFondPXjNaCauokirVSrDxxLIqWIXKBodLrZC7Q9m11Sm2kBdQOZHQXeh/m9fn5iLTdLXR6qc7Nh7keTEeY21EEgjBGQQRggjqDGpuu23BQy/S6xz5C4D15LZ+h+HrMQ6zmzjRFJCIQhFGQhCEACEIQAIQhAAhCKUQQCkWeldnND9H0i+D3YtfzwR7A+C4+ZmC4ZpO9trr/5jonwLAGemcRfwHIDkB5DwlmKG6HwjuVWrulba8kalpDsBxnBweWccs+WZ2cUKR0scRDNEZi2rPMEEFeuQeXPHPynBUeXI+19Xkfa545efOWRRQkJnZ1KyegJ6DkCeZOAI5ZpXX6ysuem5WXPzm9jQ2DFqYpNM7MVVWLDqoViwx5gc4jbg4Ph1E2o2BIreang9Pd1bz9azmPRPD59flMxw/T95Ylf32APoPE/LM1uusxyHIDkB5DykXtHaIjN+kj6q7cCD0MzuoJBIPhLWyyVvEl5hvPkfeJ7hVOj3GqITGNky87P0oU1DN3QKLTtfU1mytC1yqSQFY9DjOJYcX01NNdm1aqT9I1lQW2k2uRWlOERva2AFmIyftDmcRznUtNDHKnRkjOTUavgiLo0wqd/UKL7SLENrV3sQVdAdyhQ2n6gfXaMXaGv6VxFAq7aV1prXwrKXALt8sCedVM81Iz06DNFq6d60aTu6l1WoetmNdSVmhH5V1nb9oht7Z6DaOuZY28Ko+k121rSKGp1ygbkvpW3T02FLH2FskoaXI5nJPKLeReDxyRkUeTtNbHO0NKJZXsCDdTS7NSCtNjMCe8qU81XGBjA5q3IdJDoaKktSsXJWjR6bbYrVvzRwVYeYIwZ5nxPQmm16m61sVz54PI/EYPxnoWgs6TO9u9Li9bB/e1gn+pTtP4bZyc0KZzskaZkGE5HbFjUgkqZM1QQhCZPAhCEACEIQAI7WsbAkisRmNWzcVuXXZGvOsp9Cx+VbH9Js+IHmZjuyrY1dJ82K/wCJGX9ZsuIidHEqkVQW5RXmaHWio6RtEHzbpqq9Tt2qE77Je8K+72m7u7GNv9wOfKZ+8SIwnUjDVRfGNm24vYmobiDKVGoBOmI3Ad+h11Pc2r5kBdh9FQ+Ji1tpsu0y1Wbv+H6vS1DcqoO4LJWWQ7juXvKt+cD+2JxMHiEYvZ+1m+maLQcLuSq+ph3dtp0ndBnVcn6RgEHPLB8fCWd1DrfSt+/6Hot9pextxvsrXe9mC3Peyqqry9nA65mLxFARqwNu2/p8jWizZPqaz32q3u41GkUWMjJRe19eq09bnq20sFV/HO4/Cj7Tvu1VjA7gwqZGzktWaU2Mx8XK43H72ZVTuI7Hg0O7/NjUYUy37L15vz91Hb8l/wBUtdc3OVPZq3bfg/bV1Hvxu/0y013WSe0R/q/IRkXvlc7RzU8Jd6d6qzNuXCIpZiCDk4Hwhp1DNnqJoPpKJprxYWAarkEdUc4uqJCk+PT4ZmHJxaryDbTVGK09Vp31Vq53Ad4iKxJCtn2gBnkZLp4pq2V1RrXXm1gCl8ZUIWbkceyoGf5ZbajWPq6SdP7FnfA2p3wFr1pRVXTYzHbvwUsJPgXzyzJdj9+9lbH+CTU12rqvRNmpXSoltrDP8VCwPvOdpySDTLJ+qK/jgY35Rmmr1eXsK3ZtG13Ndntq2BtJxzB9n8IW8Y1VuSz2OTlCcZJL8ypwOZO3OPSWWg4ntTQF7CFTVWPZlycIr6Y5YZ6cm+Rkzg+nOnZEtZVazW0OmLK2DV113g2ZBwFzYuCeuT5GYm0uUr7fYLrsUTdoNXa2O9sdiSeWC5JBBOQM5wTI+jfUbGWnvCg3FhWrMo3Vmts4HLKEj3S34HWdEbNRcTVYiolGwV2vvsY5YLvAwErsU8+W8SXq9G3dWrom9n6WL6ytyVlabNOHQklhjbuAPPkVMxKUU6SVHja4SM1Wtt21VD292u1VVWcom4tgADkMsT8Y5pNM7Z2KzbebbUZto82wOQ980fFLDejLo3DWC4NqTXYtRuYaelRqFyRuTvFvOfAvnluko2C97ayf4O5Xs1dVyIF1K6VEusZc/wARGZT4AnJ2nmQVSybcGHLYotEZC7dJmuhvW0fghk3QjpIfbhvYoX/qt/kEhzL3iPItzFWLI7CS7BI1gnOyxJJobhCEmFBCEIAEIQgAtBJFYjFYkpBKsKHQRL0N/d2JYOqMr/4SD+k9E16g8xzB5g+YPMGecJNz2f1ffaYKfr04Q+e37B+XL/xnQSqmVJVuQNQkhOst9XTK62udLEy2DIpE5HGWI2yuI86J2AnRKEjSOwhOzZoVVYVYMvIqQQfIgyy4jxfvAAg2kj2/Q+Q/eVcJiWOMmm+xlxTdsk6HWGts9VPUfqPWOcV4h3z8vqKMKPzY+p/aQoQ6cdWruGlXYTk7CbNCTOERU4Zloy0InMRRE6FiJmQCyVSkaRJN09UlyMVNk/Q1yh7ZajdeEHSpFX/yPtH8x8pp6WFaNY/1UBY/DwHqenxmC1l5sdrG+s5LH3k5nNa1Ssie7ILiRrBJbyNYJFmRNNEczk605OeyYIQhAAhCEAHq5JrkeuSa5dhRRjH0lpwXiJotD9VPsuv3lPX4jr8JWJH0nTxq1RZFG81FQdQ6HcrDKkdCDKm+iQ+C8aNPsP7VRPMeKn7y/tNINF3oDV4ZTz3Dpj/fhGK8fPBuL0cmceqCaNj0HLzPIS/bhyp6nzP6CR7VlCzXwPWS+CFo+DB22tYE8vZLZ9Ook2zsqfs2qT5MpX8QTGCJKq1zAc/nNPLk7MHKfZkbRdltRdaaUChgpfLOqoVBAOG6Z9ocusl67sFq6a2tsFe1ACcXITgkAYHj1kDiXFd4NY5jluJAOceA/eT+1A/j6T/tdD/6xHqWa1bSv08fM2nPaw1/YLV0VvbYKwtQLNi5C2B1wPGM8H7H6jVJ3qbEQnYjXWCsWP8AdTzMs+2vZjVDU6rV90e47xn7zdXjaSADjOevpG+1iYuq0w/s9JTRWq+G5q1sd/eS3X0hiyTyJKMlb9OOPXnc9jKUkkmio0/Zy99SdIF23jcCrsFA2ruJJ6YwM58Yvi/Za/ShGsClLDtWyp1sQt93I6H3+R8ptNPUbbdHqD7Vlui1dbnGS71VWICfMkESgTSPp+HWJerVm/Uac0VuCrZQN3lgU8wMFRmeded9u23rbTr/AFQa3ZW9oKWbV/RlrWo1GvTJWpUnIwoLuB7TEnJPr6SDxDhFtF7aaxf4qEAqh3ZyoYYI68iJqbKgeO2u31aLbdQ3uprNn5qJE43xEg6XV9fpOmrWw45mylmrcg/BZ5DLJaYpf4/Xn9meKbVJeCso7M2Nzdlr9CSzfhy/Gc1nZ7u1z3qknou1gTJn/EcjI5+Uiu5Y5PMxfVy3uzGqbe7K1tCw8M+7nErXLZBJK6UP9Yc/PxmXmrk9c65KmqmWek0skLwojn1Hn5e+V3GOMisGqk5fozj7Hop8/Xw9/REpOe0RMpatkRO03Ewf/jofZU5sI8XH2fcPz90zTiPtGXmZRUVRhqkR3kaySXkd5zsyJZkV4mLeInMfJIwhCE8PAhCEAH65JrkWuSa5dhKMZJSPrI6Sy4VoDfYK15Z5s33VHVv9+YnUxukWRZM4Nwg3nJ9mtfrN5n7q+v5TV060UAJWAEH2fA+p9fWM2MtaCtBhVGAP1PrKu++bV5OeDaWvk0Veqru5KcN9xuR+HnGbtEZl3tkvTdoLk5bt6+Vg3fj1/Gb6El8IzpNfCWjaMxB0hiE7Vj7VX+F/0IhZ2oX7NXP+Z+XyAm44svgFGfgg6/hRQb1+r4j7vr7pY9qP7fSf9rof/WJT63iT2/WOAOiryUfv8ZzVcRstZGsbLVpXWhwowlYwg5DniXxxz2cu1/UoUZbWXPbJ7Pp2rGX2d6/LL7ce7piT+06l7adWoJr1dNLKQM/xFrFb1/1Ar09ZW6rt3rrUeuy7clisjjuqRlWGCMhciNcI7W6rSoa6bMITu2sqOFY/aXcDgzMIZYKLSVrbnlf89AipKuNja0WGq/S6fpZRpNS746pZZVZZt945TOajWPqtALLmNlul1Naixub9zch9knqRvTxlJVxq1bWvDk2uHDO2GLd4pVs58wTGKeJWIj1I2Et7suuFOTW25DkjIwSekOg+dr2+7b+57ofP53s2upuWjWcX1ToLVrxQK2JCub7FBUkfyq0hcQZddoa3pqTTjS6h6zXWSyhLaw+7nz5suMTOavjl1otFj5F9i3W+yg3WKCA3IcuRPIcojRcXtpR6622paULrtU7ihJXqOXU9POLXs0kk18Squa2VfyY6b57lnXoNowOn++ccGkjNHacf3leT5o2PwOfzjzdp6h0rY+9lH7yeWPNfApqfgfq0clitaxuchR6+PuHjKO/tTYeVarWPP67fM8vwlc+rZzudix82JJi+hN/FsedOT5NS3GQfZQYXoSep/YTPcY4FyNtA9kc3rH2fVfT08Py5TfLTR6qZcXj3iYcdHBimjLzQdpeFCsi6sfw7DzA6I/XHuP7+kzzzyUlJWjLdoYeR7JIeRrJzsxLMjvERTxM5kuSR8hCEJ4eBCEIAO1mSazIlZkmsyvCx2NkpJtuzej7rT94fr3c/cg+qPjzPxExmjqLuqDq7Ko95IH6z0PWkKAq8lUBR7gMD8BOgndIqW+xXau6V1lkf1DyC7To4kWwQM0RmczOSuI8WIoRAihKEzSFQnJ2bNBCKrrLEKvMsQAPMnpJ3EeEmoAg7uXteh9PSZc4ppPuZcknRXwkjRaM2NjoPtH9B6zvENEaX2nmDzU+a/vDXHVp7hqV0RoQnJo0E4YThnjPGczFK0QYCTzMEit5O010rFMlUPJciFTRfrWLq2qbo4xnyPg3wOD8JgdTUUZkbkykqR5EHBm30FnSZ7tjp9uo3jpaqv8fqn/Ln4znN6W0RPZ0Z9zI1hj7mRrDIszJ5sZaJnTOTnslCEITwAhCEAOqZJrMix6sxuN0zcGX/AGWTdq6R5MW/wqW/SbHiDdZjeyT41lPqWHzrYTZcQE6ON3Irg9ykvMisZKvkRp18bOhAtey619+z3oLKqqrrHRhkEBMZHqN2R6gS/wBLwGunu6LFWy1dZpGscqDmiy6ypa/6WWsPjxFizI6Wm48qlsPebq8Vq53gAMycuvLBI90eazUpZsbvktJqwrd6LCUwKsA8zjA2+WOUJxcnsz1q3yW9eoTbqbE7m01U17D9CorVGbV1qfYKlSdrEZI8ZO0vDKrURrUWpr00Zs2qECB+Id13qD7G6sA8uXiORlRrNTr6rdr2Xd93eSN1pYVkd4VOfAYycZAK9eUgp9IuLbe9tN+d2BZYbdhBOeu7b7J9OU0otrmvUNPqWznva9YtlNdP0YBq9lS1tU/frX3DMBl8qz/WycpnzlBLG36Zee4cai1qsE1MLnZOWASvUciBk+crSMcjyI5EHqD5GV4ttrGw2LfszTuvyfsIzD38lH+aWHEX5485V8A1ndu5xnchUD13KefyMfsYsST1MlzX1bEzVzse0aAdOQjvaKkGlH8Vbb8GUn81ETpRHe0TY06j71i/grfuIqEn1YmL99FLpOD3XLurrLAkquCoLsBkqgJy7cxyXJ5zicHuNffBCa8M2crnahw7bc7sA9TjAlghruTSnvko+jKUsD7wy/x3t72sAHcSHAwOeV8sGWt3GqLEawmtA44lkHd9Kr7+y1q0rA9nmGAJPLBbmJVPNNPZfT85HObM5/wK/KDuzutwEXcm85XcMrnK5XnzA5Ti8AvYlQmSoUnFlWBvJCjO7GSVPLryl/otdSLaLtRZQb1dR3tRsw9PcOpOoGMAg92MgBj7Wc9ZDq11NNdwsTT27zo2FNLX92wRrd/PcDuAI6nHtDkYt558V9DzXIpW4XcGRDWwe1ilakYZnFhrKgeYcEYPjE2cOtVUdkIS1mStvB2QgMFPjgkCaM8ZqB1Ltb3lunu1F2jfGDcdQpTcMDC7SEsxy8YnU8U0zI2mViF030U02F812NS22zYuwFd/e2vzJztHSY6s/H5+fuGp+Ci1vCrqMd6hUEsoOVYbl+smVJAYZGR1jdJlx2g4lVcjiran/wAvUOyIXIuVx/D1HtknPJhjIHtDAGTKemZ1Nx3M22ty20TSF24T2aG/6q/5D+8maIdJD7dPiugetp/BB+s5uZ+8Q5HuY2wyNYY9Y0juZz80iWbEQhCSiQhCEACEIQAItDEQnqdAWnCdX3V1Vn3HRj7gwz+GZ6RxKvmZ5TW09L4HrfpGkRur1jun88qOR+K4PzluKe6ZRCW5WalZCcS21dUrbUnYxT2OljkX3A7AaK03KHLcUADOic34fWqZLEYy3IE+Mf0GoFVK6ey1BqSusFL98jLp+8rrVazaCVQuVsHX2d+TjJmTZYmO6d9xmmzYcM1h01daPYo1FQ19tYFldncq2kwqEglctYM7M+HT2ucmi6gpX3JTbdXxF+4Ny1d29iUA0FiRtG5W2nxXHrMPCe9FPez3QaW6hnoNFRSuxL2ssq+lVHcjVVipxYW2uFIs8fZ3yB2i1C2almVhZ7NKvYvSy1aUWywHxy4Y58c58ZViKUR0I6XZtRp2P6V9rA/P3S3FcqK0l7w8b1HmvI/oYvM+5jI+5I0lUg9qL8slY+wuT/U3/wCAfOXdaCtS7dFGff6TJ6xy7M7dWJJ/aIw+9PV4FY95WQjE5jjCNkTo69iqzk4TOzkxYWEBCdAmGzLZ1BJVKxlFk7TVSbJITORYaCvmJQ9vNTm5K/8Al1jP9TnP5BZqtEgUF2OFUFmJ8FAyT8p5txbXm66y08t7EgeS9FHwAA+E4+Wds52SVshWNGTFO0RIJu2TSdhCEJgyEIQgAQhCABCEIAdUzQ9kuODT24c/wrcLZ/Kfsv8ADPyJmdi1abjKjSdHq+u0spr6JE7KdqAFGm1Bwo5VWE8l8q3Pl5Hw6dOmj1ehnSw5q2ZXjyUZt640UltdpZFfTzpQyFsZkLbOhZJ7iApj1MbqGFWOpXHkokirTQeQHMbpplzw2oqwPzHmI3pdHIPG+MBAaajz5ixx4fyKfPzPwiJS1vShEpatkX3E7RYoFZBTrkHIY9Pw5zP6iiQ+DcZ7k7H51N1Hip+8v7TQXacMAykMrcwRzBE8X9J0CejYzz1xlkltdpZFfTyhZBymQCs5tks0xPcz1zPdRHCxa1yQtEfq00TLIYlMapplpo9LO6bRxHG+Opo02rhr2Hsp1CZ+2/6Dx905+bMR5MhA7Z8YFdf0VD7b4NpH2U6hPeeR92POYR2jmp1DOxdiWZiSxPMknqTI5M5k5kcpHIQhEiwhCEACEIQAIQhAAhCEACEIQAWrzS8B7YPQBXaO9pHIAn20H8h8vQ/hMvFK0ZGVGkz1bR6ujUjNLhj4ofZsHvU8/lkQt4d6Ty+u3HMciPwlzo+1epr5C0sB4WAWfi3P8ZXDKx8ZtGwbQTg0Eoq+3d32kqb/AMXH5NFntzb4V1D4Of8AVKY5ZDlkZoK+Hxy9qqBm1gnkOrH3KOZmQ1HarUvy7zYPKsBPxHP8ZXG4kkk5J6knJPvjE2+Watvk0XE+05cFKQa0PIn+8YfD6o9B85SbowHnd8ojJRWw1NLgf3Sbw3jT0H2faQ/WRvqn1HkfX85V74b565pqmDlZudJxSi/kp2OfsOQDn+U9G/P0jtvD/SYAvJel49fVySxgB9kncvybIk724Yt2uDWNoPScGhlGnba4fWWtvejA/gwnW7d2+FdQ+Fh/1TDyyRl5GX9egkh6EqXfay1r95yAPh5n3TGantpqW5BlrH/1ooPzOT+MpNTrHsO6xmdvN2LH5mTzysVKbNbxftuqgppBz6d84/yKfzPymMvvLEsxLMxySSSST4kmIZ42TI5zEOQEzkIRIsIQhAAhCEACEIQAIQhAAhCEACEIQAIQhABSxxYQjIG4jqxwTkJZEchYixCEoiNR0TsITaNhOTsJ6BwxJhCYZliDEGEImQtjbRtoQkkxMhuchCTighCEACEIQAIQhAAhCEAP/9k="/>
          <p:cNvSpPr>
            <a:spLocks noChangeAspect="1" noChangeArrowheads="1"/>
          </p:cNvSpPr>
          <p:nvPr/>
        </p:nvSpPr>
        <p:spPr bwMode="auto">
          <a:xfrm>
            <a:off x="168275" y="-1825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ts val="575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600">
                <a:solidFill>
                  <a:schemeClr val="tx1"/>
                </a:solidFill>
                <a:latin typeface="Perpetua" pitchFamily="18" charset="0"/>
              </a:defRPr>
            </a:lvl1pPr>
            <a:lvl2pPr marL="742950" indent="-285750" eaLnBrk="0" hangingPunct="0">
              <a:spcBef>
                <a:spcPts val="375"/>
              </a:spcBef>
              <a:buClr>
                <a:schemeClr val="accent2"/>
              </a:buClr>
              <a:buSzPct val="85000"/>
              <a:buFont typeface="Wingdings 2" pitchFamily="18" charset="2"/>
              <a:buChar char=""/>
              <a:defRPr sz="2400">
                <a:solidFill>
                  <a:schemeClr val="tx1"/>
                </a:solidFill>
                <a:latin typeface="Perpetua" pitchFamily="18" charset="0"/>
              </a:defRPr>
            </a:lvl2pPr>
            <a:lvl3pPr marL="1143000" indent="-228600" eaLnBrk="0" hangingPunct="0">
              <a:spcBef>
                <a:spcPts val="375"/>
              </a:spcBef>
              <a:buClr>
                <a:srgbClr val="E6B1AB"/>
              </a:buClr>
              <a:buSzPct val="8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Perpetua" pitchFamily="18" charset="0"/>
              </a:defRPr>
            </a:lvl3pPr>
            <a:lvl4pPr marL="1600200" indent="-228600" eaLnBrk="0" hangingPunct="0">
              <a:spcBef>
                <a:spcPts val="375"/>
              </a:spcBef>
              <a:buClr>
                <a:srgbClr val="A28E6A"/>
              </a:buClr>
              <a:buSzPct val="80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Perpetua" pitchFamily="18" charset="0"/>
              </a:defRPr>
            </a:lvl4pPr>
            <a:lvl5pPr marL="2057400" indent="-228600" eaLnBrk="0" hangingPunct="0">
              <a:spcBef>
                <a:spcPts val="375"/>
              </a:spcBef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itchFamily="18" charset="0"/>
              </a:defRPr>
            </a:lvl5pPr>
            <a:lvl6pPr marL="25146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itchFamily="18" charset="0"/>
              </a:defRPr>
            </a:lvl6pPr>
            <a:lvl7pPr marL="29718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itchFamily="18" charset="0"/>
              </a:defRPr>
            </a:lvl7pPr>
            <a:lvl8pPr marL="34290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itchFamily="18" charset="0"/>
              </a:defRPr>
            </a:lvl8pPr>
            <a:lvl9pPr marL="38862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s-CR" altLang="es-CR" sz="2400">
              <a:latin typeface="Times New Roman" pitchFamily="18" charset="0"/>
            </a:endParaRPr>
          </a:p>
        </p:txBody>
      </p:sp>
      <p:sp>
        <p:nvSpPr>
          <p:cNvPr id="10248" name="AutoShape 14" descr="data:image/jpg;base64,/9j/4AAQSkZJRgABAQAAAQABAAD/2wCEAAkGBhIQEBIPDxQVEBAPFBAQEBAPDw8QEBAQFBAVFBQQEhUXHCYeGBkjGRQUHzEgIycpLCwtFR4xNTAqNSYrLCkBCQoKDgwOGg8PGikkHyQsKS0pKiksKSwpLyksNSkpKSwsLCkuLCksKSwsMTQsLCwsKSkpLCkpKSkpKSwsKSwsLf/AABEIAMIBBAMBIgACEQEDEQH/xAAbAAABBQEBAAAAAAAAAAAAAAAAAgMEBQYBB//EAEAQAAICAQIDBQQIAwYGAwAAAAECAAMRBBIFITEGE0FRYSJxgZEUMkJSobHB0SNicjNDkrLC8BVTc3SCsyRj4f/EABkBAAMBAQEAAAAAAAAAAAAAAAADBAIFAf/EAC4RAAICAQMDAQcDBQAAAAAAAAABAhEDEiExE0FRYQQiMoGhsfBSwdEjM0Jxkf/aAAwDAQACEQMRAD8A8NhCEACEIQAIQhAAnQIBZe8C7K26n2/7OrxsYdfRB9o/h6zSjZ6lZSqkstFwK+3nXU7D720hf8R5Td6Hgmm0wG1A7j+8twzZ8wOi/ASTbxI+cqhiY6MGY+rsTqj1VV/qtT9Mxbdi9SOgRvdan64mmbiE4NeZVHFIesbMdqOBX183qcDzA3L81yJECT0OriJ84jVaGi/+0UBj9tMK/wAT4/HMYk1yjVNcmB2Q2S84p2cenLr/ABK/vAc1/qHh7+kqtkojBPgYopjGyGyP7JL4fwmy9ttY5D6zHkq+8/p1nrxpLc9caKwpHtPw2y3+zRn/AKVJHxPQTZaPs/RTzf8AjP5sPYB9F/fMm2a/AwOQHQDkB7hJ3vwhTV8GPTsdqm+wF/qsrH5GdbsRqfAIfdav6zTtxAzn/EIt4pMy8bMXqey2qTmaWI80xZ/lJlRZSQSCMEdQRgieoV8R9YrU106gYvRX/mIw49zDmPnJ54n4FSgzydliZsuM9h2UGzSk2r1NZx3g/p8H/A++ZF68SSUKEOI3CEIsyEIQgAQhCABCEIAEIQgAQhCABOgQAl32X4H9Juw39lX7dpH3fBQfMnl8z4TUVZ6kWPZTsqLQNRqB/BH1E6G0jxP8v5zW6nWYGBgAcgAMAAdABO6vUADauAqgAAcgAOQAlNqL50cOG92V4sdjt2rkV9RGHtjJedOGJFsYEk3wF8i7p0NHrGN0E1b5Jq1Uq1eOpZB4wcDQ6bWSq41wMYN1IwOroPs/zL6enh7unKbpc8McswUeP4DxJiHF43qQlx07ozHCeEm9/JF+u3kPIepmnNi1qK6wFVegH5nzPrJGuoWkbagFTmcD7x6/7+EpNRfPP7rvseJa9xd2rkR9RGbLYyzx6xDlAfN8538jFondPXjNaCauokirVSrDxxLIqWIXKBodLrZC7Q9m11Sm2kBdQOZHQXeh/m9fn5iLTdLXR6qc7Nh7keTEeY21EEgjBGQQRggjqDGpuu23BQy/S6xz5C4D15LZ+h+HrMQ6zmzjRFJCIQhFGQhCEACEIQAIQhAAhCKUQQCkWeldnND9H0i+D3YtfzwR7A+C4+ZmC4ZpO9trr/5jonwLAGemcRfwHIDkB5DwlmKG6HwjuVWrulba8kalpDsBxnBweWccs+WZ2cUKR0scRDNEZi2rPMEEFeuQeXPHPynBUeXI+19Xkfa545efOWRRQkJnZ1KyegJ6DkCeZOAI5ZpXX6ysuem5WXPzm9jQ2DFqYpNM7MVVWLDqoViwx5gc4jbg4Ph1E2o2BIreang9Pd1bz9azmPRPD59flMxw/T95Ylf32APoPE/LM1uusxyHIDkB5DykXtHaIjN+kj6q7cCD0MzuoJBIPhLWyyVvEl5hvPkfeJ7hVOj3GqITGNky87P0oU1DN3QKLTtfU1mytC1yqSQFY9DjOJYcX01NNdm1aqT9I1lQW2k2uRWlOERva2AFmIyftDmcRznUtNDHKnRkjOTUavgiLo0wqd/UKL7SLENrV3sQVdAdyhQ2n6gfXaMXaGv6VxFAq7aV1prXwrKXALt8sCedVM81Iz06DNFq6d60aTu6l1WoetmNdSVmhH5V1nb9oht7Z6DaOuZY28Ko+k121rSKGp1ygbkvpW3T02FLH2FskoaXI5nJPKLeReDxyRkUeTtNbHO0NKJZXsCDdTS7NSCtNjMCe8qU81XGBjA5q3IdJDoaKktSsXJWjR6bbYrVvzRwVYeYIwZ5nxPQmm16m61sVz54PI/EYPxnoWgs6TO9u9Li9bB/e1gn+pTtP4bZyc0KZzskaZkGE5HbFjUgkqZM1QQhCZPAhCEACEIQAI7WsbAkisRmNWzcVuXXZGvOsp9Cx+VbH9Js+IHmZjuyrY1dJ82K/wCJGX9ZsuIidHEqkVQW5RXmaHWio6RtEHzbpqq9Tt2qE77Je8K+72m7u7GNv9wOfKZ+8SIwnUjDVRfGNm24vYmobiDKVGoBOmI3Ad+h11Pc2r5kBdh9FQ+Ji1tpsu0y1Wbv+H6vS1DcqoO4LJWWQ7juXvKt+cD+2JxMHiEYvZ+1m+maLQcLuSq+ph3dtp0ndBnVcn6RgEHPLB8fCWd1DrfSt+/6Hot9pextxvsrXe9mC3Peyqqry9nA65mLxFARqwNu2/p8jWizZPqaz32q3u41GkUWMjJRe19eq09bnq20sFV/HO4/Cj7Tvu1VjA7gwqZGzktWaU2Mx8XK43H72ZVTuI7Hg0O7/NjUYUy37L15vz91Hb8l/wBUtdc3OVPZq3bfg/bV1Hvxu/0y013WSe0R/q/IRkXvlc7RzU8Jd6d6qzNuXCIpZiCDk4Hwhp1DNnqJoPpKJprxYWAarkEdUc4uqJCk+PT4ZmHJxaryDbTVGK09Vp31Vq53Ad4iKxJCtn2gBnkZLp4pq2V1RrXXm1gCl8ZUIWbkceyoGf5ZbajWPq6SdP7FnfA2p3wFr1pRVXTYzHbvwUsJPgXzyzJdj9+9lbH+CTU12rqvRNmpXSoltrDP8VCwPvOdpySDTLJ+qK/jgY35Rmmr1eXsK3ZtG13Ndntq2BtJxzB9n8IW8Y1VuSz2OTlCcZJL8ypwOZO3OPSWWg4ntTQF7CFTVWPZlycIr6Y5YZ6cm+Rkzg+nOnZEtZVazW0OmLK2DV113g2ZBwFzYuCeuT5GYm0uUr7fYLrsUTdoNXa2O9sdiSeWC5JBBOQM5wTI+jfUbGWnvCg3FhWrMo3Vmts4HLKEj3S34HWdEbNRcTVYiolGwV2vvsY5YLvAwErsU8+W8SXq9G3dWrom9n6WL6ytyVlabNOHQklhjbuAPPkVMxKUU6SVHja4SM1Wtt21VD292u1VVWcom4tgADkMsT8Y5pNM7Z2KzbebbUZto82wOQ980fFLDejLo3DWC4NqTXYtRuYaelRqFyRuTvFvOfAvnluko2C97ayf4O5Xs1dVyIF1K6VEusZc/wARGZT4AnJ2nmQVSybcGHLYotEZC7dJmuhvW0fghk3QjpIfbhvYoX/qt/kEhzL3iPItzFWLI7CS7BI1gnOyxJJobhCEmFBCEIAEIQgAtBJFYjFYkpBKsKHQRL0N/d2JYOqMr/4SD+k9E16g8xzB5g+YPMGecJNz2f1ffaYKfr04Q+e37B+XL/xnQSqmVJVuQNQkhOst9XTK62udLEy2DIpE5HGWI2yuI86J2AnRKEjSOwhOzZoVVYVYMvIqQQfIgyy4jxfvAAg2kj2/Q+Q/eVcJiWOMmm+xlxTdsk6HWGts9VPUfqPWOcV4h3z8vqKMKPzY+p/aQoQ6cdWruGlXYTk7CbNCTOERU4Zloy0InMRRE6FiJmQCyVSkaRJN09UlyMVNk/Q1yh7ZajdeEHSpFX/yPtH8x8pp6WFaNY/1UBY/DwHqenxmC1l5sdrG+s5LH3k5nNa1Ssie7ILiRrBJbyNYJFmRNNEczk605OeyYIQhAAhCEAHq5JrkeuSa5dhRRjH0lpwXiJotD9VPsuv3lPX4jr8JWJH0nTxq1RZFG81FQdQ6HcrDKkdCDKm+iQ+C8aNPsP7VRPMeKn7y/tNINF3oDV4ZTz3Dpj/fhGK8fPBuL0cmceqCaNj0HLzPIS/bhyp6nzP6CR7VlCzXwPWS+CFo+DB22tYE8vZLZ9Ook2zsqfs2qT5MpX8QTGCJKq1zAc/nNPLk7MHKfZkbRdltRdaaUChgpfLOqoVBAOG6Z9ocusl67sFq6a2tsFe1ACcXITgkAYHj1kDiXFd4NY5jluJAOceA/eT+1A/j6T/tdD/6xHqWa1bSv08fM2nPaw1/YLV0VvbYKwtQLNi5C2B1wPGM8H7H6jVJ3qbEQnYjXWCsWP8AdTzMs+2vZjVDU6rV90e47xn7zdXjaSADjOevpG+1iYuq0w/s9JTRWq+G5q1sd/eS3X0hiyTyJKMlb9OOPXnc9jKUkkmio0/Zy99SdIF23jcCrsFA2ruJJ6YwM58Yvi/Za/ShGsClLDtWyp1sQt93I6H3+R8ptNPUbbdHqD7Vlui1dbnGS71VWICfMkESgTSPp+HWJerVm/Uac0VuCrZQN3lgU8wMFRmeded9u23rbTr/AFQa3ZW9oKWbV/RlrWo1GvTJWpUnIwoLuB7TEnJPr6SDxDhFtF7aaxf4qEAqh3ZyoYYI68iJqbKgeO2u31aLbdQ3uprNn5qJE43xEg6XV9fpOmrWw45mylmrcg/BZ5DLJaYpf4/Xn9meKbVJeCso7M2Nzdlr9CSzfhy/Gc1nZ7u1z3qknou1gTJn/EcjI5+Uiu5Y5PMxfVy3uzGqbe7K1tCw8M+7nErXLZBJK6UP9Yc/PxmXmrk9c65KmqmWek0skLwojn1Hn5e+V3GOMisGqk5fozj7Hop8/Xw9/REpOe0RMpatkRO03Ewf/jofZU5sI8XH2fcPz90zTiPtGXmZRUVRhqkR3kaySXkd5zsyJZkV4mLeInMfJIwhCE8PAhCEAH65JrkWuSa5dhKMZJSPrI6Sy4VoDfYK15Z5s33VHVv9+YnUxukWRZM4Nwg3nJ9mtfrN5n7q+v5TV060UAJWAEH2fA+p9fWM2MtaCtBhVGAP1PrKu++bV5OeDaWvk0Veqru5KcN9xuR+HnGbtEZl3tkvTdoLk5bt6+Vg3fj1/Gb6El8IzpNfCWjaMxB0hiE7Vj7VX+F/0IhZ2oX7NXP+Z+XyAm44svgFGfgg6/hRQb1+r4j7vr7pY9qP7fSf9rof/WJT63iT2/WOAOiryUfv8ZzVcRstZGsbLVpXWhwowlYwg5DniXxxz2cu1/UoUZbWXPbJ7Pp2rGX2d6/LL7ce7piT+06l7adWoJr1dNLKQM/xFrFb1/1Ar09ZW6rt3rrUeuy7clisjjuqRlWGCMhciNcI7W6rSoa6bMITu2sqOFY/aXcDgzMIZYKLSVrbnlf89AipKuNja0WGq/S6fpZRpNS746pZZVZZt945TOajWPqtALLmNlul1Naixub9zch9knqRvTxlJVxq1bWvDk2uHDO2GLd4pVs58wTGKeJWIj1I2Et7suuFOTW25DkjIwSekOg+dr2+7b+57ofP53s2upuWjWcX1ToLVrxQK2JCub7FBUkfyq0hcQZddoa3pqTTjS6h6zXWSyhLaw+7nz5suMTOavjl1otFj5F9i3W+yg3WKCA3IcuRPIcojRcXtpR6622paULrtU7ihJXqOXU9POLXs0kk18Squa2VfyY6b57lnXoNowOn++ccGkjNHacf3leT5o2PwOfzjzdp6h0rY+9lH7yeWPNfApqfgfq0clitaxuchR6+PuHjKO/tTYeVarWPP67fM8vwlc+rZzudix82JJi+hN/FsedOT5NS3GQfZQYXoSep/YTPcY4FyNtA9kc3rH2fVfT08Py5TfLTR6qZcXj3iYcdHBimjLzQdpeFCsi6sfw7DzA6I/XHuP7+kzzzyUlJWjLdoYeR7JIeRrJzsxLMjvERTxM5kuSR8hCEJ4eBCEIAO1mSazIlZkmsyvCx2NkpJtuzej7rT94fr3c/cg+qPjzPxExmjqLuqDq7Ko95IH6z0PWkKAq8lUBR7gMD8BOgndIqW+xXau6V1lkf1DyC7To4kWwQM0RmczOSuI8WIoRAihKEzSFQnJ2bNBCKrrLEKvMsQAPMnpJ3EeEmoAg7uXteh9PSZc4ppPuZcknRXwkjRaM2NjoPtH9B6zvENEaX2nmDzU+a/vDXHVp7hqV0RoQnJo0E4YThnjPGczFK0QYCTzMEit5O010rFMlUPJciFTRfrWLq2qbo4xnyPg3wOD8JgdTUUZkbkykqR5EHBm30FnSZ7tjp9uo3jpaqv8fqn/Ln4znN6W0RPZ0Z9zI1hj7mRrDIszJ5sZaJnTOTnslCEITwAhCEAOqZJrMix6sxuN0zcGX/AGWTdq6R5MW/wqW/SbHiDdZjeyT41lPqWHzrYTZcQE6ON3Irg9ykvMisZKvkRp18bOhAtey619+z3oLKqqrrHRhkEBMZHqN2R6gS/wBLwGunu6LFWy1dZpGscqDmiy6ypa/6WWsPjxFizI6Wm48qlsPebq8Vq53gAMycuvLBI90eazUpZsbvktJqwrd6LCUwKsA8zjA2+WOUJxcnsz1q3yW9eoTbqbE7m01U17D9CorVGbV1qfYKlSdrEZI8ZO0vDKrURrUWpr00Zs2qECB+Id13qD7G6sA8uXiORlRrNTr6rdr2Xd93eSN1pYVkd4VOfAYycZAK9eUgp9IuLbe9tN+d2BZYbdhBOeu7b7J9OU0otrmvUNPqWznva9YtlNdP0YBq9lS1tU/frX3DMBl8qz/WycpnzlBLG36Zee4cai1qsE1MLnZOWASvUciBk+crSMcjyI5EHqD5GV4ttrGw2LfszTuvyfsIzD38lH+aWHEX5485V8A1ndu5xnchUD13KefyMfsYsST1MlzX1bEzVzse0aAdOQjvaKkGlH8Vbb8GUn81ETpRHe0TY06j71i/grfuIqEn1YmL99FLpOD3XLurrLAkquCoLsBkqgJy7cxyXJ5zicHuNffBCa8M2crnahw7bc7sA9TjAlghruTSnvko+jKUsD7wy/x3t72sAHcSHAwOeV8sGWt3GqLEawmtA44lkHd9Kr7+y1q0rA9nmGAJPLBbmJVPNNPZfT85HObM5/wK/KDuzutwEXcm85XcMrnK5XnzA5Ti8AvYlQmSoUnFlWBvJCjO7GSVPLryl/otdSLaLtRZQb1dR3tRsw9PcOpOoGMAg92MgBj7Wc9ZDq11NNdwsTT27zo2FNLX92wRrd/PcDuAI6nHtDkYt558V9DzXIpW4XcGRDWwe1ilakYZnFhrKgeYcEYPjE2cOtVUdkIS1mStvB2QgMFPjgkCaM8ZqB1Ltb3lunu1F2jfGDcdQpTcMDC7SEsxy8YnU8U0zI2mViF030U02F812NS22zYuwFd/e2vzJztHSY6s/H5+fuGp+Ci1vCrqMd6hUEsoOVYbl+smVJAYZGR1jdJlx2g4lVcjiran/wAvUOyIXIuVx/D1HtknPJhjIHtDAGTKemZ1Nx3M22ty20TSF24T2aG/6q/5D+8maIdJD7dPiugetp/BB+s5uZ+8Q5HuY2wyNYY9Y0juZz80iWbEQhCSiQhCEACEIQAItDEQnqdAWnCdX3V1Vn3HRj7gwz+GZ6RxKvmZ5TW09L4HrfpGkRur1jun88qOR+K4PzluKe6ZRCW5WalZCcS21dUrbUnYxT2OljkX3A7AaK03KHLcUADOic34fWqZLEYy3IE+Mf0GoFVK6ey1BqSusFL98jLp+8rrVazaCVQuVsHX2d+TjJmTZYmO6d9xmmzYcM1h01daPYo1FQ19tYFldncq2kwqEglctYM7M+HT2ucmi6gpX3JTbdXxF+4Ny1d29iUA0FiRtG5W2nxXHrMPCe9FPez3QaW6hnoNFRSuxL2ssq+lVHcjVVipxYW2uFIs8fZ3yB2i1C2almVhZ7NKvYvSy1aUWywHxy4Y58c58ZViKUR0I6XZtRp2P6V9rA/P3S3FcqK0l7w8b1HmvI/oYvM+5jI+5I0lUg9qL8slY+wuT/U3/wCAfOXdaCtS7dFGff6TJ6xy7M7dWJJ/aIw+9PV4FY95WQjE5jjCNkTo69iqzk4TOzkxYWEBCdAmGzLZ1BJVKxlFk7TVSbJITORYaCvmJQ9vNTm5K/8Al1jP9TnP5BZqtEgUF2OFUFmJ8FAyT8p5txbXm66y08t7EgeS9FHwAA+E4+Wds52SVshWNGTFO0RIJu2TSdhCEJgyEIQgAQhCABCEIAdUzQ9kuODT24c/wrcLZ/Kfsv8ADPyJmdi1abjKjSdHq+u0spr6JE7KdqAFGm1Bwo5VWE8l8q3Pl5Hw6dOmj1ehnSw5q2ZXjyUZt640UltdpZFfTzpQyFsZkLbOhZJ7iApj1MbqGFWOpXHkokirTQeQHMbpplzw2oqwPzHmI3pdHIPG+MBAaajz5ixx4fyKfPzPwiJS1vShEpatkX3E7RYoFZBTrkHIY9Pw5zP6iiQ+DcZ7k7H51N1Hip+8v7TQXacMAykMrcwRzBE8X9J0CejYzz1xlkltdpZFfTyhZBymQCs5tks0xPcz1zPdRHCxa1yQtEfq00TLIYlMapplpo9LO6bRxHG+Opo02rhr2Hsp1CZ+2/6Dx905+bMR5MhA7Z8YFdf0VD7b4NpH2U6hPeeR92POYR2jmp1DOxdiWZiSxPMknqTI5M5k5kcpHIQhEiwhCEACEIQAIQhAAhCEACEIQAWrzS8B7YPQBXaO9pHIAn20H8h8vQ/hMvFK0ZGVGkz1bR6ujUjNLhj4ofZsHvU8/lkQt4d6Ty+u3HMciPwlzo+1epr5C0sB4WAWfi3P8ZXDKx8ZtGwbQTg0Eoq+3d32kqb/AMXH5NFntzb4V1D4Of8AVKY5ZDlkZoK+Hxy9qqBm1gnkOrH3KOZmQ1HarUvy7zYPKsBPxHP8ZXG4kkk5J6knJPvjE2+Watvk0XE+05cFKQa0PIn+8YfD6o9B85SbowHnd8ojJRWw1NLgf3Sbw3jT0H2faQ/WRvqn1HkfX85V74b565pqmDlZudJxSi/kp2OfsOQDn+U9G/P0jtvD/SYAvJel49fVySxgB9kncvybIk724Yt2uDWNoPScGhlGnba4fWWtvejA/gwnW7d2+FdQ+Fh/1TDyyRl5GX9egkh6EqXfay1r95yAPh5n3TGantpqW5BlrH/1ooPzOT+MpNTrHsO6xmdvN2LH5mTzysVKbNbxftuqgppBz6d84/yKfzPymMvvLEsxLMxySSSST4kmIZ42TI5zEOQEzkIRIsIQhAAhCEACEIQAIQhAAhCEACEIQAIQhABSxxYQjIG4jqxwTkJZEchYixCEoiNR0TsITaNhOTsJ6BwxJhCYZliDEGEImQtjbRtoQkkxMhuchCTighCEACEIQAIQhAAhCEAP/9k="/>
          <p:cNvSpPr>
            <a:spLocks noChangeAspect="1" noChangeArrowheads="1"/>
          </p:cNvSpPr>
          <p:nvPr/>
        </p:nvSpPr>
        <p:spPr bwMode="auto">
          <a:xfrm>
            <a:off x="168275" y="-1825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ts val="575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600">
                <a:solidFill>
                  <a:schemeClr val="tx1"/>
                </a:solidFill>
                <a:latin typeface="Perpetua" pitchFamily="18" charset="0"/>
              </a:defRPr>
            </a:lvl1pPr>
            <a:lvl2pPr marL="742950" indent="-285750" eaLnBrk="0" hangingPunct="0">
              <a:spcBef>
                <a:spcPts val="375"/>
              </a:spcBef>
              <a:buClr>
                <a:schemeClr val="accent2"/>
              </a:buClr>
              <a:buSzPct val="85000"/>
              <a:buFont typeface="Wingdings 2" pitchFamily="18" charset="2"/>
              <a:buChar char=""/>
              <a:defRPr sz="2400">
                <a:solidFill>
                  <a:schemeClr val="tx1"/>
                </a:solidFill>
                <a:latin typeface="Perpetua" pitchFamily="18" charset="0"/>
              </a:defRPr>
            </a:lvl2pPr>
            <a:lvl3pPr marL="1143000" indent="-228600" eaLnBrk="0" hangingPunct="0">
              <a:spcBef>
                <a:spcPts val="375"/>
              </a:spcBef>
              <a:buClr>
                <a:srgbClr val="E6B1AB"/>
              </a:buClr>
              <a:buSzPct val="8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Perpetua" pitchFamily="18" charset="0"/>
              </a:defRPr>
            </a:lvl3pPr>
            <a:lvl4pPr marL="1600200" indent="-228600" eaLnBrk="0" hangingPunct="0">
              <a:spcBef>
                <a:spcPts val="375"/>
              </a:spcBef>
              <a:buClr>
                <a:srgbClr val="A28E6A"/>
              </a:buClr>
              <a:buSzPct val="80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Perpetua" pitchFamily="18" charset="0"/>
              </a:defRPr>
            </a:lvl4pPr>
            <a:lvl5pPr marL="2057400" indent="-228600" eaLnBrk="0" hangingPunct="0">
              <a:spcBef>
                <a:spcPts val="375"/>
              </a:spcBef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itchFamily="18" charset="0"/>
              </a:defRPr>
            </a:lvl5pPr>
            <a:lvl6pPr marL="25146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itchFamily="18" charset="0"/>
              </a:defRPr>
            </a:lvl6pPr>
            <a:lvl7pPr marL="29718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itchFamily="18" charset="0"/>
              </a:defRPr>
            </a:lvl7pPr>
            <a:lvl8pPr marL="34290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itchFamily="18" charset="0"/>
              </a:defRPr>
            </a:lvl8pPr>
            <a:lvl9pPr marL="38862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s-CR" altLang="es-CR" sz="2400">
              <a:latin typeface="Times New Roman" pitchFamily="18" charset="0"/>
            </a:endParaRPr>
          </a:p>
        </p:txBody>
      </p:sp>
      <p:pic>
        <p:nvPicPr>
          <p:cNvPr id="10249" name="Picture 16" descr="http://sobreconceptos.com/wp-content/uploads/teor%C3%AD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520950" cy="1884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7674633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351924" y="836712"/>
            <a:ext cx="8281615" cy="5256213"/>
          </a:xfrm>
        </p:spPr>
        <p:txBody>
          <a:bodyPr>
            <a:noAutofit/>
          </a:bodyPr>
          <a:lstStyle/>
          <a:p>
            <a:pPr marL="274320" indent="-274320" algn="just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s-ES" sz="2800" dirty="0" smtClean="0">
                <a:latin typeface="Calibri" panose="020F0502020204030204" pitchFamily="34" charset="0"/>
              </a:rPr>
              <a:t>La revisión de literatura consiste en detectar, obtener y consultar la bibliografía y otros materiales escritos útiles para los propósitos del estudio, de donde se debe extraer y recopilar la información relevante y necesaria que atañe al problema de investigación.</a:t>
            </a:r>
            <a:endParaRPr lang="en-US" sz="2800" dirty="0" smtClean="0">
              <a:latin typeface="Calibri" panose="020F0502020204030204" pitchFamily="34" charset="0"/>
            </a:endParaRPr>
          </a:p>
          <a:p>
            <a:pPr marL="274320" indent="-274320" algn="just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endParaRPr lang="es-DO" sz="2800" dirty="0" smtClean="0">
              <a:latin typeface="Calibri" panose="020F0502020204030204" pitchFamily="34" charset="0"/>
            </a:endParaRPr>
          </a:p>
          <a:p>
            <a:pPr marL="274320" indent="-274320" algn="just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s-DO" sz="2800" dirty="0" smtClean="0">
                <a:latin typeface="Calibri" panose="020F0502020204030204" pitchFamily="34" charset="0"/>
              </a:rPr>
              <a:t>Debe ser SELECTIVA y no copia textual.</a:t>
            </a:r>
          </a:p>
          <a:p>
            <a:pPr marL="274320" indent="-274320" algn="just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endParaRPr lang="es-DO" sz="2800" dirty="0" smtClean="0">
              <a:latin typeface="Calibri" panose="020F0502020204030204" pitchFamily="34" charset="0"/>
            </a:endParaRPr>
          </a:p>
          <a:p>
            <a:pPr marL="274320" indent="-274320" algn="just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s-DO" sz="2800" dirty="0" smtClean="0">
                <a:latin typeface="Calibri" panose="020F0502020204030204" pitchFamily="34" charset="0"/>
              </a:rPr>
              <a:t>Debe llevar un orden.</a:t>
            </a:r>
            <a:endParaRPr lang="en-US" sz="2800" dirty="0">
              <a:latin typeface="Calibri" panose="020F0502020204030204" pitchFamily="34" charset="0"/>
            </a:endParaRPr>
          </a:p>
        </p:txBody>
      </p:sp>
      <p:sp>
        <p:nvSpPr>
          <p:cNvPr id="11268" name="AutoShape 5" descr="data:image/jpg;base64,/9j/4AAQSkZJRgABAQAAAQABAAD/2wCEAAkGBhQSEBQUExQVFRUWGBsaGRcYGSIfHRsgIh0bIB8fHhofICYfHhsjHiAfHy8gIycpLC0tHR4xNjAqNSYrLCkBCQoKDgwOGg8PGi8lHyUyLS8vKiw2Ly8sLSwsLCwsLCkpLCwsLCwsLCwsLCwsLCwsLCwsLCwsLCwsLCwsLCwsLP/AABEIAOwA1QMBIgACEQEDEQH/xAAcAAACAgMBAQAAAAAAAAAAAAAFBgMEAQIHAAj/xABMEAACAQIEBAQCBgcFBQYGAwABAhEDIQAEEjEFIkFRBhNhcTKBFCNCkaGxB1JicsHR8BUkM+HxU4KSorJDc5OjwtI0VGN00+IWJTX/xAAaAQADAQEBAQAAAAAAAAAAAAACAwQBAAUG/8QAMBEAAgIBAgUDAgUEAwAAAAAAAQIAAxESIQQTMUFhUZGhIjJxgbHB8AUUI9EzUuH/2gAMAwEAAhEDEQA/AM5fxDS06i4iYm+/3Yu0vFGX0F/NGlTBgEwZIusahcRJwFzPAlVcyII0IlZAbA9SAC7SeXaSfjtYTCeComtWg06dWD9vkcBrLAm1Qmyi46RhD4Q7yooCAVPURvo8boPS81H1p3p83SYj4gY6HacIlDx1Xyrhan19IMyy1mkQbPczpZbEEXG0zgp4cpqRRYao1BCGJuTTUk3glSWYifbpipxrh5XM6ZBBRAL3J8t6fosf3ad9yO9lBhqIhNXgKc9Y38C4/RzilqJMj4kIhl9wJBHqCR64INmUV9DMA+nVpNjpmJv0m2OS8FqgOklwBXRZGwDFTEgwOtpwzcDof3rLh5JelVUk91a5J3nUo94xmRmLAJz4j4QpE9O422nf2vivURf6U/yxyahxWplKreU2gyCVizCDOodbxHUbgg46PluN03po2tQWRWK3gEiTHbG52h2VmuWKqD1+4/ywoeMOJaCi0yNXNqF5HwxIDKbg+vuMM7cTpH7Y+4/yxz/xbT8/Nr5S62I+EqTsjA/DJsBNhNxgkAYxRYiH+C8cp12VDqViFjUIkmRa5m4P7Rg2O+I+EcU8+mpZfLZphZmYYi3WbG0bbThXymT0kLVQhhRcFW3Uh1sAdiA3yMnAlEV6waOXzKYbod1UhYuBe0bWjbGmsCCrlmxjpH+vxCmjaWbSxJAUggkiJiR69cSJmFYwGGqJKi5HuBMexwFPDtWWo1jq10aGserSinVYyLmLi9rycQVdaPqRocvU2jcLqNm5QJ6EC2oCbYQjAiVPWV37Rn1gCSSB3Kn+WLeXpWG+wI5W2IkGw6jCmHYVcoqs4SrGpSYBB0AWULIiPi6+uDPGqdTy3UuxCeaqiTygJQgC4hQHtfvhy1FnC56jMUxAq5nnEOoVG5+9WH5jGctxWixhKqO36qsCcK9DM1Wy4prq5fNJfW0sNDNBGlpVYF5i8QInA3wKtNs3QUABzqmB08t/2jbb7PTAacTMzoXEOMU8tTV6gchmCgIpYyQTtMbA9cb8C8SUc0reWKi6SAQ6hTcWi5tv1xzvxlWccVq05bSHTSBO/k0jA7x0tbUT1wY/RzmeXNk2h0n7m37Df2GHtWBVr7xWvL4jrX4xSRgpqKGKlgs3IEmY+R94tOM1c1C6jygAEk2sQCD9xB+eErjPEGduGszSTQrOT6s5Mj0sTbpiDj9MvmtOx8xFGwJC0sqNJgkfbm3XUcL0ZOI4DIJj1n8yKIY1GChW0k9Jva3til/aiMVCtJcwNx+fX+F8APGGYUZRyVvVzpPuStYhjJPSBbB7w1UAoMxI2JkxaasA+h/EzjHrwM5k4sY2hO2MwfxbitOg2hzDfqi5+HUfT4bmcQ1M4vlGtqHlgxqm0xMdyY7YD+I69Jjmi0CqKz6GEz5aZeuulXAspqBAVB5us3xAKYp8NanqP1uZRJs1zRoW2jSpmAYjSBPfRWCBmNLkHEvr4hokAh5kTYE/fAt88Zwp8PcipWO41QDYSAWgwTad4FhjGO0CFqMv8JzksB/taBX5iLRabavuxPkc8xo1xqN6dN4G0gFDtYkaVv8AfiXJ8CqUqtAjJ1yEzDMQ2khqLaYQkNp1Aar9ZnYXt5bgzyA2UqadGYRiGALB21UT8QukkdZxt1tbN9wjlcmpRjcH4nuBcXU06nQ0yrgb2FWs8D0COi/IYueLcyn0qCREhRffnn7wtdj8sYzOTepVR/otRf7uKdTmUAt5YGoQx+2oIO56iBiTiXB9QRjSrNUCKRp0wKgpne9gKip1gg72tOWTmZDDpNzmtR6RNXKj64qxGjQ4E2sX9bbAYcOHtOYoGZ05msv/AIisw6/rP27YlFKpUzeYqVMmNNSgaYAUKAwYQQHvME3FrC+NqeTZfLIpMmirl3IkGSqqKp+LuPftOMLptvFjIdvMS/H1Hy8y8frH/qaPwIxLw/xEooU9WoEDTYA9/X9k/fgt464DWr1SaVJmOqS0wD8MQHiIOr3n0uCy/hHNhCpokc0/Em0iftdicEHTTuRHXHUQR6Qu3G1QgOGuwXYG5BI2O1sZDA56gwBhiu8W+NbgdbTY4r5/w1mWURSJYNTaJXoG1fa6fxww8KyBTQHy7PVWpTKsN6YFYMbg/aSRvPbAh6wfuG4MmIbrjoRBHFqK/S2EiSlWRPTykcbXgkH0thSoPo8z94Ee4IPb0798dW4/TqHNUgco1SgrmoTdXINF6ZTWWDaZg/Pe5GBGSy7UsvmaP9n1Zqpo1oUOoh6p1HUwKnS6ryz8M4altekDUIIBW0sB1m1KmPolYQZFGsm5/wBrTEQAZk7THXtgJUzH16b/ABVd/wDuqluhttAw15J2o06aUcrWKOXDrVYEoocMskTrLAkEXO2BfGOFNUakaWVqq61a7VH0QGDs+iCx5hoMbCO2Eo1Y6sO8rewldOIs5GqNGTbqK3XsfIP8zhvz9YGnXFhdvTeghjaP+zi2KB4fUOXyUZCqKmWU6tIClnAp6GLQJul4LHBKpVr5ipmKlbI1V8wU1CEm0Ua6atYgG5QQf1h3kW13VCxW1DbPcSNi3JZMdwYr0c6GokfaDgG3dKw+YsPmPU49+j/iDPn8tqvcibf7J7bfx3nFzw7wKrQcvmclVrIVIK6EYAkMAYJkHaP3ji14U4aaFTJsclXp1KLnzq58wioClRRCQdIllHKP54XzKv8AsJgDQd+kFwOIVDAY+ceU3F8vl4t8j/w36YFcL4z5eXrLAmrVX5Qrz132E+uHDxbwY1OIDM08pma4NYPVUr9XUXy6QAWxYbEHUvQ4BZ3wZm6jM9LJ1KdNqjMtM6V0L2htMgeg/lhj3VmnSGHvMVTrziFvGlcfSsnYD+6uYA7moT/XrgSub+k8QpFJRfpKuRtIL5RIsYEkTe2wk4duP8PNSplwmVNTTTRvPH2QrVCad1nnlTM9QYMY2zwq5rM0fMyeYpijmA6Orqad6lFiXBVSEASbSZ3jbCqrKsAkjOPWOIYLgRF4m5bJ0xJIfiVZhN7aENvTnJ+ZwxcG4mAaVArqFRTcmwC1Hc8t5kqNovO+CWb4SvkZcU+HVSy1GaKhDaGDZaXYF25XVHXTOwYQN8FeH5ZuVGyppox11GV4hg9QhAkT9sAGdlx1t1ZGNQ95PSh5+rx+85PxWpDZggdMwABsASvrvDkT2gQcFeMZpadDKlrIM1UcgSYCPTFusRIHt6Yvf/xPMU6VSctUqtmPOVgEE0ga9IhlEEhmpqxE9hGLHHvDdSpkqaLla9R51BmEOgavmGcOiwmsoaUj1AGDFtePuHvDIOekRa1ZgTY7wb9Qqg369/nj2HbhXhArlaaNlqgqq1QuzULkEgIJvsFLRNi5x7CzamfuEeq7dIhcZc0mkPXi1mqSROrqAANoiMVaGdcrq1VYH7Z3t79+2Hbi2RKmuoEMaa1R6FYJiwuSSvTp2wGoUEdxrGpWWkxknaYa9j06ffhgVSBAsyjEekoeVWkiK8i5BeCJAvpaCdxeOuLCZDMlNYpZnSdjqsbHr7A/jh28Z5AGtQJUMjUaBOqTJBFIiGBBPwteTve2JPoobKUDfkrNTsSOUstgNiNJMDb7sctSl9JiLrWSvmLEilwjMs2laOYZiYgdyGItMSQpPTr2xPX8J59FZ2ymZVVBZiV2CySTc7QT8jhp4VwV6GXWp9If62pSK6GcMgUlSLkyZIMjue8YzxrUq0CrOpZDqAJWfqixBg3kqd/U4nJQNplSZsrFi9Ih5SlUcHQjNeOUiReOh9N/54JVuCVkKhqNZSSFg25ixAG+5sd++Cb8IpU8imZSnDsHL8x3DkLp1EkQN73i++JOMeIqyZwUy4qqjqw8wBmGl3decAMQZB5p2+WGcsEEzLDoVSO8Ef2XWt9RUuuobXEatW+wEm/piROF14BalUWmX0F5gK0wb9GEHE1XxJmKVbLrTqMFYaGUwywjQDpYETF53Gq0Yv5rxNUzKNRqUqYirUqB1kHeosFTIm5Mg9Nr4xaFJAg6zpz3i9nMi9JQZcyW3JG0HrPQn5jFRTVK6hTqRtIk/q/+4Y6t4Vyitw1UI1KocKrCQP8AEcQvRhrPN6YkyAnJwDOmnVHsdTEx13Pzt2xOjqzOmPtP6w2JXHmclfzgYKVQdoJPp39x9+PPVqCDziduY/zGOkZ52+k1grspVcmy3nT9dU6WBEACDaIwvcB4N5tT4UZaVOqWD99FWkhAMiQ7KfSAe+KAib5hDJGYsDN1Jjnk9NRnp/lidKdYydFYxBNza4H3EkYbM9wNaVDKnywjFnDEmSYenFiWCxYkqRqkgm5k74ErmpXcljfUSOx8xAtwY+EAWC7bRgLkFaFh2nISzYM5wpbSGK14JADa7Ez0tcz03xcymRdmH1eYCxJJcQBcSZWY9fbD0/Ck+kU1UcpanWM3hiQ4NgNmqNBgdJnFLxPSU8U1kSKYp6rE6VFJn1T6FgJMYXtqAHcZj7k5eN/T5ieeGViAfJzN9MSwMlrqJgXI/njH9iVQRrFWmQwGl+u94nuDhurVkSoru1Qw1OoFRViZsJLCB9mb2jAvi3Gmq03qkEMHKgky21WGJj4r/ZCjeAAYHKQSdoogwRV8PZ3WqeVmizjUo1fEDqggTsQpj0wPzHD8ygBZMwoZiAS1iREgX3gi3rh14CsUaZNl8kn5aqYNuptHrH371vEFdlqozsBSptUpwioUbyTU1Kyoj/FF9XMNy2rFChTnaP4nh+SF36xMXg2d81aQp5rzGAZUkyReCLi1jf0xHRyucL6FGZLwx0hzMKCTaZsBOGvO8OqJ5IeadVUqGo27MUrV9IDzOmECHawIHfB00jQbMVE5fKaoqgSAoXRJieryZ9TeDhhrAkdebG0znzcLz60xUKZsUzID6m07xE6o3H4TjIyue1KunOamMKJeTvYc39Rg2nD6zOmYrnzDVSmabMSW/wDiQGMkkqTDC3QmMGqtAtTpJGovUQQTZhrDGZmxAuSDuJnC2UAgSqqgvU1mekVP7B4p/sc//wA/88ew7/o6zz06LaFDhlU8xkLzVCAomFGgrYY9idmKnGIKcPYyhhB3FCC9FgZDgrMi4IDITAA3cH364SVrhCgH6jpcDubyN4IO9746c3C01AfRa1Q0nYg6uViC2lgNYlYK8pABEiLCVfOeFqgrCpTydZiuaaoFqBND0SQQrANIYGQRtBtGKFsrHVhJ7sscgdoQ8T8WDZPK1T9pagJ7GBUX849MSZDiI+iV12itKgetOfbf5fdglwt3pZNQ2QNQq5JokobHWvKWVoCqE6A9RE4h4JwxBQqJVylZQ9GgGkgk1EDh2RteoT9WbEbG24LebVzNWRJ3VmpKyRuIocjTKhoWpqMkH/tKZgQBAEkd7HA7i9aadEXnVH/LUTr6nF+pkC9Gsq0KlNSG8tCVJLaWPc8vmBBvMMNsa1eHLFEfR6zKmY1NLLqalrJgwwXVpM2I/E488lS+c956FKrXUEHoILUh+CuDaDXW/q1Nx/1DCnx7NeZm0qQRrWjM9fq0Un2MSPQicdG4Hlmy1CBl6jHzC3lu9OSWpUwxBuABUUgA3B3PXCt4r8P18xWp1aOUanCqXXUnxB2afi/V0if2R7YtW1NwWEltDFV26ZixnWIqUD2dx96qcEspXGjNG0qVIJnq3pf7WJc/4NzjaStA8tTV8SbaR+36YuZDwxXRq5rUHNN1HKlRAzHVTgKZaDytcjvhfNQAYImhTvHLwQwORJBnmcdvsCO8mADM9e2KPh7iRYZ2nKxSDERvzh2Oq8HpEAdcGvDb6csFbL+RAC6JB1HRp8wlBFzYyZ5cCODcG8ps8BQqKKqRTZ6qszHRAlVsCpJExeekXjrZBbaSw3xCcHCbQdxiqBnc0pJtlKDevLXXba8E418HEeZWE703H3Vu1+xti7xDgz1OIZisKTeS+U8tQHWSwKnSSWkAld+kjBnI5LQVVMsV0fSeclIcPVDUhrRi86ZEkWgxil7awp+odoyonOSIG8W5iKNEzAFdidyTPlkzbbr1PtjT9HdX+8P7df8AvE/zxe8T8CatWpaKNVqQqqzKHRVKALqUcwcPZjqFoCwLYn8OcHNKrqah5EJWBOtTqY1S1OTqMwkCYGwx3E21tUwDDtOVs25I75mn0wfSkG5FOnb/AHaOFXxhnCM/mFB+yFI/dy9IR/xAD54fDT1tSTyCqUiNNQVUmPq5ldzAUwNpAOBfHuDVKr5haWUINRMwhra0+smtSqUjAafgphLgESOmFpYmsHUPt/eN4hyx6enwIpcQzlpv8Kde0Yk4DmOeh/8AdrbvDLvfa/rgjxPwfmTISmDYRDp+rP63fEPB/CWbpPSNSkVRMxqZtaGFLJcgMTtfpgS6aTgwCd8SWlUGllSPgZQLWmusC9haMDczmObM+tICb2mhRWPcBgvy+eOoZfijO8VciwUIARNNr6ixtYdF6jCxS4EzcSNVMrVp0S1P4goUgChPIrHmJRz6jT7GlHrA+4RvF2tbgacfMEcZzdJ6vmUftCXjdXatmBDQSquFZbA998Xm4hNPNFYKmpX02gAeYsW9T+Y7Y94h4DWqZ2q65at5Zdf8IKJTzQxK/twAQINtVji1w7wuKmXel5WayzHVFSrD/E5ILKIuF0zpJEkCxEYoe2vP3CRcKSramHrAvEnUUuHg/EMrSYXvztmHJie6i8WkYuZrOLTSlMDSHbePhoVYEm2+kD5YbKb/AEYUqP0Nsz5dOmvmhVjlRxHMCRfpOzdYIwIpIqfHkK9SaLKw0a4c6YKgrC2BuJFtxhBest9wl9djLwzLiVfDecK0bH4fLpgggCEo0rWPRi3379vYIZXhI1P5VGrTpEjQroZFoNr6ZImCdox7HnWWjUcGW1csIAfSc64vVeuEVTl6Omb0aboWsJL3NpVoAjqdjgQjvyUwlR3YBeQzJYkDrOomLWMjrhlo5kB7ts6uOWBzAI/7oA6dcR8AdVzbJpBioGk3FyRJUkgadYiIuoOPTJGOk8kVZOAZJwVMz9GahVyVKlYgZqvlqxqcxJk1FkLpBjUdgPTA6mteu1KglQU25pdFgxF9ZQBzpYES0nmn1PbsvT1ZcR1Uj7tZX81/DHLKeVVOIUmS6mo4LGTys4VdPYaakyQBE7zgSdQ/LMXpAB/GV83lKlAk+e5RqTnXVJameoVCR8U2vsbGzQV5vEDwSK0vK2IMH7T/AKscw22i2H7jaU1o02YEqlZ0IB6HWRtf4ivywBy9NCHZF0slbTOnS4DKBEkagJkxI+L0wsEEaiI56wpCrB3Dc3WqLISqoJMsqu6yDB0mdukSfh6yYaKuRYUqeYqsNLUxpQIQLgkEgMCp1T3MC03Cl+EVNWXZAzfFUF2J+JQev3Yp8UBORyrAx9XVHaCGEbdgn54NgpTViLFelyuYnZqppqoq1A4dtJnUp5u0TzLvY7xEicVs5xUaQuuLQDpg6g3PdQQQSAAwOwiAZwczRCisWllVlMWO6WsSNmAO42wkNl2Z6aJLMawCAdSYA37kDfHVhD1E6xGXvGujw9PqrLzA3sZsZM6TI9Z6emIOG1ilOpSNCqzTTqHSgYhVVw0ncCWUxt3OGTiuVWmWpqoVVU6VXpdpFhc+vpv2zwfLac9X+HU9FzI2MpTqe0fEdugxyAN2lXE8MaKg5O8V34vSLoKYrVJP1aOQxJNSBqAI5gDpEG507Ri9xbw/XNUVBlnpozGKZbnADXLAsWBINzJvJAgxhs8UcGptToaAlEPSonUqgKreanMVWAYmCdz8hg7xVxrpnSIcOP8AmQ7ix3+eC5agMcdJ5+skqOxnLMu9U6ggqGmVXzuUuVUQxfY6VlImx5YuCcG8v+kKpSRUGWya6adNULKzyCQAGgk6rG5G09YBNeB+FoW1NqbzEp031Rp0aaZgLH7ZEyZUra5OKnhrJKtWvKU3DU6kK1JSE01AFiQbiTuMc+hSRiGodtjJ6H6TKejmoZQsKZMhGKu+tlAgJyCBNzfpYzhXp8YqCmUikqcyAgU9RBJJZndHYTq0rBFyvw7YN5rhNM8LEU6as5VdYRQwlzfUACe8TeImDjbwfT//ALLJgkn+713uAPiNYnl6Xve9+gjAppcE4jLqzUQMwTkM2Z5qdTTqJFI1NIKBZnU0TzQ2qQD1iwxTOU0aGqTBAZSzSexteDqIiTPTlM4nyeTVqdViACtOiRAEE6RcxIafivckTIwf4rlvM4LltCyzV7QBq0r57ETvZUmOsYWQu5xG6Aa9We+IF4n4bzFCixK1nVUJep5iqoJIkimX1jSCJsCSDFjIDZHjdJaimoz1F0tYEnZY3JHYtH7U2gS5eJ8iH4gah5gKJVkKkqQonobiX7bL64G8d4JRGSVqSoHTM/R1N+Rfr3KNcqRqZWJ9/n1AFiAuMEgH3k5s6legOPaLVbMOyAUqzVG1EOFL8g0i+o25mm4PTbpjUZmqsK5rIWjSdbjpI5o3O0Dcx0vhpo8MSnlqUL5VSoKJqOJlmFJ6uqCdIMhhAFzt64yeWQ1klNVgukhSBpXK3AInVzMNXtEXxQ6oiA43iwzMxizR+kNUhRmmCfEgNRmXvIsYnuLWGIeI8QqU6mhM2zLpB1CqxElAW5QdXxSII6Y6TkkYVuIAvEoqG9g1SogXUN7Q3yJjfCrxKitSpmay0lUmrWqguoclQhYTAEaiVAX7MjeDhahT1EfcjVuVG465/aCVpZpqaE5mopuZiqQwO19O8zPy7YzjonhXw1lmydM16KVOilpMCAT8PqevWcexQtCkZwJlqqrkZiVxJQKrbBTqP+63MD7Rb598QZOhVbMqaSM7Mmk6RME8qza31jIATFxGDo8R5VmRcvX5aTU6q6qTlppLpB2HLpsQdxqxUrcTyoUIc4yaNawmXe6tU8zRduYBrjt7RiZbBjBB9jGBztGfj/Ga1LhwrUnqUgHVtSm+lgUFjblY0j/u+mEurmqlRsvpBY1EDKgElmKMhgbsZtbt6WZch4ryzZN8ulZm0KGDmgYRlKurFWswlDK9RPtgfkeO5bL0supzzgUtEf3UsCEqmsg3BAVibjpaBseV1wBg7eDFsCdRHSEvENTVl816NSqgjYSF69PgJ+eFDg+dI+kAT8CvtMaTcntY3b0PbDXmfEmQak4NdlWrQWixXLkToJhmE/EGPp74G5HPZCm/mpnGUtRbLlUyZXUpWGJGoguRuxuTGBVlCkYPsYTvq0kQ9w1WpF1qKyEvTZQwglWFVZvuOXfbGuYSOGprBUJVqLzWkFCQQSNjrYT362xnI+JMuiu7ZitUUUkU68s0BUeVB5urWhjJk4s5P9IGW8sqtfVoOpJyzBVADHTAILCCes/hOlxoxg+07WdYPiLWZy7tSrMEqaRTpMTpMCQwknYAkRO04BeHytPN0nbdK1LT+8W0g/KZ/H0w6V/E+VFI02z50NSp0CBlhZUL6Rd5kamMiTGnYkSJXIcOQCqz56AVYOctCzYr6X3jePvwlmx0B9oTPqG8JZ+mwILK2kvVQNpMHS7dep0obe/riXg2QzFTMUaq0H0GgiFtgR5NWkGBYiQZBlZG3fGa3iPJV8vUpitVBWu1YkUjqQuG5YJErJYzM9wOug8aUMsaafS66rTlQBlEMrqV9OrVPVRqjY++CpsC4GD7Sji+J51IU9RL3jPOKMtlW2M1FHT4HkLHsw+7E+e4kGp5ZhJPXr9lf5AYDZrx5kWoeSK9VQ2sMxy+olaiqGETYygIYGb9MXcr4tyYo0mpVmUU9Wlvo5JKwQwIkk2kSe2+Hteo1DB38GeYlbErjtLHhUVKBpishQuVKyQdSxSUEQx7dY/KA3h/PFq+ZWG5KdfYE28xTe2wvM/hgrwfjmWd6c5upXdWVaVM0NLQIIUC8gdST0OLGWp08s9dyKsPTrLqXKaSQ7BmZqg/xNJtJgATsThLWKWOQfaUDUpBEXOLcSUcLS43W0gfrn5T3/HAOl4iNPM0qtF9LDLOJAUwdFdyCCCJ1EDaQBh4SjS+j5eijVai0nFWnUGW8ymWGqxYN5ZIMkrqO2BdWplRmRVfOmnVpo1EK+ThVU6pEaoiHIBuSI3GOqsVFOQfYxnENzHBExmuAtSarQWmVepTp6Vn4izaNyx3gdemDi0Ho5bhtNxoda9TUD0Ip1pH/PiOrxdWLsnEGIYUw7eQrFPLbUrEkqQoJ+LTFz1xDn/EeXK5c1K1cvRNSpqNKDUDpzMVkEQp1CN7d7JscGtgoOSPSMewscbde0HeKMxGY0zujjf9ij/XyjGnFKR/s5qqXRc9VrVWkEJyUlvsbFogScWM14wyVatVYVq3OvOv0YdFABBLSI6gRMwTbFFPE2XTLaKGdr0Aa71WcZdTqapBVSuokAFJBv64pqcKqqQdgB0PaeeqEIR5J+ZNxClXZEYUj5QoVKjOAdIYZeqAAdo0uWjcW/VjFHgD6uIVAoLFHHKBfl1MbARsgNo9ZwZzf6QctVUAZlxTVVR1fK6tYK6SCZkBlsQB1Yg7DFXKeNctSqVWXMIqO7Nop5JhCnzBc2JIDsZM2C3G2CscMuMH2M1BvJfDDtSy2arxcV6J5pEhdTT7BmB7WwHqcOr5lKpoUmqi6s4ZYp86GZJk8lNhInfpMFgyvj3JrlhRfMtV02p1DlTpVQoVPqyultJ5pJkkx1xNlvGVLL1AWzhEkM9EZPSWk6paJI16rEWssNAvi2Adj7GX3X68gAbnPt0EnzXFvo2VyoXl1K7EbRLSPzx7Hs14vy9UhhWItENlkY2LdKl1vIiJtcm2M4P+4I2APsZmpDu2M/zxOfcDzmWNUHJUczTrqGKu1ZCBaDKlDM6tIHUkYHcUd6tXW4DlmjmW8730wL3Nowc4B4KrZWq2YqVKUU1LAU31EtKgSIFrkyD06Y08W8DTJtTFISjyw1AEghhYWFoK/ebwcG2FfS3WRVEOMqciDqHh0LTSq80zUWVNNjAUu1M8vxSIYFS14AnmjFnhVEK1OjUqO7UtVVBTaEQogcAa6RLHkjcqYXcEnBKnWNTh1LaUq16VumoU6q7HfUzfjgbk6qjM0m2JdAD6MQp/BpwWSDGLWCphnI8J/tFnFatUUUyp5Vp3JhSbItgNAAiYG+KXiX9Hq5Wnqps7Ix5yxEgwWmwiwDX9AMFPB1QpmGSLvTIj1EH/ANOGPx5TDZByQDpqIb9RqZZtB2YGxx5T8RYvFBCfpOJRyl5RIG85bwrw+HpMdTK2sKBstwRflY3MjeJ6nF/LcJ0o7rUYv9YCCBDEI03gNsJF+mJeA1QKLk/ZFNiYB+E3sTB+MddziXM1Q2Xq6T/2jMOQC9mHeN+8Wx71K1ura+vaR3gqEKDqN4v8IfzRzwxaoOg3ZKi+36v4YtDLIXU6Rz0lMdDKsD89QB98VeANBc76WRvuqUyfwDYJVIQ0vQaf+Goyx+OILAQ0bXjEM5Xg1JaAr1Hc/SNRfTC6QhUWMMW2LdO3fFLIeEGdlqZgpVDg6QtRlMyF5j5babwvMNz6YO16EcLyhXs5nrLJqImZ3UnBFuVZ/bqmSeoqausHZt/fvjrH01Kw6xXBVi3ibEc7DBHtFCrlcknMMrVq0xTNRm+kRoAbTeaKktOmw97jG1AlnpZejoSlVct5bkMohHMglC2oAt0MkjoQMF+GVWGVrKrMsMIubRUpAmDIBMQZ3tM4v+CsujrmSwmpTSmytsQS7hzIYzOqL+h3E45jgZjmTQdosVvA1cPTV6lILULFXuQZ1A8sWgiCD364p/2FTZErE+XS1JTe2p5Kh9UkKoUAxMzJNrDD1xPOls1l6ZI+rfb0dENz1li3y9rrT2yVRevn0QOm4ZPulbx8sIqsLHB8fM3RlMjrv8Ca8a8I5enRSqjVa4Z3QwyCIXUTOluh/lillOC+ZRNRX8taYp6hWYsTqI5gUSywYggnBzj+VNPh9JLnTmXPIIN6RI6WAIP+W+A3Dkb6FXu3Kqnmnugt2F/z72tKrjbcZi+EzYfrGNifiG+D8LD0qmqpJpMSNK8p5Eb7Sq4OwO1hbc4F+GeHLXqZSgxKrWDg6QCbs8mCI7nbb2GDHhSyZmZEPsY28pO1rjEf6N6K1MxlQ3SlqB6g6mNjHaRv1xJb/jYy2xAakbuRMnwRXoLTHnUKS16ukU2BMVFDhWICsDAG2qAIMGIxRqeH0zWfIavTVdSU2I0qdQbSSujUs6wYVghbVsL4dvGdzkVAucw5EncikwvfvvthOyLFuIrcgHNZbcjpLxuY2mOmGhycRdNKupY9s/pIc1+i6sauZTKVRV8kiVfkdiv2RBK6jBAJIuIhbSv5PhtOqlcKzoaQBGtlKnYAMYULuV1DqASBF+0eGsxH9o1SZOuqZPp5vUe35Y5Rwbno1+YrrqCGBggh2PxdLU1v0tgtZx+cUtQ1lT6Z+MypwbhVGsbNU0jYAiQNRkE6QNVg0qGETIBxvQ4R5depTRXaAV0xJJDoIlV2ba1wZ3m53KZGkmczK0FUU/O0IFMjSGqrYkmQYF5vOKnh7iCjiDVH+A1VJIBJhWarAABJkoo2P4YKs5sI7R/FVJXwKOB9RPX8/wDUvL4ZpUKjGrULNVVKhD0YddWo6XWYDX6H5CBj2GejlRWzeZEyKXl05E30po6fu9cexDax1nE6utdIzIMp4CejLtVd4RgwJsZUg29JFye2IuJ8JpV6WXGbNWmq0zJRCXUgBAdOliUOkMW0jenzXsgNlMytBahq1NLwyE1bkXHwBiwBj7Wkyotj3DMrXYqy5gwCQFao2ppECPsLE7s6/lg0qt1anbJkgZVGFGI98J4Tl/JNPTmadPTl6tfVTcMlWKqVNOtRKw4PKLBScLq8Ag02PnDTTeo31LEakJKKLXSoFUBhsWUb4pxm6pCU6uo9kZ5EEDrAgtGx67xqibMcBz1GKr5o05bcZm4JBmysdhJtqt32w3W5ONoQGFJ7R1rcKpU+KllTMqAWclaQanzFIA0iUUIzyWsCI2jBTiWU83KNSYVCGQagqFmOmohOlRdiVUkDqbCccu4txXiAXSwdVUhDU0sFJEnSGmHaZtBNiLRiKpxCqTRU1mV6tQAMrMQpCqpRgCFEMZ0rbmExfE9nDPY6ucZENLBgr6xh4X4SqfQ80dOZWrqqCkjZepFSnCFSOTlYuIuTtt1xM3hZmXNrTymbUMU8gOhEWioGk39DPv2wFzPAs3Wd3GbTTqYlhXC+pOjXKgzIXf0FpoLwnMaipzTI1M/C1U+YxF4WkCWNo3jp64qJsz2i2GwB7Rg4Z+ifMwWqKgLXgkHTE2kSJv0HTc4vH9FdT7TU+tgB6d8JHC6WersPJGZZDGkkudUNIIMm0zfb1wezXBc7l6TVMx5lMaSLs29yAD3/AKvuIbqry3/IM/hDrIxgCPbcA0ZFaDOqeWf1SxjS4HIt4hgCbxfAugWdGkVBdio8tixOmmQpEAwW1DVEWN4wmeH2rPSqHzo8nSzBnYlo1ghVEkm3oB6b4v5rglamwV8wpqCHFFKrOz69ksSJ2klgBvO5DwtnLFZIOJ1WKbTcBuQB7QnnOEsaGYFGjmS8gFHpGWbWWc02AHJ8MSCbmemCHhzJtS+ksy1kapSqSr0ioBFWUVGMCoxUloF+XY74RP7DraHP0hmqBQRRo1HYnVELqHLKggm5MEWN8a8NoZlKitVqVaUSNTippaBMFYJ5QSbA30i0llaVfGNoDPq3nRuJ8JVitdPMlagg6GOsL5OkEDlp7vzmAYaTbAZeEeZQrK5rLBpkacvUYhlq5hglhzTqQalJHMD2wIHhbOMocZsFZGpvpIIQnZCdcajHQnY35gcUWyjEBEzlWpW0T5YNa7kwKa2gne5gE2EzhS1spzt8wg4xp/m8eOL8KpNTRWWvVoiqupURvM/wKi6uVRyippX/AFwvZPg05OslBK3mGhR1U2psXarqPmhAFHKsKYI2wETw5xLSCRmCCqmS1QCGJAJYwBKg3J2iYnFmn4cz5qGm1Vxykh2rwhuLBi0ExpsLgTaxw0F1GNpiEo2qNnAeA1Acyj+YFd4RnoVKesNTRTpVxYLtfeJxZ8OeEauSzyO3NR0FQwgaT2O3cxPr7YUq3CszR1DzzVqUyweijVCQKavJNtJUbkgkEsMWOPcJr0XoUquYC60ca0LkSoG4F7sNwNpxJeHss+4b9pSGZlVMdNhOh1citWtkC4rE03rMQlIsolIHmNI8uxlZHMREYT+AcDrLmsvVrq6ls4jMrUnUBBRbmJayrqJSGMyCbDCy3D6vlFfpX1qKWKeZULW6BlmmQylXWCYiJGM5bh9ZiVr5x8u6wGRzUUhe9ljaG9QRsRipVsGOm0SWKAj1zOkeGQfoOdLo5LPmOQKdbDnsq2YkhrQQbjCpmeGZRl0ZY5rKlqzBqZoVXqm1UEBZZtRRgnQSrTvhcbhmaD6WzpCNPk1jVqLTqDUQedoClWsQ0Qfa9itwDPLTSv5zmjq0uy1ifKO0vpYjRY86yIg7HBKHG20WbMkt4xHTh/h7LUaIp0lznmIofVUoVBMUxCaQoiSD9kmzCTbFPg3g2l59FdWYphCEZjl6s1HBYFyrqVp0XpuQGkEaSYBk4SnyecV2Rc0XAUuriu2lgBqZdWqEqgAyjRs3oTvw+vWc0tOdaoahAWmKj+ZqEchQmJ+ek7FgSJIcxSSMTrbDZWqEnA3nWfD3CgBUqn6QrVnLupTQQx5mUBoJQMSAesHGMc+HDM3SJVs3RUgx9bmGWTvYE6uokMqsJAI2OPY8+yi5mJyI0WYGJjiGp8rlyzElqeokksTcxJN9vU/hgblMmUppVIlWZio3spUNP/EB0+d4Yq3Car5fLpTpvUYUVEIJGxvI2HvHQ2kYmyXhTRRReIOcsnmVNLiDAdVBBsQDqEj53xVzgHxmI07ZgB6Rp1DG6sQD8wQRf0B6jDtxFFqZd4FiFqj8Cf8AlDfd64U89lqWpzSzC1QtPUGdSpYhwgVAfiOnQRtIDAREYcOCqrUUXzFbTrpyNQBGmVgFQfhIW43De+JuJyrq47GehSwakqfM5jxepXVYNd9BJVgGMaTeCswRCjl298GMrwlUkafMqJUQoakWGipzBQdJtSpC8kBh1OJONcAUlqYzFAqGpr5uoBQTeSoJaF5g0Tp9sCq1HRnKJFfKsVXUrpV1I/lzvaVqOogIQJkXvj0gSc4iOKAyjjfIHvGnL5cHzFEQyn+O3vIws5Z0XNU5W3n0T8IIhisjbY83Xrht4Vl5qooqUidTIPrJBhZ1K9wU+rCzO7KOtlnj/AzTcxXoXo+ZC1BMpUEU7ifNAYkKN4MEgY2wZt1diBOsI5QHcEwu3EaicTy6edV8pzQlDVfSVMpBUnTGxuLYavFOS1ZXTHbcdr7T8sJXGqBnJ5pq1IHy9ZVnh2KV4ICEXbmmOwOOk8bpBqcLDMWNhc7nf0iL48niCVcHx+hjKSpYzmXBOHgUs06uQQaalQSCGDF5tHLp9Rub8uLnEoGZyjWgpl/wqVE/Jhg9l/B0rVWqzU9ZFRWi2pFqeh5b39BjXifBMsuXy1StmxPkP5TUxKVGR0YBW0klddgbGG9MU0PzfqHbaFbYorKROzORpipqMalCwZEi6KbWJF2gTAm+CvGBrp8OViWQrWSNR0mwC2nuoI6WGIM9l6ck1a6UWLLoB5gZr6XLFT9WUnXLAzJiZxc4zlKJGRpvmB5QzDq1elcQRqkSOhsbdDixjup8zzVH3fhLvB8yhyVZSyhzUy7Ks3Nm26nZj8jhGylELUQzE1BPydb79ZNrbdd8OeW4bTSvRprmsuaVS/m6wfLChgmtTpIZg2w2IOwwM4p4UFLyaiZmlVBLOyAaSvPTOkEFizENYQtkJ9uJAzDp+9cyq1UOhjby6YNouKNINuL8y7gQb3O+Gql//kUoj/4lz96VAbCOmFgcI00SRWpsfKR9MsDLalKAEXZdztEjDrX4N5PD/JqVqIKVmbXJKN9WxAU6btB27g4jtGWGJbaw0AT3B0A4tWYG5qV5E/tSenYd8QeLMgKqUnO9JBYWkElDeRsSD9+NvDpD505gOg845hvJLTUp3MCoosCekEzIicSeJEmmqqxCmioLFGgHzAzLABYmLWHUY82xGHEg57R9VgDAg+kWeI5eGKnTEMbjcimgWJBggswmdz6SJvHVMfTaw/Uy1Jf/AC6Ufni/xLg/D3etVTMVnr6CwptKguCnljT5YJBN4B6MR3xV8UUNXFszrlaUZZajAwwXTT1aV3doBsqsdpGPoa2AInkXkuxJ9ZFxfJ0qdLJXCh8xWctKiAtZVB1QITTcG4kmOuGHh+XC8FpqF+KzcuwIYHqInVpk2AJ3xU4hwnK52plaX0sCkPpLoAH80q2hxM0yAQV1HVBIYC8Rgln6Bp8LpgNScodSkE6anMhGjlk3JvAN5wl/E0ZxvFmgfLpxRqMKZoGsYdmBqFWYtpnSTzqkkE8oHQyM8JZNW4rllXmVczVcbbCqsEgAD4aZsAPujDDR8K5alzrmAMiVAFUtLvzqKkIEkkG11uDPTAPwBkgnEfM81GX6PXq8rcy2qJpeY0uJBIMQCpMYId5rbhVEF/pLpKatOp1fzdVuoqMZ1TLWYAdIUQeg9ir4lL1cwdXKNKsql1MBpYnlJAlp5em0DYexpcDvCfSWORM5jxtmxVCLmqjRY8wMtJG8byRcW3jFqj4tzZMefVJ2AsTuLARJMHYXOnvhVLNUIcxMkWFtvT1vHrg1lWZ6yaQFLuogzEkxv25vwwiyqsHoISg5AMaM5m+KWCHMAnppBO28QYAg3MDYDe0OTbi1ViqZqdKhmOqnoUGYkjdrHkA1DqF6zU8rD1qRAl6bLGwJRrA9Ilpv0S0b4K+HatSvlNFKqKZFWSWXUCjKpYAEQCbmQJBBgjAIqNtpH5wrwa7SkCZfP8VNVS9SqKcwGqaKYYEGGFRqZVVJFt5i09Ia/iLiTGrUR6q0VLAOQCAVIDc5Q6lHW4F1vI0k3w3OMcvmKTFzCVTvIBQ0ni8w0K3XYYoca4my088isDT8yg4QQUC1FkhRcLBO4uGk7zLHrVWIwNsdoupjYin1/aQZGtxfMBAuaLNUHJT8yjqItdlmQTI5SJgEmy4zxT+0kAUZk1GkFnU0mpoZAAaoAUW5+0RAJJi00vClVKXEcgyDTzhWvP22S59iPux0XOZVPoHEKVM2IrkqAAFYUwYt1lQT6sfbGlKxvpHsJzBlOMxK4g2dTL5Zxm2qtUNTUw8tlXQ0crDUDygGZnmG2BGQ8W50vDZirMsD8M2v233GGXwW/ncLqL1o1jA/eRCPxDR8zthUzmXNOvVvcsWHKxA1LewX177jAOiBiCo9pqklQYaTj+YqkE16olXWFZRpq6SEJJE+UWBJ7dxvi3m6Oey1Mt9MD1AyoKYekeZouYNlBMydtJNpGFWlUYvMiPi+Agbk9VA67+lr4u1w1YtUcyxuXIuf90DaBsPSAMYlS4xpGIRPePTZzOeYxGWpVVVA1mYqkF7+ZJvsDJ5dBsMCaa8UqVqi0qxp0kMl00eWF3gcpBF2AbWZCG3UpOczT04GoMoNlmVBgTA2AJjpNhuROGDj7ipl0qh3eRrUNvSAqVAFWACIjUSOpMRguSg7CZ93SVeNca4nRZFevVBqBnCMiyFBI5uS5Olgbb4M5BuLMJq5uvSLUtdNGABqMY0qvJcme3bvi3UcUeFvmVH1qZg09UsJVrQTOo3EzveTJJwE4OtPyc1ykE5VtMjc8kRcgbgTboYtgCoxso9pnBYuUM2d87fhLtVeLUqijM52rRpkkGo6lVkLqidEyfY9T0xnhDZ/MlRl85VYSitZRDlXLaQJlbWJvfEWTYtwhVZiScyZvJMauh6bXPbEv6OcuDn8u/UOB/5NUn1ODFaNnYbeBBYlCPMkZuKrUqIWruU0yZN5LGRywfhIxA3Gc15uj6Y9NhRDoC0B3004S4MFiY2PbBTxYwfiebB+w1MKJNvq19f6+eF+ooq02rA81KrTSdrNRP3ENT7dcIFVZsAKiW2LpoWwd8wznqvEKeX8wZ6pramtRKJca2XTfSsTqFxB6hp6Yp8RzWe8p61PiDuKbHUiVV1aNR5kQ8xBQq1hHxdsEfE9P+7UZJ1jL5USWO5kmTuT1nfriTwqi/TaR1SKVWqAJ1FVRUMSSSIOoabRDRhwRBkYERYmAp9RmAxns5QzBXM53MGi0gVqDLUhjdZgkS6yYJBj2xW/tDiZhznMx5JmaplQkxpZ5+FWDJcmIqKZg4HZquRUYxA1KIBtakOm1ixHzww8FV3SuruxBpZfL3awFSoB7QFLR2AtbDloQgnA28SK20pjzN6OU4sayo2ZzVxfmMrMxqBOzAEqet1kHa5Xy2bpVStTiKFt4aqs7yQJaQ8QR+sDEzbDlWIfP5hwSQSq2NiFVRBg3GqpIG0r6Y5f4uqTnMw37TAf7oFMW90NvXElaq9pGNvwlVh0AYlriPFa61CBmnYQIanV1I0yZBE9wb3vfHsCWy7wI8wCbQsgxCzqi/wjHsaeUDjaaAxGYweGf0Z1Xpg5iEWZVJGs/vfqjbl9AbRdppeAKSxAAIIINt+h+WORZ/idZqoVKtYEyCBUYCSx0kc36kC8bfPA9eOVtUefWIEx9Y97SPtdYiPXC7eDstOov/PeEbSMA9p16twD+9qyMVIqMX+pqEANqkBlBDXIPSxa8428M8J8hnUtYxbQwKhWABOoAfDVb0+rMGIxz/w/UeqKivmCoBQa3rFepDQSY2DPc/ebYZ8zwWlWq0qOXzVWnIk66lVnNmvcICOUn7OxPwi71qdFzkemYNr81wT1hzhnBz52YBJ01dcSGA5ta9tJMVNVidiMA+NcBnL1X1UofLJNmDtUV1JOgqGKlQWBMXaIBJwCyvD1aqKJzWZWqx06IYhbEga/NWTAk8o9MHMp4DJceZnMxeYA1SSL7ioYHSe5GNdyx3PXHx+cCpQq4XoM/MBcH4UNVCpUzApslUtoNJyRpZGBlFmHJKgkQCInpjqPEEQ/TqdJn8xkck7KrNRYL5b6RqO0lWMECYJxyOupZgtJs45dPqUkku/2g2moSoAEhVDFjEkb434XwpqtWlR+k19VaPKaSQRuzECpqDCDCRt1k2eQSO0w5JPiPPgrK5ekc1TofSArpTfTXp6ApW0KbFpNRweVYC9RfEx8GLUf4lLHoGBJ/E9+kATg5wHwPl8oJctmKv69UlgPRUJKgdZ3vuNgw0FWIVQvsAPwFr9e+Jb+Ee9w2rH4TUtCDAE5j4h/R5WNMmkQnlq5MmC9gAo/E6pt87c9y+bqltIViWMQZ62sNxftJ6Xx9G56NJDgQfe/9f10wj8R4jl0rEBUVkdKZfSOVjOldXQ7tcgRfDEQ0jT1jVC2bnac4zXhvMGq6FCWUAtpXVHLIXlBGroQCdx0uWXPeFUp0ar02q/Auik1F9TkMRYqAF3JABNgZ6YvZ3MiqHqVaxFNDT0pl21GCzTLa0XUYIjaAIJ6hq3DWzBBoV6y6mIVXrFWNxEDWQYXSSZ+I1N1WcGC537TGQA4HeN/g7JMeH1KdZatIeZTaRTYtuZhCpYiANwTczgZw7wlTRXLHNE1Mu4KrQddNSVKpJU6gTJt+r64p53wWaYYNmak0Up1axFV4CsUglgDIP1nwAmVBxHW8JtRD1auYc0kQE+XUd2kgn4QVAnS1ywAtPovDA/j4/8AYuj/ABLgHpn5hfw34TC5JaeZ85kFdv8ABpVg91swVk16dXKTp39L4k8I8ENDiNLy0zDUQuvzKtFqcHy6iaNLC5kqJ6yQNrL2UOVFOiTVzFRnaSqluWRSJUl2RSRqjlm5F4GM8ZVKL0wj1NFTLioNUk84cXMsPiHQ4wmxfT+fnN0hsEw1l+BV6lfM1MyldXqEFD5RIciViQvKIi5iLYs8W8GMpZEBVKtelULKjMdIWqr6UVW5rggGASRfHPMxxL6oghxCbz1ipJ366x92CFbL1KlepQWsKPmeaNTPpU6FRgpPYsg7b4TyrHtVsj/cY9mKtB6COvivw2ahVZqqqjLqSaDnkRZLSgMMTyxFiRJAtjHAuAIj1XonMBtGZMVqTrdxU8vSdEWVlkTJJsLEYXuBcIpZjL+aTXD+XVZrwCVLFY0sIsoBt0EdcRZbK5bMtSpoK9N1Zg7NUJUqN45p1AFSBABM4drO/TaE6FtIPoMT1bwqxLAisS1SvoCUHYEhkWnJIWEdVLahqgdJIwdznhOo+UqUVFUGtmERnei2hVRXh4jUaZkXYDqItOKPDOF0c1mquWRSjnKvLs7FAwZF16SJVgwbqwE3mBiIeGcotbM06tV/q/iKhiVYEqzABjKM0wPiBS4AM4qbmoCpA7SDSlzA56ftOheGeBHLZamkEDXLQjiTAk6WAKyRYR2G18cureH6jEsyZk6noswGWqAhWJatEiD5bHR+0WkWF9+EeHKOt6H1lXUoem9IiNDA2bWycwIIII+EHuIt1OE0svQ8zUx8t4+E850toaGgqSvxSAJ7giJVU1Fj6yrTze/SdC4TwJFy9FYIIprOoQ178wGzCYOPY4LXpBiBpiBNwOrN/CMex5j/ANMDsWLdf56whYRtIs9Rkrp7RboRyn0vE/PGvDOA1ajalB0qfijr2E/x/wAsHci2TLqa9UhAZIppUJNlAElRpBIYyATeOgOHjLePOFqoUCoFAgAUmgR8sejdbYgwi5m/S3WJFLgzJRqs8yrUgBAFjr1XAB6KPnfF/hnEtFfKVCbjRqnrBUHtAJ1iDv64P8W8a8NqUmQBmkRDI6qbdSFJBG4sbgTbAzK+IadHygzZdWy7VShGXzBjzGJYHmGtYJUAkwDvInB0OzVMtowTFnC2K69oL43VNHibFzJSsu8XCkDbrKicdIrHQyNAhK0mOuzfO2Ezi/iLKVXrsmZKDMU1SqpyztMGZU/ZIM7elzbBZPHeTIAaqCLSfIqyTo0zF9zz79AB1wp1J0EDp4M6s6dQ9Yss5y2byw/2GcIBEfrqpH/L/V8N3gDgIXMPWO2WarQpCbTqN59EIjf/ABJ6YD+IvE2Rr020tTLSWUvQqghjrOpmQXKsxZd9hhx4Pm0NEPT+GpqqzpCyG1AAjfVpW5N7L3x6AIYDxADFWfHQxic6xI7b9/l+PzjpiajEx1/rriilbkPuwPrYTf1BOPVs3IVx1iZ+c/iDgsxeJbzdHWsTBFwe1/yOx98J/FPCvntU1FqQd6TlpH+JRFRVIWJNmAOwsLjB2pxTQd/l/QtiGhnhUr6TY6Sfe64xhkTVOIEq/o/y30Z6VJqi1HIfzmaTqBkSnw6LmwEidycI+aydXLxQrDS6uCLyGDB4ZT9pTBv3nYqRjsVP2v6f1vhU8ePl6lNabkmtTeV0CdE2cM0hZIjlk3gwLnA42Ihq/wBYY9pDxmqKjZsfr8GNQe9NjF+tov74xns5OQrkQoFCgwO3xKv8akesx7XsipagGo0TVVKLUWVqYNYgqw0qzGKlPmlkB1GBYRgLlf0iZamhUBqdUDTqGVaFIgafL1DkXSQqE2te2E2NkrsdoSMAGHr/ALizTKilRFrVY2v8KA39kNsNWd4E9ejlaiu4igEOkJurv+spP44CZrj2VrEPUZhU84VZTLPocjXZqbVDuTBIYcoiOuGXh/6R8lTpLTZa5K6vhoaV5nZoCkmFEwBOwxHxjOU/xA5/CNRgFwfX9ouZjwtWIK+ZVIII+x1t0TENNyDRNUhWGbzMnb4qKE7X7Yban6S8j/ss1/4X/wC2Fvi/HMnXIqImYs+rS1IkSUKtOmorQVCsIO6mxE4V/T7eIS5Tcu2esG8KyEL1knhDMzkXJifIrkjbq+KHhS+YB/70/jRG3zxbyPiPKplzSK1JKVFLJkwhOv4gYrkR0sJuYImcY4dxbI0n1eXXK/Wcv0c/bdGifPNkCBVJ3BM3vilgDzBvv4jud9aN6AfEafCfD7VCshnDr5g3lmyrFZUa7F227nrhOzfENb8RrAD4woIvY1rX631d+uGXgXjzK5eQaeYqAkERQi8UwZJrMTPlqR6z0IGALcUyhSoGGaqNUKlmfLgg6VdFsKwA0hgR601JmTi+ziFYk7747HtPP4dDXufPzNeGcT+j16rwZXLogN7N9GYqdujsBgpw7hrV8lTXU4MgnQ2kkKCokjuI9zfAtuJZNvMmjWOuoKhnKiVsgCBvpYOjSum/R2MgwQa4L43yuXp6FoZtrKP8NOkxbzjHeLxGIOLd2r/xDeWcOypq1dxj5gjN+DWmJqP+9UYxj2D9T9JuX/8Alcz8wn/5Mex5OeO9P0h6kglPDOWE8gn3Pr29MSjw1lrzTH3mO/UxG34YCLa/v/X8u+NwPvntb+tul8fTcvzPP53iGl8OZU/YX7z87T1npixU4Hl6nxIDAAiTbpFu17ntgAon+v8ALe++NtHt7D5dfcEWxnL8zed4hlvC2VidCx6Mdo9TGJV8L5T9Ren2j3i1/Q2/LANxHy9fv39bfdjyGIje3+m20bfPGcvzO53iMFfwplAt6Si36x/93qL++CGXoijTREso8oKPQaR8x/PCTmK4jf2/jb198M/Ds1ro5c//AE03/ZKz/wBI+/GhNM0Pq7Q6mZ5SPY/fKn/0/h3wKz3F9FKoInqvobfgd/8Ai7Y1zFdhcbqYIPUf0el9o2wL4xzUtUHoO5EsBvsReJHQnGzTLjZnmeOrflH+nywR4Pm0VmapURdSqEWRqYyZ0gnawO8An7weWcEx6E/n/H8sT1eAtmPLZGCMhII0zqB02sVi43nGncbTB5jXm8tVrIVDNQBty/ER2ZrGI6LH86vB/BFKnz1WD/qqBAPysT+6Le+B3DvEa5WpTpVmLUzIsrMEIE6QI1AzA0jUL98Fq3G6tcwoNGmdhbzCP2jcJ20rPqxuoQzhRvDCZm3F/GFHLN5dmqbLRUgaf3jcL+6AT6dcLNLhmXzFSpWqrT11GLNB2LG5iSQdz/rhqo8FpMjCpTVwRcNLT76pj5Y53xDgpo5lqKAvddAiSQwUgQAST37xOARhZt0nOSnQRhXg+TEDQgmOvr+9tvYT8J9MTJwjJdEp2tE+5ixnv8498a8D/R9Ol81YHeihuf32FgfYz+0LjF3xF4HTS1XLhUi7UyYWBJOgk29V2ibjrxC5xmdrbGcSueC5SCPLpg9ibGxHcXBn2v1nEy5TLafLVKUMwJGrlkAmTe5UX/hhM4ahzLt5Q5KQBeANRuQLRZZF2v13JEFFogAACB26f54xsL0nr8BwDcR9T7D5hrL8PyputKkY6QJFgOt4sL++JKmQyagkigoF9RKwPWZkD0Hp6wF1qil6jaEXdokz0VR1c9B7kwBOFfPZrzKjPBVSTpUmdI6dB8zG5bvgR0kv9VSvgyAhyfSdHo8NycAqlAAxB5flHXeBtuDtiIZfK9FoDfqvr2kb2JHTt1QuFCtUqeVQRqjt9lRMdJn7O+5IHqOrBwbNCrTkgB1JRwNgy2MehBkejehxZw9C3HGcTwruPapNYWGzl8tIIWhBiByA32iSQN+2/rvswy1+WkZ76SCDv121RtuT8xSyuTpvVC1WZAbB1IkSbEyDInf0n1xY4t4UNBdfmoyyF2KsCZ6XHfc9DMzgbqVps5ZPXpGcPxZuTWBMpQy7fYoe1t9j37fljGBBywO/8Ot+/Yi0/dj2M5PmH/c+IvUxPz6j+d8SJ8vwPaPX7r4h+694jp699h9+JQ0f16CB6dvniiBJF+f9fIkX9/fEug7dSIG28RbuMRIdvy/nsY97Y2Lbj26i9ht+F/TGTpljew6nr9wi5i/44gqVL9Pfb/O2N2YTuOu/TYbfLaCY7YgqNfttItbb5emOnSLMMY9T/lfDD4Tzc0qYPepTH3o6/gYj2wu1RPpa3SI/z/PBLw7mF8pqeoCotXVHWCqrI2mCDPUctovjDGId44JS5gSJDC0CYIBta+0+8Yj4rwVqtFlKlQRE2sCD7yZxPkuIIykMrFlgwCJBIGx3idivbF6lxVnKpuTZTUMm9r2AJ6bX9cDiOzE7h2qTqENAkftCZj3M/fHrg5w3P+XKhdTT8hab+tvh33viTifD6dR3RdIrFVLc0MSV6qL6QDMxvEQBipwWmiIo2gTsJMnrHoN/ecTWXY2EYqZ3MJ5fIglmIuZk+5HXfFtaYS5MYFcV8SUcsk1HCTt1Yn9kdT+HqMIvEv0gVq0mkoVdgGBZz7xAAvOn03O2J1qazeEzgToHEPGlGgjFyeyRGp/ikKD0EDmNh12OKHhXxUgrMa9Nab1zqWpEkAxFNm3AVQBA7TE7c54fkmq1NdYkm0k32Fp7KINhaLWE4YK1MMCDG1xv0/C4tO5BxYtAUSZ7d52UX2vP9f0cKniTxLRIFLQcxTYjztLQumdlaRqOxmQvqdwq0+M1zRSgznyxMzbVcka2BuBG3reTJxqFkwRFtoNrbb9Ou/XtjVpA6zHv9Jmr4FV5zHCcwSUuaZOirT/IiTa8TeCRivR8TRqXPUytVTGqmoRybwGpGEJNuZdMTcHfE4SGDoxV1kq6Ehh6yIJnsLG8g4LUvEoqAfTMsmYKAmnUEI0i4FQSBoJsSvKf9meumv0llHHshz3g/PUlNLL1M7T0B2YpRpk60okGajySC2oCDALS5uAAM0/BFCm3mZnNocux+qFG9SsLRCgcu8EibjdcRZzOPUqtUqMHqNuRYdgFHRYXSOwN7gnEFOjBkDcnmCxO8Wtf0ANzInG8sSG63mvqMKVOPtoNHJ0volDrp/xH3u7iSDtsSTJGojEfhXghapWambKiSLQSWaLyTIAczN9URYEU0p94Fj7gzuLjr36kD1xLQrsjKablXHVCRIF9wZ0xJPSx6WweGA+g4MTs2zdI0HwvUJ3A9r/mR+eN/EhZMvRpsdR1G/cKsCek3A36i/XFXJeK6wA1hXjobN0vIAX7wbR3xX8Q8YGYNMhWTSGsYMyVne1go/liW3+4utU2YKgwq66aUIrG5gutUM2n32+Vx0/r19iNG1bg/Kes3tb0+WPYsi8RdRvUbfw+Xr1O2JVf23vG2x7dcQsYB9JP44nQX+/8CR+WNjJkTv8Af0/h1PTG6G1vz7jbrecalYC+s/K/SP4zjZhEjtO/pH+vvjZ02cn+hI6/69etsQrTt/D5d7XnbEzCR+H3quJWFj7H8pxmJ0qGh/K3tvEb4oV8uZDCQQQQwmxg3BtESDbBemsn/Tue+K9RJ79Bv3k46aIPXxdmaREhW021NIkdmIMEfK24O+DuX8TZys8o1LLpafKYPUYfZDPMASD8IHzwO+hqTB7/AMcVDkwklCVPWOu24iCPfAMpPSNVwOsYKeQ11lqN9aQ1KWbmME6TJJPSwv0XEfiqo+XYU6VTnJk2kqtyLkxJJtMn2scDqecqnUvnOBYHSEX8QoINtwRizlsiksI2JHveL+sHCUoJbLQ3uGMCLq8Kao2qozMxFy25+f4fIbRcpl+FgR0vvHf1n0nr9+C60RpHqw/Hf+vU4j6x7fcS1vlEj1xUBJskzRKAUXFrdu5/0tvOJxTsBIMdCZv6dekx90Y9OoxtDFbdRMXn2B+QxMpkkdgf+oCPYzjsQZ7ywt439Ym3Q2Bnadh6HGwmYvvEwB0I2OxiAAbA/MmYrDVBJiRPrOnfvivWbSWgDl/kDHsSdtrDHYnTDG1htfse3Ues7j4Yi5ONRv3vB7HawmO1jaLbECZKNAFS3aLWgxtIi+5+/G2WbURIF5n1hjE9/njMTprToSZ9Y6wOp2Jg7G/brOJaYiNgRe7bWHToAYO0ROMvTu/dQGBNyDFM9dgSTjelUuRtdpN73A229bDGzpotPoBMH0uNhbtfobnfoMZKLPQj1uL7DcEiL7yJ9RiR9vcA/eGP5jFd6kTYWJX5CW/MTjp0kSuBMbQeltr29Y6+l98bVjIJG47i+xIm523n/LGjJ8O9wep7gdfv98eFOzHsP4E/nfHYmTVQez7dB6kD7YtAHU9umPY2ZeYj8wDv7g49jsThP//Z"/>
          <p:cNvSpPr>
            <a:spLocks noChangeAspect="1" noChangeArrowheads="1"/>
          </p:cNvSpPr>
          <p:nvPr/>
        </p:nvSpPr>
        <p:spPr bwMode="auto">
          <a:xfrm>
            <a:off x="168275" y="-1825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ts val="575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600">
                <a:solidFill>
                  <a:schemeClr val="tx1"/>
                </a:solidFill>
                <a:latin typeface="Perpetua" pitchFamily="18" charset="0"/>
              </a:defRPr>
            </a:lvl1pPr>
            <a:lvl2pPr marL="742950" indent="-285750" eaLnBrk="0" hangingPunct="0">
              <a:spcBef>
                <a:spcPts val="375"/>
              </a:spcBef>
              <a:buClr>
                <a:schemeClr val="accent2"/>
              </a:buClr>
              <a:buSzPct val="85000"/>
              <a:buFont typeface="Wingdings 2" pitchFamily="18" charset="2"/>
              <a:buChar char=""/>
              <a:defRPr sz="2400">
                <a:solidFill>
                  <a:schemeClr val="tx1"/>
                </a:solidFill>
                <a:latin typeface="Perpetua" pitchFamily="18" charset="0"/>
              </a:defRPr>
            </a:lvl2pPr>
            <a:lvl3pPr marL="1143000" indent="-228600" eaLnBrk="0" hangingPunct="0">
              <a:spcBef>
                <a:spcPts val="375"/>
              </a:spcBef>
              <a:buClr>
                <a:srgbClr val="E6B1AB"/>
              </a:buClr>
              <a:buSzPct val="8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Perpetua" pitchFamily="18" charset="0"/>
              </a:defRPr>
            </a:lvl3pPr>
            <a:lvl4pPr marL="1600200" indent="-228600" eaLnBrk="0" hangingPunct="0">
              <a:spcBef>
                <a:spcPts val="375"/>
              </a:spcBef>
              <a:buClr>
                <a:srgbClr val="A28E6A"/>
              </a:buClr>
              <a:buSzPct val="80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Perpetua" pitchFamily="18" charset="0"/>
              </a:defRPr>
            </a:lvl4pPr>
            <a:lvl5pPr marL="2057400" indent="-228600" eaLnBrk="0" hangingPunct="0">
              <a:spcBef>
                <a:spcPts val="375"/>
              </a:spcBef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itchFamily="18" charset="0"/>
              </a:defRPr>
            </a:lvl5pPr>
            <a:lvl6pPr marL="25146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itchFamily="18" charset="0"/>
              </a:defRPr>
            </a:lvl6pPr>
            <a:lvl7pPr marL="29718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itchFamily="18" charset="0"/>
              </a:defRPr>
            </a:lvl7pPr>
            <a:lvl8pPr marL="34290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itchFamily="18" charset="0"/>
              </a:defRPr>
            </a:lvl8pPr>
            <a:lvl9pPr marL="38862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s-CR" altLang="es-CR" sz="2400">
              <a:latin typeface="Times New Roman" pitchFamily="18" charset="0"/>
            </a:endParaRPr>
          </a:p>
        </p:txBody>
      </p:sp>
      <p:sp>
        <p:nvSpPr>
          <p:cNvPr id="11269" name="AutoShape 7" descr="data:image/jpg;base64,/9j/4AAQSkZJRgABAQAAAQABAAD/2wCEAAkGBhQSEBQUExQVFRUWGBsaGRcYGSIfHRsgIh0bIB8fHhofICYfHhsjHiAfHy8gIycpLC0tHR4xNjAqNSYrLCkBCQoKDgwOGg8PGi8lHyUyLS8vKiw2Ly8sLSwsLCwsLCkpLCwsLCwsLCwsLCwsLCwsLCwsLCwsLCwsLCwsLCwsLP/AABEIAOwA1QMBIgACEQEDEQH/xAAcAAACAgMBAQAAAAAAAAAAAAAFBgMEAQIHAAj/xABMEAACAQIEBAQCBgcFBQYGAwABAhEDIQAEEjEFIkFRBhNhcTKBFCNCkaGxB1JicsHR8BUkM+HxU4KSorJDc5OjwtI0VGN00+IWJTX/xAAaAQADAQEBAQAAAAAAAAAAAAACAwQBAAUG/8QAMBEAAgIBAgUDAgUEAwAAAAAAAQIAAxESIQQTMUFhUZGhIjJxgbHB8AUUI9EzUuH/2gAMAwEAAhEDEQA/AM5fxDS06i4iYm+/3Yu0vFGX0F/NGlTBgEwZIusahcRJwFzPAlVcyII0IlZAbA9SAC7SeXaSfjtYTCeComtWg06dWD9vkcBrLAm1Qmyi46RhD4Q7yooCAVPURvo8boPS81H1p3p83SYj4gY6HacIlDx1Xyrhan19IMyy1mkQbPczpZbEEXG0zgp4cpqRRYao1BCGJuTTUk3glSWYifbpipxrh5XM6ZBBRAL3J8t6fosf3ad9yO9lBhqIhNXgKc9Y38C4/RzilqJMj4kIhl9wJBHqCR64INmUV9DMA+nVpNjpmJv0m2OS8FqgOklwBXRZGwDFTEgwOtpwzcDof3rLh5JelVUk91a5J3nUo94xmRmLAJz4j4QpE9O422nf2vivURf6U/yxyahxWplKreU2gyCVizCDOodbxHUbgg46PluN03po2tQWRWK3gEiTHbG52h2VmuWKqD1+4/ywoeMOJaCi0yNXNqF5HwxIDKbg+vuMM7cTpH7Y+4/yxz/xbT8/Nr5S62I+EqTsjA/DJsBNhNxgkAYxRYiH+C8cp12VDqViFjUIkmRa5m4P7Rg2O+I+EcU8+mpZfLZphZmYYi3WbG0bbThXymT0kLVQhhRcFW3Uh1sAdiA3yMnAlEV6waOXzKYbod1UhYuBe0bWjbGmsCCrlmxjpH+vxCmjaWbSxJAUggkiJiR69cSJmFYwGGqJKi5HuBMexwFPDtWWo1jq10aGserSinVYyLmLi9rycQVdaPqRocvU2jcLqNm5QJ6EC2oCbYQjAiVPWV37Rn1gCSSB3Kn+WLeXpWG+wI5W2IkGw6jCmHYVcoqs4SrGpSYBB0AWULIiPi6+uDPGqdTy3UuxCeaqiTygJQgC4hQHtfvhy1FnC56jMUxAq5nnEOoVG5+9WH5jGctxWixhKqO36qsCcK9DM1Wy4prq5fNJfW0sNDNBGlpVYF5i8QInA3wKtNs3QUABzqmB08t/2jbb7PTAacTMzoXEOMU8tTV6gchmCgIpYyQTtMbA9cb8C8SUc0reWKi6SAQ6hTcWi5tv1xzvxlWccVq05bSHTSBO/k0jA7x0tbUT1wY/RzmeXNk2h0n7m37Df2GHtWBVr7xWvL4jrX4xSRgpqKGKlgs3IEmY+R94tOM1c1C6jygAEk2sQCD9xB+eErjPEGduGszSTQrOT6s5Mj0sTbpiDj9MvmtOx8xFGwJC0sqNJgkfbm3XUcL0ZOI4DIJj1n8yKIY1GChW0k9Jva3til/aiMVCtJcwNx+fX+F8APGGYUZRyVvVzpPuStYhjJPSBbB7w1UAoMxI2JkxaasA+h/EzjHrwM5k4sY2hO2MwfxbitOg2hzDfqi5+HUfT4bmcQ1M4vlGtqHlgxqm0xMdyY7YD+I69Jjmi0CqKz6GEz5aZeuulXAspqBAVB5us3xAKYp8NanqP1uZRJs1zRoW2jSpmAYjSBPfRWCBmNLkHEvr4hokAh5kTYE/fAt88Zwp8PcipWO41QDYSAWgwTad4FhjGO0CFqMv8JzksB/taBX5iLRabavuxPkc8xo1xqN6dN4G0gFDtYkaVv8AfiXJ8CqUqtAjJ1yEzDMQ2khqLaYQkNp1Aar9ZnYXt5bgzyA2UqadGYRiGALB21UT8QukkdZxt1tbN9wjlcmpRjcH4nuBcXU06nQ0yrgb2FWs8D0COi/IYueLcyn0qCREhRffnn7wtdj8sYzOTepVR/otRf7uKdTmUAt5YGoQx+2oIO56iBiTiXB9QRjSrNUCKRp0wKgpne9gKip1gg72tOWTmZDDpNzmtR6RNXKj64qxGjQ4E2sX9bbAYcOHtOYoGZ05msv/AIisw6/rP27YlFKpUzeYqVMmNNSgaYAUKAwYQQHvME3FrC+NqeTZfLIpMmirl3IkGSqqKp+LuPftOMLptvFjIdvMS/H1Hy8y8frH/qaPwIxLw/xEooU9WoEDTYA9/X9k/fgt464DWr1SaVJmOqS0wD8MQHiIOr3n0uCy/hHNhCpokc0/Em0iftdicEHTTuRHXHUQR6Qu3G1QgOGuwXYG5BI2O1sZDA56gwBhiu8W+NbgdbTY4r5/w1mWURSJYNTaJXoG1fa6fxww8KyBTQHy7PVWpTKsN6YFYMbg/aSRvPbAh6wfuG4MmIbrjoRBHFqK/S2EiSlWRPTykcbXgkH0thSoPo8z94Ee4IPb0798dW4/TqHNUgco1SgrmoTdXINF6ZTWWDaZg/Pe5GBGSy7UsvmaP9n1Zqpo1oUOoh6p1HUwKnS6ryz8M4altekDUIIBW0sB1m1KmPolYQZFGsm5/wBrTEQAZk7THXtgJUzH16b/ABVd/wDuqluhttAw15J2o06aUcrWKOXDrVYEoocMskTrLAkEXO2BfGOFNUakaWVqq61a7VH0QGDs+iCx5hoMbCO2Eo1Y6sO8rewldOIs5GqNGTbqK3XsfIP8zhvz9YGnXFhdvTeghjaP+zi2KB4fUOXyUZCqKmWU6tIClnAp6GLQJul4LHBKpVr5ipmKlbI1V8wU1CEm0Ua6atYgG5QQf1h3kW13VCxW1DbPcSNi3JZMdwYr0c6GokfaDgG3dKw+YsPmPU49+j/iDPn8tqvcibf7J7bfx3nFzw7wKrQcvmclVrIVIK6EYAkMAYJkHaP3ji14U4aaFTJsclXp1KLnzq58wioClRRCQdIllHKP54XzKv8AsJgDQd+kFwOIVDAY+ceU3F8vl4t8j/w36YFcL4z5eXrLAmrVX5Qrz132E+uHDxbwY1OIDM08pma4NYPVUr9XUXy6QAWxYbEHUvQ4BZ3wZm6jM9LJ1KdNqjMtM6V0L2htMgeg/lhj3VmnSGHvMVTrziFvGlcfSsnYD+6uYA7moT/XrgSub+k8QpFJRfpKuRtIL5RIsYEkTe2wk4duP8PNSplwmVNTTTRvPH2QrVCad1nnlTM9QYMY2zwq5rM0fMyeYpijmA6Orqad6lFiXBVSEASbSZ3jbCqrKsAkjOPWOIYLgRF4m5bJ0xJIfiVZhN7aENvTnJ+ZwxcG4mAaVArqFRTcmwC1Hc8t5kqNovO+CWb4SvkZcU+HVSy1GaKhDaGDZaXYF25XVHXTOwYQN8FeH5ZuVGyppox11GV4hg9QhAkT9sAGdlx1t1ZGNQ95PSh5+rx+85PxWpDZggdMwABsASvrvDkT2gQcFeMZpadDKlrIM1UcgSYCPTFusRIHt6Yvf/xPMU6VSctUqtmPOVgEE0ga9IhlEEhmpqxE9hGLHHvDdSpkqaLla9R51BmEOgavmGcOiwmsoaUj1AGDFtePuHvDIOekRa1ZgTY7wb9Qqg369/nj2HbhXhArlaaNlqgqq1QuzULkEgIJvsFLRNi5x7CzamfuEeq7dIhcZc0mkPXi1mqSROrqAANoiMVaGdcrq1VYH7Z3t79+2Hbi2RKmuoEMaa1R6FYJiwuSSvTp2wGoUEdxrGpWWkxknaYa9j06ffhgVSBAsyjEekoeVWkiK8i5BeCJAvpaCdxeOuLCZDMlNYpZnSdjqsbHr7A/jh28Z5AGtQJUMjUaBOqTJBFIiGBBPwteTve2JPoobKUDfkrNTsSOUstgNiNJMDb7sctSl9JiLrWSvmLEilwjMs2laOYZiYgdyGItMSQpPTr2xPX8J59FZ2ymZVVBZiV2CySTc7QT8jhp4VwV6GXWp9If62pSK6GcMgUlSLkyZIMjue8YzxrUq0CrOpZDqAJWfqixBg3kqd/U4nJQNplSZsrFi9Ih5SlUcHQjNeOUiReOh9N/54JVuCVkKhqNZSSFg25ixAG+5sd++Cb8IpU8imZSnDsHL8x3DkLp1EkQN73i++JOMeIqyZwUy4qqjqw8wBmGl3decAMQZB5p2+WGcsEEzLDoVSO8Ef2XWt9RUuuobXEatW+wEm/piROF14BalUWmX0F5gK0wb9GEHE1XxJmKVbLrTqMFYaGUwywjQDpYETF53Gq0Yv5rxNUzKNRqUqYirUqB1kHeosFTIm5Mg9Nr4xaFJAg6zpz3i9nMi9JQZcyW3JG0HrPQn5jFRTVK6hTqRtIk/q/+4Y6t4Vyitw1UI1KocKrCQP8AEcQvRhrPN6YkyAnJwDOmnVHsdTEx13Pzt2xOjqzOmPtP6w2JXHmclfzgYKVQdoJPp39x9+PPVqCDziduY/zGOkZ52+k1grspVcmy3nT9dU6WBEACDaIwvcB4N5tT4UZaVOqWD99FWkhAMiQ7KfSAe+KAib5hDJGYsDN1Jjnk9NRnp/lidKdYydFYxBNza4H3EkYbM9wNaVDKnywjFnDEmSYenFiWCxYkqRqkgm5k74ErmpXcljfUSOx8xAtwY+EAWC7bRgLkFaFh2nISzYM5wpbSGK14JADa7Ez0tcz03xcymRdmH1eYCxJJcQBcSZWY9fbD0/Ck+kU1UcpanWM3hiQ4NgNmqNBgdJnFLxPSU8U1kSKYp6rE6VFJn1T6FgJMYXtqAHcZj7k5eN/T5ieeGViAfJzN9MSwMlrqJgXI/njH9iVQRrFWmQwGl+u94nuDhurVkSoru1Qw1OoFRViZsJLCB9mb2jAvi3Gmq03qkEMHKgky21WGJj4r/ZCjeAAYHKQSdoogwRV8PZ3WqeVmizjUo1fEDqggTsQpj0wPzHD8ygBZMwoZiAS1iREgX3gi3rh14CsUaZNl8kn5aqYNuptHrH371vEFdlqozsBSptUpwioUbyTU1Kyoj/FF9XMNy2rFChTnaP4nh+SF36xMXg2d81aQp5rzGAZUkyReCLi1jf0xHRyucL6FGZLwx0hzMKCTaZsBOGvO8OqJ5IeadVUqGo27MUrV9IDzOmECHawIHfB00jQbMVE5fKaoqgSAoXRJieryZ9TeDhhrAkdebG0znzcLz60xUKZsUzID6m07xE6o3H4TjIyue1KunOamMKJeTvYc39Rg2nD6zOmYrnzDVSmabMSW/wDiQGMkkqTDC3QmMGqtAtTpJGovUQQTZhrDGZmxAuSDuJnC2UAgSqqgvU1mekVP7B4p/sc//wA/88ew7/o6zz06LaFDhlU8xkLzVCAomFGgrYY9idmKnGIKcPYyhhB3FCC9FgZDgrMi4IDITAA3cH364SVrhCgH6jpcDubyN4IO9746c3C01AfRa1Q0nYg6uViC2lgNYlYK8pABEiLCVfOeFqgrCpTydZiuaaoFqBND0SQQrANIYGQRtBtGKFsrHVhJ7sscgdoQ8T8WDZPK1T9pagJ7GBUX849MSZDiI+iV12itKgetOfbf5fdglwt3pZNQ2QNQq5JokobHWvKWVoCqE6A9RE4h4JwxBQqJVylZQ9GgGkgk1EDh2RteoT9WbEbG24LebVzNWRJ3VmpKyRuIocjTKhoWpqMkH/tKZgQBAEkd7HA7i9aadEXnVH/LUTr6nF+pkC9Gsq0KlNSG8tCVJLaWPc8vmBBvMMNsa1eHLFEfR6zKmY1NLLqalrJgwwXVpM2I/E488lS+c956FKrXUEHoILUh+CuDaDXW/q1Nx/1DCnx7NeZm0qQRrWjM9fq0Un2MSPQicdG4Hlmy1CBl6jHzC3lu9OSWpUwxBuABUUgA3B3PXCt4r8P18xWp1aOUanCqXXUnxB2afi/V0if2R7YtW1NwWEltDFV26ZixnWIqUD2dx96qcEspXGjNG0qVIJnq3pf7WJc/4NzjaStA8tTV8SbaR+36YuZDwxXRq5rUHNN1HKlRAzHVTgKZaDytcjvhfNQAYImhTvHLwQwORJBnmcdvsCO8mADM9e2KPh7iRYZ2nKxSDERvzh2Oq8HpEAdcGvDb6csFbL+RAC6JB1HRp8wlBFzYyZ5cCODcG8ps8BQqKKqRTZ6qszHRAlVsCpJExeekXjrZBbaSw3xCcHCbQdxiqBnc0pJtlKDevLXXba8E418HEeZWE703H3Vu1+xti7xDgz1OIZisKTeS+U8tQHWSwKnSSWkAld+kjBnI5LQVVMsV0fSeclIcPVDUhrRi86ZEkWgxil7awp+odoyonOSIG8W5iKNEzAFdidyTPlkzbbr1PtjT9HdX+8P7df8AvE/zxe8T8CatWpaKNVqQqqzKHRVKALqUcwcPZjqFoCwLYn8OcHNKrqah5EJWBOtTqY1S1OTqMwkCYGwx3E21tUwDDtOVs25I75mn0wfSkG5FOnb/AHaOFXxhnCM/mFB+yFI/dy9IR/xAD54fDT1tSTyCqUiNNQVUmPq5ldzAUwNpAOBfHuDVKr5haWUINRMwhra0+smtSqUjAafgphLgESOmFpYmsHUPt/eN4hyx6enwIpcQzlpv8Kde0Yk4DmOeh/8AdrbvDLvfa/rgjxPwfmTISmDYRDp+rP63fEPB/CWbpPSNSkVRMxqZtaGFLJcgMTtfpgS6aTgwCd8SWlUGllSPgZQLWmusC9haMDczmObM+tICb2mhRWPcBgvy+eOoZfijO8VciwUIARNNr6ixtYdF6jCxS4EzcSNVMrVp0S1P4goUgChPIrHmJRz6jT7GlHrA+4RvF2tbgacfMEcZzdJ6vmUftCXjdXatmBDQSquFZbA998Xm4hNPNFYKmpX02gAeYsW9T+Y7Y94h4DWqZ2q65at5Zdf8IKJTzQxK/twAQINtVji1w7wuKmXel5WayzHVFSrD/E5ILKIuF0zpJEkCxEYoe2vP3CRcKSramHrAvEnUUuHg/EMrSYXvztmHJie6i8WkYuZrOLTSlMDSHbePhoVYEm2+kD5YbKb/AEYUqP0Nsz5dOmvmhVjlRxHMCRfpOzdYIwIpIqfHkK9SaLKw0a4c6YKgrC2BuJFtxhBest9wl9djLwzLiVfDecK0bH4fLpgggCEo0rWPRi3379vYIZXhI1P5VGrTpEjQroZFoNr6ZImCdox7HnWWjUcGW1csIAfSc64vVeuEVTl6Omb0aboWsJL3NpVoAjqdjgQjvyUwlR3YBeQzJYkDrOomLWMjrhlo5kB7ts6uOWBzAI/7oA6dcR8AdVzbJpBioGk3FyRJUkgadYiIuoOPTJGOk8kVZOAZJwVMz9GahVyVKlYgZqvlqxqcxJk1FkLpBjUdgPTA6mteu1KglQU25pdFgxF9ZQBzpYES0nmn1PbsvT1ZcR1Uj7tZX81/DHLKeVVOIUmS6mo4LGTys4VdPYaakyQBE7zgSdQ/LMXpAB/GV83lKlAk+e5RqTnXVJameoVCR8U2vsbGzQV5vEDwSK0vK2IMH7T/AKscw22i2H7jaU1o02YEqlZ0IB6HWRtf4ivywBy9NCHZF0slbTOnS4DKBEkagJkxI+L0wsEEaiI56wpCrB3Dc3WqLISqoJMsqu6yDB0mdukSfh6yYaKuRYUqeYqsNLUxpQIQLgkEgMCp1T3MC03Cl+EVNWXZAzfFUF2J+JQev3Yp8UBORyrAx9XVHaCGEbdgn54NgpTViLFelyuYnZqppqoq1A4dtJnUp5u0TzLvY7xEicVs5xUaQuuLQDpg6g3PdQQQSAAwOwiAZwczRCisWllVlMWO6WsSNmAO42wkNl2Z6aJLMawCAdSYA37kDfHVhD1E6xGXvGujw9PqrLzA3sZsZM6TI9Z6emIOG1ilOpSNCqzTTqHSgYhVVw0ncCWUxt3OGTiuVWmWpqoVVU6VXpdpFhc+vpv2zwfLac9X+HU9FzI2MpTqe0fEdugxyAN2lXE8MaKg5O8V34vSLoKYrVJP1aOQxJNSBqAI5gDpEG507Ri9xbw/XNUVBlnpozGKZbnADXLAsWBINzJvJAgxhs8UcGptToaAlEPSonUqgKreanMVWAYmCdz8hg7xVxrpnSIcOP8AmQ7ix3+eC5agMcdJ5+skqOxnLMu9U6ggqGmVXzuUuVUQxfY6VlImx5YuCcG8v+kKpSRUGWya6adNULKzyCQAGgk6rG5G09YBNeB+FoW1NqbzEp031Rp0aaZgLH7ZEyZUra5OKnhrJKtWvKU3DU6kK1JSE01AFiQbiTuMc+hSRiGodtjJ6H6TKejmoZQsKZMhGKu+tlAgJyCBNzfpYzhXp8YqCmUikqcyAgU9RBJJZndHYTq0rBFyvw7YN5rhNM8LEU6as5VdYRQwlzfUACe8TeImDjbwfT//ALLJgkn+713uAPiNYnl6Xve9+gjAppcE4jLqzUQMwTkM2Z5qdTTqJFI1NIKBZnU0TzQ2qQD1iwxTOU0aGqTBAZSzSexteDqIiTPTlM4nyeTVqdViACtOiRAEE6RcxIafivckTIwf4rlvM4LltCyzV7QBq0r57ETvZUmOsYWQu5xG6Aa9We+IF4n4bzFCixK1nVUJep5iqoJIkimX1jSCJsCSDFjIDZHjdJaimoz1F0tYEnZY3JHYtH7U2gS5eJ8iH4gah5gKJVkKkqQonobiX7bL64G8d4JRGSVqSoHTM/R1N+Rfr3KNcqRqZWJ9/n1AFiAuMEgH3k5s6legOPaLVbMOyAUqzVG1EOFL8g0i+o25mm4PTbpjUZmqsK5rIWjSdbjpI5o3O0Dcx0vhpo8MSnlqUL5VSoKJqOJlmFJ6uqCdIMhhAFzt64yeWQ1klNVgukhSBpXK3AInVzMNXtEXxQ6oiA43iwzMxizR+kNUhRmmCfEgNRmXvIsYnuLWGIeI8QqU6mhM2zLpB1CqxElAW5QdXxSII6Y6TkkYVuIAvEoqG9g1SogXUN7Q3yJjfCrxKitSpmay0lUmrWqguoclQhYTAEaiVAX7MjeDhahT1EfcjVuVG465/aCVpZpqaE5mopuZiqQwO19O8zPy7YzjonhXw1lmydM16KVOilpMCAT8PqevWcexQtCkZwJlqqrkZiVxJQKrbBTqP+63MD7Rb598QZOhVbMqaSM7Mmk6RME8qza31jIATFxGDo8R5VmRcvX5aTU6q6qTlppLpB2HLpsQdxqxUrcTyoUIc4yaNawmXe6tU8zRduYBrjt7RiZbBjBB9jGBztGfj/Ga1LhwrUnqUgHVtSm+lgUFjblY0j/u+mEurmqlRsvpBY1EDKgElmKMhgbsZtbt6WZch4ryzZN8ulZm0KGDmgYRlKurFWswlDK9RPtgfkeO5bL0supzzgUtEf3UsCEqmsg3BAVibjpaBseV1wBg7eDFsCdRHSEvENTVl816NSqgjYSF69PgJ+eFDg+dI+kAT8CvtMaTcntY3b0PbDXmfEmQak4NdlWrQWixXLkToJhmE/EGPp74G5HPZCm/mpnGUtRbLlUyZXUpWGJGoguRuxuTGBVlCkYPsYTvq0kQ9w1WpF1qKyEvTZQwglWFVZvuOXfbGuYSOGprBUJVqLzWkFCQQSNjrYT362xnI+JMuiu7ZitUUUkU68s0BUeVB5urWhjJk4s5P9IGW8sqtfVoOpJyzBVADHTAILCCes/hOlxoxg+07WdYPiLWZy7tSrMEqaRTpMTpMCQwknYAkRO04BeHytPN0nbdK1LT+8W0g/KZ/H0w6V/E+VFI02z50NSp0CBlhZUL6Rd5kamMiTGnYkSJXIcOQCqz56AVYOctCzYr6X3jePvwlmx0B9oTPqG8JZ+mwILK2kvVQNpMHS7dep0obe/riXg2QzFTMUaq0H0GgiFtgR5NWkGBYiQZBlZG3fGa3iPJV8vUpitVBWu1YkUjqQuG5YJErJYzM9wOug8aUMsaafS66rTlQBlEMrqV9OrVPVRqjY++CpsC4GD7Sji+J51IU9RL3jPOKMtlW2M1FHT4HkLHsw+7E+e4kGp5ZhJPXr9lf5AYDZrx5kWoeSK9VQ2sMxy+olaiqGETYygIYGb9MXcr4tyYo0mpVmUU9Wlvo5JKwQwIkk2kSe2+Hteo1DB38GeYlbErjtLHhUVKBpishQuVKyQdSxSUEQx7dY/KA3h/PFq+ZWG5KdfYE28xTe2wvM/hgrwfjmWd6c5upXdWVaVM0NLQIIUC8gdST0OLGWp08s9dyKsPTrLqXKaSQ7BmZqg/xNJtJgATsThLWKWOQfaUDUpBEXOLcSUcLS43W0gfrn5T3/HAOl4iNPM0qtF9LDLOJAUwdFdyCCCJ1EDaQBh4SjS+j5eijVai0nFWnUGW8ymWGqxYN5ZIMkrqO2BdWplRmRVfOmnVpo1EK+ThVU6pEaoiHIBuSI3GOqsVFOQfYxnENzHBExmuAtSarQWmVepTp6Vn4izaNyx3gdemDi0Ho5bhtNxoda9TUD0Ip1pH/PiOrxdWLsnEGIYUw7eQrFPLbUrEkqQoJ+LTFz1xDn/EeXK5c1K1cvRNSpqNKDUDpzMVkEQp1CN7d7JscGtgoOSPSMewscbde0HeKMxGY0zujjf9ij/XyjGnFKR/s5qqXRc9VrVWkEJyUlvsbFogScWM14wyVatVYVq3OvOv0YdFABBLSI6gRMwTbFFPE2XTLaKGdr0Aa71WcZdTqapBVSuokAFJBv64pqcKqqQdgB0PaeeqEIR5J+ZNxClXZEYUj5QoVKjOAdIYZeqAAdo0uWjcW/VjFHgD6uIVAoLFHHKBfl1MbARsgNo9ZwZzf6QctVUAZlxTVVR1fK6tYK6SCZkBlsQB1Yg7DFXKeNctSqVWXMIqO7Nop5JhCnzBc2JIDsZM2C3G2CscMuMH2M1BvJfDDtSy2arxcV6J5pEhdTT7BmB7WwHqcOr5lKpoUmqi6s4ZYp86GZJk8lNhInfpMFgyvj3JrlhRfMtV02p1DlTpVQoVPqyultJ5pJkkx1xNlvGVLL1AWzhEkM9EZPSWk6paJI16rEWssNAvi2Adj7GX3X68gAbnPt0EnzXFvo2VyoXl1K7EbRLSPzx7Hs14vy9UhhWItENlkY2LdKl1vIiJtcm2M4P+4I2APsZmpDu2M/zxOfcDzmWNUHJUczTrqGKu1ZCBaDKlDM6tIHUkYHcUd6tXW4DlmjmW8730wL3Nowc4B4KrZWq2YqVKUU1LAU31EtKgSIFrkyD06Y08W8DTJtTFISjyw1AEghhYWFoK/ebwcG2FfS3WRVEOMqciDqHh0LTSq80zUWVNNjAUu1M8vxSIYFS14AnmjFnhVEK1OjUqO7UtVVBTaEQogcAa6RLHkjcqYXcEnBKnWNTh1LaUq16VumoU6q7HfUzfjgbk6qjM0m2JdAD6MQp/BpwWSDGLWCphnI8J/tFnFatUUUyp5Vp3JhSbItgNAAiYG+KXiX9Hq5Wnqps7Ix5yxEgwWmwiwDX9AMFPB1QpmGSLvTIj1EH/ANOGPx5TDZByQDpqIb9RqZZtB2YGxx5T8RYvFBCfpOJRyl5RIG85bwrw+HpMdTK2sKBstwRflY3MjeJ6nF/LcJ0o7rUYv9YCCBDEI03gNsJF+mJeA1QKLk/ZFNiYB+E3sTB+MddziXM1Q2Xq6T/2jMOQC9mHeN+8Wx71K1ura+vaR3gqEKDqN4v8IfzRzwxaoOg3ZKi+36v4YtDLIXU6Rz0lMdDKsD89QB98VeANBc76WRvuqUyfwDYJVIQ0vQaf+Goyx+OILAQ0bXjEM5Xg1JaAr1Hc/SNRfTC6QhUWMMW2LdO3fFLIeEGdlqZgpVDg6QtRlMyF5j5babwvMNz6YO16EcLyhXs5nrLJqImZ3UnBFuVZ/bqmSeoqausHZt/fvjrH01Kw6xXBVi3ibEc7DBHtFCrlcknMMrVq0xTNRm+kRoAbTeaKktOmw97jG1AlnpZejoSlVct5bkMohHMglC2oAt0MkjoQMF+GVWGVrKrMsMIubRUpAmDIBMQZ3tM4v+CsujrmSwmpTSmytsQS7hzIYzOqL+h3E45jgZjmTQdosVvA1cPTV6lILULFXuQZ1A8sWgiCD364p/2FTZErE+XS1JTe2p5Kh9UkKoUAxMzJNrDD1xPOls1l6ZI+rfb0dENz1li3y9rrT2yVRevn0QOm4ZPulbx8sIqsLHB8fM3RlMjrv8Ca8a8I5enRSqjVa4Z3QwyCIXUTOluh/lillOC+ZRNRX8taYp6hWYsTqI5gUSywYggnBzj+VNPh9JLnTmXPIIN6RI6WAIP+W+A3Dkb6FXu3Kqnmnugt2F/z72tKrjbcZi+EzYfrGNifiG+D8LD0qmqpJpMSNK8p5Eb7Sq4OwO1hbc4F+GeHLXqZSgxKrWDg6QCbs8mCI7nbb2GDHhSyZmZEPsY28pO1rjEf6N6K1MxlQ3SlqB6g6mNjHaRv1xJb/jYy2xAakbuRMnwRXoLTHnUKS16ukU2BMVFDhWICsDAG2qAIMGIxRqeH0zWfIavTVdSU2I0qdQbSSujUs6wYVghbVsL4dvGdzkVAucw5EncikwvfvvthOyLFuIrcgHNZbcjpLxuY2mOmGhycRdNKupY9s/pIc1+i6sauZTKVRV8kiVfkdiv2RBK6jBAJIuIhbSv5PhtOqlcKzoaQBGtlKnYAMYULuV1DqASBF+0eGsxH9o1SZOuqZPp5vUe35Y5Rwbno1+YrrqCGBggh2PxdLU1v0tgtZx+cUtQ1lT6Z+MypwbhVGsbNU0jYAiQNRkE6QNVg0qGETIBxvQ4R5depTRXaAV0xJJDoIlV2ba1wZ3m53KZGkmczK0FUU/O0IFMjSGqrYkmQYF5vOKnh7iCjiDVH+A1VJIBJhWarAABJkoo2P4YKs5sI7R/FVJXwKOB9RPX8/wDUvL4ZpUKjGrULNVVKhD0YddWo6XWYDX6H5CBj2GejlRWzeZEyKXl05E30po6fu9cexDax1nE6utdIzIMp4CejLtVd4RgwJsZUg29JFye2IuJ8JpV6WXGbNWmq0zJRCXUgBAdOliUOkMW0jenzXsgNlMytBahq1NLwyE1bkXHwBiwBj7Wkyotj3DMrXYqy5gwCQFao2ppECPsLE7s6/lg0qt1anbJkgZVGFGI98J4Tl/JNPTmadPTl6tfVTcMlWKqVNOtRKw4PKLBScLq8Ag02PnDTTeo31LEakJKKLXSoFUBhsWUb4pxm6pCU6uo9kZ5EEDrAgtGx67xqibMcBz1GKr5o05bcZm4JBmysdhJtqt32w3W5ONoQGFJ7R1rcKpU+KllTMqAWclaQanzFIA0iUUIzyWsCI2jBTiWU83KNSYVCGQagqFmOmohOlRdiVUkDqbCccu4txXiAXSwdVUhDU0sFJEnSGmHaZtBNiLRiKpxCqTRU1mV6tQAMrMQpCqpRgCFEMZ0rbmExfE9nDPY6ucZENLBgr6xh4X4SqfQ80dOZWrqqCkjZepFSnCFSOTlYuIuTtt1xM3hZmXNrTymbUMU8gOhEWioGk39DPv2wFzPAs3Wd3GbTTqYlhXC+pOjXKgzIXf0FpoLwnMaipzTI1M/C1U+YxF4WkCWNo3jp64qJsz2i2GwB7Rg4Z+ifMwWqKgLXgkHTE2kSJv0HTc4vH9FdT7TU+tgB6d8JHC6WersPJGZZDGkkudUNIIMm0zfb1wezXBc7l6TVMx5lMaSLs29yAD3/AKvuIbqry3/IM/hDrIxgCPbcA0ZFaDOqeWf1SxjS4HIt4hgCbxfAugWdGkVBdio8tixOmmQpEAwW1DVEWN4wmeH2rPSqHzo8nSzBnYlo1ghVEkm3oB6b4v5rglamwV8wpqCHFFKrOz69ksSJ2klgBvO5DwtnLFZIOJ1WKbTcBuQB7QnnOEsaGYFGjmS8gFHpGWbWWc02AHJ8MSCbmemCHhzJtS+ksy1kapSqSr0ioBFWUVGMCoxUloF+XY74RP7DraHP0hmqBQRRo1HYnVELqHLKggm5MEWN8a8NoZlKitVqVaUSNTippaBMFYJ5QSbA30i0llaVfGNoDPq3nRuJ8JVitdPMlagg6GOsL5OkEDlp7vzmAYaTbAZeEeZQrK5rLBpkacvUYhlq5hglhzTqQalJHMD2wIHhbOMocZsFZGpvpIIQnZCdcajHQnY35gcUWyjEBEzlWpW0T5YNa7kwKa2gne5gE2EzhS1spzt8wg4xp/m8eOL8KpNTRWWvVoiqupURvM/wKi6uVRyippX/AFwvZPg05OslBK3mGhR1U2psXarqPmhAFHKsKYI2wETw5xLSCRmCCqmS1QCGJAJYwBKg3J2iYnFmn4cz5qGm1Vxykh2rwhuLBi0ExpsLgTaxw0F1GNpiEo2qNnAeA1Acyj+YFd4RnoVKesNTRTpVxYLtfeJxZ8OeEauSzyO3NR0FQwgaT2O3cxPr7YUq3CszR1DzzVqUyweijVCQKavJNtJUbkgkEsMWOPcJr0XoUquYC60ca0LkSoG4F7sNwNpxJeHss+4b9pSGZlVMdNhOh1citWtkC4rE03rMQlIsolIHmNI8uxlZHMREYT+AcDrLmsvVrq6ls4jMrUnUBBRbmJayrqJSGMyCbDCy3D6vlFfpX1qKWKeZULW6BlmmQylXWCYiJGM5bh9ZiVr5x8u6wGRzUUhe9ljaG9QRsRipVsGOm0SWKAj1zOkeGQfoOdLo5LPmOQKdbDnsq2YkhrQQbjCpmeGZRl0ZY5rKlqzBqZoVXqm1UEBZZtRRgnQSrTvhcbhmaD6WzpCNPk1jVqLTqDUQedoClWsQ0Qfa9itwDPLTSv5zmjq0uy1ifKO0vpYjRY86yIg7HBKHG20WbMkt4xHTh/h7LUaIp0lznmIofVUoVBMUxCaQoiSD9kmzCTbFPg3g2l59FdWYphCEZjl6s1HBYFyrqVp0XpuQGkEaSYBk4SnyecV2Rc0XAUuriu2lgBqZdWqEqgAyjRs3oTvw+vWc0tOdaoahAWmKj+ZqEchQmJ+ek7FgSJIcxSSMTrbDZWqEnA3nWfD3CgBUqn6QrVnLupTQQx5mUBoJQMSAesHGMc+HDM3SJVs3RUgx9bmGWTvYE6uokMqsJAI2OPY8+yi5mJyI0WYGJjiGp8rlyzElqeokksTcxJN9vU/hgblMmUppVIlWZio3spUNP/EB0+d4Yq3Car5fLpTpvUYUVEIJGxvI2HvHQ2kYmyXhTRRReIOcsnmVNLiDAdVBBsQDqEj53xVzgHxmI07ZgB6Rp1DG6sQD8wQRf0B6jDtxFFqZd4FiFqj8Cf8AlDfd64U89lqWpzSzC1QtPUGdSpYhwgVAfiOnQRtIDAREYcOCqrUUXzFbTrpyNQBGmVgFQfhIW43De+JuJyrq47GehSwakqfM5jxepXVYNd9BJVgGMaTeCswRCjl298GMrwlUkafMqJUQoakWGipzBQdJtSpC8kBh1OJONcAUlqYzFAqGpr5uoBQTeSoJaF5g0Tp9sCq1HRnKJFfKsVXUrpV1I/lzvaVqOogIQJkXvj0gSc4iOKAyjjfIHvGnL5cHzFEQyn+O3vIws5Z0XNU5W3n0T8IIhisjbY83Xrht4Vl5qooqUidTIPrJBhZ1K9wU+rCzO7KOtlnj/AzTcxXoXo+ZC1BMpUEU7ifNAYkKN4MEgY2wZt1diBOsI5QHcEwu3EaicTy6edV8pzQlDVfSVMpBUnTGxuLYavFOS1ZXTHbcdr7T8sJXGqBnJ5pq1IHy9ZVnh2KV4ICEXbmmOwOOk8bpBqcLDMWNhc7nf0iL48niCVcHx+hjKSpYzmXBOHgUs06uQQaalQSCGDF5tHLp9Rub8uLnEoGZyjWgpl/wqVE/Jhg9l/B0rVWqzU9ZFRWi2pFqeh5b39BjXifBMsuXy1StmxPkP5TUxKVGR0YBW0klddgbGG9MU0PzfqHbaFbYorKROzORpipqMalCwZEi6KbWJF2gTAm+CvGBrp8OViWQrWSNR0mwC2nuoI6WGIM9l6ck1a6UWLLoB5gZr6XLFT9WUnXLAzJiZxc4zlKJGRpvmB5QzDq1elcQRqkSOhsbdDixjup8zzVH3fhLvB8yhyVZSyhzUy7Ks3Nm26nZj8jhGylELUQzE1BPydb79ZNrbdd8OeW4bTSvRprmsuaVS/m6wfLChgmtTpIZg2w2IOwwM4p4UFLyaiZmlVBLOyAaSvPTOkEFizENYQtkJ9uJAzDp+9cyq1UOhjby6YNouKNINuL8y7gQb3O+Gql//kUoj/4lz96VAbCOmFgcI00SRWpsfKR9MsDLalKAEXZdztEjDrX4N5PD/JqVqIKVmbXJKN9WxAU6btB27g4jtGWGJbaw0AT3B0A4tWYG5qV5E/tSenYd8QeLMgKqUnO9JBYWkElDeRsSD9+NvDpD505gOg845hvJLTUp3MCoosCekEzIicSeJEmmqqxCmioLFGgHzAzLABYmLWHUY82xGHEg57R9VgDAg+kWeI5eGKnTEMbjcimgWJBggswmdz6SJvHVMfTaw/Uy1Jf/AC6Ufni/xLg/D3etVTMVnr6CwptKguCnljT5YJBN4B6MR3xV8UUNXFszrlaUZZajAwwXTT1aV3doBsqsdpGPoa2AInkXkuxJ9ZFxfJ0qdLJXCh8xWctKiAtZVB1QITTcG4kmOuGHh+XC8FpqF+KzcuwIYHqInVpk2AJ3xU4hwnK52plaX0sCkPpLoAH80q2hxM0yAQV1HVBIYC8Rgln6Bp8LpgNScodSkE6anMhGjlk3JvAN5wl/E0ZxvFmgfLpxRqMKZoGsYdmBqFWYtpnSTzqkkE8oHQyM8JZNW4rllXmVczVcbbCqsEgAD4aZsAPujDDR8K5alzrmAMiVAFUtLvzqKkIEkkG11uDPTAPwBkgnEfM81GX6PXq8rcy2qJpeY0uJBIMQCpMYId5rbhVEF/pLpKatOp1fzdVuoqMZ1TLWYAdIUQeg9ir4lL1cwdXKNKsql1MBpYnlJAlp5em0DYexpcDvCfSWORM5jxtmxVCLmqjRY8wMtJG8byRcW3jFqj4tzZMefVJ2AsTuLARJMHYXOnvhVLNUIcxMkWFtvT1vHrg1lWZ6yaQFLuogzEkxv25vwwiyqsHoISg5AMaM5m+KWCHMAnppBO28QYAg3MDYDe0OTbi1ViqZqdKhmOqnoUGYkjdrHkA1DqF6zU8rD1qRAl6bLGwJRrA9Ilpv0S0b4K+HatSvlNFKqKZFWSWXUCjKpYAEQCbmQJBBgjAIqNtpH5wrwa7SkCZfP8VNVS9SqKcwGqaKYYEGGFRqZVVJFt5i09Ia/iLiTGrUR6q0VLAOQCAVIDc5Q6lHW4F1vI0k3w3OMcvmKTFzCVTvIBQ0ni8w0K3XYYoca4my088isDT8yg4QQUC1FkhRcLBO4uGk7zLHrVWIwNsdoupjYin1/aQZGtxfMBAuaLNUHJT8yjqItdlmQTI5SJgEmy4zxT+0kAUZk1GkFnU0mpoZAAaoAUW5+0RAJJi00vClVKXEcgyDTzhWvP22S59iPux0XOZVPoHEKVM2IrkqAAFYUwYt1lQT6sfbGlKxvpHsJzBlOMxK4g2dTL5Zxm2qtUNTUw8tlXQ0crDUDygGZnmG2BGQ8W50vDZirMsD8M2v233GGXwW/ncLqL1o1jA/eRCPxDR8zthUzmXNOvVvcsWHKxA1LewX177jAOiBiCo9pqklQYaTj+YqkE16olXWFZRpq6SEJJE+UWBJ7dxvi3m6Oey1Mt9MD1AyoKYekeZouYNlBMydtJNpGFWlUYvMiPi+Agbk9VA67+lr4u1w1YtUcyxuXIuf90DaBsPSAMYlS4xpGIRPePTZzOeYxGWpVVVA1mYqkF7+ZJvsDJ5dBsMCaa8UqVqi0qxp0kMl00eWF3gcpBF2AbWZCG3UpOczT04GoMoNlmVBgTA2AJjpNhuROGDj7ipl0qh3eRrUNvSAqVAFWACIjUSOpMRguSg7CZ93SVeNca4nRZFevVBqBnCMiyFBI5uS5Olgbb4M5BuLMJq5uvSLUtdNGABqMY0qvJcme3bvi3UcUeFvmVH1qZg09UsJVrQTOo3EzveTJJwE4OtPyc1ykE5VtMjc8kRcgbgTboYtgCoxso9pnBYuUM2d87fhLtVeLUqijM52rRpkkGo6lVkLqidEyfY9T0xnhDZ/MlRl85VYSitZRDlXLaQJlbWJvfEWTYtwhVZiScyZvJMauh6bXPbEv6OcuDn8u/UOB/5NUn1ODFaNnYbeBBYlCPMkZuKrUqIWruU0yZN5LGRywfhIxA3Gc15uj6Y9NhRDoC0B3004S4MFiY2PbBTxYwfiebB+w1MKJNvq19f6+eF+ooq02rA81KrTSdrNRP3ENT7dcIFVZsAKiW2LpoWwd8wznqvEKeX8wZ6pramtRKJca2XTfSsTqFxB6hp6Yp8RzWe8p61PiDuKbHUiVV1aNR5kQ8xBQq1hHxdsEfE9P+7UZJ1jL5USWO5kmTuT1nfriTwqi/TaR1SKVWqAJ1FVRUMSSSIOoabRDRhwRBkYERYmAp9RmAxns5QzBXM53MGi0gVqDLUhjdZgkS6yYJBj2xW/tDiZhznMx5JmaplQkxpZ5+FWDJcmIqKZg4HZquRUYxA1KIBtakOm1ixHzww8FV3SuruxBpZfL3awFSoB7QFLR2AtbDloQgnA28SK20pjzN6OU4sayo2ZzVxfmMrMxqBOzAEqet1kHa5Xy2bpVStTiKFt4aqs7yQJaQ8QR+sDEzbDlWIfP5hwSQSq2NiFVRBg3GqpIG0r6Y5f4uqTnMw37TAf7oFMW90NvXElaq9pGNvwlVh0AYlriPFa61CBmnYQIanV1I0yZBE9wb3vfHsCWy7wI8wCbQsgxCzqi/wjHsaeUDjaaAxGYweGf0Z1Xpg5iEWZVJGs/vfqjbl9AbRdppeAKSxAAIIINt+h+WORZ/idZqoVKtYEyCBUYCSx0kc36kC8bfPA9eOVtUefWIEx9Y97SPtdYiPXC7eDstOov/PeEbSMA9p16twD+9qyMVIqMX+pqEANqkBlBDXIPSxa8428M8J8hnUtYxbQwKhWABOoAfDVb0+rMGIxz/w/UeqKivmCoBQa3rFepDQSY2DPc/ebYZ8zwWlWq0qOXzVWnIk66lVnNmvcICOUn7OxPwi71qdFzkemYNr81wT1hzhnBz52YBJ01dcSGA5ta9tJMVNVidiMA+NcBnL1X1UofLJNmDtUV1JOgqGKlQWBMXaIBJwCyvD1aqKJzWZWqx06IYhbEga/NWTAk8o9MHMp4DJceZnMxeYA1SSL7ioYHSe5GNdyx3PXHx+cCpQq4XoM/MBcH4UNVCpUzApslUtoNJyRpZGBlFmHJKgkQCInpjqPEEQ/TqdJn8xkck7KrNRYL5b6RqO0lWMECYJxyOupZgtJs45dPqUkku/2g2moSoAEhVDFjEkb434XwpqtWlR+k19VaPKaSQRuzECpqDCDCRt1k2eQSO0w5JPiPPgrK5ekc1TofSArpTfTXp6ApW0KbFpNRweVYC9RfEx8GLUf4lLHoGBJ/E9+kATg5wHwPl8oJctmKv69UlgPRUJKgdZ3vuNgw0FWIVQvsAPwFr9e+Jb+Ee9w2rH4TUtCDAE5j4h/R5WNMmkQnlq5MmC9gAo/E6pt87c9y+bqltIViWMQZ62sNxftJ6Xx9G56NJDgQfe/9f10wj8R4jl0rEBUVkdKZfSOVjOldXQ7tcgRfDEQ0jT1jVC2bnac4zXhvMGq6FCWUAtpXVHLIXlBGroQCdx0uWXPeFUp0ar02q/Auik1F9TkMRYqAF3JABNgZ6YvZ3MiqHqVaxFNDT0pl21GCzTLa0XUYIjaAIJ6hq3DWzBBoV6y6mIVXrFWNxEDWQYXSSZ+I1N1WcGC537TGQA4HeN/g7JMeH1KdZatIeZTaRTYtuZhCpYiANwTczgZw7wlTRXLHNE1Mu4KrQddNSVKpJU6gTJt+r64p53wWaYYNmak0Up1axFV4CsUglgDIP1nwAmVBxHW8JtRD1auYc0kQE+XUd2kgn4QVAnS1ywAtPovDA/j4/8AYuj/ABLgHpn5hfw34TC5JaeZ85kFdv8ABpVg91swVk16dXKTp39L4k8I8ENDiNLy0zDUQuvzKtFqcHy6iaNLC5kqJ6yQNrL2UOVFOiTVzFRnaSqluWRSJUl2RSRqjlm5F4GM8ZVKL0wj1NFTLioNUk84cXMsPiHQ4wmxfT+fnN0hsEw1l+BV6lfM1MyldXqEFD5RIciViQvKIi5iLYs8W8GMpZEBVKtelULKjMdIWqr6UVW5rggGASRfHPMxxL6oghxCbz1ipJ366x92CFbL1KlepQWsKPmeaNTPpU6FRgpPYsg7b4TyrHtVsj/cY9mKtB6COvivw2ahVZqqqjLqSaDnkRZLSgMMTyxFiRJAtjHAuAIj1XonMBtGZMVqTrdxU8vSdEWVlkTJJsLEYXuBcIpZjL+aTXD+XVZrwCVLFY0sIsoBt0EdcRZbK5bMtSpoK9N1Zg7NUJUqN45p1AFSBABM4drO/TaE6FtIPoMT1bwqxLAisS1SvoCUHYEhkWnJIWEdVLahqgdJIwdznhOo+UqUVFUGtmERnei2hVRXh4jUaZkXYDqItOKPDOF0c1mquWRSjnKvLs7FAwZF16SJVgwbqwE3mBiIeGcotbM06tV/q/iKhiVYEqzABjKM0wPiBS4AM4qbmoCpA7SDSlzA56ftOheGeBHLZamkEDXLQjiTAk6WAKyRYR2G18cureH6jEsyZk6noswGWqAhWJatEiD5bHR+0WkWF9+EeHKOt6H1lXUoem9IiNDA2bWycwIIII+EHuIt1OE0svQ8zUx8t4+E850toaGgqSvxSAJ7giJVU1Fj6yrTze/SdC4TwJFy9FYIIprOoQ178wGzCYOPY4LXpBiBpiBNwOrN/CMex5j/ANMDsWLdf56whYRtIs9Rkrp7RboRyn0vE/PGvDOA1ajalB0qfijr2E/x/wAsHci2TLqa9UhAZIppUJNlAElRpBIYyATeOgOHjLePOFqoUCoFAgAUmgR8sejdbYgwi5m/S3WJFLgzJRqs8yrUgBAFjr1XAB6KPnfF/hnEtFfKVCbjRqnrBUHtAJ1iDv64P8W8a8NqUmQBmkRDI6qbdSFJBG4sbgTbAzK+IadHygzZdWy7VShGXzBjzGJYHmGtYJUAkwDvInB0OzVMtowTFnC2K69oL43VNHibFzJSsu8XCkDbrKicdIrHQyNAhK0mOuzfO2Ezi/iLKVXrsmZKDMU1SqpyztMGZU/ZIM7elzbBZPHeTIAaqCLSfIqyTo0zF9zz79AB1wp1J0EDp4M6s6dQ9Yss5y2byw/2GcIBEfrqpH/L/V8N3gDgIXMPWO2WarQpCbTqN59EIjf/ABJ6YD+IvE2Rr020tTLSWUvQqghjrOpmQXKsxZd9hhx4Pm0NEPT+GpqqzpCyG1AAjfVpW5N7L3x6AIYDxADFWfHQxic6xI7b9/l+PzjpiajEx1/rriilbkPuwPrYTf1BOPVs3IVx1iZ+c/iDgsxeJbzdHWsTBFwe1/yOx98J/FPCvntU1FqQd6TlpH+JRFRVIWJNmAOwsLjB2pxTQd/l/QtiGhnhUr6TY6Sfe64xhkTVOIEq/o/y30Z6VJqi1HIfzmaTqBkSnw6LmwEidycI+aydXLxQrDS6uCLyGDB4ZT9pTBv3nYqRjsVP2v6f1vhU8ePl6lNabkmtTeV0CdE2cM0hZIjlk3gwLnA42Ihq/wBYY9pDxmqKjZsfr8GNQe9NjF+tov74xns5OQrkQoFCgwO3xKv8akesx7XsipagGo0TVVKLUWVqYNYgqw0qzGKlPmlkB1GBYRgLlf0iZamhUBqdUDTqGVaFIgafL1DkXSQqE2te2E2NkrsdoSMAGHr/ALizTKilRFrVY2v8KA39kNsNWd4E9ejlaiu4igEOkJurv+spP44CZrj2VrEPUZhU84VZTLPocjXZqbVDuTBIYcoiOuGXh/6R8lTpLTZa5K6vhoaV5nZoCkmFEwBOwxHxjOU/xA5/CNRgFwfX9ouZjwtWIK+ZVIII+x1t0TENNyDRNUhWGbzMnb4qKE7X7Yban6S8j/ss1/4X/wC2Fvi/HMnXIqImYs+rS1IkSUKtOmorQVCsIO6mxE4V/T7eIS5Tcu2esG8KyEL1knhDMzkXJifIrkjbq+KHhS+YB/70/jRG3zxbyPiPKplzSK1JKVFLJkwhOv4gYrkR0sJuYImcY4dxbI0n1eXXK/Wcv0c/bdGifPNkCBVJ3BM3vilgDzBvv4jud9aN6AfEafCfD7VCshnDr5g3lmyrFZUa7F227nrhOzfENb8RrAD4woIvY1rX631d+uGXgXjzK5eQaeYqAkERQi8UwZJrMTPlqR6z0IGALcUyhSoGGaqNUKlmfLgg6VdFsKwA0hgR601JmTi+ziFYk7747HtPP4dDXufPzNeGcT+j16rwZXLogN7N9GYqdujsBgpw7hrV8lTXU4MgnQ2kkKCokjuI9zfAtuJZNvMmjWOuoKhnKiVsgCBvpYOjSum/R2MgwQa4L43yuXp6FoZtrKP8NOkxbzjHeLxGIOLd2r/xDeWcOypq1dxj5gjN+DWmJqP+9UYxj2D9T9JuX/8Alcz8wn/5Mex5OeO9P0h6kglPDOWE8gn3Pr29MSjw1lrzTH3mO/UxG34YCLa/v/X8u+NwPvntb+tul8fTcvzPP53iGl8OZU/YX7z87T1npixU4Hl6nxIDAAiTbpFu17ntgAon+v8ALe++NtHt7D5dfcEWxnL8zed4hlvC2VidCx6Mdo9TGJV8L5T9Ren2j3i1/Q2/LANxHy9fv39bfdjyGIje3+m20bfPGcvzO53iMFfwplAt6Si36x/93qL++CGXoijTREso8oKPQaR8x/PCTmK4jf2/jb198M/Ds1ro5c//AE03/ZKz/wBI+/GhNM0Pq7Q6mZ5SPY/fKn/0/h3wKz3F9FKoInqvobfgd/8Ai7Y1zFdhcbqYIPUf0el9o2wL4xzUtUHoO5EsBvsReJHQnGzTLjZnmeOrflH+nywR4Pm0VmapURdSqEWRqYyZ0gnawO8An7weWcEx6E/n/H8sT1eAtmPLZGCMhII0zqB02sVi43nGncbTB5jXm8tVrIVDNQBty/ER2ZrGI6LH86vB/BFKnz1WD/qqBAPysT+6Le+B3DvEa5WpTpVmLUzIsrMEIE6QI1AzA0jUL98Fq3G6tcwoNGmdhbzCP2jcJ20rPqxuoQzhRvDCZm3F/GFHLN5dmqbLRUgaf3jcL+6AT6dcLNLhmXzFSpWqrT11GLNB2LG5iSQdz/rhqo8FpMjCpTVwRcNLT76pj5Y53xDgpo5lqKAvddAiSQwUgQAST37xOARhZt0nOSnQRhXg+TEDQgmOvr+9tvYT8J9MTJwjJdEp2tE+5ixnv8498a8D/R9Ol81YHeihuf32FgfYz+0LjF3xF4HTS1XLhUi7UyYWBJOgk29V2ibjrxC5xmdrbGcSueC5SCPLpg9ibGxHcXBn2v1nEy5TLafLVKUMwJGrlkAmTe5UX/hhM4ahzLt5Q5KQBeANRuQLRZZF2v13JEFFogAACB26f54xsL0nr8BwDcR9T7D5hrL8PyputKkY6QJFgOt4sL++JKmQyagkigoF9RKwPWZkD0Hp6wF1qil6jaEXdokz0VR1c9B7kwBOFfPZrzKjPBVSTpUmdI6dB8zG5bvgR0kv9VSvgyAhyfSdHo8NycAqlAAxB5flHXeBtuDtiIZfK9FoDfqvr2kb2JHTt1QuFCtUqeVQRqjt9lRMdJn7O+5IHqOrBwbNCrTkgB1JRwNgy2MehBkejehxZw9C3HGcTwruPapNYWGzl8tIIWhBiByA32iSQN+2/rvswy1+WkZ76SCDv121RtuT8xSyuTpvVC1WZAbB1IkSbEyDInf0n1xY4t4UNBdfmoyyF2KsCZ6XHfc9DMzgbqVps5ZPXpGcPxZuTWBMpQy7fYoe1t9j37fljGBBywO/8Ot+/Yi0/dj2M5PmH/c+IvUxPz6j+d8SJ8vwPaPX7r4h+694jp699h9+JQ0f16CB6dvniiBJF+f9fIkX9/fEug7dSIG28RbuMRIdvy/nsY97Y2Lbj26i9ht+F/TGTpljew6nr9wi5i/44gqVL9Pfb/O2N2YTuOu/TYbfLaCY7YgqNfttItbb5emOnSLMMY9T/lfDD4Tzc0qYPepTH3o6/gYj2wu1RPpa3SI/z/PBLw7mF8pqeoCotXVHWCqrI2mCDPUctovjDGId44JS5gSJDC0CYIBta+0+8Yj4rwVqtFlKlQRE2sCD7yZxPkuIIykMrFlgwCJBIGx3idivbF6lxVnKpuTZTUMm9r2AJ6bX9cDiOzE7h2qTqENAkftCZj3M/fHrg5w3P+XKhdTT8hab+tvh33viTifD6dR3RdIrFVLc0MSV6qL6QDMxvEQBipwWmiIo2gTsJMnrHoN/ecTWXY2EYqZ3MJ5fIglmIuZk+5HXfFtaYS5MYFcV8SUcsk1HCTt1Yn9kdT+HqMIvEv0gVq0mkoVdgGBZz7xAAvOn03O2J1qazeEzgToHEPGlGgjFyeyRGp/ikKD0EDmNh12OKHhXxUgrMa9Nab1zqWpEkAxFNm3AVQBA7TE7c54fkmq1NdYkm0k32Fp7KINhaLWE4YK1MMCDG1xv0/C4tO5BxYtAUSZ7d52UX2vP9f0cKniTxLRIFLQcxTYjztLQumdlaRqOxmQvqdwq0+M1zRSgznyxMzbVcka2BuBG3reTJxqFkwRFtoNrbb9Ou/XtjVpA6zHv9Jmr4FV5zHCcwSUuaZOirT/IiTa8TeCRivR8TRqXPUytVTGqmoRybwGpGEJNuZdMTcHfE4SGDoxV1kq6Ehh6yIJnsLG8g4LUvEoqAfTMsmYKAmnUEI0i4FQSBoJsSvKf9meumv0llHHshz3g/PUlNLL1M7T0B2YpRpk60okGajySC2oCDALS5uAAM0/BFCm3mZnNocux+qFG9SsLRCgcu8EibjdcRZzOPUqtUqMHqNuRYdgFHRYXSOwN7gnEFOjBkDcnmCxO8Wtf0ANzInG8sSG63mvqMKVOPtoNHJ0volDrp/xH3u7iSDtsSTJGojEfhXghapWambKiSLQSWaLyTIAczN9URYEU0p94Fj7gzuLjr36kD1xLQrsjKablXHVCRIF9wZ0xJPSx6WweGA+g4MTs2zdI0HwvUJ3A9r/mR+eN/EhZMvRpsdR1G/cKsCek3A36i/XFXJeK6wA1hXjobN0vIAX7wbR3xX8Q8YGYNMhWTSGsYMyVne1go/liW3+4utU2YKgwq66aUIrG5gutUM2n32+Vx0/r19iNG1bg/Kes3tb0+WPYsi8RdRvUbfw+Xr1O2JVf23vG2x7dcQsYB9JP44nQX+/8CR+WNjJkTv8Af0/h1PTG6G1vz7jbrecalYC+s/K/SP4zjZhEjtO/pH+vvjZ02cn+hI6/69etsQrTt/D5d7XnbEzCR+H3quJWFj7H8pxmJ0qGh/K3tvEb4oV8uZDCQQQQwmxg3BtESDbBemsn/Tue+K9RJ79Bv3k46aIPXxdmaREhW021NIkdmIMEfK24O+DuX8TZys8o1LLpafKYPUYfZDPMASD8IHzwO+hqTB7/AMcVDkwklCVPWOu24iCPfAMpPSNVwOsYKeQ11lqN9aQ1KWbmME6TJJPSwv0XEfiqo+XYU6VTnJk2kqtyLkxJJtMn2scDqecqnUvnOBYHSEX8QoINtwRizlsiksI2JHveL+sHCUoJbLQ3uGMCLq8Kao2qozMxFy25+f4fIbRcpl+FgR0vvHf1n0nr9+C60RpHqw/Hf+vU4j6x7fcS1vlEj1xUBJskzRKAUXFrdu5/0tvOJxTsBIMdCZv6dekx90Y9OoxtDFbdRMXn2B+QxMpkkdgf+oCPYzjsQZ7ywt439Ym3Q2Bnadh6HGwmYvvEwB0I2OxiAAbA/MmYrDVBJiRPrOnfvivWbSWgDl/kDHsSdtrDHYnTDG1htfse3Ues7j4Yi5ONRv3vB7HawmO1jaLbECZKNAFS3aLWgxtIi+5+/G2WbURIF5n1hjE9/njMTprToSZ9Y6wOp2Jg7G/brOJaYiNgRe7bWHToAYO0ROMvTu/dQGBNyDFM9dgSTjelUuRtdpN73A229bDGzpotPoBMH0uNhbtfobnfoMZKLPQj1uL7DcEiL7yJ9RiR9vcA/eGP5jFd6kTYWJX5CW/MTjp0kSuBMbQeltr29Y6+l98bVjIJG47i+xIm523n/LGjJ8O9wep7gdfv98eFOzHsP4E/nfHYmTVQez7dB6kD7YtAHU9umPY2ZeYj8wDv7g49jsThP//Z"/>
          <p:cNvSpPr>
            <a:spLocks noChangeAspect="1" noChangeArrowheads="1"/>
          </p:cNvSpPr>
          <p:nvPr/>
        </p:nvSpPr>
        <p:spPr bwMode="auto">
          <a:xfrm>
            <a:off x="168275" y="-1825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ts val="575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600">
                <a:solidFill>
                  <a:schemeClr val="tx1"/>
                </a:solidFill>
                <a:latin typeface="Perpetua" pitchFamily="18" charset="0"/>
              </a:defRPr>
            </a:lvl1pPr>
            <a:lvl2pPr marL="742950" indent="-285750" eaLnBrk="0" hangingPunct="0">
              <a:spcBef>
                <a:spcPts val="375"/>
              </a:spcBef>
              <a:buClr>
                <a:schemeClr val="accent2"/>
              </a:buClr>
              <a:buSzPct val="85000"/>
              <a:buFont typeface="Wingdings 2" pitchFamily="18" charset="2"/>
              <a:buChar char=""/>
              <a:defRPr sz="2400">
                <a:solidFill>
                  <a:schemeClr val="tx1"/>
                </a:solidFill>
                <a:latin typeface="Perpetua" pitchFamily="18" charset="0"/>
              </a:defRPr>
            </a:lvl2pPr>
            <a:lvl3pPr marL="1143000" indent="-228600" eaLnBrk="0" hangingPunct="0">
              <a:spcBef>
                <a:spcPts val="375"/>
              </a:spcBef>
              <a:buClr>
                <a:srgbClr val="E6B1AB"/>
              </a:buClr>
              <a:buSzPct val="8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Perpetua" pitchFamily="18" charset="0"/>
              </a:defRPr>
            </a:lvl3pPr>
            <a:lvl4pPr marL="1600200" indent="-228600" eaLnBrk="0" hangingPunct="0">
              <a:spcBef>
                <a:spcPts val="375"/>
              </a:spcBef>
              <a:buClr>
                <a:srgbClr val="A28E6A"/>
              </a:buClr>
              <a:buSzPct val="80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Perpetua" pitchFamily="18" charset="0"/>
              </a:defRPr>
            </a:lvl4pPr>
            <a:lvl5pPr marL="2057400" indent="-228600" eaLnBrk="0" hangingPunct="0">
              <a:spcBef>
                <a:spcPts val="375"/>
              </a:spcBef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itchFamily="18" charset="0"/>
              </a:defRPr>
            </a:lvl5pPr>
            <a:lvl6pPr marL="25146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itchFamily="18" charset="0"/>
              </a:defRPr>
            </a:lvl6pPr>
            <a:lvl7pPr marL="29718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itchFamily="18" charset="0"/>
              </a:defRPr>
            </a:lvl7pPr>
            <a:lvl8pPr marL="34290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itchFamily="18" charset="0"/>
              </a:defRPr>
            </a:lvl8pPr>
            <a:lvl9pPr marL="38862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s-CR" altLang="es-CR" sz="2400">
              <a:latin typeface="Times New Roman" pitchFamily="18" charset="0"/>
            </a:endParaRPr>
          </a:p>
        </p:txBody>
      </p:sp>
      <p:pic>
        <p:nvPicPr>
          <p:cNvPr id="11270" name="Picture 9" descr="https://literariaenriquez.wikispaces.com/file/view/literatura.jpg/59179510/literatur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5463" y="4343400"/>
            <a:ext cx="2268537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1290046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C261AA-D258-4E86-9033-6B111286EB47}" type="slidenum">
              <a:rPr lang="es-ES">
                <a:solidFill>
                  <a:schemeClr val="bg1"/>
                </a:solidFill>
              </a:rPr>
              <a:pPr>
                <a:defRPr/>
              </a:pPr>
              <a:t>7</a:t>
            </a:fld>
            <a:endParaRPr lang="es-ES">
              <a:solidFill>
                <a:schemeClr val="bg1"/>
              </a:solidFill>
            </a:endParaRPr>
          </a:p>
        </p:txBody>
      </p:sp>
      <p:sp>
        <p:nvSpPr>
          <p:cNvPr id="12292" name="8 CuadroTexto"/>
          <p:cNvSpPr txBox="1">
            <a:spLocks noChangeArrowheads="1"/>
          </p:cNvSpPr>
          <p:nvPr/>
        </p:nvSpPr>
        <p:spPr bwMode="auto">
          <a:xfrm>
            <a:off x="323850" y="395288"/>
            <a:ext cx="8424863" cy="65556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defRPr/>
            </a:pPr>
            <a:r>
              <a:rPr lang="es-ES" sz="2800" b="1" dirty="0">
                <a:latin typeface="+mj-lt"/>
              </a:rPr>
              <a:t>Marco referencial o institucional</a:t>
            </a:r>
          </a:p>
          <a:p>
            <a:pPr algn="just">
              <a:buFont typeface="Arial" charset="0"/>
              <a:buChar char="•"/>
              <a:defRPr/>
            </a:pPr>
            <a:endParaRPr lang="es-ES" sz="2800" dirty="0">
              <a:latin typeface="+mj-lt"/>
            </a:endParaRPr>
          </a:p>
          <a:p>
            <a:pPr algn="just">
              <a:defRPr/>
            </a:pPr>
            <a:r>
              <a:rPr lang="es-ES" sz="2800" dirty="0">
                <a:latin typeface="+mj-lt"/>
              </a:rPr>
              <a:t>Explicar dónde se realiza la </a:t>
            </a:r>
            <a:r>
              <a:rPr lang="es-ES" sz="2800" dirty="0" smtClean="0">
                <a:latin typeface="+mj-lt"/>
              </a:rPr>
              <a:t>investigación: ¿a </a:t>
            </a:r>
            <a:r>
              <a:rPr lang="es-ES" sz="2800" dirty="0">
                <a:latin typeface="+mj-lt"/>
              </a:rPr>
              <a:t>qué se dedica la organización, </a:t>
            </a:r>
            <a:r>
              <a:rPr lang="es-ES" sz="2800" dirty="0" smtClean="0">
                <a:latin typeface="+mj-lt"/>
              </a:rPr>
              <a:t>¿cuáles </a:t>
            </a:r>
            <a:r>
              <a:rPr lang="es-ES" sz="2800" dirty="0">
                <a:latin typeface="+mj-lt"/>
              </a:rPr>
              <a:t>son sus funciones?, </a:t>
            </a:r>
            <a:r>
              <a:rPr lang="es-ES" sz="2800" dirty="0" smtClean="0">
                <a:latin typeface="+mj-lt"/>
              </a:rPr>
              <a:t>¿productos</a:t>
            </a:r>
            <a:r>
              <a:rPr lang="es-ES" sz="2800" dirty="0">
                <a:latin typeface="+mj-lt"/>
              </a:rPr>
              <a:t>?, </a:t>
            </a:r>
            <a:r>
              <a:rPr lang="es-ES" sz="2800" dirty="0" smtClean="0">
                <a:latin typeface="+mj-lt"/>
              </a:rPr>
              <a:t>¿cuál </a:t>
            </a:r>
            <a:r>
              <a:rPr lang="es-ES" sz="2800" dirty="0">
                <a:latin typeface="+mj-lt"/>
              </a:rPr>
              <a:t>es la Misión y </a:t>
            </a:r>
            <a:r>
              <a:rPr lang="es-ES" sz="2800" dirty="0" smtClean="0">
                <a:latin typeface="+mj-lt"/>
              </a:rPr>
              <a:t>Visión?, ¿cuál </a:t>
            </a:r>
            <a:r>
              <a:rPr lang="es-ES" sz="2800" dirty="0">
                <a:latin typeface="+mj-lt"/>
              </a:rPr>
              <a:t>es su </a:t>
            </a:r>
            <a:r>
              <a:rPr lang="es-ES" sz="2800" dirty="0" smtClean="0">
                <a:latin typeface="+mj-lt"/>
              </a:rPr>
              <a:t>estructura organizativa?, todo en relación con el proyecto.</a:t>
            </a:r>
            <a:endParaRPr lang="es-ES" sz="2800" dirty="0">
              <a:latin typeface="+mj-lt"/>
            </a:endParaRPr>
          </a:p>
          <a:p>
            <a:pPr algn="just">
              <a:defRPr/>
            </a:pPr>
            <a:r>
              <a:rPr lang="es-ES" sz="2800" dirty="0">
                <a:latin typeface="+mj-lt"/>
              </a:rPr>
              <a:t>Puede colocar copias textuales pero con sus respectivas citas y según la norma </a:t>
            </a:r>
            <a:r>
              <a:rPr lang="es-ES" sz="2800" dirty="0" smtClean="0">
                <a:latin typeface="+mj-lt"/>
              </a:rPr>
              <a:t>APA </a:t>
            </a:r>
            <a:r>
              <a:rPr lang="es-ES" sz="2800" dirty="0" smtClean="0"/>
              <a:t>6</a:t>
            </a:r>
            <a:r>
              <a:rPr lang="es-ES" sz="2800" baseline="30000" dirty="0" smtClean="0"/>
              <a:t>ta</a:t>
            </a:r>
            <a:r>
              <a:rPr lang="es-ES" sz="2800" dirty="0" smtClean="0">
                <a:latin typeface="+mj-lt"/>
              </a:rPr>
              <a:t> </a:t>
            </a:r>
            <a:r>
              <a:rPr lang="es-ES" sz="2800" dirty="0" smtClean="0">
                <a:latin typeface="+mj-lt"/>
              </a:rPr>
              <a:t>Edición.</a:t>
            </a:r>
            <a:endParaRPr lang="es-ES" sz="2800" dirty="0">
              <a:latin typeface="+mj-lt"/>
            </a:endParaRPr>
          </a:p>
          <a:p>
            <a:pPr algn="just">
              <a:defRPr/>
            </a:pPr>
            <a:r>
              <a:rPr lang="es-ES" sz="2800" dirty="0">
                <a:latin typeface="+mj-lt"/>
              </a:rPr>
              <a:t>Recuerde que no debe ser una colección de citas, por lo tanto se recomienda crear cuadros, </a:t>
            </a:r>
            <a:r>
              <a:rPr lang="es-ES" sz="2800" dirty="0" smtClean="0">
                <a:latin typeface="+mj-lt"/>
              </a:rPr>
              <a:t>mapas</a:t>
            </a:r>
          </a:p>
          <a:p>
            <a:pPr algn="just">
              <a:defRPr/>
            </a:pPr>
            <a:r>
              <a:rPr lang="es-ES" sz="2800" dirty="0" smtClean="0">
                <a:latin typeface="+mj-lt"/>
              </a:rPr>
              <a:t>o </a:t>
            </a:r>
            <a:r>
              <a:rPr lang="es-ES" sz="2800" dirty="0">
                <a:latin typeface="+mj-lt"/>
              </a:rPr>
              <a:t>resumen de material </a:t>
            </a:r>
            <a:r>
              <a:rPr lang="es-ES" sz="2800" dirty="0" smtClean="0">
                <a:latin typeface="+mj-lt"/>
              </a:rPr>
              <a:t>investigado y</a:t>
            </a:r>
          </a:p>
          <a:p>
            <a:pPr algn="just">
              <a:defRPr/>
            </a:pPr>
            <a:r>
              <a:rPr lang="es-ES" sz="2800" dirty="0" smtClean="0">
                <a:latin typeface="+mj-lt"/>
              </a:rPr>
              <a:t>comentar y apoyarse en lo citado para</a:t>
            </a:r>
          </a:p>
          <a:p>
            <a:pPr algn="just">
              <a:defRPr/>
            </a:pPr>
            <a:r>
              <a:rPr lang="es-ES" sz="2800" dirty="0">
                <a:latin typeface="+mj-lt"/>
              </a:rPr>
              <a:t> </a:t>
            </a:r>
            <a:r>
              <a:rPr lang="es-ES" sz="2800" dirty="0" smtClean="0">
                <a:latin typeface="+mj-lt"/>
              </a:rPr>
              <a:t>               sus fines…</a:t>
            </a:r>
            <a:endParaRPr lang="es-ES" sz="2800" dirty="0">
              <a:latin typeface="+mj-lt"/>
            </a:endParaRPr>
          </a:p>
          <a:p>
            <a:pPr algn="just">
              <a:defRPr/>
            </a:pPr>
            <a:endParaRPr lang="es-ES" sz="2800" dirty="0">
              <a:solidFill>
                <a:schemeClr val="accent4">
                  <a:lumMod val="60000"/>
                  <a:lumOff val="40000"/>
                </a:schemeClr>
              </a:solidFill>
              <a:latin typeface="+mj-lt"/>
            </a:endParaRPr>
          </a:p>
        </p:txBody>
      </p:sp>
      <p:pic>
        <p:nvPicPr>
          <p:cNvPr id="12293" name="Picture 6" descr="http://cursosmasters.com/wp-content/uploads/2009/04/gestin-de-los-procesos-de-la-empresa-thumb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448" y="4832780"/>
            <a:ext cx="2020887" cy="200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4195259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3067B7-21A3-45D7-920F-29E90F2BAD34}" type="slidenum">
              <a:rPr lang="es-ES">
                <a:solidFill>
                  <a:schemeClr val="bg1"/>
                </a:solidFill>
              </a:rPr>
              <a:pPr>
                <a:defRPr/>
              </a:pPr>
              <a:t>8</a:t>
            </a:fld>
            <a:endParaRPr lang="es-ES">
              <a:solidFill>
                <a:schemeClr val="bg1"/>
              </a:solidFill>
            </a:endParaRPr>
          </a:p>
        </p:txBody>
      </p:sp>
      <p:sp>
        <p:nvSpPr>
          <p:cNvPr id="12292" name="8 CuadroTexto"/>
          <p:cNvSpPr txBox="1">
            <a:spLocks noChangeArrowheads="1"/>
          </p:cNvSpPr>
          <p:nvPr/>
        </p:nvSpPr>
        <p:spPr bwMode="auto">
          <a:xfrm>
            <a:off x="395536" y="620688"/>
            <a:ext cx="8532813" cy="4031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defRPr/>
            </a:pPr>
            <a:endParaRPr lang="es-ES" sz="3200" dirty="0">
              <a:solidFill>
                <a:schemeClr val="accent4">
                  <a:lumMod val="60000"/>
                  <a:lumOff val="40000"/>
                </a:schemeClr>
              </a:solidFill>
              <a:latin typeface="+mj-lt"/>
            </a:endParaRPr>
          </a:p>
          <a:p>
            <a:pPr algn="just">
              <a:defRPr/>
            </a:pPr>
            <a:r>
              <a:rPr lang="es-ES" sz="3200" b="1" dirty="0">
                <a:latin typeface="+mj-lt"/>
              </a:rPr>
              <a:t>Teoría de </a:t>
            </a:r>
            <a:r>
              <a:rPr lang="es-ES" sz="3200" b="1" dirty="0" smtClean="0">
                <a:latin typeface="+mj-lt"/>
              </a:rPr>
              <a:t>proyectos</a:t>
            </a:r>
          </a:p>
          <a:p>
            <a:pPr algn="just">
              <a:defRPr/>
            </a:pPr>
            <a:endParaRPr lang="es-ES" sz="3200" b="1" dirty="0">
              <a:latin typeface="+mj-lt"/>
            </a:endParaRPr>
          </a:p>
          <a:p>
            <a:pPr algn="just">
              <a:defRPr/>
            </a:pPr>
            <a:r>
              <a:rPr lang="es-ES" sz="3200" dirty="0">
                <a:latin typeface="+mj-lt"/>
              </a:rPr>
              <a:t>Aquí debe colocar definiciones de temas relacionados con la </a:t>
            </a:r>
            <a:r>
              <a:rPr lang="es-ES" sz="3200" dirty="0" smtClean="0">
                <a:latin typeface="+mj-lt"/>
              </a:rPr>
              <a:t>dirección y gestión de proyectos </a:t>
            </a:r>
            <a:r>
              <a:rPr lang="es-ES" sz="3200" i="1" dirty="0" smtClean="0">
                <a:latin typeface="+mj-lt"/>
              </a:rPr>
              <a:t>en relación </a:t>
            </a:r>
            <a:r>
              <a:rPr lang="es-ES" sz="3200" dirty="0" smtClean="0">
                <a:latin typeface="+mj-lt"/>
              </a:rPr>
              <a:t>con su proyecto.</a:t>
            </a:r>
            <a:endParaRPr lang="es-ES" sz="3200" dirty="0">
              <a:latin typeface="+mj-lt"/>
            </a:endParaRPr>
          </a:p>
          <a:p>
            <a:pPr algn="just">
              <a:defRPr/>
            </a:pPr>
            <a:endParaRPr lang="es-ES" sz="3200" dirty="0">
              <a:solidFill>
                <a:schemeClr val="accent4">
                  <a:lumMod val="60000"/>
                  <a:lumOff val="40000"/>
                </a:schemeClr>
              </a:solidFill>
              <a:latin typeface="+mj-lt"/>
            </a:endParaRPr>
          </a:p>
          <a:p>
            <a:pPr algn="just">
              <a:defRPr/>
            </a:pPr>
            <a:endParaRPr lang="es-CR" sz="3200" dirty="0">
              <a:solidFill>
                <a:schemeClr val="accent4">
                  <a:lumMod val="60000"/>
                  <a:lumOff val="40000"/>
                </a:schemeClr>
              </a:solidFill>
              <a:latin typeface="+mj-lt"/>
            </a:endParaRPr>
          </a:p>
        </p:txBody>
      </p:sp>
      <p:pic>
        <p:nvPicPr>
          <p:cNvPr id="13317" name="Picture 2" descr="http://www.nobosti.com/local/cache-vignettes/L200xH197/arton627-ee2d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4329953"/>
            <a:ext cx="1905000" cy="1876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8" name="Picture 4" descr="http://www.allaboutgroup.com/wp-content/uploads/2011/01/pmbok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4509120"/>
            <a:ext cx="1871662" cy="1871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9" name="Picture 6" descr="http://t2.gstatic.com/images?q=tbn:ANd9GcTxenprmFdHjViowlbNmOjSfYzmmHlnRKaY5wxLLpz1vka9t7n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173362"/>
            <a:ext cx="1800225" cy="2543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1334097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948488" y="6435725"/>
            <a:ext cx="1808162" cy="285750"/>
          </a:xfrm>
        </p:spPr>
        <p:txBody>
          <a:bodyPr/>
          <a:lstStyle/>
          <a:p>
            <a:pPr>
              <a:defRPr/>
            </a:pPr>
            <a:fld id="{C1EC950F-0319-4B12-90B2-AD9CDAD969AD}" type="slidenum">
              <a:rPr lang="es-ES">
                <a:solidFill>
                  <a:schemeClr val="bg1"/>
                </a:solidFill>
              </a:rPr>
              <a:pPr>
                <a:defRPr/>
              </a:pPr>
              <a:t>9</a:t>
            </a:fld>
            <a:endParaRPr lang="es-ES">
              <a:solidFill>
                <a:schemeClr val="bg1"/>
              </a:solidFill>
            </a:endParaRPr>
          </a:p>
        </p:txBody>
      </p:sp>
      <p:sp>
        <p:nvSpPr>
          <p:cNvPr id="12292" name="8 CuadroTexto"/>
          <p:cNvSpPr txBox="1">
            <a:spLocks noChangeArrowheads="1"/>
          </p:cNvSpPr>
          <p:nvPr/>
        </p:nvSpPr>
        <p:spPr bwMode="auto">
          <a:xfrm>
            <a:off x="251521" y="404813"/>
            <a:ext cx="8568952" cy="4031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defRPr/>
            </a:pPr>
            <a:endParaRPr lang="es-ES" dirty="0">
              <a:latin typeface="+mj-lt"/>
            </a:endParaRPr>
          </a:p>
          <a:p>
            <a:pPr algn="just">
              <a:defRPr/>
            </a:pPr>
            <a:r>
              <a:rPr lang="es-ES" sz="2800" b="1" dirty="0">
                <a:latin typeface="+mj-lt"/>
              </a:rPr>
              <a:t>Teoría relacionada con la investigación </a:t>
            </a:r>
            <a:endParaRPr lang="es-ES" sz="2800" b="1" dirty="0" smtClean="0">
              <a:latin typeface="+mj-lt"/>
            </a:endParaRPr>
          </a:p>
          <a:p>
            <a:pPr algn="just">
              <a:defRPr/>
            </a:pPr>
            <a:endParaRPr lang="es-ES" sz="3200" b="1" dirty="0">
              <a:latin typeface="+mj-lt"/>
            </a:endParaRPr>
          </a:p>
          <a:p>
            <a:pPr algn="just">
              <a:defRPr/>
            </a:pPr>
            <a:r>
              <a:rPr lang="es-ES" sz="2000" dirty="0">
                <a:latin typeface="+mj-lt"/>
              </a:rPr>
              <a:t>Dependiendo del tema de su proyecto debe colocar definiciones y materia relacionada. Por ejemplo </a:t>
            </a: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es-ES" sz="2000" dirty="0">
                <a:latin typeface="+mj-lt"/>
              </a:rPr>
              <a:t>Si su proyecto es de PMO, debe colocar tipos, características, beneficios </a:t>
            </a:r>
            <a:r>
              <a:rPr lang="es-ES" sz="2000" dirty="0" smtClean="0">
                <a:latin typeface="+mj-lt"/>
              </a:rPr>
              <a:t>etc.</a:t>
            </a:r>
            <a:endParaRPr lang="es-ES" sz="2000" dirty="0">
              <a:latin typeface="+mj-lt"/>
            </a:endParaRP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es-ES" sz="2000" dirty="0">
                <a:latin typeface="+mj-lt"/>
              </a:rPr>
              <a:t>Si su proyecto es sobre </a:t>
            </a:r>
            <a:r>
              <a:rPr lang="es-ES" sz="2000" dirty="0" smtClean="0">
                <a:latin typeface="+mj-lt"/>
              </a:rPr>
              <a:t>alguna metodología </a:t>
            </a:r>
            <a:r>
              <a:rPr lang="es-ES" sz="2000" dirty="0">
                <a:latin typeface="+mj-lt"/>
              </a:rPr>
              <a:t>debe colocar información sobre tipos de metodologías, beneficios , </a:t>
            </a:r>
            <a:r>
              <a:rPr lang="es-ES" sz="2000" dirty="0" smtClean="0">
                <a:latin typeface="+mj-lt"/>
              </a:rPr>
              <a:t>etc.</a:t>
            </a:r>
            <a:endParaRPr lang="es-ES" sz="2000" dirty="0">
              <a:latin typeface="+mj-lt"/>
            </a:endParaRPr>
          </a:p>
          <a:p>
            <a:pPr algn="just">
              <a:defRPr/>
            </a:pPr>
            <a:endParaRPr lang="es-ES" sz="2000" dirty="0">
              <a:latin typeface="+mj-lt"/>
            </a:endParaRPr>
          </a:p>
          <a:p>
            <a:pPr algn="just">
              <a:defRPr/>
            </a:pPr>
            <a:r>
              <a:rPr lang="es-ES" sz="2000" dirty="0">
                <a:latin typeface="+mj-lt"/>
              </a:rPr>
              <a:t>Se recomienda incluir  definiciones, gráficos y  cuadros. Todo debe ir con </a:t>
            </a:r>
            <a:r>
              <a:rPr lang="es-ES" sz="2000" dirty="0" smtClean="0">
                <a:latin typeface="+mj-lt"/>
              </a:rPr>
              <a:t>títulos –cuadros y gráficos tienen reglas diferentes- </a:t>
            </a:r>
            <a:r>
              <a:rPr lang="es-ES" sz="2000" dirty="0">
                <a:latin typeface="+mj-lt"/>
              </a:rPr>
              <a:t>y debidamente numerados.</a:t>
            </a:r>
          </a:p>
          <a:p>
            <a:pPr algn="just">
              <a:defRPr/>
            </a:pPr>
            <a:endParaRPr lang="es-CR" dirty="0">
              <a:latin typeface="+mj-lt"/>
            </a:endParaRPr>
          </a:p>
        </p:txBody>
      </p:sp>
      <p:pic>
        <p:nvPicPr>
          <p:cNvPr id="14341" name="Picture 2" descr="http://t1.gstatic.com/images?q=tbn:ANd9GcQ5dZ4mxt37_YVJSl7Y1DJsMs-LbY-dqLdN7bL9AmDa1XS7z9L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546" y="4149080"/>
            <a:ext cx="1743075" cy="171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2" name="Picture 4" descr="http://www.grupoespand.com/imagenes/metodologia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4463" y="5280902"/>
            <a:ext cx="1468437" cy="1468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3" name="Picture 6" descr="http://www.manageengine.com.mx/images/itil-challenges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8013" y="4564063"/>
            <a:ext cx="1738312" cy="1673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4" name="Picture 8" descr="http://www.cadencemc.com/spanish/images/cmm.gi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5575" y="4725144"/>
            <a:ext cx="2095854" cy="19888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6369766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247</TotalTime>
  <Words>349</Words>
  <Application>Microsoft Office PowerPoint</Application>
  <PresentationFormat>Presentación en pantalla (4:3)</PresentationFormat>
  <Paragraphs>59</Paragraphs>
  <Slides>9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4" baseType="lpstr">
      <vt:lpstr>Arial</vt:lpstr>
      <vt:lpstr>Calibri</vt:lpstr>
      <vt:lpstr>Times New Roman</vt:lpstr>
      <vt:lpstr>Wingdings 2</vt:lpstr>
      <vt:lpstr>Tema de Office</vt:lpstr>
      <vt:lpstr>Presentación de PowerPoint</vt:lpstr>
      <vt:lpstr>Presentación de PowerPoint</vt:lpstr>
      <vt:lpstr>Entregables de la semana</vt:lpstr>
      <vt:lpstr>Marco Teórico</vt:lpstr>
      <vt:lpstr>¿Qué es el Marco Teórico? 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Ramiro Fonseca</dc:creator>
  <cp:lastModifiedBy>Angela Herrera</cp:lastModifiedBy>
  <cp:revision>14</cp:revision>
  <dcterms:created xsi:type="dcterms:W3CDTF">2014-11-28T20:33:27Z</dcterms:created>
  <dcterms:modified xsi:type="dcterms:W3CDTF">2015-09-03T22:05:23Z</dcterms:modified>
</cp:coreProperties>
</file>