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av" ContentType="audio/wav"/>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9"/>
  </p:notesMasterIdLst>
  <p:sldIdLst>
    <p:sldId id="425" r:id="rId2"/>
    <p:sldId id="426" r:id="rId3"/>
    <p:sldId id="427" r:id="rId4"/>
    <p:sldId id="428" r:id="rId5"/>
    <p:sldId id="429" r:id="rId6"/>
    <p:sldId id="430" r:id="rId7"/>
    <p:sldId id="431" r:id="rId8"/>
  </p:sldIdLst>
  <p:sldSz cx="9144000" cy="6858000" type="screen4x3"/>
  <p:notesSz cx="6858000" cy="9144000"/>
  <p:defaultTextStyle>
    <a:defPPr>
      <a:defRPr lang="es-CR"/>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srgbClr val="FF0000"/>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0117" autoAdjust="0"/>
  </p:normalViewPr>
  <p:slideViewPr>
    <p:cSldViewPr>
      <p:cViewPr>
        <p:scale>
          <a:sx n="70" d="100"/>
          <a:sy n="70" d="100"/>
        </p:scale>
        <p:origin x="-1386" y="54"/>
      </p:cViewPr>
      <p:guideLst>
        <p:guide orient="horz" pos="2160"/>
        <p:guide pos="2880"/>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tableStyles" Target="tableStyle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theme" Target="theme/theme1.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viewProps" Target="viewProps.xml"/><Relationship Id="rId5" Type="http://schemas.openxmlformats.org/officeDocument/2006/relationships/slide" Target="slides/slide4.xml"/><Relationship Id="rId10"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1 Marcador de encabezado"/>
          <p:cNvSpPr>
            <a:spLocks noGrp="1"/>
          </p:cNvSpPr>
          <p:nvPr>
            <p:ph type="hdr" sz="quarter"/>
          </p:nvPr>
        </p:nvSpPr>
        <p:spPr>
          <a:xfrm>
            <a:off x="0" y="0"/>
            <a:ext cx="2971800" cy="457200"/>
          </a:xfrm>
          <a:prstGeom prst="rect">
            <a:avLst/>
          </a:prstGeom>
        </p:spPr>
        <p:txBody>
          <a:bodyPr vert="horz" lIns="91440" tIns="45720" rIns="91440" bIns="45720" rtlCol="0"/>
          <a:lstStyle>
            <a:lvl1pPr algn="l" fontAlgn="auto">
              <a:spcBef>
                <a:spcPts val="0"/>
              </a:spcBef>
              <a:spcAft>
                <a:spcPts val="0"/>
              </a:spcAft>
              <a:defRPr sz="1200">
                <a:latin typeface="+mn-lt"/>
                <a:cs typeface="+mn-cs"/>
              </a:defRPr>
            </a:lvl1pPr>
          </a:lstStyle>
          <a:p>
            <a:pPr>
              <a:defRPr/>
            </a:pPr>
            <a:endParaRPr lang="en-US"/>
          </a:p>
        </p:txBody>
      </p:sp>
      <p:sp>
        <p:nvSpPr>
          <p:cNvPr id="3" name="2 Marcador de fecha"/>
          <p:cNvSpPr>
            <a:spLocks noGrp="1"/>
          </p:cNvSpPr>
          <p:nvPr>
            <p:ph type="dt" idx="1"/>
          </p:nvPr>
        </p:nvSpPr>
        <p:spPr>
          <a:xfrm>
            <a:off x="3884613" y="0"/>
            <a:ext cx="2971800" cy="457200"/>
          </a:xfrm>
          <a:prstGeom prst="rect">
            <a:avLst/>
          </a:prstGeom>
        </p:spPr>
        <p:txBody>
          <a:bodyPr vert="horz" lIns="91440" tIns="45720" rIns="91440" bIns="45720" rtlCol="0"/>
          <a:lstStyle>
            <a:lvl1pPr algn="r" fontAlgn="auto">
              <a:spcBef>
                <a:spcPts val="0"/>
              </a:spcBef>
              <a:spcAft>
                <a:spcPts val="0"/>
              </a:spcAft>
              <a:defRPr sz="1200">
                <a:latin typeface="+mn-lt"/>
                <a:cs typeface="+mn-cs"/>
              </a:defRPr>
            </a:lvl1pPr>
          </a:lstStyle>
          <a:p>
            <a:pPr>
              <a:defRPr/>
            </a:pPr>
            <a:fld id="{C98BBF43-B4F9-4197-B3B1-4DAE639995FE}" type="datetimeFigureOut">
              <a:rPr lang="en-US"/>
              <a:pPr>
                <a:defRPr/>
              </a:pPr>
              <a:t>1/14/2014</a:t>
            </a:fld>
            <a:endParaRPr lang="en-US"/>
          </a:p>
        </p:txBody>
      </p:sp>
      <p:sp>
        <p:nvSpPr>
          <p:cNvPr id="4" name="3 Marcador de imagen de diapositiva"/>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pPr lvl="0"/>
            <a:endParaRPr lang="en-US" noProof="0"/>
          </a:p>
        </p:txBody>
      </p:sp>
      <p:sp>
        <p:nvSpPr>
          <p:cNvPr id="5" name="4 Marcador de notas"/>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s-ES" noProof="0" smtClean="0"/>
              <a:t>Haga clic para modificar el estilo de texto del patrón</a:t>
            </a:r>
          </a:p>
          <a:p>
            <a:pPr lvl="1"/>
            <a:r>
              <a:rPr lang="es-ES" noProof="0" smtClean="0"/>
              <a:t>Segundo nivel</a:t>
            </a:r>
          </a:p>
          <a:p>
            <a:pPr lvl="2"/>
            <a:r>
              <a:rPr lang="es-ES" noProof="0" smtClean="0"/>
              <a:t>Tercer nivel</a:t>
            </a:r>
          </a:p>
          <a:p>
            <a:pPr lvl="3"/>
            <a:r>
              <a:rPr lang="es-ES" noProof="0" smtClean="0"/>
              <a:t>Cuarto nivel</a:t>
            </a:r>
          </a:p>
          <a:p>
            <a:pPr lvl="4"/>
            <a:r>
              <a:rPr lang="es-ES" noProof="0" smtClean="0"/>
              <a:t>Quinto nivel</a:t>
            </a:r>
            <a:endParaRPr lang="en-US" noProof="0"/>
          </a:p>
        </p:txBody>
      </p:sp>
      <p:sp>
        <p:nvSpPr>
          <p:cNvPr id="6" name="5 Marcador de pie de página"/>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fontAlgn="auto">
              <a:spcBef>
                <a:spcPts val="0"/>
              </a:spcBef>
              <a:spcAft>
                <a:spcPts val="0"/>
              </a:spcAft>
              <a:defRPr sz="1200">
                <a:latin typeface="+mn-lt"/>
                <a:cs typeface="+mn-cs"/>
              </a:defRPr>
            </a:lvl1pPr>
          </a:lstStyle>
          <a:p>
            <a:pPr>
              <a:defRPr/>
            </a:pPr>
            <a:endParaRPr lang="en-US"/>
          </a:p>
        </p:txBody>
      </p:sp>
      <p:sp>
        <p:nvSpPr>
          <p:cNvPr id="7" name="6 Marcador de número de diapositiva"/>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fontAlgn="auto">
              <a:spcBef>
                <a:spcPts val="0"/>
              </a:spcBef>
              <a:spcAft>
                <a:spcPts val="0"/>
              </a:spcAft>
              <a:defRPr sz="1200">
                <a:latin typeface="+mn-lt"/>
                <a:cs typeface="+mn-cs"/>
              </a:defRPr>
            </a:lvl1pPr>
          </a:lstStyle>
          <a:p>
            <a:pPr>
              <a:defRPr/>
            </a:pPr>
            <a:fld id="{DA3B6602-2F2F-4F1A-AA29-993C54EDD7F2}" type="slidenum">
              <a:rPr lang="en-US"/>
              <a:pPr>
                <a:defRPr/>
              </a:pPr>
              <a:t>‹Nº›</a:t>
            </a:fld>
            <a:endParaRPr lang="en-US"/>
          </a:p>
        </p:txBody>
      </p:sp>
    </p:spTree>
    <p:extLst>
      <p:ext uri="{BB962C8B-B14F-4D97-AF65-F5344CB8AC3E}">
        <p14:creationId xmlns:p14="http://schemas.microsoft.com/office/powerpoint/2010/main" val="1063123138"/>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1 Título"/>
          <p:cNvSpPr>
            <a:spLocks noGrp="1"/>
          </p:cNvSpPr>
          <p:nvPr>
            <p:ph type="ctrTitle"/>
          </p:nvPr>
        </p:nvSpPr>
        <p:spPr>
          <a:xfrm>
            <a:off x="685800" y="2130425"/>
            <a:ext cx="7772400" cy="1470025"/>
          </a:xfrm>
        </p:spPr>
        <p:txBody>
          <a:bodyPr/>
          <a:lstStyle/>
          <a:p>
            <a:r>
              <a:rPr lang="es-ES" smtClean="0"/>
              <a:t>Haga clic para modificar el estilo de título del patrón</a:t>
            </a:r>
            <a:endParaRPr lang="es-CR"/>
          </a:p>
        </p:txBody>
      </p:sp>
      <p:sp>
        <p:nvSpPr>
          <p:cNvPr id="3" name="2 Subtítulo"/>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s-ES" smtClean="0"/>
              <a:t>Haga clic para modificar el estilo de subtítulo del patrón</a:t>
            </a:r>
            <a:endParaRPr lang="es-CR"/>
          </a:p>
        </p:txBody>
      </p:sp>
      <p:sp>
        <p:nvSpPr>
          <p:cNvPr id="4" name="3 Marcador de fecha"/>
          <p:cNvSpPr>
            <a:spLocks noGrp="1"/>
          </p:cNvSpPr>
          <p:nvPr>
            <p:ph type="dt" sz="half" idx="10"/>
          </p:nvPr>
        </p:nvSpPr>
        <p:spPr/>
        <p:txBody>
          <a:bodyPr/>
          <a:lstStyle>
            <a:lvl1pPr>
              <a:defRPr/>
            </a:lvl1pPr>
          </a:lstStyle>
          <a:p>
            <a:pPr>
              <a:defRPr/>
            </a:pPr>
            <a:fld id="{8BBFF9E6-91B1-402E-AA47-A138CD6B2448}" type="datetimeFigureOut">
              <a:rPr lang="es-CR"/>
              <a:pPr>
                <a:defRPr/>
              </a:pPr>
              <a:t>14/01/2014</a:t>
            </a:fld>
            <a:endParaRPr lang="es-CR"/>
          </a:p>
        </p:txBody>
      </p:sp>
      <p:sp>
        <p:nvSpPr>
          <p:cNvPr id="5" name="4 Marcador de pie de página"/>
          <p:cNvSpPr>
            <a:spLocks noGrp="1"/>
          </p:cNvSpPr>
          <p:nvPr>
            <p:ph type="ftr" sz="quarter" idx="11"/>
          </p:nvPr>
        </p:nvSpPr>
        <p:spPr/>
        <p:txBody>
          <a:bodyPr/>
          <a:lstStyle>
            <a:lvl1pPr>
              <a:defRPr/>
            </a:lvl1pPr>
          </a:lstStyle>
          <a:p>
            <a:pPr>
              <a:defRPr/>
            </a:pPr>
            <a:endParaRPr lang="es-CR"/>
          </a:p>
        </p:txBody>
      </p:sp>
      <p:sp>
        <p:nvSpPr>
          <p:cNvPr id="6" name="5 Marcador de número de diapositiva"/>
          <p:cNvSpPr>
            <a:spLocks noGrp="1"/>
          </p:cNvSpPr>
          <p:nvPr>
            <p:ph type="sldNum" sz="quarter" idx="12"/>
          </p:nvPr>
        </p:nvSpPr>
        <p:spPr/>
        <p:txBody>
          <a:bodyPr/>
          <a:lstStyle>
            <a:lvl1pPr>
              <a:defRPr/>
            </a:lvl1pPr>
          </a:lstStyle>
          <a:p>
            <a:pPr>
              <a:defRPr/>
            </a:pPr>
            <a:fld id="{32503E04-A4B6-49AE-AA2F-B64CCD841648}" type="slidenum">
              <a:rPr lang="es-CR"/>
              <a:pPr>
                <a:defRPr/>
              </a:pPr>
              <a:t>‹Nº›</a:t>
            </a:fld>
            <a:endParaRPr lang="es-CR"/>
          </a:p>
        </p:txBody>
      </p:sp>
    </p:spTree>
    <p:extLst>
      <p:ext uri="{BB962C8B-B14F-4D97-AF65-F5344CB8AC3E}">
        <p14:creationId xmlns:p14="http://schemas.microsoft.com/office/powerpoint/2010/main" val="233139382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CR"/>
          </a:p>
        </p:txBody>
      </p:sp>
      <p:sp>
        <p:nvSpPr>
          <p:cNvPr id="3" name="2 Marcador de texto vertical"/>
          <p:cNvSpPr>
            <a:spLocks noGrp="1"/>
          </p:cNvSpPr>
          <p:nvPr>
            <p:ph type="body" orient="vert" idx="1"/>
          </p:nvPr>
        </p:nvSpPr>
        <p:spPr/>
        <p:txBody>
          <a:bodyPr vert="eaVert"/>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CR"/>
          </a:p>
        </p:txBody>
      </p:sp>
      <p:sp>
        <p:nvSpPr>
          <p:cNvPr id="4" name="3 Marcador de fecha"/>
          <p:cNvSpPr>
            <a:spLocks noGrp="1"/>
          </p:cNvSpPr>
          <p:nvPr>
            <p:ph type="dt" sz="half" idx="10"/>
          </p:nvPr>
        </p:nvSpPr>
        <p:spPr/>
        <p:txBody>
          <a:bodyPr/>
          <a:lstStyle>
            <a:lvl1pPr>
              <a:defRPr/>
            </a:lvl1pPr>
          </a:lstStyle>
          <a:p>
            <a:pPr>
              <a:defRPr/>
            </a:pPr>
            <a:fld id="{EA7A2DA3-A4C1-45D7-A9F7-DDDF23351F28}" type="datetimeFigureOut">
              <a:rPr lang="es-CR"/>
              <a:pPr>
                <a:defRPr/>
              </a:pPr>
              <a:t>14/01/2014</a:t>
            </a:fld>
            <a:endParaRPr lang="es-CR"/>
          </a:p>
        </p:txBody>
      </p:sp>
      <p:sp>
        <p:nvSpPr>
          <p:cNvPr id="5" name="4 Marcador de pie de página"/>
          <p:cNvSpPr>
            <a:spLocks noGrp="1"/>
          </p:cNvSpPr>
          <p:nvPr>
            <p:ph type="ftr" sz="quarter" idx="11"/>
          </p:nvPr>
        </p:nvSpPr>
        <p:spPr/>
        <p:txBody>
          <a:bodyPr/>
          <a:lstStyle>
            <a:lvl1pPr>
              <a:defRPr/>
            </a:lvl1pPr>
          </a:lstStyle>
          <a:p>
            <a:pPr>
              <a:defRPr/>
            </a:pPr>
            <a:endParaRPr lang="es-CR"/>
          </a:p>
        </p:txBody>
      </p:sp>
      <p:sp>
        <p:nvSpPr>
          <p:cNvPr id="6" name="5 Marcador de número de diapositiva"/>
          <p:cNvSpPr>
            <a:spLocks noGrp="1"/>
          </p:cNvSpPr>
          <p:nvPr>
            <p:ph type="sldNum" sz="quarter" idx="12"/>
          </p:nvPr>
        </p:nvSpPr>
        <p:spPr/>
        <p:txBody>
          <a:bodyPr/>
          <a:lstStyle>
            <a:lvl1pPr>
              <a:defRPr/>
            </a:lvl1pPr>
          </a:lstStyle>
          <a:p>
            <a:pPr>
              <a:defRPr/>
            </a:pPr>
            <a:fld id="{4D8E5C61-F6D2-41CD-BA86-42E0A874A911}" type="slidenum">
              <a:rPr lang="es-CR"/>
              <a:pPr>
                <a:defRPr/>
              </a:pPr>
              <a:t>‹Nº›</a:t>
            </a:fld>
            <a:endParaRPr lang="es-CR"/>
          </a:p>
        </p:txBody>
      </p:sp>
    </p:spTree>
    <p:extLst>
      <p:ext uri="{BB962C8B-B14F-4D97-AF65-F5344CB8AC3E}">
        <p14:creationId xmlns:p14="http://schemas.microsoft.com/office/powerpoint/2010/main" val="118880064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1 Título vertical"/>
          <p:cNvSpPr>
            <a:spLocks noGrp="1"/>
          </p:cNvSpPr>
          <p:nvPr>
            <p:ph type="title" orient="vert"/>
          </p:nvPr>
        </p:nvSpPr>
        <p:spPr>
          <a:xfrm>
            <a:off x="6629400" y="274638"/>
            <a:ext cx="2057400" cy="5851525"/>
          </a:xfrm>
        </p:spPr>
        <p:txBody>
          <a:bodyPr vert="eaVert"/>
          <a:lstStyle/>
          <a:p>
            <a:r>
              <a:rPr lang="es-ES" smtClean="0"/>
              <a:t>Haga clic para modificar el estilo de título del patrón</a:t>
            </a:r>
            <a:endParaRPr lang="es-CR"/>
          </a:p>
        </p:txBody>
      </p:sp>
      <p:sp>
        <p:nvSpPr>
          <p:cNvPr id="3" name="2 Marcador de texto vertical"/>
          <p:cNvSpPr>
            <a:spLocks noGrp="1"/>
          </p:cNvSpPr>
          <p:nvPr>
            <p:ph type="body" orient="vert" idx="1"/>
          </p:nvPr>
        </p:nvSpPr>
        <p:spPr>
          <a:xfrm>
            <a:off x="457200" y="274638"/>
            <a:ext cx="6019800" cy="5851525"/>
          </a:xfrm>
        </p:spPr>
        <p:txBody>
          <a:bodyPr vert="eaVert"/>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CR"/>
          </a:p>
        </p:txBody>
      </p:sp>
      <p:sp>
        <p:nvSpPr>
          <p:cNvPr id="4" name="3 Marcador de fecha"/>
          <p:cNvSpPr>
            <a:spLocks noGrp="1"/>
          </p:cNvSpPr>
          <p:nvPr>
            <p:ph type="dt" sz="half" idx="10"/>
          </p:nvPr>
        </p:nvSpPr>
        <p:spPr/>
        <p:txBody>
          <a:bodyPr/>
          <a:lstStyle>
            <a:lvl1pPr>
              <a:defRPr/>
            </a:lvl1pPr>
          </a:lstStyle>
          <a:p>
            <a:pPr>
              <a:defRPr/>
            </a:pPr>
            <a:fld id="{E660FEFD-84DD-435D-8EFB-2AC63C700CD9}" type="datetimeFigureOut">
              <a:rPr lang="es-CR"/>
              <a:pPr>
                <a:defRPr/>
              </a:pPr>
              <a:t>14/01/2014</a:t>
            </a:fld>
            <a:endParaRPr lang="es-CR"/>
          </a:p>
        </p:txBody>
      </p:sp>
      <p:sp>
        <p:nvSpPr>
          <p:cNvPr id="5" name="4 Marcador de pie de página"/>
          <p:cNvSpPr>
            <a:spLocks noGrp="1"/>
          </p:cNvSpPr>
          <p:nvPr>
            <p:ph type="ftr" sz="quarter" idx="11"/>
          </p:nvPr>
        </p:nvSpPr>
        <p:spPr/>
        <p:txBody>
          <a:bodyPr/>
          <a:lstStyle>
            <a:lvl1pPr>
              <a:defRPr/>
            </a:lvl1pPr>
          </a:lstStyle>
          <a:p>
            <a:pPr>
              <a:defRPr/>
            </a:pPr>
            <a:endParaRPr lang="es-CR"/>
          </a:p>
        </p:txBody>
      </p:sp>
      <p:sp>
        <p:nvSpPr>
          <p:cNvPr id="6" name="5 Marcador de número de diapositiva"/>
          <p:cNvSpPr>
            <a:spLocks noGrp="1"/>
          </p:cNvSpPr>
          <p:nvPr>
            <p:ph type="sldNum" sz="quarter" idx="12"/>
          </p:nvPr>
        </p:nvSpPr>
        <p:spPr/>
        <p:txBody>
          <a:bodyPr/>
          <a:lstStyle>
            <a:lvl1pPr>
              <a:defRPr/>
            </a:lvl1pPr>
          </a:lstStyle>
          <a:p>
            <a:pPr>
              <a:defRPr/>
            </a:pPr>
            <a:fld id="{BD6188D6-132B-4C49-B515-2919870EA2D2}" type="slidenum">
              <a:rPr lang="es-CR"/>
              <a:pPr>
                <a:defRPr/>
              </a:pPr>
              <a:t>‹Nº›</a:t>
            </a:fld>
            <a:endParaRPr lang="es-CR"/>
          </a:p>
        </p:txBody>
      </p:sp>
    </p:spTree>
    <p:extLst>
      <p:ext uri="{BB962C8B-B14F-4D97-AF65-F5344CB8AC3E}">
        <p14:creationId xmlns:p14="http://schemas.microsoft.com/office/powerpoint/2010/main" val="188182768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CR"/>
          </a:p>
        </p:txBody>
      </p:sp>
      <p:sp>
        <p:nvSpPr>
          <p:cNvPr id="3" name="2 Marcador de contenido"/>
          <p:cNvSpPr>
            <a:spLocks noGrp="1"/>
          </p:cNvSpPr>
          <p:nvPr>
            <p:ph idx="1"/>
          </p:nvPr>
        </p:nvSpPr>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CR"/>
          </a:p>
        </p:txBody>
      </p:sp>
      <p:sp>
        <p:nvSpPr>
          <p:cNvPr id="4" name="3 Marcador de fecha"/>
          <p:cNvSpPr>
            <a:spLocks noGrp="1"/>
          </p:cNvSpPr>
          <p:nvPr>
            <p:ph type="dt" sz="half" idx="10"/>
          </p:nvPr>
        </p:nvSpPr>
        <p:spPr/>
        <p:txBody>
          <a:bodyPr/>
          <a:lstStyle>
            <a:lvl1pPr>
              <a:defRPr/>
            </a:lvl1pPr>
          </a:lstStyle>
          <a:p>
            <a:pPr>
              <a:defRPr/>
            </a:pPr>
            <a:fld id="{93E54FD6-FE04-4A3F-957C-904872824CFA}" type="datetimeFigureOut">
              <a:rPr lang="es-CR"/>
              <a:pPr>
                <a:defRPr/>
              </a:pPr>
              <a:t>14/01/2014</a:t>
            </a:fld>
            <a:endParaRPr lang="es-CR"/>
          </a:p>
        </p:txBody>
      </p:sp>
      <p:sp>
        <p:nvSpPr>
          <p:cNvPr id="5" name="4 Marcador de pie de página"/>
          <p:cNvSpPr>
            <a:spLocks noGrp="1"/>
          </p:cNvSpPr>
          <p:nvPr>
            <p:ph type="ftr" sz="quarter" idx="11"/>
          </p:nvPr>
        </p:nvSpPr>
        <p:spPr/>
        <p:txBody>
          <a:bodyPr/>
          <a:lstStyle>
            <a:lvl1pPr>
              <a:defRPr/>
            </a:lvl1pPr>
          </a:lstStyle>
          <a:p>
            <a:pPr>
              <a:defRPr/>
            </a:pPr>
            <a:endParaRPr lang="es-CR"/>
          </a:p>
        </p:txBody>
      </p:sp>
      <p:sp>
        <p:nvSpPr>
          <p:cNvPr id="6" name="5 Marcador de número de diapositiva"/>
          <p:cNvSpPr>
            <a:spLocks noGrp="1"/>
          </p:cNvSpPr>
          <p:nvPr>
            <p:ph type="sldNum" sz="quarter" idx="12"/>
          </p:nvPr>
        </p:nvSpPr>
        <p:spPr/>
        <p:txBody>
          <a:bodyPr/>
          <a:lstStyle>
            <a:lvl1pPr>
              <a:defRPr/>
            </a:lvl1pPr>
          </a:lstStyle>
          <a:p>
            <a:pPr>
              <a:defRPr/>
            </a:pPr>
            <a:fld id="{28FD6E95-0568-4A75-A1FA-A4BC3AA5AF1B}" type="slidenum">
              <a:rPr lang="es-CR"/>
              <a:pPr>
                <a:defRPr/>
              </a:pPr>
              <a:t>‹Nº›</a:t>
            </a:fld>
            <a:endParaRPr lang="es-CR"/>
          </a:p>
        </p:txBody>
      </p:sp>
    </p:spTree>
    <p:extLst>
      <p:ext uri="{BB962C8B-B14F-4D97-AF65-F5344CB8AC3E}">
        <p14:creationId xmlns:p14="http://schemas.microsoft.com/office/powerpoint/2010/main" val="108511586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1 Título"/>
          <p:cNvSpPr>
            <a:spLocks noGrp="1"/>
          </p:cNvSpPr>
          <p:nvPr>
            <p:ph type="title"/>
          </p:nvPr>
        </p:nvSpPr>
        <p:spPr>
          <a:xfrm>
            <a:off x="722313" y="4406900"/>
            <a:ext cx="7772400" cy="1362075"/>
          </a:xfrm>
        </p:spPr>
        <p:txBody>
          <a:bodyPr anchor="t"/>
          <a:lstStyle>
            <a:lvl1pPr algn="l">
              <a:defRPr sz="4000" b="1" cap="all"/>
            </a:lvl1pPr>
          </a:lstStyle>
          <a:p>
            <a:r>
              <a:rPr lang="es-ES" smtClean="0"/>
              <a:t>Haga clic para modificar el estilo de título del patrón</a:t>
            </a:r>
            <a:endParaRPr lang="es-CR"/>
          </a:p>
        </p:txBody>
      </p:sp>
      <p:sp>
        <p:nvSpPr>
          <p:cNvPr id="3" name="2 Marcador de texto"/>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s-ES" smtClean="0"/>
              <a:t>Haga clic para modificar el estilo de texto del patrón</a:t>
            </a:r>
          </a:p>
        </p:txBody>
      </p:sp>
      <p:sp>
        <p:nvSpPr>
          <p:cNvPr id="4" name="3 Marcador de fecha"/>
          <p:cNvSpPr>
            <a:spLocks noGrp="1"/>
          </p:cNvSpPr>
          <p:nvPr>
            <p:ph type="dt" sz="half" idx="10"/>
          </p:nvPr>
        </p:nvSpPr>
        <p:spPr/>
        <p:txBody>
          <a:bodyPr/>
          <a:lstStyle>
            <a:lvl1pPr>
              <a:defRPr/>
            </a:lvl1pPr>
          </a:lstStyle>
          <a:p>
            <a:pPr>
              <a:defRPr/>
            </a:pPr>
            <a:fld id="{34FB7D47-B92D-47CF-965B-EE20580DA681}" type="datetimeFigureOut">
              <a:rPr lang="es-CR"/>
              <a:pPr>
                <a:defRPr/>
              </a:pPr>
              <a:t>14/01/2014</a:t>
            </a:fld>
            <a:endParaRPr lang="es-CR"/>
          </a:p>
        </p:txBody>
      </p:sp>
      <p:sp>
        <p:nvSpPr>
          <p:cNvPr id="5" name="4 Marcador de pie de página"/>
          <p:cNvSpPr>
            <a:spLocks noGrp="1"/>
          </p:cNvSpPr>
          <p:nvPr>
            <p:ph type="ftr" sz="quarter" idx="11"/>
          </p:nvPr>
        </p:nvSpPr>
        <p:spPr/>
        <p:txBody>
          <a:bodyPr/>
          <a:lstStyle>
            <a:lvl1pPr>
              <a:defRPr/>
            </a:lvl1pPr>
          </a:lstStyle>
          <a:p>
            <a:pPr>
              <a:defRPr/>
            </a:pPr>
            <a:endParaRPr lang="es-CR"/>
          </a:p>
        </p:txBody>
      </p:sp>
      <p:sp>
        <p:nvSpPr>
          <p:cNvPr id="6" name="5 Marcador de número de diapositiva"/>
          <p:cNvSpPr>
            <a:spLocks noGrp="1"/>
          </p:cNvSpPr>
          <p:nvPr>
            <p:ph type="sldNum" sz="quarter" idx="12"/>
          </p:nvPr>
        </p:nvSpPr>
        <p:spPr/>
        <p:txBody>
          <a:bodyPr/>
          <a:lstStyle>
            <a:lvl1pPr>
              <a:defRPr/>
            </a:lvl1pPr>
          </a:lstStyle>
          <a:p>
            <a:pPr>
              <a:defRPr/>
            </a:pPr>
            <a:fld id="{02B5C954-2314-41A2-A6A6-40446AB258BA}" type="slidenum">
              <a:rPr lang="es-CR"/>
              <a:pPr>
                <a:defRPr/>
              </a:pPr>
              <a:t>‹Nº›</a:t>
            </a:fld>
            <a:endParaRPr lang="es-CR"/>
          </a:p>
        </p:txBody>
      </p:sp>
    </p:spTree>
    <p:extLst>
      <p:ext uri="{BB962C8B-B14F-4D97-AF65-F5344CB8AC3E}">
        <p14:creationId xmlns:p14="http://schemas.microsoft.com/office/powerpoint/2010/main" val="132805256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CR"/>
          </a:p>
        </p:txBody>
      </p:sp>
      <p:sp>
        <p:nvSpPr>
          <p:cNvPr id="3" name="2 Marcador de contenido"/>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CR"/>
          </a:p>
        </p:txBody>
      </p:sp>
      <p:sp>
        <p:nvSpPr>
          <p:cNvPr id="4" name="3 Marcador de contenido"/>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CR"/>
          </a:p>
        </p:txBody>
      </p:sp>
      <p:sp>
        <p:nvSpPr>
          <p:cNvPr id="5" name="3 Marcador de fecha"/>
          <p:cNvSpPr>
            <a:spLocks noGrp="1"/>
          </p:cNvSpPr>
          <p:nvPr>
            <p:ph type="dt" sz="half" idx="10"/>
          </p:nvPr>
        </p:nvSpPr>
        <p:spPr/>
        <p:txBody>
          <a:bodyPr/>
          <a:lstStyle>
            <a:lvl1pPr>
              <a:defRPr/>
            </a:lvl1pPr>
          </a:lstStyle>
          <a:p>
            <a:pPr>
              <a:defRPr/>
            </a:pPr>
            <a:fld id="{1444A1BF-FF81-4EF9-A93C-F77AD43F75C9}" type="datetimeFigureOut">
              <a:rPr lang="es-CR"/>
              <a:pPr>
                <a:defRPr/>
              </a:pPr>
              <a:t>14/01/2014</a:t>
            </a:fld>
            <a:endParaRPr lang="es-CR"/>
          </a:p>
        </p:txBody>
      </p:sp>
      <p:sp>
        <p:nvSpPr>
          <p:cNvPr id="6" name="4 Marcador de pie de página"/>
          <p:cNvSpPr>
            <a:spLocks noGrp="1"/>
          </p:cNvSpPr>
          <p:nvPr>
            <p:ph type="ftr" sz="quarter" idx="11"/>
          </p:nvPr>
        </p:nvSpPr>
        <p:spPr/>
        <p:txBody>
          <a:bodyPr/>
          <a:lstStyle>
            <a:lvl1pPr>
              <a:defRPr/>
            </a:lvl1pPr>
          </a:lstStyle>
          <a:p>
            <a:pPr>
              <a:defRPr/>
            </a:pPr>
            <a:endParaRPr lang="es-CR"/>
          </a:p>
        </p:txBody>
      </p:sp>
      <p:sp>
        <p:nvSpPr>
          <p:cNvPr id="7" name="5 Marcador de número de diapositiva"/>
          <p:cNvSpPr>
            <a:spLocks noGrp="1"/>
          </p:cNvSpPr>
          <p:nvPr>
            <p:ph type="sldNum" sz="quarter" idx="12"/>
          </p:nvPr>
        </p:nvSpPr>
        <p:spPr/>
        <p:txBody>
          <a:bodyPr/>
          <a:lstStyle>
            <a:lvl1pPr>
              <a:defRPr/>
            </a:lvl1pPr>
          </a:lstStyle>
          <a:p>
            <a:pPr>
              <a:defRPr/>
            </a:pPr>
            <a:fld id="{FA4FE895-3670-4070-96F6-43CA1C70D04F}" type="slidenum">
              <a:rPr lang="es-CR"/>
              <a:pPr>
                <a:defRPr/>
              </a:pPr>
              <a:t>‹Nº›</a:t>
            </a:fld>
            <a:endParaRPr lang="es-CR"/>
          </a:p>
        </p:txBody>
      </p:sp>
    </p:spTree>
    <p:extLst>
      <p:ext uri="{BB962C8B-B14F-4D97-AF65-F5344CB8AC3E}">
        <p14:creationId xmlns:p14="http://schemas.microsoft.com/office/powerpoint/2010/main" val="8640827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lvl1pPr>
              <a:defRPr/>
            </a:lvl1pPr>
          </a:lstStyle>
          <a:p>
            <a:r>
              <a:rPr lang="es-ES" smtClean="0"/>
              <a:t>Haga clic para modificar el estilo de título del patrón</a:t>
            </a:r>
            <a:endParaRPr lang="es-CR"/>
          </a:p>
        </p:txBody>
      </p:sp>
      <p:sp>
        <p:nvSpPr>
          <p:cNvPr id="3" name="2 Marcador de texto"/>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Haga clic para modificar el estilo de texto del patrón</a:t>
            </a:r>
          </a:p>
        </p:txBody>
      </p:sp>
      <p:sp>
        <p:nvSpPr>
          <p:cNvPr id="4" name="3 Marcador de contenido"/>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CR"/>
          </a:p>
        </p:txBody>
      </p:sp>
      <p:sp>
        <p:nvSpPr>
          <p:cNvPr id="5" name="4 Marcador de texto"/>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Haga clic para modificar el estilo de texto del patrón</a:t>
            </a:r>
          </a:p>
        </p:txBody>
      </p:sp>
      <p:sp>
        <p:nvSpPr>
          <p:cNvPr id="6" name="5 Marcador de contenido"/>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CR"/>
          </a:p>
        </p:txBody>
      </p:sp>
      <p:sp>
        <p:nvSpPr>
          <p:cNvPr id="7" name="3 Marcador de fecha"/>
          <p:cNvSpPr>
            <a:spLocks noGrp="1"/>
          </p:cNvSpPr>
          <p:nvPr>
            <p:ph type="dt" sz="half" idx="10"/>
          </p:nvPr>
        </p:nvSpPr>
        <p:spPr/>
        <p:txBody>
          <a:bodyPr/>
          <a:lstStyle>
            <a:lvl1pPr>
              <a:defRPr/>
            </a:lvl1pPr>
          </a:lstStyle>
          <a:p>
            <a:pPr>
              <a:defRPr/>
            </a:pPr>
            <a:fld id="{D4A5D69C-9224-4B18-99DA-6873B8A56A1D}" type="datetimeFigureOut">
              <a:rPr lang="es-CR"/>
              <a:pPr>
                <a:defRPr/>
              </a:pPr>
              <a:t>14/01/2014</a:t>
            </a:fld>
            <a:endParaRPr lang="es-CR"/>
          </a:p>
        </p:txBody>
      </p:sp>
      <p:sp>
        <p:nvSpPr>
          <p:cNvPr id="8" name="4 Marcador de pie de página"/>
          <p:cNvSpPr>
            <a:spLocks noGrp="1"/>
          </p:cNvSpPr>
          <p:nvPr>
            <p:ph type="ftr" sz="quarter" idx="11"/>
          </p:nvPr>
        </p:nvSpPr>
        <p:spPr/>
        <p:txBody>
          <a:bodyPr/>
          <a:lstStyle>
            <a:lvl1pPr>
              <a:defRPr/>
            </a:lvl1pPr>
          </a:lstStyle>
          <a:p>
            <a:pPr>
              <a:defRPr/>
            </a:pPr>
            <a:endParaRPr lang="es-CR"/>
          </a:p>
        </p:txBody>
      </p:sp>
      <p:sp>
        <p:nvSpPr>
          <p:cNvPr id="9" name="5 Marcador de número de diapositiva"/>
          <p:cNvSpPr>
            <a:spLocks noGrp="1"/>
          </p:cNvSpPr>
          <p:nvPr>
            <p:ph type="sldNum" sz="quarter" idx="12"/>
          </p:nvPr>
        </p:nvSpPr>
        <p:spPr/>
        <p:txBody>
          <a:bodyPr/>
          <a:lstStyle>
            <a:lvl1pPr>
              <a:defRPr/>
            </a:lvl1pPr>
          </a:lstStyle>
          <a:p>
            <a:pPr>
              <a:defRPr/>
            </a:pPr>
            <a:fld id="{2B85D0ED-98E6-448C-B511-8ED8AF53628B}" type="slidenum">
              <a:rPr lang="es-CR"/>
              <a:pPr>
                <a:defRPr/>
              </a:pPr>
              <a:t>‹Nº›</a:t>
            </a:fld>
            <a:endParaRPr lang="es-CR"/>
          </a:p>
        </p:txBody>
      </p:sp>
    </p:spTree>
    <p:extLst>
      <p:ext uri="{BB962C8B-B14F-4D97-AF65-F5344CB8AC3E}">
        <p14:creationId xmlns:p14="http://schemas.microsoft.com/office/powerpoint/2010/main" val="108176047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ólo el título">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CR"/>
          </a:p>
        </p:txBody>
      </p:sp>
      <p:sp>
        <p:nvSpPr>
          <p:cNvPr id="3" name="3 Marcador de fecha"/>
          <p:cNvSpPr>
            <a:spLocks noGrp="1"/>
          </p:cNvSpPr>
          <p:nvPr>
            <p:ph type="dt" sz="half" idx="10"/>
          </p:nvPr>
        </p:nvSpPr>
        <p:spPr/>
        <p:txBody>
          <a:bodyPr/>
          <a:lstStyle>
            <a:lvl1pPr>
              <a:defRPr/>
            </a:lvl1pPr>
          </a:lstStyle>
          <a:p>
            <a:pPr>
              <a:defRPr/>
            </a:pPr>
            <a:fld id="{0DB9E5A7-327F-4E55-BEBA-7CDE586B666C}" type="datetimeFigureOut">
              <a:rPr lang="es-CR"/>
              <a:pPr>
                <a:defRPr/>
              </a:pPr>
              <a:t>14/01/2014</a:t>
            </a:fld>
            <a:endParaRPr lang="es-CR"/>
          </a:p>
        </p:txBody>
      </p:sp>
      <p:sp>
        <p:nvSpPr>
          <p:cNvPr id="4" name="4 Marcador de pie de página"/>
          <p:cNvSpPr>
            <a:spLocks noGrp="1"/>
          </p:cNvSpPr>
          <p:nvPr>
            <p:ph type="ftr" sz="quarter" idx="11"/>
          </p:nvPr>
        </p:nvSpPr>
        <p:spPr/>
        <p:txBody>
          <a:bodyPr/>
          <a:lstStyle>
            <a:lvl1pPr>
              <a:defRPr/>
            </a:lvl1pPr>
          </a:lstStyle>
          <a:p>
            <a:pPr>
              <a:defRPr/>
            </a:pPr>
            <a:endParaRPr lang="es-CR"/>
          </a:p>
        </p:txBody>
      </p:sp>
      <p:sp>
        <p:nvSpPr>
          <p:cNvPr id="5" name="5 Marcador de número de diapositiva"/>
          <p:cNvSpPr>
            <a:spLocks noGrp="1"/>
          </p:cNvSpPr>
          <p:nvPr>
            <p:ph type="sldNum" sz="quarter" idx="12"/>
          </p:nvPr>
        </p:nvSpPr>
        <p:spPr/>
        <p:txBody>
          <a:bodyPr/>
          <a:lstStyle>
            <a:lvl1pPr>
              <a:defRPr/>
            </a:lvl1pPr>
          </a:lstStyle>
          <a:p>
            <a:pPr>
              <a:defRPr/>
            </a:pPr>
            <a:fld id="{4070FCD7-72F7-4679-8066-2DDC6867EE1D}" type="slidenum">
              <a:rPr lang="es-CR"/>
              <a:pPr>
                <a:defRPr/>
              </a:pPr>
              <a:t>‹Nº›</a:t>
            </a:fld>
            <a:endParaRPr lang="es-CR"/>
          </a:p>
        </p:txBody>
      </p:sp>
    </p:spTree>
    <p:extLst>
      <p:ext uri="{BB962C8B-B14F-4D97-AF65-F5344CB8AC3E}">
        <p14:creationId xmlns:p14="http://schemas.microsoft.com/office/powerpoint/2010/main" val="254002885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3 Marcador de fecha"/>
          <p:cNvSpPr>
            <a:spLocks noGrp="1"/>
          </p:cNvSpPr>
          <p:nvPr>
            <p:ph type="dt" sz="half" idx="10"/>
          </p:nvPr>
        </p:nvSpPr>
        <p:spPr/>
        <p:txBody>
          <a:bodyPr/>
          <a:lstStyle>
            <a:lvl1pPr>
              <a:defRPr/>
            </a:lvl1pPr>
          </a:lstStyle>
          <a:p>
            <a:pPr>
              <a:defRPr/>
            </a:pPr>
            <a:fld id="{E916095D-9891-4A77-A0A1-649825A775F0}" type="datetimeFigureOut">
              <a:rPr lang="es-CR"/>
              <a:pPr>
                <a:defRPr/>
              </a:pPr>
              <a:t>14/01/2014</a:t>
            </a:fld>
            <a:endParaRPr lang="es-CR"/>
          </a:p>
        </p:txBody>
      </p:sp>
      <p:sp>
        <p:nvSpPr>
          <p:cNvPr id="3" name="4 Marcador de pie de página"/>
          <p:cNvSpPr>
            <a:spLocks noGrp="1"/>
          </p:cNvSpPr>
          <p:nvPr>
            <p:ph type="ftr" sz="quarter" idx="11"/>
          </p:nvPr>
        </p:nvSpPr>
        <p:spPr/>
        <p:txBody>
          <a:bodyPr/>
          <a:lstStyle>
            <a:lvl1pPr>
              <a:defRPr/>
            </a:lvl1pPr>
          </a:lstStyle>
          <a:p>
            <a:pPr>
              <a:defRPr/>
            </a:pPr>
            <a:endParaRPr lang="es-CR"/>
          </a:p>
        </p:txBody>
      </p:sp>
      <p:sp>
        <p:nvSpPr>
          <p:cNvPr id="4" name="5 Marcador de número de diapositiva"/>
          <p:cNvSpPr>
            <a:spLocks noGrp="1"/>
          </p:cNvSpPr>
          <p:nvPr>
            <p:ph type="sldNum" sz="quarter" idx="12"/>
          </p:nvPr>
        </p:nvSpPr>
        <p:spPr/>
        <p:txBody>
          <a:bodyPr/>
          <a:lstStyle>
            <a:lvl1pPr>
              <a:defRPr/>
            </a:lvl1pPr>
          </a:lstStyle>
          <a:p>
            <a:pPr>
              <a:defRPr/>
            </a:pPr>
            <a:fld id="{56C03530-1EC1-4615-B6F1-8C1F875E946D}" type="slidenum">
              <a:rPr lang="es-CR"/>
              <a:pPr>
                <a:defRPr/>
              </a:pPr>
              <a:t>‹Nº›</a:t>
            </a:fld>
            <a:endParaRPr lang="es-CR"/>
          </a:p>
        </p:txBody>
      </p:sp>
    </p:spTree>
    <p:extLst>
      <p:ext uri="{BB962C8B-B14F-4D97-AF65-F5344CB8AC3E}">
        <p14:creationId xmlns:p14="http://schemas.microsoft.com/office/powerpoint/2010/main" val="235463838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457200" y="273050"/>
            <a:ext cx="3008313" cy="1162050"/>
          </a:xfrm>
        </p:spPr>
        <p:txBody>
          <a:bodyPr anchor="b"/>
          <a:lstStyle>
            <a:lvl1pPr algn="l">
              <a:defRPr sz="2000" b="1"/>
            </a:lvl1pPr>
          </a:lstStyle>
          <a:p>
            <a:r>
              <a:rPr lang="es-ES" smtClean="0"/>
              <a:t>Haga clic para modificar el estilo de título del patrón</a:t>
            </a:r>
            <a:endParaRPr lang="es-CR"/>
          </a:p>
        </p:txBody>
      </p:sp>
      <p:sp>
        <p:nvSpPr>
          <p:cNvPr id="3" name="2 Marcador de contenido"/>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CR"/>
          </a:p>
        </p:txBody>
      </p:sp>
      <p:sp>
        <p:nvSpPr>
          <p:cNvPr id="4" name="3 Marcador de texto"/>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smtClean="0"/>
              <a:t>Haga clic para modificar el estilo de texto del patrón</a:t>
            </a:r>
          </a:p>
        </p:txBody>
      </p:sp>
      <p:sp>
        <p:nvSpPr>
          <p:cNvPr id="5" name="3 Marcador de fecha"/>
          <p:cNvSpPr>
            <a:spLocks noGrp="1"/>
          </p:cNvSpPr>
          <p:nvPr>
            <p:ph type="dt" sz="half" idx="10"/>
          </p:nvPr>
        </p:nvSpPr>
        <p:spPr/>
        <p:txBody>
          <a:bodyPr/>
          <a:lstStyle>
            <a:lvl1pPr>
              <a:defRPr/>
            </a:lvl1pPr>
          </a:lstStyle>
          <a:p>
            <a:pPr>
              <a:defRPr/>
            </a:pPr>
            <a:fld id="{A5FF1AE5-85C9-49CF-AD71-3447E37711D7}" type="datetimeFigureOut">
              <a:rPr lang="es-CR"/>
              <a:pPr>
                <a:defRPr/>
              </a:pPr>
              <a:t>14/01/2014</a:t>
            </a:fld>
            <a:endParaRPr lang="es-CR"/>
          </a:p>
        </p:txBody>
      </p:sp>
      <p:sp>
        <p:nvSpPr>
          <p:cNvPr id="6" name="4 Marcador de pie de página"/>
          <p:cNvSpPr>
            <a:spLocks noGrp="1"/>
          </p:cNvSpPr>
          <p:nvPr>
            <p:ph type="ftr" sz="quarter" idx="11"/>
          </p:nvPr>
        </p:nvSpPr>
        <p:spPr/>
        <p:txBody>
          <a:bodyPr/>
          <a:lstStyle>
            <a:lvl1pPr>
              <a:defRPr/>
            </a:lvl1pPr>
          </a:lstStyle>
          <a:p>
            <a:pPr>
              <a:defRPr/>
            </a:pPr>
            <a:endParaRPr lang="es-CR"/>
          </a:p>
        </p:txBody>
      </p:sp>
      <p:sp>
        <p:nvSpPr>
          <p:cNvPr id="7" name="5 Marcador de número de diapositiva"/>
          <p:cNvSpPr>
            <a:spLocks noGrp="1"/>
          </p:cNvSpPr>
          <p:nvPr>
            <p:ph type="sldNum" sz="quarter" idx="12"/>
          </p:nvPr>
        </p:nvSpPr>
        <p:spPr/>
        <p:txBody>
          <a:bodyPr/>
          <a:lstStyle>
            <a:lvl1pPr>
              <a:defRPr/>
            </a:lvl1pPr>
          </a:lstStyle>
          <a:p>
            <a:pPr>
              <a:defRPr/>
            </a:pPr>
            <a:fld id="{29A42AE1-C3C9-4412-8D40-87CA310DED18}" type="slidenum">
              <a:rPr lang="es-CR"/>
              <a:pPr>
                <a:defRPr/>
              </a:pPr>
              <a:t>‹Nº›</a:t>
            </a:fld>
            <a:endParaRPr lang="es-CR"/>
          </a:p>
        </p:txBody>
      </p:sp>
    </p:spTree>
    <p:extLst>
      <p:ext uri="{BB962C8B-B14F-4D97-AF65-F5344CB8AC3E}">
        <p14:creationId xmlns:p14="http://schemas.microsoft.com/office/powerpoint/2010/main" val="305952689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1792288" y="4800600"/>
            <a:ext cx="5486400" cy="566738"/>
          </a:xfrm>
        </p:spPr>
        <p:txBody>
          <a:bodyPr anchor="b"/>
          <a:lstStyle>
            <a:lvl1pPr algn="l">
              <a:defRPr sz="2000" b="1"/>
            </a:lvl1pPr>
          </a:lstStyle>
          <a:p>
            <a:r>
              <a:rPr lang="es-ES" smtClean="0"/>
              <a:t>Haga clic para modificar el estilo de título del patrón</a:t>
            </a:r>
            <a:endParaRPr lang="es-CR"/>
          </a:p>
        </p:txBody>
      </p:sp>
      <p:sp>
        <p:nvSpPr>
          <p:cNvPr id="3" name="2 Marcador de posición de imagen"/>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s-CR" noProof="0"/>
          </a:p>
        </p:txBody>
      </p:sp>
      <p:sp>
        <p:nvSpPr>
          <p:cNvPr id="4" name="3 Marcador de texto"/>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smtClean="0"/>
              <a:t>Haga clic para modificar el estilo de texto del patrón</a:t>
            </a:r>
          </a:p>
        </p:txBody>
      </p:sp>
      <p:sp>
        <p:nvSpPr>
          <p:cNvPr id="5" name="3 Marcador de fecha"/>
          <p:cNvSpPr>
            <a:spLocks noGrp="1"/>
          </p:cNvSpPr>
          <p:nvPr>
            <p:ph type="dt" sz="half" idx="10"/>
          </p:nvPr>
        </p:nvSpPr>
        <p:spPr/>
        <p:txBody>
          <a:bodyPr/>
          <a:lstStyle>
            <a:lvl1pPr>
              <a:defRPr/>
            </a:lvl1pPr>
          </a:lstStyle>
          <a:p>
            <a:pPr>
              <a:defRPr/>
            </a:pPr>
            <a:fld id="{F91A827A-2AC9-4F10-96B7-1BCC5E734B2D}" type="datetimeFigureOut">
              <a:rPr lang="es-CR"/>
              <a:pPr>
                <a:defRPr/>
              </a:pPr>
              <a:t>14/01/2014</a:t>
            </a:fld>
            <a:endParaRPr lang="es-CR"/>
          </a:p>
        </p:txBody>
      </p:sp>
      <p:sp>
        <p:nvSpPr>
          <p:cNvPr id="6" name="4 Marcador de pie de página"/>
          <p:cNvSpPr>
            <a:spLocks noGrp="1"/>
          </p:cNvSpPr>
          <p:nvPr>
            <p:ph type="ftr" sz="quarter" idx="11"/>
          </p:nvPr>
        </p:nvSpPr>
        <p:spPr/>
        <p:txBody>
          <a:bodyPr/>
          <a:lstStyle>
            <a:lvl1pPr>
              <a:defRPr/>
            </a:lvl1pPr>
          </a:lstStyle>
          <a:p>
            <a:pPr>
              <a:defRPr/>
            </a:pPr>
            <a:endParaRPr lang="es-CR"/>
          </a:p>
        </p:txBody>
      </p:sp>
      <p:sp>
        <p:nvSpPr>
          <p:cNvPr id="7" name="5 Marcador de número de diapositiva"/>
          <p:cNvSpPr>
            <a:spLocks noGrp="1"/>
          </p:cNvSpPr>
          <p:nvPr>
            <p:ph type="sldNum" sz="quarter" idx="12"/>
          </p:nvPr>
        </p:nvSpPr>
        <p:spPr/>
        <p:txBody>
          <a:bodyPr/>
          <a:lstStyle>
            <a:lvl1pPr>
              <a:defRPr/>
            </a:lvl1pPr>
          </a:lstStyle>
          <a:p>
            <a:pPr>
              <a:defRPr/>
            </a:pPr>
            <a:fld id="{E85C9531-318C-4763-8EBB-DD28EC06BDE7}" type="slidenum">
              <a:rPr lang="es-CR"/>
              <a:pPr>
                <a:defRPr/>
              </a:pPr>
              <a:t>‹Nº›</a:t>
            </a:fld>
            <a:endParaRPr lang="es-CR"/>
          </a:p>
        </p:txBody>
      </p:sp>
    </p:spTree>
    <p:extLst>
      <p:ext uri="{BB962C8B-B14F-4D97-AF65-F5344CB8AC3E}">
        <p14:creationId xmlns:p14="http://schemas.microsoft.com/office/powerpoint/2010/main" val="174234708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0">
          <a:blip r:embed="rId13" cstate="print">
            <a:lum/>
          </a:blip>
          <a:srcRect/>
          <a:stretch>
            <a:fillRect t="-3000" b="-3000"/>
          </a:stretch>
        </a:blipFill>
        <a:effectLst/>
      </p:bgPr>
    </p:bg>
    <p:spTree>
      <p:nvGrpSpPr>
        <p:cNvPr id="1" name=""/>
        <p:cNvGrpSpPr/>
        <p:nvPr/>
      </p:nvGrpSpPr>
      <p:grpSpPr>
        <a:xfrm>
          <a:off x="0" y="0"/>
          <a:ext cx="0" cy="0"/>
          <a:chOff x="0" y="0"/>
          <a:chExt cx="0" cy="0"/>
        </a:xfrm>
      </p:grpSpPr>
      <p:sp>
        <p:nvSpPr>
          <p:cNvPr id="1026" name="1 Marcador de título"/>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s-ES" altLang="es-MX" smtClean="0"/>
              <a:t>Haga clic para modificar el estilo de título del patrón</a:t>
            </a:r>
            <a:endParaRPr lang="es-CR" altLang="es-MX" smtClean="0"/>
          </a:p>
        </p:txBody>
      </p:sp>
      <p:sp>
        <p:nvSpPr>
          <p:cNvPr id="1027" name="2 Marcador de texto"/>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s-ES" altLang="es-MX" smtClean="0"/>
              <a:t>Haga clic para modificar el estilo de texto del patrón</a:t>
            </a:r>
          </a:p>
          <a:p>
            <a:pPr lvl="1"/>
            <a:r>
              <a:rPr lang="es-ES" altLang="es-MX" smtClean="0"/>
              <a:t>Segundo nivel</a:t>
            </a:r>
          </a:p>
          <a:p>
            <a:pPr lvl="2"/>
            <a:r>
              <a:rPr lang="es-ES" altLang="es-MX" smtClean="0"/>
              <a:t>Tercer nivel</a:t>
            </a:r>
          </a:p>
          <a:p>
            <a:pPr lvl="3"/>
            <a:r>
              <a:rPr lang="es-ES" altLang="es-MX" smtClean="0"/>
              <a:t>Cuarto nivel</a:t>
            </a:r>
          </a:p>
          <a:p>
            <a:pPr lvl="4"/>
            <a:r>
              <a:rPr lang="es-ES" altLang="es-MX" smtClean="0"/>
              <a:t>Quinto nivel</a:t>
            </a:r>
            <a:endParaRPr lang="es-CR" altLang="es-MX" smtClean="0"/>
          </a:p>
        </p:txBody>
      </p:sp>
      <p:sp>
        <p:nvSpPr>
          <p:cNvPr id="4" name="3 Marcador de fecha"/>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fontAlgn="auto">
              <a:spcBef>
                <a:spcPts val="0"/>
              </a:spcBef>
              <a:spcAft>
                <a:spcPts val="0"/>
              </a:spcAft>
              <a:defRPr sz="1200">
                <a:solidFill>
                  <a:schemeClr val="tx1">
                    <a:tint val="75000"/>
                  </a:schemeClr>
                </a:solidFill>
                <a:latin typeface="+mn-lt"/>
                <a:cs typeface="+mn-cs"/>
              </a:defRPr>
            </a:lvl1pPr>
          </a:lstStyle>
          <a:p>
            <a:pPr>
              <a:defRPr/>
            </a:pPr>
            <a:fld id="{ABD0A387-7B22-4E3A-AB57-4B837D4601E4}" type="datetimeFigureOut">
              <a:rPr lang="es-CR"/>
              <a:pPr>
                <a:defRPr/>
              </a:pPr>
              <a:t>14/01/2014</a:t>
            </a:fld>
            <a:endParaRPr lang="es-CR"/>
          </a:p>
        </p:txBody>
      </p:sp>
      <p:sp>
        <p:nvSpPr>
          <p:cNvPr id="5" name="4 Marcador de pie de página"/>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cs typeface="+mn-cs"/>
              </a:defRPr>
            </a:lvl1pPr>
          </a:lstStyle>
          <a:p>
            <a:pPr>
              <a:defRPr/>
            </a:pPr>
            <a:endParaRPr lang="es-CR"/>
          </a:p>
        </p:txBody>
      </p:sp>
      <p:sp>
        <p:nvSpPr>
          <p:cNvPr id="6" name="5 Marcador de número de diapositiva"/>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fontAlgn="auto">
              <a:spcBef>
                <a:spcPts val="0"/>
              </a:spcBef>
              <a:spcAft>
                <a:spcPts val="0"/>
              </a:spcAft>
              <a:defRPr sz="1200">
                <a:solidFill>
                  <a:schemeClr val="tx1">
                    <a:tint val="75000"/>
                  </a:schemeClr>
                </a:solidFill>
                <a:latin typeface="+mn-lt"/>
                <a:cs typeface="+mn-cs"/>
              </a:defRPr>
            </a:lvl1pPr>
          </a:lstStyle>
          <a:p>
            <a:pPr>
              <a:defRPr/>
            </a:pPr>
            <a:fld id="{A04F2027-CECF-4E18-A20B-FC1BC39C2CB0}" type="slidenum">
              <a:rPr lang="es-CR"/>
              <a:pPr>
                <a:defRPr/>
              </a:pPr>
              <a:t>‹Nº›</a:t>
            </a:fld>
            <a:endParaRPr lang="es-C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s-C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wav"/><Relationship Id="rId1" Type="http://schemas.microsoft.com/office/2007/relationships/media" Target="../media/media1.wav"/><Relationship Id="rId4" Type="http://schemas.openxmlformats.org/officeDocument/2006/relationships/image" Target="../media/image2.pn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wav"/><Relationship Id="rId1" Type="http://schemas.microsoft.com/office/2007/relationships/media" Target="../media/media2.wav"/><Relationship Id="rId4" Type="http://schemas.openxmlformats.org/officeDocument/2006/relationships/image" Target="../media/image2.pn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wav"/><Relationship Id="rId1" Type="http://schemas.microsoft.com/office/2007/relationships/media" Target="../media/media3.wav"/><Relationship Id="rId4" Type="http://schemas.openxmlformats.org/officeDocument/2006/relationships/image" Target="../media/image2.png"/></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wav"/><Relationship Id="rId1" Type="http://schemas.microsoft.com/office/2007/relationships/media" Target="../media/media4.wav"/><Relationship Id="rId4" Type="http://schemas.openxmlformats.org/officeDocument/2006/relationships/image" Target="../media/image2.png"/></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5.wav"/><Relationship Id="rId1" Type="http://schemas.microsoft.com/office/2007/relationships/media" Target="../media/media5.wav"/><Relationship Id="rId4" Type="http://schemas.openxmlformats.org/officeDocument/2006/relationships/image" Target="../media/image2.png"/></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6.wav"/><Relationship Id="rId1" Type="http://schemas.microsoft.com/office/2007/relationships/media" Target="../media/media6.wav"/><Relationship Id="rId4" Type="http://schemas.openxmlformats.org/officeDocument/2006/relationships/image" Target="../media/image2.png"/></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7.wav"/><Relationship Id="rId1" Type="http://schemas.microsoft.com/office/2007/relationships/media" Target="../media/media7.wav"/><Relationship Id="rId4" Type="http://schemas.openxmlformats.org/officeDocument/2006/relationships/image" Target="../media/image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1 Título"/>
          <p:cNvSpPr>
            <a:spLocks noGrp="1"/>
          </p:cNvSpPr>
          <p:nvPr>
            <p:ph type="title"/>
          </p:nvPr>
        </p:nvSpPr>
        <p:spPr>
          <a:xfrm>
            <a:off x="395288" y="1196975"/>
            <a:ext cx="8229600" cy="633413"/>
          </a:xfrm>
        </p:spPr>
        <p:txBody>
          <a:bodyPr/>
          <a:lstStyle/>
          <a:p>
            <a:r>
              <a:rPr lang="es-CR" altLang="es-MX" smtClean="0"/>
              <a:t>Ejemplo</a:t>
            </a:r>
          </a:p>
        </p:txBody>
      </p:sp>
      <p:sp>
        <p:nvSpPr>
          <p:cNvPr id="3" name="2 Marcador de contenido"/>
          <p:cNvSpPr>
            <a:spLocks noGrp="1"/>
          </p:cNvSpPr>
          <p:nvPr>
            <p:ph idx="1"/>
          </p:nvPr>
        </p:nvSpPr>
        <p:spPr>
          <a:xfrm>
            <a:off x="457200" y="1916113"/>
            <a:ext cx="8229600" cy="4210050"/>
          </a:xfrm>
        </p:spPr>
        <p:txBody>
          <a:bodyPr/>
          <a:lstStyle/>
          <a:p>
            <a:r>
              <a:rPr lang="es-CR" altLang="es-MX" sz="2400" dirty="0" smtClean="0"/>
              <a:t>2. Un proyecto que consiste en la implementación de un sistema de información para la generación de reportes automáticos, está enfrentando serios problemas porque un grupo de ambientalistas no están de acuerdo con la forma en que se está tratando al personal de ese proyecto. ¿Quién es el principal responsable de gestionar la participación en el proyecto de ese grupo de ambientalistas?</a:t>
            </a:r>
          </a:p>
          <a:p>
            <a:pPr lvl="1"/>
            <a:r>
              <a:rPr lang="es-CR" altLang="es-MX" sz="2400" b="1" dirty="0" smtClean="0"/>
              <a:t>A. El Director del proyecto</a:t>
            </a:r>
          </a:p>
          <a:p>
            <a:pPr lvl="1"/>
            <a:r>
              <a:rPr lang="es-CR" altLang="es-MX" sz="2400" dirty="0" smtClean="0"/>
              <a:t>B. El Patrocinador</a:t>
            </a:r>
          </a:p>
          <a:p>
            <a:pPr lvl="1"/>
            <a:r>
              <a:rPr lang="es-CR" altLang="es-MX" sz="2400" dirty="0" smtClean="0"/>
              <a:t>C. Los empleados de la empresa</a:t>
            </a:r>
          </a:p>
          <a:p>
            <a:pPr lvl="1"/>
            <a:r>
              <a:rPr lang="es-CR" altLang="es-MX" sz="2400" dirty="0" smtClean="0"/>
              <a:t>D. Greenpeace</a:t>
            </a:r>
          </a:p>
        </p:txBody>
      </p:sp>
      <p:pic>
        <p:nvPicPr>
          <p:cNvPr id="7" name="6 Audio">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18500" y="6032500"/>
            <a:ext cx="609600" cy="6096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56035"/>
    </mc:Choice>
    <mc:Fallback>
      <p:transition spd="slow" advTm="5603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1 Título"/>
          <p:cNvSpPr>
            <a:spLocks noGrp="1"/>
          </p:cNvSpPr>
          <p:nvPr>
            <p:ph type="title"/>
          </p:nvPr>
        </p:nvSpPr>
        <p:spPr>
          <a:xfrm>
            <a:off x="395288" y="1196975"/>
            <a:ext cx="8229600" cy="633413"/>
          </a:xfrm>
        </p:spPr>
        <p:txBody>
          <a:bodyPr/>
          <a:lstStyle/>
          <a:p>
            <a:r>
              <a:rPr lang="es-CR" altLang="es-MX" smtClean="0"/>
              <a:t>Ejemplo</a:t>
            </a:r>
          </a:p>
        </p:txBody>
      </p:sp>
      <p:sp>
        <p:nvSpPr>
          <p:cNvPr id="3" name="2 Marcador de contenido"/>
          <p:cNvSpPr>
            <a:spLocks noGrp="1"/>
          </p:cNvSpPr>
          <p:nvPr>
            <p:ph idx="1"/>
          </p:nvPr>
        </p:nvSpPr>
        <p:spPr>
          <a:xfrm>
            <a:off x="457200" y="1916113"/>
            <a:ext cx="8229600" cy="4210050"/>
          </a:xfrm>
        </p:spPr>
        <p:txBody>
          <a:bodyPr/>
          <a:lstStyle/>
          <a:p>
            <a:r>
              <a:rPr lang="es-CR" altLang="es-MX" sz="2400" dirty="0" smtClean="0"/>
              <a:t>4. En su proyecto ya han finalizado de identificar a todos los interesados agregando información sobre sus roles, </a:t>
            </a:r>
            <a:r>
              <a:rPr lang="es-CR" altLang="es-MX" sz="2400" dirty="0" smtClean="0"/>
              <a:t>áreas de conocimiento y necesidades y expectativas. </a:t>
            </a:r>
            <a:r>
              <a:rPr lang="es-CR" altLang="es-MX" sz="2400" dirty="0" smtClean="0"/>
              <a:t>¿Cuál debería ser el próximo paso?</a:t>
            </a:r>
          </a:p>
          <a:p>
            <a:pPr lvl="1"/>
            <a:r>
              <a:rPr lang="es-CR" altLang="es-MX" sz="2000" b="1" dirty="0" smtClean="0"/>
              <a:t>A. Clasificar a los interesados según su influencia, intereses y participación.</a:t>
            </a:r>
          </a:p>
          <a:p>
            <a:pPr lvl="1"/>
            <a:r>
              <a:rPr lang="es-CR" altLang="es-MX" sz="2000" dirty="0" smtClean="0"/>
              <a:t>B. Evaluar cómo podrían influir los interesados en el proyecto</a:t>
            </a:r>
          </a:p>
          <a:p>
            <a:pPr lvl="1"/>
            <a:r>
              <a:rPr lang="es-CR" altLang="es-MX" sz="2000" dirty="0" smtClean="0"/>
              <a:t>C. Controlar la participación de los interesados en el proyecto</a:t>
            </a:r>
          </a:p>
          <a:p>
            <a:pPr lvl="1"/>
            <a:r>
              <a:rPr lang="es-CR" altLang="es-MX" sz="2000" dirty="0" smtClean="0"/>
              <a:t>D. Definir la mejor estrategia de comunicaciones con cada grupo de interesados</a:t>
            </a:r>
          </a:p>
        </p:txBody>
      </p:sp>
      <p:pic>
        <p:nvPicPr>
          <p:cNvPr id="4" name="3 Audio">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18500" y="6032500"/>
            <a:ext cx="609600" cy="6096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31865"/>
    </mc:Choice>
    <mc:Fallback>
      <p:transition spd="slow" advTm="3186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1 Título"/>
          <p:cNvSpPr>
            <a:spLocks noGrp="1"/>
          </p:cNvSpPr>
          <p:nvPr>
            <p:ph type="title"/>
          </p:nvPr>
        </p:nvSpPr>
        <p:spPr>
          <a:xfrm>
            <a:off x="395288" y="1196975"/>
            <a:ext cx="8229600" cy="633413"/>
          </a:xfrm>
        </p:spPr>
        <p:txBody>
          <a:bodyPr/>
          <a:lstStyle/>
          <a:p>
            <a:r>
              <a:rPr lang="es-CR" altLang="es-MX" smtClean="0"/>
              <a:t>Ejemplo</a:t>
            </a:r>
          </a:p>
        </p:txBody>
      </p:sp>
      <p:sp>
        <p:nvSpPr>
          <p:cNvPr id="3" name="2 Marcador de contenido"/>
          <p:cNvSpPr>
            <a:spLocks noGrp="1"/>
          </p:cNvSpPr>
          <p:nvPr>
            <p:ph idx="1"/>
          </p:nvPr>
        </p:nvSpPr>
        <p:spPr>
          <a:xfrm>
            <a:off x="457200" y="1916113"/>
            <a:ext cx="8229600" cy="4210050"/>
          </a:xfrm>
        </p:spPr>
        <p:txBody>
          <a:bodyPr/>
          <a:lstStyle/>
          <a:p>
            <a:r>
              <a:rPr lang="es-CR" altLang="es-MX" sz="2400" dirty="0" smtClean="0"/>
              <a:t>5. Hay un grupo de interesados que están bloqueando los avances de un proyecto de desarrollo de software. Se ha detectado que estos interesados se resisten a colaborar y lo deseable es que se integren al proyecto. Por su parte, si bien tienen bajo poder para influir en el proyecto, están muy interesados en el mismo. ¿Qué sería lo más recomendable para tratar a este grupo de interesados?</a:t>
            </a:r>
          </a:p>
          <a:p>
            <a:pPr lvl="1"/>
            <a:r>
              <a:rPr lang="es-CR" altLang="es-MX" sz="2000" dirty="0" smtClean="0"/>
              <a:t>A. Gestionarlos de cerca</a:t>
            </a:r>
          </a:p>
          <a:p>
            <a:pPr lvl="1"/>
            <a:r>
              <a:rPr lang="es-CR" altLang="es-MX" sz="2000" dirty="0" smtClean="0"/>
              <a:t>B. Mantenerlos satisfechos</a:t>
            </a:r>
          </a:p>
          <a:p>
            <a:pPr lvl="1"/>
            <a:r>
              <a:rPr lang="es-CR" altLang="es-MX" sz="2000" b="1" dirty="0" smtClean="0"/>
              <a:t>C. Mantenerlos informados</a:t>
            </a:r>
          </a:p>
          <a:p>
            <a:pPr lvl="1"/>
            <a:r>
              <a:rPr lang="es-CR" altLang="es-MX" sz="2000" dirty="0" smtClean="0"/>
              <a:t>D. Monitorearlos por </a:t>
            </a:r>
            <a:r>
              <a:rPr lang="es-CR" altLang="es-MX" sz="1800" dirty="0" smtClean="0"/>
              <a:t>si cambia su nivel de influencia o interés</a:t>
            </a:r>
          </a:p>
        </p:txBody>
      </p:sp>
      <p:pic>
        <p:nvPicPr>
          <p:cNvPr id="4" name="3 Audio">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18500" y="6032500"/>
            <a:ext cx="609600" cy="6096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78382"/>
    </mc:Choice>
    <mc:Fallback>
      <p:transition spd="slow" advTm="7838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1 Título"/>
          <p:cNvSpPr>
            <a:spLocks noGrp="1"/>
          </p:cNvSpPr>
          <p:nvPr>
            <p:ph type="title"/>
          </p:nvPr>
        </p:nvSpPr>
        <p:spPr>
          <a:xfrm>
            <a:off x="395288" y="1196975"/>
            <a:ext cx="8229600" cy="633413"/>
          </a:xfrm>
        </p:spPr>
        <p:txBody>
          <a:bodyPr/>
          <a:lstStyle/>
          <a:p>
            <a:r>
              <a:rPr lang="es-CR" altLang="es-MX" smtClean="0"/>
              <a:t>Ejemplo</a:t>
            </a:r>
          </a:p>
        </p:txBody>
      </p:sp>
      <p:sp>
        <p:nvSpPr>
          <p:cNvPr id="3" name="2 Marcador de contenido"/>
          <p:cNvSpPr>
            <a:spLocks noGrp="1"/>
          </p:cNvSpPr>
          <p:nvPr>
            <p:ph idx="1"/>
          </p:nvPr>
        </p:nvSpPr>
        <p:spPr>
          <a:xfrm>
            <a:off x="457200" y="1916113"/>
            <a:ext cx="8229600" cy="4210050"/>
          </a:xfrm>
        </p:spPr>
        <p:txBody>
          <a:bodyPr/>
          <a:lstStyle/>
          <a:p>
            <a:r>
              <a:rPr lang="es-CR" altLang="es-MX" sz="2000" dirty="0" smtClean="0"/>
              <a:t>6. En un proyecto para la construcción de un puente, se desviará un río hasta que finalice el proyecto. Un grupo de campesinos que vive cercano al proyecto han sido identificados como interesados. Se ha intentado hablar en varias oportunidades con estos campesinos, pero ellos no quieren cooperar con el proyecto, no están interesados en el mismo y tampoco pueden influir de alguna forma. ¿Cuál debería ser la mejor estrategia?</a:t>
            </a:r>
          </a:p>
          <a:p>
            <a:pPr lvl="1"/>
            <a:r>
              <a:rPr lang="es-CR" altLang="es-MX" sz="1800" dirty="0" smtClean="0"/>
              <a:t>A. Darles trabajo en el proyecto</a:t>
            </a:r>
          </a:p>
          <a:p>
            <a:pPr lvl="1"/>
            <a:r>
              <a:rPr lang="es-CR" altLang="es-MX" sz="1800" dirty="0" smtClean="0"/>
              <a:t>B. Enviarles una carta documento informando de los impactos del proyecto</a:t>
            </a:r>
          </a:p>
          <a:p>
            <a:pPr lvl="1"/>
            <a:r>
              <a:rPr lang="es-CR" altLang="es-MX" sz="1800" dirty="0" smtClean="0"/>
              <a:t>C. Enseñarles herramientas sobre dirección de proyectos</a:t>
            </a:r>
          </a:p>
          <a:p>
            <a:pPr lvl="1"/>
            <a:r>
              <a:rPr lang="es-CR" altLang="es-MX" sz="1800" b="1" dirty="0" smtClean="0"/>
              <a:t>D. Mantener un seguimiento constante por si cambia su estado de cooperación y/o impacto</a:t>
            </a:r>
          </a:p>
        </p:txBody>
      </p:sp>
      <p:pic>
        <p:nvPicPr>
          <p:cNvPr id="2" name="1 Audio">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18500" y="6032500"/>
            <a:ext cx="609600" cy="6096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84998"/>
    </mc:Choice>
    <mc:Fallback>
      <p:transition spd="slow" advTm="8499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1 Título"/>
          <p:cNvSpPr>
            <a:spLocks noGrp="1"/>
          </p:cNvSpPr>
          <p:nvPr>
            <p:ph type="title"/>
          </p:nvPr>
        </p:nvSpPr>
        <p:spPr>
          <a:xfrm>
            <a:off x="395288" y="1196975"/>
            <a:ext cx="8229600" cy="633413"/>
          </a:xfrm>
        </p:spPr>
        <p:txBody>
          <a:bodyPr/>
          <a:lstStyle/>
          <a:p>
            <a:r>
              <a:rPr lang="es-CR" altLang="es-MX" smtClean="0"/>
              <a:t>Ejemplo</a:t>
            </a:r>
          </a:p>
        </p:txBody>
      </p:sp>
      <p:sp>
        <p:nvSpPr>
          <p:cNvPr id="3" name="2 Marcador de contenido"/>
          <p:cNvSpPr>
            <a:spLocks noGrp="1"/>
          </p:cNvSpPr>
          <p:nvPr>
            <p:ph idx="1"/>
          </p:nvPr>
        </p:nvSpPr>
        <p:spPr>
          <a:xfrm>
            <a:off x="457200" y="1916113"/>
            <a:ext cx="8229600" cy="4210050"/>
          </a:xfrm>
        </p:spPr>
        <p:txBody>
          <a:bodyPr/>
          <a:lstStyle/>
          <a:p>
            <a:r>
              <a:rPr lang="es-CR" altLang="es-MX" sz="2000" dirty="0" smtClean="0"/>
              <a:t>7. En un proyecto de generación de energía fotovoltaica que se encuentra en marcha, están habiendo conflictos entre los miembros del equipo y algunos representantes de la comunidad. ¿Qué debería hacer en su rol de director de proyectos?</a:t>
            </a:r>
          </a:p>
          <a:p>
            <a:pPr lvl="1"/>
            <a:r>
              <a:rPr lang="es-CR" altLang="es-MX" sz="1800" dirty="0" smtClean="0"/>
              <a:t>A. Involucrarse para gestionar las expectativas de los interesados para que todos tengan los mismos objetivos e intereses sobre el proyecto</a:t>
            </a:r>
          </a:p>
          <a:p>
            <a:pPr lvl="1"/>
            <a:r>
              <a:rPr lang="es-CR" altLang="es-MX" sz="1800" dirty="0" smtClean="0"/>
              <a:t>B. Resolver el conflicto en favor de los miembros del equipo ya que ellos son la clave para la gestión exitosa del proyecto</a:t>
            </a:r>
          </a:p>
          <a:p>
            <a:pPr lvl="1"/>
            <a:r>
              <a:rPr lang="es-CR" altLang="es-MX" sz="1800" b="1" dirty="0" smtClean="0"/>
              <a:t>C. Involucrarse para gestionar las expectativas de los interesados, considerando que cada grupo podría tener diferentes objetivos e intereses sobre el proyecto</a:t>
            </a:r>
          </a:p>
          <a:p>
            <a:pPr lvl="1"/>
            <a:r>
              <a:rPr lang="es-CR" altLang="es-MX" sz="1800" dirty="0" smtClean="0"/>
              <a:t>D. Resolver el conflicto en favor de la comunidad ya que ellos serán los consumidores finales de los entregables del proyecto</a:t>
            </a:r>
          </a:p>
        </p:txBody>
      </p:sp>
      <p:pic>
        <p:nvPicPr>
          <p:cNvPr id="2" name="1 Audio">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18500" y="6032500"/>
            <a:ext cx="609600" cy="6096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62579"/>
    </mc:Choice>
    <mc:Fallback>
      <p:transition spd="slow" advTm="6257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1 Título"/>
          <p:cNvSpPr>
            <a:spLocks noGrp="1"/>
          </p:cNvSpPr>
          <p:nvPr>
            <p:ph type="title"/>
          </p:nvPr>
        </p:nvSpPr>
        <p:spPr>
          <a:xfrm>
            <a:off x="395288" y="1196975"/>
            <a:ext cx="8229600" cy="503238"/>
          </a:xfrm>
        </p:spPr>
        <p:txBody>
          <a:bodyPr/>
          <a:lstStyle/>
          <a:p>
            <a:r>
              <a:rPr lang="es-CR" altLang="es-MX" smtClean="0"/>
              <a:t>Ejemplo</a:t>
            </a:r>
          </a:p>
        </p:txBody>
      </p:sp>
      <p:sp>
        <p:nvSpPr>
          <p:cNvPr id="3" name="2 Marcador de contenido"/>
          <p:cNvSpPr>
            <a:spLocks noGrp="1"/>
          </p:cNvSpPr>
          <p:nvPr>
            <p:ph idx="1"/>
          </p:nvPr>
        </p:nvSpPr>
        <p:spPr>
          <a:xfrm>
            <a:off x="457200" y="1773238"/>
            <a:ext cx="8229600" cy="4352925"/>
          </a:xfrm>
        </p:spPr>
        <p:txBody>
          <a:bodyPr/>
          <a:lstStyle/>
          <a:p>
            <a:r>
              <a:rPr lang="es-CR" altLang="es-MX" sz="2000" dirty="0" smtClean="0"/>
              <a:t>8. A usted lo han contratado como director de un proyecto, que ya está avanzado en un 50%, para reemplazar al antiguo director de proyecto que se fue a trabajar a otra empresa. En las reuniones con los miembros de su equipo hay varias discusiones y disconformidad de los interesados por las tareas que se están realizando. Usted descubre que en el pasado no se había participado a los interesados en las decisiones críticas del proyecto. El impacto de algunas de estas decisiones unipersonales del antiguo director del proyecto cambió significativamente el alcance del proyecto, sin que esto hubiera pasado por el comité integrado de cambios. ¿Qué debería hacer?</a:t>
            </a:r>
          </a:p>
          <a:p>
            <a:pPr lvl="1"/>
            <a:r>
              <a:rPr lang="es-CR" altLang="es-MX" sz="1800" dirty="0" smtClean="0"/>
              <a:t>A. Actualizar la EDT con el nuevo alcance</a:t>
            </a:r>
          </a:p>
          <a:p>
            <a:pPr lvl="1"/>
            <a:r>
              <a:rPr lang="es-CR" altLang="es-MX" sz="1800" dirty="0" smtClean="0"/>
              <a:t>B. Solicitar la aprobación de los antiguos cambios al comité de cambios</a:t>
            </a:r>
          </a:p>
          <a:p>
            <a:pPr lvl="1"/>
            <a:r>
              <a:rPr lang="es-CR" altLang="es-MX" sz="1800" dirty="0" smtClean="0"/>
              <a:t>C. Nada, avanzar con el proyecto para completar lo antes posible el restante 50%</a:t>
            </a:r>
          </a:p>
          <a:p>
            <a:pPr lvl="1"/>
            <a:r>
              <a:rPr lang="es-CR" altLang="es-MX" sz="1800" b="1" dirty="0" smtClean="0"/>
              <a:t>D. Notificar a los interesados y patrocinador que el alcance del proyecto ha sido modificado sin las autorizaciones formales que corresponden</a:t>
            </a:r>
          </a:p>
        </p:txBody>
      </p:sp>
      <p:pic>
        <p:nvPicPr>
          <p:cNvPr id="2" name="1 Audio">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18500" y="6032500"/>
            <a:ext cx="609600" cy="6096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99081"/>
    </mc:Choice>
    <mc:Fallback>
      <p:transition spd="slow" advTm="9908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1 Título"/>
          <p:cNvSpPr>
            <a:spLocks noGrp="1"/>
          </p:cNvSpPr>
          <p:nvPr>
            <p:ph type="title"/>
          </p:nvPr>
        </p:nvSpPr>
        <p:spPr>
          <a:xfrm>
            <a:off x="395288" y="1196975"/>
            <a:ext cx="8229600" cy="633413"/>
          </a:xfrm>
        </p:spPr>
        <p:txBody>
          <a:bodyPr/>
          <a:lstStyle/>
          <a:p>
            <a:r>
              <a:rPr lang="es-CR" altLang="es-MX" smtClean="0"/>
              <a:t>Ejemplo</a:t>
            </a:r>
          </a:p>
        </p:txBody>
      </p:sp>
      <p:sp>
        <p:nvSpPr>
          <p:cNvPr id="3" name="2 Marcador de contenido"/>
          <p:cNvSpPr>
            <a:spLocks noGrp="1"/>
          </p:cNvSpPr>
          <p:nvPr>
            <p:ph idx="1"/>
          </p:nvPr>
        </p:nvSpPr>
        <p:spPr>
          <a:xfrm>
            <a:off x="457200" y="1916113"/>
            <a:ext cx="8229600" cy="4210050"/>
          </a:xfrm>
        </p:spPr>
        <p:txBody>
          <a:bodyPr/>
          <a:lstStyle/>
          <a:p>
            <a:r>
              <a:rPr lang="es-CR" altLang="es-MX" sz="2400" dirty="0" smtClean="0"/>
              <a:t>9. Un proyecto de distribución de alimentos está en sus fases iniciales y los principales interesados no se han involucrado con ese proyecto. ¿Qué es lo mejor que debería hacer?</a:t>
            </a:r>
          </a:p>
          <a:p>
            <a:pPr lvl="1"/>
            <a:r>
              <a:rPr lang="es-CR" altLang="es-MX" sz="2000" b="1" dirty="0" smtClean="0"/>
              <a:t>A. Involucrar a los interesados más experimentados con un rol de liderazgo</a:t>
            </a:r>
          </a:p>
          <a:p>
            <a:pPr lvl="1"/>
            <a:r>
              <a:rPr lang="es-CR" altLang="es-MX" sz="2000" dirty="0" smtClean="0"/>
              <a:t>B. Invitar a todos los interesados a la reunión de inicio del proyecto</a:t>
            </a:r>
          </a:p>
          <a:p>
            <a:pPr lvl="1"/>
            <a:r>
              <a:rPr lang="es-CR" altLang="es-MX" sz="2000" dirty="0" smtClean="0"/>
              <a:t>C. Involucrar a todos los interesados con un rol de soporte</a:t>
            </a:r>
          </a:p>
          <a:p>
            <a:pPr lvl="1"/>
            <a:r>
              <a:rPr lang="es-CR" altLang="es-MX" sz="2000" dirty="0" smtClean="0"/>
              <a:t>D. Solicitar ayuda al comité de cambios</a:t>
            </a:r>
          </a:p>
        </p:txBody>
      </p:sp>
      <p:pic>
        <p:nvPicPr>
          <p:cNvPr id="2" name="1 Audio">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18500" y="6032500"/>
            <a:ext cx="609600" cy="6096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51954"/>
    </mc:Choice>
    <mc:Fallback>
      <p:transition spd="slow" advTm="5195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theme/theme1.xml><?xml version="1.0" encoding="utf-8"?>
<a:theme xmlns:a="http://schemas.openxmlformats.org/drawingml/2006/main" name="Tema d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Tema d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611</TotalTime>
  <Words>797</Words>
  <Application>Microsoft Office PowerPoint</Application>
  <PresentationFormat>Presentación en pantalla (4:3)</PresentationFormat>
  <Paragraphs>42</Paragraphs>
  <Slides>7</Slides>
  <Notes>0</Notes>
  <HiddenSlides>0</HiddenSlides>
  <MMClips>7</MMClips>
  <ScaleCrop>false</ScaleCrop>
  <HeadingPairs>
    <vt:vector size="4" baseType="variant">
      <vt:variant>
        <vt:lpstr>Tema</vt:lpstr>
      </vt:variant>
      <vt:variant>
        <vt:i4>1</vt:i4>
      </vt:variant>
      <vt:variant>
        <vt:lpstr>Títulos de diapositiva</vt:lpstr>
      </vt:variant>
      <vt:variant>
        <vt:i4>7</vt:i4>
      </vt:variant>
    </vt:vector>
  </HeadingPairs>
  <TitlesOfParts>
    <vt:vector size="8" baseType="lpstr">
      <vt:lpstr>Tema de Office</vt:lpstr>
      <vt:lpstr>Ejemplo</vt:lpstr>
      <vt:lpstr>Ejemplo</vt:lpstr>
      <vt:lpstr>Ejemplo</vt:lpstr>
      <vt:lpstr>Ejemplo</vt:lpstr>
      <vt:lpstr>Ejemplo</vt:lpstr>
      <vt:lpstr>Ejemplo</vt:lpstr>
      <vt:lpstr>Ejemplo</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Diapositiva 1</dc:title>
  <dc:creator>Donald Solano</dc:creator>
  <cp:lastModifiedBy>Mari Carmen</cp:lastModifiedBy>
  <cp:revision>62</cp:revision>
  <dcterms:created xsi:type="dcterms:W3CDTF">2010-10-20T21:55:38Z</dcterms:created>
  <dcterms:modified xsi:type="dcterms:W3CDTF">2014-01-15T02:11:09Z</dcterms:modified>
</cp:coreProperties>
</file>