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16" r:id="rId2"/>
    <p:sldId id="320" r:id="rId3"/>
    <p:sldId id="322" r:id="rId4"/>
    <p:sldId id="335" r:id="rId5"/>
    <p:sldId id="337" r:id="rId6"/>
  </p:sldIdLst>
  <p:sldSz cx="9144000" cy="6858000" type="screen4x3"/>
  <p:notesSz cx="7315200" cy="96012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3" name="2 Marcador de fecha"/>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cs typeface="+mn-cs"/>
              </a:defRPr>
            </a:lvl1pPr>
          </a:lstStyle>
          <a:p>
            <a:pPr>
              <a:defRPr/>
            </a:pPr>
            <a:fld id="{D79EBC9F-FACE-4ADD-B988-DF620E5739CF}" type="datetimeFigureOut">
              <a:rPr lang="en-US"/>
              <a:pPr>
                <a:defRPr/>
              </a:pPr>
              <a:t>1/14/2014</a:t>
            </a:fld>
            <a:endParaRPr lang="en-U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7" name="6 Marcador de número de diapositiva"/>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cs typeface="+mn-cs"/>
              </a:defRPr>
            </a:lvl1pPr>
          </a:lstStyle>
          <a:p>
            <a:pPr>
              <a:defRPr/>
            </a:pPr>
            <a:fld id="{65E01ABB-4E77-4D67-B3F7-A42CD52CC0E6}" type="slidenum">
              <a:rPr lang="en-US"/>
              <a:pPr>
                <a:defRPr/>
              </a:pPr>
              <a:t>‹Nº›</a:t>
            </a:fld>
            <a:endParaRPr lang="en-US"/>
          </a:p>
        </p:txBody>
      </p:sp>
    </p:spTree>
    <p:extLst>
      <p:ext uri="{BB962C8B-B14F-4D97-AF65-F5344CB8AC3E}">
        <p14:creationId xmlns:p14="http://schemas.microsoft.com/office/powerpoint/2010/main" val="3623555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DB3E1677-C798-46F7-B205-C159C6DC2F2C}" type="datetimeFigureOut">
              <a:rPr lang="es-CR"/>
              <a:pPr>
                <a:defRPr/>
              </a:pPr>
              <a:t>14/01/2014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6C52C238-B539-48CA-A441-1178CBE8F1B9}" type="slidenum">
              <a:rPr lang="es-CR"/>
              <a:pPr>
                <a:defRPr/>
              </a:pPr>
              <a:t>‹Nº›</a:t>
            </a:fld>
            <a:endParaRPr lang="es-C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2642BF3C-CEFF-4AC8-833A-9A8BD7D75A17}" type="datetimeFigureOut">
              <a:rPr lang="es-CR"/>
              <a:pPr>
                <a:defRPr/>
              </a:pPr>
              <a:t>14/01/2014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F55DBC7-3D48-4882-AAEE-AFB3F8E03F43}" type="slidenum">
              <a:rPr lang="es-CR"/>
              <a:pPr>
                <a:defRPr/>
              </a:pPr>
              <a:t>‹Nº›</a:t>
            </a:fld>
            <a:endParaRPr lang="es-C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70251CD9-497F-4804-8C1D-D32A913F405E}" type="datetimeFigureOut">
              <a:rPr lang="es-CR"/>
              <a:pPr>
                <a:defRPr/>
              </a:pPr>
              <a:t>14/01/2014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741C7C13-8C19-43BE-8A6C-99A5A69A43E0}" type="slidenum">
              <a:rPr lang="es-CR"/>
              <a:pPr>
                <a:defRPr/>
              </a:pPr>
              <a:t>‹Nº›</a:t>
            </a:fld>
            <a:endParaRPr lang="es-C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F632F233-3D9E-4CA8-89BB-A1E0FB82E7C1}" type="datetimeFigureOut">
              <a:rPr lang="es-CR"/>
              <a:pPr>
                <a:defRPr/>
              </a:pPr>
              <a:t>14/01/2014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04D3242-90A6-4C37-9D50-00EA7C5A7C48}" type="slidenum">
              <a:rPr lang="es-CR"/>
              <a:pPr>
                <a:defRPr/>
              </a:pPr>
              <a:t>‹Nº›</a:t>
            </a:fld>
            <a:endParaRPr lang="es-C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4F90921-4099-4F00-B67F-7DF21E16E2DD}" type="datetimeFigureOut">
              <a:rPr lang="es-CR"/>
              <a:pPr>
                <a:defRPr/>
              </a:pPr>
              <a:t>14/01/2014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4374177B-FB01-4A09-B28C-77D313B3B3F2}" type="slidenum">
              <a:rPr lang="es-CR"/>
              <a:pPr>
                <a:defRPr/>
              </a:pPr>
              <a:t>‹Nº›</a:t>
            </a:fld>
            <a:endParaRPr lang="es-C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D6EC3F2F-3D97-4AD1-BA69-CAE2DC4BD224}" type="datetimeFigureOut">
              <a:rPr lang="es-CR"/>
              <a:pPr>
                <a:defRPr/>
              </a:pPr>
              <a:t>14/01/2014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FE3E4735-653D-49C9-B574-68E6E84BAAA5}" type="slidenum">
              <a:rPr lang="es-CR"/>
              <a:pPr>
                <a:defRPr/>
              </a:pPr>
              <a:t>‹Nº›</a:t>
            </a:fld>
            <a:endParaRPr lang="es-C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C6AD42E1-A633-48C8-8423-83FF767B5E67}" type="datetimeFigureOut">
              <a:rPr lang="es-CR"/>
              <a:pPr>
                <a:defRPr/>
              </a:pPr>
              <a:t>14/01/2014</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E02E0EFC-FCF6-4E30-8017-1CE5844FFF0A}" type="slidenum">
              <a:rPr lang="es-CR"/>
              <a:pPr>
                <a:defRPr/>
              </a:pPr>
              <a:t>‹Nº›</a:t>
            </a:fld>
            <a:endParaRPr lang="es-C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801C5277-6C8A-4E37-A592-E5E474BD196C}" type="datetimeFigureOut">
              <a:rPr lang="es-CR"/>
              <a:pPr>
                <a:defRPr/>
              </a:pPr>
              <a:t>14/01/2014</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800BD19-1EC7-46F9-AFEB-48BB0FB1F111}" type="slidenum">
              <a:rPr lang="es-CR"/>
              <a:pPr>
                <a:defRPr/>
              </a:pPr>
              <a:t>‹Nº›</a:t>
            </a:fld>
            <a:endParaRPr lang="es-C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43B6DE4-E786-4ED4-9C2C-EB6B1E865D51}" type="datetimeFigureOut">
              <a:rPr lang="es-CR"/>
              <a:pPr>
                <a:defRPr/>
              </a:pPr>
              <a:t>14/01/2014</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CD50F1B2-062F-459E-A251-F827C7E819B9}" type="slidenum">
              <a:rPr lang="es-CR"/>
              <a:pPr>
                <a:defRPr/>
              </a:pPr>
              <a:t>‹Nº›</a:t>
            </a:fld>
            <a:endParaRPr lang="es-C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B132066-82BC-43D7-ABA9-73A82CBE3700}" type="datetimeFigureOut">
              <a:rPr lang="es-CR"/>
              <a:pPr>
                <a:defRPr/>
              </a:pPr>
              <a:t>14/01/2014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D30B4D10-754B-4BF2-8459-C96E97AE488D}" type="slidenum">
              <a:rPr lang="es-CR"/>
              <a:pPr>
                <a:defRPr/>
              </a:pPr>
              <a:t>‹Nº›</a:t>
            </a:fld>
            <a:endParaRPr lang="es-C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D926A4-C631-4994-BE75-DFECE08108F8}" type="datetimeFigureOut">
              <a:rPr lang="es-CR"/>
              <a:pPr>
                <a:defRPr/>
              </a:pPr>
              <a:t>14/01/2014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70DDC94E-804F-4722-A810-6ED07F1E328C}" type="slidenum">
              <a:rPr lang="es-CR"/>
              <a:pPr>
                <a:defRPr/>
              </a:pPr>
              <a:t>‹Nº›</a:t>
            </a:fld>
            <a:endParaRPr lang="es-C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DF2697-CD87-4F92-9BA6-1DB3F172EF52}" type="datetimeFigureOut">
              <a:rPr lang="es-CR"/>
              <a:pPr>
                <a:defRPr/>
              </a:pPr>
              <a:t>14/01/2014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F26491-8D37-4F69-827F-FF2D2F30A6C5}"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395288" y="854075"/>
            <a:ext cx="8229600" cy="1143000"/>
          </a:xfrm>
        </p:spPr>
        <p:txBody>
          <a:bodyPr/>
          <a:lstStyle/>
          <a:p>
            <a:pPr eaLnBrk="1" hangingPunct="1"/>
            <a:r>
              <a:rPr lang="es-CR" dirty="0" smtClean="0"/>
              <a:t>Pregunta</a:t>
            </a:r>
            <a:endParaRPr lang="en-US" dirty="0" smtClean="0"/>
          </a:p>
        </p:txBody>
      </p:sp>
      <p:sp>
        <p:nvSpPr>
          <p:cNvPr id="35843" name="Content Placeholder 2"/>
          <p:cNvSpPr>
            <a:spLocks noGrp="1"/>
          </p:cNvSpPr>
          <p:nvPr>
            <p:ph idx="4294967295"/>
          </p:nvPr>
        </p:nvSpPr>
        <p:spPr>
          <a:xfrm>
            <a:off x="395288" y="1936750"/>
            <a:ext cx="8229600" cy="4525963"/>
          </a:xfrm>
        </p:spPr>
        <p:txBody>
          <a:bodyPr/>
          <a:lstStyle/>
          <a:p>
            <a:pPr marL="0" indent="0" algn="just">
              <a:buFont typeface="Arial" charset="0"/>
              <a:buNone/>
            </a:pPr>
            <a:r>
              <a:rPr lang="es-CR" sz="2700" dirty="0" smtClean="0"/>
              <a:t>Durante una reunión de equipo, el equipo añade un área específica de trabajo adicional para el proyecto, ya que han determinado que sería beneficioso para el cliente. ¿Qué está mal en esta situación?</a:t>
            </a:r>
          </a:p>
          <a:p>
            <a:pPr marL="0" indent="0" algn="just">
              <a:buFont typeface="Arial" charset="0"/>
              <a:buNone/>
            </a:pPr>
            <a:r>
              <a:rPr lang="es-CR" sz="2700" b="1" dirty="0" smtClean="0"/>
              <a:t>A. El equipo está realizando </a:t>
            </a:r>
            <a:r>
              <a:rPr lang="es-CR" sz="2700" b="1" dirty="0" err="1" smtClean="0"/>
              <a:t>gold</a:t>
            </a:r>
            <a:r>
              <a:rPr lang="es-CR" sz="2700" b="1" dirty="0" smtClean="0"/>
              <a:t> </a:t>
            </a:r>
            <a:r>
              <a:rPr lang="es-CR" sz="2700" b="1" dirty="0" err="1" smtClean="0"/>
              <a:t>plating</a:t>
            </a:r>
            <a:r>
              <a:rPr lang="es-CR" sz="2700" b="1" dirty="0" smtClean="0"/>
              <a:t>.</a:t>
            </a:r>
          </a:p>
          <a:p>
            <a:pPr marL="0" indent="0" algn="just">
              <a:buFont typeface="Arial" charset="0"/>
              <a:buNone/>
            </a:pPr>
            <a:r>
              <a:rPr lang="es-CR" sz="2700" dirty="0" smtClean="0"/>
              <a:t>B. Estos esfuerzos no se deberían hacer en las reuniones.</a:t>
            </a:r>
          </a:p>
          <a:p>
            <a:pPr marL="0" indent="0" algn="just">
              <a:buFont typeface="Arial" charset="0"/>
              <a:buNone/>
            </a:pPr>
            <a:r>
              <a:rPr lang="es-CR" sz="2700" dirty="0" smtClean="0"/>
              <a:t>C. Nada. Esta es la forma para cumplir o exceder las expectativas del cliente</a:t>
            </a:r>
          </a:p>
          <a:p>
            <a:pPr marL="0" indent="0" algn="just">
              <a:buFont typeface="Arial" charset="0"/>
              <a:buNone/>
            </a:pPr>
            <a:r>
              <a:rPr lang="es-CR" sz="2700" dirty="0" smtClean="0"/>
              <a:t>D. Nada. El director del proyecto tiene la situación bajo control.</a:t>
            </a:r>
          </a:p>
        </p:txBody>
      </p:sp>
      <p:pic>
        <p:nvPicPr>
          <p:cNvPr id="2" name="1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spd="slow" advTm="674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511175" y="1001713"/>
            <a:ext cx="8229600" cy="1143000"/>
          </a:xfrm>
        </p:spPr>
        <p:txBody>
          <a:bodyPr/>
          <a:lstStyle/>
          <a:p>
            <a:pPr eaLnBrk="1" hangingPunct="1"/>
            <a:r>
              <a:rPr lang="es-CR" dirty="0" smtClean="0"/>
              <a:t>Pregunta</a:t>
            </a:r>
            <a:endParaRPr lang="en-US" dirty="0" smtClean="0"/>
          </a:p>
        </p:txBody>
      </p:sp>
      <p:sp>
        <p:nvSpPr>
          <p:cNvPr id="39939" name="Content Placeholder 2"/>
          <p:cNvSpPr>
            <a:spLocks noGrp="1"/>
          </p:cNvSpPr>
          <p:nvPr>
            <p:ph idx="4294967295"/>
          </p:nvPr>
        </p:nvSpPr>
        <p:spPr>
          <a:xfrm>
            <a:off x="506413" y="2060575"/>
            <a:ext cx="8229600" cy="4525963"/>
          </a:xfrm>
        </p:spPr>
        <p:txBody>
          <a:bodyPr/>
          <a:lstStyle/>
          <a:p>
            <a:pPr marL="0" indent="0" algn="just">
              <a:buFont typeface="Arial" charset="0"/>
              <a:buNone/>
            </a:pPr>
            <a:r>
              <a:rPr lang="es-CR" sz="2400" dirty="0" smtClean="0"/>
              <a:t>Usted es el director del programa que tiene en marcha muchas actividades de proyecto. En el grupo de procesos de ejecución, usted comienza a preocuparse por la exactitud de los informes de avance de los proyectos. ¿Qué le apoyaría MÁS su opinión de que hay un problema?</a:t>
            </a:r>
          </a:p>
          <a:p>
            <a:pPr marL="0" indent="0" algn="just">
              <a:buFont typeface="Arial" charset="0"/>
              <a:buNone/>
            </a:pPr>
            <a:r>
              <a:rPr lang="es-CR" sz="2400" b="1" dirty="0" smtClean="0"/>
              <a:t>A. Las auditorías de calidad.</a:t>
            </a:r>
          </a:p>
          <a:p>
            <a:pPr marL="0" indent="0" algn="just">
              <a:buFont typeface="Arial" charset="0"/>
              <a:buNone/>
            </a:pPr>
            <a:r>
              <a:rPr lang="es-CR" sz="2400" dirty="0" smtClean="0"/>
              <a:t>B. Los informes de cuantificación de los riesgos.</a:t>
            </a:r>
          </a:p>
          <a:p>
            <a:pPr marL="0" indent="0" algn="just">
              <a:buFont typeface="Arial" charset="0"/>
              <a:buNone/>
            </a:pPr>
            <a:r>
              <a:rPr lang="es-CR" sz="2400" dirty="0" smtClean="0"/>
              <a:t>C. El análisis de regresión.</a:t>
            </a:r>
          </a:p>
          <a:p>
            <a:pPr marL="0" indent="0" algn="just">
              <a:buFont typeface="Arial" charset="0"/>
              <a:buNone/>
            </a:pPr>
            <a:r>
              <a:rPr lang="es-CR" sz="2400" dirty="0" smtClean="0"/>
              <a:t>D. El análisis de Monte Carlo.</a:t>
            </a:r>
          </a:p>
        </p:txBody>
      </p:sp>
      <p:pic>
        <p:nvPicPr>
          <p:cNvPr id="2" name="1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spd="slow" advTm="543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07950" y="836613"/>
            <a:ext cx="8229600" cy="1143000"/>
          </a:xfrm>
        </p:spPr>
        <p:txBody>
          <a:bodyPr/>
          <a:lstStyle/>
          <a:p>
            <a:pPr eaLnBrk="1" hangingPunct="1"/>
            <a:r>
              <a:rPr lang="es-CR" dirty="0" smtClean="0"/>
              <a:t>Pregunta</a:t>
            </a:r>
            <a:endParaRPr lang="en-US" dirty="0" smtClean="0"/>
          </a:p>
        </p:txBody>
      </p:sp>
      <p:sp>
        <p:nvSpPr>
          <p:cNvPr id="41987" name="Content Placeholder 2"/>
          <p:cNvSpPr>
            <a:spLocks noGrp="1"/>
          </p:cNvSpPr>
          <p:nvPr>
            <p:ph idx="4294967295"/>
          </p:nvPr>
        </p:nvSpPr>
        <p:spPr>
          <a:xfrm>
            <a:off x="323850" y="1755775"/>
            <a:ext cx="8439150" cy="4525963"/>
          </a:xfrm>
        </p:spPr>
        <p:txBody>
          <a:bodyPr/>
          <a:lstStyle/>
          <a:p>
            <a:pPr marL="0" indent="0" algn="just">
              <a:buFont typeface="Arial" charset="0"/>
              <a:buNone/>
            </a:pPr>
            <a:r>
              <a:rPr lang="es-CR" sz="2400" dirty="0" smtClean="0"/>
              <a:t>Usted es un director de proyecto para un proyecto de sistemas de información importante. Alguien del departamento de calidad llega a comenzar una auditoría de calidad en su proyecto. El equipo, que ya está bajo presión para completar el proyecto tan pronto como sea posible, se opone a la auditoría. Usted debería explicarle al equipo que el propósito de una auditoría de calidad es:</a:t>
            </a:r>
          </a:p>
          <a:p>
            <a:pPr marL="0" indent="0" algn="just">
              <a:buFont typeface="Arial" charset="0"/>
              <a:buNone/>
            </a:pPr>
            <a:r>
              <a:rPr lang="es-CR" sz="2400" dirty="0" smtClean="0"/>
              <a:t>A. Parte de una investigación de ISO 9000.</a:t>
            </a:r>
          </a:p>
          <a:p>
            <a:pPr marL="0" indent="0" algn="just">
              <a:buFont typeface="Arial" charset="0"/>
              <a:buNone/>
            </a:pPr>
            <a:r>
              <a:rPr lang="es-CR" sz="2400" dirty="0" smtClean="0"/>
              <a:t>B. Comprobar si el cliente está siguiendo su proceso de calidad.</a:t>
            </a:r>
          </a:p>
          <a:p>
            <a:pPr marL="0" indent="0" algn="just">
              <a:buFont typeface="Arial" charset="0"/>
              <a:buNone/>
            </a:pPr>
            <a:r>
              <a:rPr lang="es-CR" sz="2400" b="1" dirty="0" smtClean="0"/>
              <a:t>C. Identificar políticas ineficientes e ineficaces.</a:t>
            </a:r>
          </a:p>
          <a:p>
            <a:pPr marL="0" indent="0" algn="just">
              <a:buFont typeface="Arial" charset="0"/>
              <a:buNone/>
            </a:pPr>
            <a:r>
              <a:rPr lang="es-CR" sz="2400" dirty="0" smtClean="0"/>
              <a:t>D. Comprobar la exactitud de los costos presentados por el equipo.</a:t>
            </a:r>
          </a:p>
        </p:txBody>
      </p:sp>
      <p:pic>
        <p:nvPicPr>
          <p:cNvPr id="2" name="1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spd="slow" advTm="813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395288" y="1006475"/>
            <a:ext cx="8229600" cy="1143000"/>
          </a:xfrm>
        </p:spPr>
        <p:txBody>
          <a:bodyPr/>
          <a:lstStyle/>
          <a:p>
            <a:pPr eaLnBrk="1" hangingPunct="1"/>
            <a:r>
              <a:rPr lang="es-CR" dirty="0" smtClean="0"/>
              <a:t>Pregunta</a:t>
            </a:r>
            <a:endParaRPr lang="en-US" dirty="0" smtClean="0"/>
          </a:p>
        </p:txBody>
      </p:sp>
      <p:sp>
        <p:nvSpPr>
          <p:cNvPr id="55299" name="Content Placeholder 2"/>
          <p:cNvSpPr>
            <a:spLocks noGrp="1"/>
          </p:cNvSpPr>
          <p:nvPr>
            <p:ph idx="4294967295"/>
          </p:nvPr>
        </p:nvSpPr>
        <p:spPr>
          <a:xfrm>
            <a:off x="395288" y="2332038"/>
            <a:ext cx="8229600" cy="4525962"/>
          </a:xfrm>
        </p:spPr>
        <p:txBody>
          <a:bodyPr/>
          <a:lstStyle/>
          <a:p>
            <a:pPr marL="0" indent="0" algn="just">
              <a:buFont typeface="Arial" charset="0"/>
              <a:buNone/>
            </a:pPr>
            <a:r>
              <a:rPr lang="es-CR" dirty="0" smtClean="0"/>
              <a:t>La desviación estándar es una medida de:</a:t>
            </a:r>
          </a:p>
          <a:p>
            <a:pPr marL="0" indent="0" algn="just">
              <a:buFont typeface="Arial" charset="0"/>
              <a:buNone/>
            </a:pPr>
            <a:r>
              <a:rPr lang="es-CR" dirty="0" smtClean="0"/>
              <a:t>A. Qué tan alejada está la estimación de la estimación más alta.</a:t>
            </a:r>
          </a:p>
          <a:p>
            <a:pPr marL="0" indent="0" algn="just">
              <a:buFont typeface="Arial" charset="0"/>
              <a:buNone/>
            </a:pPr>
            <a:r>
              <a:rPr lang="es-CR" b="1" dirty="0" smtClean="0"/>
              <a:t>B. Qué tan alejada está la medición de la media.</a:t>
            </a:r>
          </a:p>
          <a:p>
            <a:pPr marL="0" indent="0" algn="just">
              <a:buFont typeface="Arial" charset="0"/>
              <a:buNone/>
            </a:pPr>
            <a:r>
              <a:rPr lang="es-CR" dirty="0" smtClean="0"/>
              <a:t>C. Corregir la muestra.</a:t>
            </a:r>
          </a:p>
          <a:p>
            <a:pPr marL="0" indent="0" algn="just">
              <a:buFont typeface="Arial" charset="0"/>
              <a:buNone/>
            </a:pPr>
            <a:r>
              <a:rPr lang="es-CR" dirty="0" smtClean="0"/>
              <a:t>D. Qué tanto tiempo queda en el proyecto.</a:t>
            </a:r>
          </a:p>
        </p:txBody>
      </p:sp>
      <p:pic>
        <p:nvPicPr>
          <p:cNvPr id="2" name="1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spd="slow" advTm="359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533400" y="1052513"/>
            <a:ext cx="8229600" cy="1143000"/>
          </a:xfrm>
        </p:spPr>
        <p:txBody>
          <a:bodyPr/>
          <a:lstStyle/>
          <a:p>
            <a:pPr eaLnBrk="1" hangingPunct="1"/>
            <a:r>
              <a:rPr lang="es-CR" dirty="0" smtClean="0"/>
              <a:t>Pregunta</a:t>
            </a:r>
            <a:endParaRPr lang="en-US" dirty="0" smtClean="0"/>
          </a:p>
        </p:txBody>
      </p:sp>
      <p:sp>
        <p:nvSpPr>
          <p:cNvPr id="57347" name="Content Placeholder 2"/>
          <p:cNvSpPr>
            <a:spLocks noGrp="1"/>
          </p:cNvSpPr>
          <p:nvPr>
            <p:ph idx="4294967295"/>
          </p:nvPr>
        </p:nvSpPr>
        <p:spPr>
          <a:xfrm>
            <a:off x="395288" y="2301875"/>
            <a:ext cx="8367712" cy="4525963"/>
          </a:xfrm>
        </p:spPr>
        <p:txBody>
          <a:bodyPr/>
          <a:lstStyle/>
          <a:p>
            <a:pPr marL="0" indent="0" algn="just">
              <a:buFont typeface="Arial" charset="0"/>
              <a:buNone/>
            </a:pPr>
            <a:r>
              <a:rPr lang="es-CR" dirty="0" smtClean="0"/>
              <a:t>¿Qué porcentaje de la distribución total bajo la curva define 3 sigma?</a:t>
            </a:r>
          </a:p>
          <a:p>
            <a:pPr marL="0" indent="0" algn="just">
              <a:buFont typeface="Arial" charset="0"/>
              <a:buNone/>
            </a:pPr>
            <a:r>
              <a:rPr lang="en-US" dirty="0" smtClean="0"/>
              <a:t>A. 68,26%.</a:t>
            </a:r>
            <a:endParaRPr lang="es-CR" dirty="0" smtClean="0"/>
          </a:p>
          <a:p>
            <a:pPr marL="0" indent="0" algn="just">
              <a:buFont typeface="Arial" charset="0"/>
              <a:buNone/>
            </a:pPr>
            <a:r>
              <a:rPr lang="en-US" dirty="0" smtClean="0"/>
              <a:t>B. 99,99%.</a:t>
            </a:r>
            <a:endParaRPr lang="es-CR" dirty="0" smtClean="0"/>
          </a:p>
          <a:p>
            <a:pPr marL="0" indent="0" algn="just">
              <a:buFont typeface="Arial" charset="0"/>
              <a:buNone/>
            </a:pPr>
            <a:r>
              <a:rPr lang="en-US" dirty="0" smtClean="0"/>
              <a:t>C. 95,46%.</a:t>
            </a:r>
            <a:endParaRPr lang="es-CR" dirty="0" smtClean="0"/>
          </a:p>
          <a:p>
            <a:pPr marL="0" indent="0" algn="just">
              <a:buFont typeface="Arial" charset="0"/>
              <a:buNone/>
            </a:pPr>
            <a:r>
              <a:rPr lang="en-US" b="1" dirty="0" smtClean="0"/>
              <a:t>D. 99,73%</a:t>
            </a:r>
            <a:endParaRPr lang="es-CR" b="1" dirty="0" smtClean="0"/>
          </a:p>
        </p:txBody>
      </p:sp>
      <p:pic>
        <p:nvPicPr>
          <p:cNvPr id="2" name="1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spd="slow" advTm="506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372</Words>
  <Application>Microsoft Office PowerPoint</Application>
  <PresentationFormat>Presentación en pantalla (4:3)</PresentationFormat>
  <Paragraphs>30</Paragraphs>
  <Slides>5</Slides>
  <Notes>0</Notes>
  <HiddenSlides>0</HiddenSlides>
  <MMClips>5</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Pregunta</vt:lpstr>
      <vt:lpstr>Pregunta</vt:lpstr>
      <vt:lpstr>Pregunta</vt:lpstr>
      <vt:lpstr>Pregunta</vt:lpstr>
      <vt:lpstr>Pregunta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Donald Solano</dc:creator>
  <cp:lastModifiedBy>Mari Carmen</cp:lastModifiedBy>
  <cp:revision>76</cp:revision>
  <dcterms:created xsi:type="dcterms:W3CDTF">2010-10-20T21:55:38Z</dcterms:created>
  <dcterms:modified xsi:type="dcterms:W3CDTF">2014-01-15T00:49:49Z</dcterms:modified>
</cp:coreProperties>
</file>