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52" r:id="rId2"/>
    <p:sldId id="458" r:id="rId3"/>
    <p:sldId id="460" r:id="rId4"/>
    <p:sldId id="461" r:id="rId5"/>
    <p:sldId id="462" r:id="rId6"/>
    <p:sldId id="464" r:id="rId7"/>
    <p:sldId id="471" r:id="rId8"/>
  </p:sldIdLst>
  <p:sldSz cx="9144000" cy="6858000" type="screen4x3"/>
  <p:notesSz cx="6858000" cy="9144000"/>
  <p:defaultTextStyle>
    <a:defPPr>
      <a:defRPr lang="es-C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D889347-C1F2-4E20-BEF6-BC5181EACABE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9C75D1-7BCB-4C01-BB6A-A75E9DDE520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9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78C727-FE46-40E3-BF83-D98FD89AD181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BE5902F-2611-4945-A2E2-BF8E183FA46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A4B1C18-837A-4548-A655-2851C845CEF9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60888-ED0C-4209-AE0B-9E9BFA592F03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1A1A133-1022-4126-84D4-C895E89030A4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8644-0CE3-4CCB-9BA5-BE7C18001369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AA5819-8357-4B6F-B3EE-424410B98869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CB124-2FE3-4295-A112-E79613ED88A8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7D001DA-D28B-4C21-99CA-F4BD01269F01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D510B-2A17-46D8-B1A9-A3F2A25779FE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B8CA52-9814-4FB3-9A95-8EF589809EBC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CE4F9-6333-4395-A131-F3A120DF4980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AA1BB1-6CB6-49AF-B487-A7CDE72747E4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4F055-71DC-4B4B-89BC-F35A2027AC6A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3C80B29-6883-4ADA-A184-3AFD3C5B17CD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D52EC-1F76-4EFC-9428-67B1D7243F58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2B89656-AE1B-4ECA-94D3-8FDC7B6768B3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33087-32BA-41B2-8DF6-5E737F106437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C7B702-C1DE-4ECE-B1E0-0A24ECD1974C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1F317-993C-4DF3-845F-CFB9BF5954B6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E8C8FF-B3CD-4F1C-8F6B-C843C9B50C0B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27443-238B-4D8A-82A8-16FCDC59E113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A8FFB67-BA9B-4845-B24B-733A23E66759}" type="datetime1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22005-85E3-44B6-918B-AA77492C3FF2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68313" y="1196975"/>
            <a:ext cx="82296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C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2317750"/>
            <a:ext cx="82296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 smtClean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CDF9868-0A0C-4ED4-91D8-F7CFC840D898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100" dirty="0" err="1" smtClean="0">
                <a:ea typeface="ＭＳ Ｐゴシック" pitchFamily="34" charset="-128"/>
              </a:rPr>
              <a:t>Ud</a:t>
            </a:r>
            <a:r>
              <a:rPr lang="en-US" sz="2100" dirty="0" smtClean="0">
                <a:ea typeface="ＭＳ Ｐゴシック" pitchFamily="34" charset="-128"/>
              </a:rPr>
              <a:t> </a:t>
            </a:r>
            <a:r>
              <a:rPr lang="en-US" sz="2100" dirty="0" err="1" smtClean="0">
                <a:ea typeface="ＭＳ Ｐゴシック" pitchFamily="34" charset="-128"/>
              </a:rPr>
              <a:t>es</a:t>
            </a:r>
            <a:r>
              <a:rPr lang="en-US" sz="2100" dirty="0" smtClean="0">
                <a:ea typeface="ＭＳ Ｐゴシック" pitchFamily="34" charset="-128"/>
              </a:rPr>
              <a:t> el director de </a:t>
            </a:r>
            <a:r>
              <a:rPr lang="en-US" sz="2100" dirty="0" err="1" smtClean="0">
                <a:ea typeface="ＭＳ Ｐゴシック" pitchFamily="34" charset="-128"/>
              </a:rPr>
              <a:t>proyecto</a:t>
            </a:r>
            <a:r>
              <a:rPr lang="en-US" sz="2100" dirty="0" smtClean="0">
                <a:ea typeface="ＭＳ Ｐゴシック" pitchFamily="34" charset="-128"/>
              </a:rPr>
              <a:t> del </a:t>
            </a:r>
            <a:r>
              <a:rPr lang="en-US" sz="2100" dirty="0" err="1" smtClean="0">
                <a:ea typeface="ＭＳ Ｐゴシック" pitchFamily="34" charset="-128"/>
              </a:rPr>
              <a:t>proyecto</a:t>
            </a:r>
            <a:r>
              <a:rPr lang="en-US" sz="2100" dirty="0" smtClean="0">
                <a:ea typeface="ＭＳ Ｐゴシック" pitchFamily="34" charset="-128"/>
              </a:rPr>
              <a:t> XYZ. Este </a:t>
            </a:r>
            <a:r>
              <a:rPr lang="en-US" sz="2100" dirty="0" err="1" smtClean="0">
                <a:ea typeface="ＭＳ Ｐゴシック" pitchFamily="34" charset="-128"/>
              </a:rPr>
              <a:t>proyecto</a:t>
            </a:r>
            <a:r>
              <a:rPr lang="en-US" sz="2100" dirty="0" smtClean="0">
                <a:ea typeface="ＭＳ Ｐゴシック" pitchFamily="34" charset="-128"/>
              </a:rPr>
              <a:t> </a:t>
            </a:r>
            <a:r>
              <a:rPr lang="en-US" sz="2100" dirty="0" err="1" smtClean="0">
                <a:ea typeface="ＭＳ Ｐゴシック" pitchFamily="34" charset="-128"/>
              </a:rPr>
              <a:t>es</a:t>
            </a:r>
            <a:r>
              <a:rPr lang="en-US" sz="2100" dirty="0" smtClean="0">
                <a:ea typeface="ＭＳ Ｐゴシック" pitchFamily="34" charset="-128"/>
              </a:rPr>
              <a:t> </a:t>
            </a:r>
            <a:r>
              <a:rPr lang="en-US" sz="2100" dirty="0" err="1" smtClean="0">
                <a:ea typeface="ＭＳ Ｐゴシック" pitchFamily="34" charset="-128"/>
              </a:rPr>
              <a:t>muy</a:t>
            </a:r>
            <a:r>
              <a:rPr lang="en-US" sz="2100" dirty="0" smtClean="0">
                <a:ea typeface="ＭＳ Ｐゴシック" pitchFamily="34" charset="-128"/>
              </a:rPr>
              <a:t> similar al </a:t>
            </a:r>
            <a:r>
              <a:rPr lang="en-US" sz="2100" dirty="0" err="1" smtClean="0">
                <a:ea typeface="ＭＳ Ｐゴシック" pitchFamily="34" charset="-128"/>
              </a:rPr>
              <a:t>proyecto</a:t>
            </a:r>
            <a:r>
              <a:rPr lang="en-US" sz="2100" dirty="0" smtClean="0">
                <a:ea typeface="ＭＳ Ｐゴシック" pitchFamily="34" charset="-128"/>
              </a:rPr>
              <a:t> ABC </a:t>
            </a:r>
            <a:r>
              <a:rPr lang="en-US" sz="2100" dirty="0" err="1" smtClean="0">
                <a:ea typeface="ＭＳ Ｐゴシック" pitchFamily="34" charset="-128"/>
              </a:rPr>
              <a:t>que</a:t>
            </a:r>
            <a:r>
              <a:rPr lang="en-US" sz="2100" dirty="0" smtClean="0">
                <a:ea typeface="ＭＳ Ｐゴシック" pitchFamily="34" charset="-128"/>
              </a:rPr>
              <a:t> </a:t>
            </a:r>
            <a:r>
              <a:rPr lang="en-US" sz="2100" dirty="0" err="1" smtClean="0">
                <a:ea typeface="ＭＳ Ｐゴシック" pitchFamily="34" charset="-128"/>
              </a:rPr>
              <a:t>ud</a:t>
            </a:r>
            <a:r>
              <a:rPr lang="en-US" sz="2100" dirty="0" smtClean="0">
                <a:ea typeface="ＭＳ Ｐゴシック" pitchFamily="34" charset="-128"/>
              </a:rPr>
              <a:t> </a:t>
            </a:r>
            <a:r>
              <a:rPr lang="en-US" sz="2100" dirty="0" err="1" smtClean="0">
                <a:ea typeface="ＭＳ Ｐゴシック" pitchFamily="34" charset="-128"/>
              </a:rPr>
              <a:t>completó</a:t>
            </a:r>
            <a:r>
              <a:rPr lang="en-US" sz="2100" dirty="0" smtClean="0">
                <a:ea typeface="ＭＳ Ｐゴシック" pitchFamily="34" charset="-128"/>
              </a:rPr>
              <a:t> </a:t>
            </a:r>
            <a:r>
              <a:rPr lang="en-US" sz="2100" dirty="0" err="1" smtClean="0">
                <a:ea typeface="ＭＳ Ｐゴシック" pitchFamily="34" charset="-128"/>
              </a:rPr>
              <a:t>anteriormente</a:t>
            </a:r>
            <a:r>
              <a:rPr lang="en-US" sz="2100" dirty="0" smtClean="0">
                <a:ea typeface="ＭＳ Ｐゴシック" pitchFamily="34" charset="-128"/>
              </a:rPr>
              <a:t>. </a:t>
            </a:r>
            <a:r>
              <a:rPr lang="en-US" sz="2100" dirty="0" err="1" smtClean="0">
                <a:ea typeface="ＭＳ Ｐゴシック" pitchFamily="34" charset="-128"/>
              </a:rPr>
              <a:t>Qué</a:t>
            </a:r>
            <a:r>
              <a:rPr lang="en-US" sz="2100" dirty="0" smtClean="0">
                <a:ea typeface="ＭＳ Ｐゴシック" pitchFamily="34" charset="-128"/>
              </a:rPr>
              <a:t> </a:t>
            </a:r>
            <a:r>
              <a:rPr lang="en-US" sz="2100" dirty="0" err="1" smtClean="0">
                <a:ea typeface="ＭＳ Ｐゴシック" pitchFamily="34" charset="-128"/>
              </a:rPr>
              <a:t>método</a:t>
            </a:r>
            <a:r>
              <a:rPr lang="en-US" sz="2100" dirty="0" smtClean="0">
                <a:ea typeface="ＭＳ Ｐゴシック" pitchFamily="34" charset="-128"/>
              </a:rPr>
              <a:t> </a:t>
            </a:r>
            <a:r>
              <a:rPr lang="en-US" sz="2100" dirty="0" err="1" smtClean="0">
                <a:ea typeface="ＭＳ Ｐゴシック" pitchFamily="34" charset="-128"/>
              </a:rPr>
              <a:t>puede</a:t>
            </a:r>
            <a:r>
              <a:rPr lang="en-US" sz="2100" dirty="0" smtClean="0">
                <a:ea typeface="ＭＳ Ｐゴシック" pitchFamily="34" charset="-128"/>
              </a:rPr>
              <a:t> </a:t>
            </a:r>
            <a:r>
              <a:rPr lang="en-US" sz="2100" dirty="0" err="1" smtClean="0">
                <a:ea typeface="ＭＳ Ｐゴシック" pitchFamily="34" charset="-128"/>
              </a:rPr>
              <a:t>ud</a:t>
            </a:r>
            <a:r>
              <a:rPr lang="en-US" sz="2100" dirty="0" smtClean="0">
                <a:ea typeface="ＭＳ Ｐゴシック" pitchFamily="34" charset="-128"/>
              </a:rPr>
              <a:t> </a:t>
            </a:r>
            <a:r>
              <a:rPr lang="en-US" sz="2100" dirty="0" err="1" smtClean="0">
                <a:ea typeface="ＭＳ Ｐゴシック" pitchFamily="34" charset="-128"/>
              </a:rPr>
              <a:t>utilizar</a:t>
            </a:r>
            <a:r>
              <a:rPr lang="en-US" sz="2100" dirty="0" smtClean="0">
                <a:ea typeface="ＭＳ Ｐゴシック" pitchFamily="34" charset="-128"/>
              </a:rPr>
              <a:t> para </a:t>
            </a:r>
            <a:r>
              <a:rPr lang="en-US" sz="2100" dirty="0" err="1" smtClean="0">
                <a:ea typeface="ＭＳ Ｐゴシック" pitchFamily="34" charset="-128"/>
              </a:rPr>
              <a:t>facilitar</a:t>
            </a:r>
            <a:r>
              <a:rPr lang="en-US" sz="2100" dirty="0" smtClean="0">
                <a:ea typeface="ＭＳ Ｐゴシック" pitchFamily="34" charset="-128"/>
              </a:rPr>
              <a:t> el </a:t>
            </a:r>
            <a:r>
              <a:rPr lang="en-US" sz="2100" dirty="0" err="1" smtClean="0">
                <a:ea typeface="ＭＳ Ｐゴシック" pitchFamily="34" charset="-128"/>
              </a:rPr>
              <a:t>proceso</a:t>
            </a:r>
            <a:r>
              <a:rPr lang="en-US" sz="2100" dirty="0" smtClean="0">
                <a:ea typeface="ＭＳ Ｐゴシック" pitchFamily="34" charset="-128"/>
              </a:rPr>
              <a:t> de </a:t>
            </a:r>
            <a:r>
              <a:rPr lang="en-US" sz="2100" dirty="0" err="1" smtClean="0">
                <a:ea typeface="ＭＳ Ｐゴシック" pitchFamily="34" charset="-128"/>
              </a:rPr>
              <a:t>planeamiento</a:t>
            </a:r>
            <a:r>
              <a:rPr lang="en-US" sz="2100" dirty="0" smtClean="0">
                <a:ea typeface="ＭＳ Ｐゴシック" pitchFamily="34" charset="-128"/>
              </a:rPr>
              <a:t> de la </a:t>
            </a:r>
            <a:r>
              <a:rPr lang="en-US" sz="2100" dirty="0" err="1" smtClean="0">
                <a:ea typeface="ＭＳ Ｐゴシック" pitchFamily="34" charset="-128"/>
              </a:rPr>
              <a:t>organización</a:t>
            </a:r>
            <a:r>
              <a:rPr lang="en-US" sz="2100" dirty="0" smtClean="0">
                <a:ea typeface="ＭＳ Ｐゴシック" pitchFamily="34" charset="-128"/>
              </a:rPr>
              <a:t>? </a:t>
            </a:r>
          </a:p>
          <a:p>
            <a:pPr lvl="1"/>
            <a:r>
              <a:rPr lang="en-US" sz="2100" dirty="0" smtClean="0">
                <a:ea typeface="ＭＳ Ｐゴシック" pitchFamily="34" charset="-128"/>
              </a:rPr>
              <a:t>A. </a:t>
            </a:r>
            <a:r>
              <a:rPr lang="en-US" sz="2100" dirty="0" err="1" smtClean="0">
                <a:ea typeface="ＭＳ Ｐゴシック" pitchFamily="34" charset="-128"/>
              </a:rPr>
              <a:t>Utilizar</a:t>
            </a:r>
            <a:r>
              <a:rPr lang="en-US" sz="2100" dirty="0" smtClean="0">
                <a:ea typeface="ＭＳ Ｐゴシック" pitchFamily="34" charset="-128"/>
              </a:rPr>
              <a:t> el plan de </a:t>
            </a:r>
            <a:r>
              <a:rPr lang="en-US" sz="2100" dirty="0" err="1" smtClean="0">
                <a:ea typeface="ＭＳ Ｐゴシック" pitchFamily="34" charset="-128"/>
              </a:rPr>
              <a:t>proyecto</a:t>
            </a:r>
            <a:r>
              <a:rPr lang="en-US" sz="2100" dirty="0" smtClean="0">
                <a:ea typeface="ＭＳ Ｐゴシック" pitchFamily="34" charset="-128"/>
              </a:rPr>
              <a:t> del </a:t>
            </a:r>
            <a:r>
              <a:rPr lang="en-US" sz="2100" dirty="0" err="1" smtClean="0">
                <a:ea typeface="ＭＳ Ｐゴシック" pitchFamily="34" charset="-128"/>
              </a:rPr>
              <a:t>proyecto</a:t>
            </a:r>
            <a:r>
              <a:rPr lang="en-US" sz="2100" dirty="0" smtClean="0">
                <a:ea typeface="ＭＳ Ｐゴシック" pitchFamily="34" charset="-128"/>
              </a:rPr>
              <a:t> ABC en el </a:t>
            </a:r>
            <a:r>
              <a:rPr lang="en-US" sz="2100" dirty="0" err="1" smtClean="0">
                <a:ea typeface="ＭＳ Ｐゴシック" pitchFamily="34" charset="-128"/>
              </a:rPr>
              <a:t>proyecto</a:t>
            </a:r>
            <a:r>
              <a:rPr lang="en-US" sz="2100" dirty="0" smtClean="0">
                <a:ea typeface="ＭＳ Ｐゴシック" pitchFamily="34" charset="-128"/>
              </a:rPr>
              <a:t> XYZ. </a:t>
            </a:r>
          </a:p>
          <a:p>
            <a:pPr lvl="1"/>
            <a:r>
              <a:rPr lang="en-US" sz="2100" b="1" dirty="0" smtClean="0">
                <a:ea typeface="ＭＳ Ｐゴシック" pitchFamily="34" charset="-128"/>
              </a:rPr>
              <a:t>B. </a:t>
            </a:r>
            <a:r>
              <a:rPr lang="en-US" sz="2100" b="1" dirty="0" err="1" smtClean="0">
                <a:ea typeface="ＭＳ Ｐゴシック" pitchFamily="34" charset="-128"/>
              </a:rPr>
              <a:t>Usar</a:t>
            </a:r>
            <a:r>
              <a:rPr lang="en-US" sz="2100" b="1" dirty="0" smtClean="0">
                <a:ea typeface="ＭＳ Ｐゴシック" pitchFamily="34" charset="-128"/>
              </a:rPr>
              <a:t> </a:t>
            </a:r>
            <a:r>
              <a:rPr lang="en-US" sz="2100" b="1" dirty="0" err="1" smtClean="0">
                <a:ea typeface="ＭＳ Ｐゴシック" pitchFamily="34" charset="-128"/>
              </a:rPr>
              <a:t>las</a:t>
            </a:r>
            <a:r>
              <a:rPr lang="en-US" sz="2100" b="1" dirty="0" smtClean="0">
                <a:ea typeface="ＭＳ Ｐゴシック" pitchFamily="34" charset="-128"/>
              </a:rPr>
              <a:t> </a:t>
            </a:r>
            <a:r>
              <a:rPr lang="en-US" sz="2100" b="1" dirty="0" err="1" smtClean="0">
                <a:ea typeface="ＭＳ Ｐゴシック" pitchFamily="34" charset="-128"/>
              </a:rPr>
              <a:t>definiciones</a:t>
            </a:r>
            <a:r>
              <a:rPr lang="en-US" sz="2100" b="1" dirty="0" smtClean="0">
                <a:ea typeface="ＭＳ Ｐゴシック" pitchFamily="34" charset="-128"/>
              </a:rPr>
              <a:t> de los roles y </a:t>
            </a:r>
            <a:r>
              <a:rPr lang="en-US" sz="2100" b="1" dirty="0" err="1" smtClean="0">
                <a:ea typeface="ＭＳ Ｐゴシック" pitchFamily="34" charset="-128"/>
              </a:rPr>
              <a:t>responsabilidades</a:t>
            </a:r>
            <a:r>
              <a:rPr lang="en-US" sz="2100" b="1" dirty="0" smtClean="0">
                <a:ea typeface="ＭＳ Ｐゴシック" pitchFamily="34" charset="-128"/>
              </a:rPr>
              <a:t> del </a:t>
            </a:r>
            <a:r>
              <a:rPr lang="en-US" sz="2100" b="1" dirty="0" err="1" smtClean="0">
                <a:ea typeface="ＭＳ Ｐゴシック" pitchFamily="34" charset="-128"/>
              </a:rPr>
              <a:t>proyecto</a:t>
            </a:r>
            <a:r>
              <a:rPr lang="en-US" sz="2100" b="1" dirty="0" smtClean="0">
                <a:ea typeface="ＭＳ Ｐゴシック" pitchFamily="34" charset="-128"/>
              </a:rPr>
              <a:t> ABC en el </a:t>
            </a:r>
            <a:r>
              <a:rPr lang="en-US" sz="2100" b="1" dirty="0" err="1" smtClean="0">
                <a:ea typeface="ＭＳ Ｐゴシック" pitchFamily="34" charset="-128"/>
              </a:rPr>
              <a:t>proyecto</a:t>
            </a:r>
            <a:r>
              <a:rPr lang="en-US" sz="2100" b="1" dirty="0" smtClean="0">
                <a:ea typeface="ＭＳ Ｐゴシック" pitchFamily="34" charset="-128"/>
              </a:rPr>
              <a:t> XYZ. </a:t>
            </a:r>
          </a:p>
          <a:p>
            <a:pPr lvl="1"/>
            <a:r>
              <a:rPr lang="en-US" sz="2100" dirty="0" smtClean="0">
                <a:ea typeface="ＭＳ Ｐゴシック" pitchFamily="34" charset="-128"/>
              </a:rPr>
              <a:t>C. </a:t>
            </a:r>
            <a:r>
              <a:rPr lang="en-US" sz="2100" dirty="0" err="1" smtClean="0">
                <a:ea typeface="ＭＳ Ｐゴシック" pitchFamily="34" charset="-128"/>
              </a:rPr>
              <a:t>Utilizar</a:t>
            </a:r>
            <a:r>
              <a:rPr lang="en-US" sz="2100" dirty="0" smtClean="0">
                <a:ea typeface="ＭＳ Ｐゴシック" pitchFamily="34" charset="-128"/>
              </a:rPr>
              <a:t> la </a:t>
            </a:r>
            <a:r>
              <a:rPr lang="en-US" sz="2100" dirty="0" err="1" smtClean="0">
                <a:ea typeface="ＭＳ Ｐゴシック" pitchFamily="34" charset="-128"/>
              </a:rPr>
              <a:t>estructura</a:t>
            </a:r>
            <a:r>
              <a:rPr lang="en-US" sz="2100" dirty="0" smtClean="0">
                <a:ea typeface="ＭＳ Ｐゴシック" pitchFamily="34" charset="-128"/>
              </a:rPr>
              <a:t> de </a:t>
            </a:r>
            <a:r>
              <a:rPr lang="en-US" sz="2100" dirty="0" err="1" smtClean="0">
                <a:ea typeface="ＭＳ Ｐゴシック" pitchFamily="34" charset="-128"/>
              </a:rPr>
              <a:t>recompensa</a:t>
            </a:r>
            <a:r>
              <a:rPr lang="en-US" sz="2100" dirty="0" smtClean="0">
                <a:ea typeface="ＭＳ Ｐゴシック" pitchFamily="34" charset="-128"/>
              </a:rPr>
              <a:t> del </a:t>
            </a:r>
            <a:r>
              <a:rPr lang="en-US" sz="2100" dirty="0" err="1" smtClean="0">
                <a:ea typeface="ＭＳ Ｐゴシック" pitchFamily="34" charset="-128"/>
              </a:rPr>
              <a:t>proyecto</a:t>
            </a:r>
            <a:r>
              <a:rPr lang="en-US" sz="2100" dirty="0" smtClean="0">
                <a:ea typeface="ＭＳ Ｐゴシック" pitchFamily="34" charset="-128"/>
              </a:rPr>
              <a:t> ABC en el </a:t>
            </a:r>
            <a:r>
              <a:rPr lang="en-US" sz="2100" dirty="0" err="1" smtClean="0">
                <a:ea typeface="ＭＳ Ｐゴシック" pitchFamily="34" charset="-128"/>
              </a:rPr>
              <a:t>proyecto</a:t>
            </a:r>
            <a:r>
              <a:rPr lang="en-US" sz="2100" dirty="0" smtClean="0">
                <a:ea typeface="ＭＳ Ｐゴシック" pitchFamily="34" charset="-128"/>
              </a:rPr>
              <a:t> XYZ. </a:t>
            </a:r>
          </a:p>
          <a:p>
            <a:pPr lvl="1"/>
            <a:r>
              <a:rPr lang="en-US" sz="2100" dirty="0" smtClean="0">
                <a:ea typeface="ＭＳ Ｐゴシック" pitchFamily="34" charset="-128"/>
              </a:rPr>
              <a:t>D. </a:t>
            </a:r>
            <a:r>
              <a:rPr lang="en-US" sz="2100" dirty="0" err="1" smtClean="0">
                <a:ea typeface="ＭＳ Ｐゴシック" pitchFamily="34" charset="-128"/>
              </a:rPr>
              <a:t>Usar</a:t>
            </a:r>
            <a:r>
              <a:rPr lang="en-US" sz="2100" dirty="0" smtClean="0">
                <a:ea typeface="ＭＳ Ｐゴシック" pitchFamily="34" charset="-128"/>
              </a:rPr>
              <a:t> el </a:t>
            </a:r>
            <a:r>
              <a:rPr lang="en-US" sz="2100" dirty="0" err="1" smtClean="0">
                <a:ea typeface="ＭＳ Ｐゴシック" pitchFamily="34" charset="-128"/>
              </a:rPr>
              <a:t>equipo</a:t>
            </a:r>
            <a:r>
              <a:rPr lang="en-US" sz="2100" dirty="0" smtClean="0">
                <a:ea typeface="ＭＳ Ｐゴシック" pitchFamily="34" charset="-128"/>
              </a:rPr>
              <a:t> de </a:t>
            </a:r>
            <a:r>
              <a:rPr lang="en-US" sz="2100" dirty="0" err="1" smtClean="0">
                <a:ea typeface="ＭＳ Ｐゴシック" pitchFamily="34" charset="-128"/>
              </a:rPr>
              <a:t>proyecto</a:t>
            </a:r>
            <a:r>
              <a:rPr lang="en-US" sz="2100" dirty="0" smtClean="0">
                <a:ea typeface="ＭＳ Ｐゴシック" pitchFamily="34" charset="-128"/>
              </a:rPr>
              <a:t> del </a:t>
            </a:r>
            <a:r>
              <a:rPr lang="en-US" sz="2100" dirty="0" err="1" smtClean="0">
                <a:ea typeface="ＭＳ Ｐゴシック" pitchFamily="34" charset="-128"/>
              </a:rPr>
              <a:t>equipo</a:t>
            </a:r>
            <a:r>
              <a:rPr lang="en-US" sz="2100" dirty="0" smtClean="0">
                <a:ea typeface="ＭＳ Ｐゴシック" pitchFamily="34" charset="-128"/>
              </a:rPr>
              <a:t> ABC en el </a:t>
            </a:r>
            <a:r>
              <a:rPr lang="en-US" sz="2100" dirty="0" err="1" smtClean="0">
                <a:ea typeface="ＭＳ Ｐゴシック" pitchFamily="34" charset="-128"/>
              </a:rPr>
              <a:t>proyecto</a:t>
            </a:r>
            <a:r>
              <a:rPr lang="en-US" sz="2100" dirty="0" smtClean="0">
                <a:ea typeface="ＭＳ Ｐゴシック" pitchFamily="34" charset="-128"/>
              </a:rPr>
              <a:t> XYZ. </a:t>
            </a: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239"/>
    </mc:Choice>
    <mc:Fallback>
      <p:transition spd="slow" advTm="168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600" dirty="0" smtClean="0">
                <a:ea typeface="ＭＳ Ｐゴシック" pitchFamily="34" charset="-128"/>
              </a:rPr>
              <a:t>El </a:t>
            </a:r>
            <a:r>
              <a:rPr lang="en-US" sz="2600" dirty="0" err="1" smtClean="0">
                <a:ea typeface="ＭＳ Ｐゴシック" pitchFamily="34" charset="-128"/>
              </a:rPr>
              <a:t>estilo</a:t>
            </a:r>
            <a:r>
              <a:rPr lang="en-US" sz="2600" dirty="0" smtClean="0">
                <a:ea typeface="ＭＳ Ｐゴシック" pitchFamily="34" charset="-128"/>
              </a:rPr>
              <a:t> de </a:t>
            </a:r>
            <a:r>
              <a:rPr lang="en-US" sz="2600" dirty="0" err="1" smtClean="0">
                <a:ea typeface="ＭＳ Ｐゴシック" pitchFamily="34" charset="-128"/>
              </a:rPr>
              <a:t>liderazgo</a:t>
            </a:r>
            <a:r>
              <a:rPr lang="en-US" sz="2600" dirty="0" smtClean="0">
                <a:ea typeface="ＭＳ Ｐゴシック" pitchFamily="34" charset="-128"/>
              </a:rPr>
              <a:t> del DP </a:t>
            </a:r>
            <a:r>
              <a:rPr lang="en-US" sz="2600" dirty="0" err="1" smtClean="0">
                <a:ea typeface="ＭＳ Ｐゴシック" pitchFamily="34" charset="-128"/>
              </a:rPr>
              <a:t>debe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coincidir</a:t>
            </a:r>
            <a:r>
              <a:rPr lang="en-US" sz="2600" dirty="0" smtClean="0">
                <a:ea typeface="ＭＳ Ｐゴシック" pitchFamily="34" charset="-128"/>
              </a:rPr>
              <a:t> con el </a:t>
            </a:r>
            <a:r>
              <a:rPr lang="en-US" sz="2600" dirty="0" err="1" smtClean="0">
                <a:ea typeface="ＭＳ Ｐゴシック" pitchFamily="34" charset="-128"/>
              </a:rPr>
              <a:t>nivel</a:t>
            </a:r>
            <a:r>
              <a:rPr lang="en-US" sz="2600" dirty="0" smtClean="0">
                <a:ea typeface="ＭＳ Ｐゴシック" pitchFamily="34" charset="-128"/>
              </a:rPr>
              <a:t> de </a:t>
            </a:r>
            <a:r>
              <a:rPr lang="en-US" sz="2600" dirty="0" err="1" smtClean="0">
                <a:ea typeface="ＭＳ Ｐゴシック" pitchFamily="34" charset="-128"/>
              </a:rPr>
              <a:t>desarrollo</a:t>
            </a:r>
            <a:r>
              <a:rPr lang="en-US" sz="2600" dirty="0" smtClean="0">
                <a:ea typeface="ＭＳ Ｐゴシック" pitchFamily="34" charset="-128"/>
              </a:rPr>
              <a:t> del </a:t>
            </a:r>
            <a:r>
              <a:rPr lang="en-US" sz="2600" dirty="0" err="1" smtClean="0">
                <a:ea typeface="ＭＳ Ｐゴシック" pitchFamily="34" charset="-128"/>
              </a:rPr>
              <a:t>equipo</a:t>
            </a:r>
            <a:r>
              <a:rPr lang="en-US" sz="2600" dirty="0" smtClean="0">
                <a:ea typeface="ＭＳ Ｐゴシック" pitchFamily="34" charset="-128"/>
              </a:rPr>
              <a:t> de </a:t>
            </a:r>
            <a:r>
              <a:rPr lang="en-US" sz="2600" dirty="0" err="1" smtClean="0">
                <a:ea typeface="ＭＳ Ｐゴシック" pitchFamily="34" charset="-128"/>
              </a:rPr>
              <a:t>proyecto</a:t>
            </a:r>
            <a:r>
              <a:rPr lang="en-US" sz="2600" dirty="0" smtClean="0">
                <a:ea typeface="ＭＳ Ｐゴシック" pitchFamily="34" charset="-128"/>
              </a:rPr>
              <a:t> y </a:t>
            </a:r>
            <a:r>
              <a:rPr lang="en-US" sz="2600" dirty="0" err="1" smtClean="0">
                <a:ea typeface="ＭＳ Ｐゴシック" pitchFamily="34" charset="-128"/>
              </a:rPr>
              <a:t>debe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moverse</a:t>
            </a:r>
            <a:r>
              <a:rPr lang="en-US" sz="2600" dirty="0" smtClean="0">
                <a:ea typeface="ＭＳ Ｐゴシック" pitchFamily="34" charset="-128"/>
              </a:rPr>
              <a:t> a </a:t>
            </a:r>
            <a:r>
              <a:rPr lang="en-US" sz="2600" dirty="0" err="1" smtClean="0">
                <a:ea typeface="ＭＳ Ｐゴシック" pitchFamily="34" charset="-128"/>
              </a:rPr>
              <a:t>través</a:t>
            </a:r>
            <a:r>
              <a:rPr lang="en-US" sz="2600" dirty="0" smtClean="0">
                <a:ea typeface="ＭＳ Ｐゴシック" pitchFamily="34" charset="-128"/>
              </a:rPr>
              <a:t> de </a:t>
            </a:r>
            <a:r>
              <a:rPr lang="en-US" sz="2600" dirty="0" err="1" smtClean="0">
                <a:ea typeface="ＭＳ Ｐゴシック" pitchFamily="34" charset="-128"/>
              </a:rPr>
              <a:t>pasos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sucesivos</a:t>
            </a:r>
            <a:r>
              <a:rPr lang="en-US" sz="2600" dirty="0" smtClean="0">
                <a:ea typeface="ＭＳ Ｐゴシック" pitchFamily="34" charset="-128"/>
              </a:rPr>
              <a:t> en el </a:t>
            </a:r>
            <a:r>
              <a:rPr lang="en-US" sz="2600" dirty="0" err="1" smtClean="0">
                <a:ea typeface="ＭＳ Ｐゴシック" pitchFamily="34" charset="-128"/>
              </a:rPr>
              <a:t>siguiente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orden</a:t>
            </a:r>
            <a:r>
              <a:rPr lang="en-US" sz="2600" dirty="0" smtClean="0">
                <a:ea typeface="ＭＳ Ｐゴシック" pitchFamily="34" charset="-128"/>
              </a:rPr>
              <a:t>:</a:t>
            </a:r>
          </a:p>
          <a:p>
            <a:pPr lvl="1" eaLnBrk="1" hangingPunct="1"/>
            <a:r>
              <a:rPr lang="en-US" sz="2600" dirty="0" smtClean="0">
                <a:ea typeface="ＭＳ Ｐゴシック" pitchFamily="34" charset="-128"/>
              </a:rPr>
              <a:t>A. </a:t>
            </a:r>
            <a:r>
              <a:rPr lang="en-US" sz="2600" dirty="0" err="1" smtClean="0">
                <a:ea typeface="ＭＳ Ｐゴシック" pitchFamily="34" charset="-128"/>
              </a:rPr>
              <a:t>Disciplinario</a:t>
            </a:r>
            <a:r>
              <a:rPr lang="en-US" sz="2600" dirty="0" smtClean="0">
                <a:ea typeface="ＭＳ Ｐゴシック" pitchFamily="34" charset="-128"/>
              </a:rPr>
              <a:t>, </a:t>
            </a:r>
            <a:r>
              <a:rPr lang="en-US" sz="2600" dirty="0" err="1" smtClean="0">
                <a:ea typeface="ＭＳ Ｐゴシック" pitchFamily="34" charset="-128"/>
              </a:rPr>
              <a:t>autocrático</a:t>
            </a:r>
            <a:r>
              <a:rPr lang="en-US" sz="2600" dirty="0" smtClean="0">
                <a:ea typeface="ＭＳ Ｐゴシック" pitchFamily="34" charset="-128"/>
              </a:rPr>
              <a:t>, </a:t>
            </a:r>
            <a:r>
              <a:rPr lang="en-US" sz="2600" dirty="0" err="1" smtClean="0">
                <a:ea typeface="ＭＳ Ｐゴシック" pitchFamily="34" charset="-128"/>
              </a:rPr>
              <a:t>participativo</a:t>
            </a:r>
            <a:r>
              <a:rPr lang="en-US" sz="2600" dirty="0" smtClean="0">
                <a:ea typeface="ＭＳ Ｐゴシック" pitchFamily="34" charset="-128"/>
              </a:rPr>
              <a:t>.</a:t>
            </a:r>
          </a:p>
          <a:p>
            <a:pPr lvl="1" eaLnBrk="1" hangingPunct="1"/>
            <a:r>
              <a:rPr lang="en-US" sz="2600" dirty="0" smtClean="0">
                <a:ea typeface="ＭＳ Ｐゴシック" pitchFamily="34" charset="-128"/>
              </a:rPr>
              <a:t>B. </a:t>
            </a:r>
            <a:r>
              <a:rPr lang="en-US" sz="2600" dirty="0" err="1" smtClean="0">
                <a:ea typeface="ＭＳ Ｐゴシック" pitchFamily="34" charset="-128"/>
              </a:rPr>
              <a:t>Proyectizado</a:t>
            </a:r>
            <a:r>
              <a:rPr lang="en-US" sz="2600" dirty="0" smtClean="0">
                <a:ea typeface="ＭＳ Ｐゴシック" pitchFamily="34" charset="-128"/>
              </a:rPr>
              <a:t>, </a:t>
            </a:r>
            <a:r>
              <a:rPr lang="en-US" sz="2600" dirty="0" err="1" smtClean="0">
                <a:ea typeface="ＭＳ Ｐゴシック" pitchFamily="34" charset="-128"/>
              </a:rPr>
              <a:t>matricial</a:t>
            </a:r>
            <a:r>
              <a:rPr lang="en-US" sz="2600" dirty="0" smtClean="0">
                <a:ea typeface="ＭＳ Ｐゴシック" pitchFamily="34" charset="-128"/>
              </a:rPr>
              <a:t>, </a:t>
            </a:r>
            <a:r>
              <a:rPr lang="en-US" sz="2600" dirty="0" err="1" smtClean="0">
                <a:ea typeface="ＭＳ Ｐゴシック" pitchFamily="34" charset="-128"/>
              </a:rPr>
              <a:t>funcional</a:t>
            </a:r>
            <a:r>
              <a:rPr lang="en-US" sz="2600" dirty="0" smtClean="0">
                <a:ea typeface="ＭＳ Ｐゴシック" pitchFamily="34" charset="-128"/>
              </a:rPr>
              <a:t>.</a:t>
            </a:r>
          </a:p>
          <a:p>
            <a:pPr lvl="1" eaLnBrk="1" hangingPunct="1"/>
            <a:r>
              <a:rPr lang="en-US" sz="2600" dirty="0" smtClean="0">
                <a:ea typeface="ＭＳ Ｐゴシック" pitchFamily="34" charset="-128"/>
              </a:rPr>
              <a:t>C. </a:t>
            </a:r>
            <a:r>
              <a:rPr lang="en-US" sz="2600" dirty="0" err="1" smtClean="0">
                <a:ea typeface="ＭＳ Ｐゴシック" pitchFamily="34" charset="-128"/>
              </a:rPr>
              <a:t>Formación</a:t>
            </a:r>
            <a:r>
              <a:rPr lang="en-US" sz="2600" dirty="0" smtClean="0">
                <a:ea typeface="ＭＳ Ｐゴシック" pitchFamily="34" charset="-128"/>
              </a:rPr>
              <a:t> de </a:t>
            </a:r>
            <a:r>
              <a:rPr lang="en-US" sz="2600" dirty="0" err="1" smtClean="0">
                <a:ea typeface="ＭＳ Ｐゴシック" pitchFamily="34" charset="-128"/>
              </a:rPr>
              <a:t>equipo</a:t>
            </a:r>
            <a:r>
              <a:rPr lang="en-US" sz="2600" dirty="0" smtClean="0">
                <a:ea typeface="ＭＳ Ｐゴシック" pitchFamily="34" charset="-128"/>
              </a:rPr>
              <a:t>, </a:t>
            </a:r>
            <a:r>
              <a:rPr lang="en-US" sz="2600" dirty="0" err="1" smtClean="0">
                <a:ea typeface="ＭＳ Ｐゴシック" pitchFamily="34" charset="-128"/>
              </a:rPr>
              <a:t>desarrollo</a:t>
            </a:r>
            <a:r>
              <a:rPr lang="en-US" sz="2600" dirty="0" smtClean="0">
                <a:ea typeface="ＭＳ Ｐゴシック" pitchFamily="34" charset="-128"/>
              </a:rPr>
              <a:t> de </a:t>
            </a:r>
            <a:r>
              <a:rPr lang="en-US" sz="2600" dirty="0" err="1" smtClean="0">
                <a:ea typeface="ＭＳ Ｐゴシック" pitchFamily="34" charset="-128"/>
              </a:rPr>
              <a:t>equipo</a:t>
            </a:r>
            <a:r>
              <a:rPr lang="en-US" sz="2600" dirty="0" smtClean="0">
                <a:ea typeface="ＭＳ Ｐゴシック" pitchFamily="34" charset="-128"/>
              </a:rPr>
              <a:t>, </a:t>
            </a:r>
            <a:r>
              <a:rPr lang="en-US" sz="2600" dirty="0" err="1" smtClean="0">
                <a:ea typeface="ＭＳ Ｐゴシック" pitchFamily="34" charset="-128"/>
              </a:rPr>
              <a:t>asignación</a:t>
            </a:r>
            <a:r>
              <a:rPr lang="en-US" sz="2600" dirty="0" smtClean="0">
                <a:ea typeface="ＭＳ Ｐゴシック" pitchFamily="34" charset="-128"/>
              </a:rPr>
              <a:t> de </a:t>
            </a:r>
            <a:r>
              <a:rPr lang="en-US" sz="2600" dirty="0" err="1" smtClean="0">
                <a:ea typeface="ＭＳ Ｐゴシック" pitchFamily="34" charset="-128"/>
              </a:rPr>
              <a:t>responsabilidades</a:t>
            </a:r>
            <a:r>
              <a:rPr lang="en-US" sz="2600" dirty="0" smtClean="0">
                <a:ea typeface="ＭＳ Ｐゴシック" pitchFamily="34" charset="-128"/>
              </a:rPr>
              <a:t>.</a:t>
            </a:r>
          </a:p>
          <a:p>
            <a:pPr lvl="1" eaLnBrk="1" hangingPunct="1"/>
            <a:r>
              <a:rPr lang="en-US" sz="2600" b="1" dirty="0" smtClean="0">
                <a:ea typeface="ＭＳ Ｐゴシック" pitchFamily="34" charset="-128"/>
              </a:rPr>
              <a:t>D. </a:t>
            </a:r>
            <a:r>
              <a:rPr lang="en-US" sz="2600" b="1" dirty="0" err="1" smtClean="0">
                <a:ea typeface="ＭＳ Ｐゴシック" pitchFamily="34" charset="-128"/>
              </a:rPr>
              <a:t>Directivo</a:t>
            </a:r>
            <a:r>
              <a:rPr lang="en-US" sz="2600" b="1" dirty="0" smtClean="0">
                <a:ea typeface="ＭＳ Ｐゴシック" pitchFamily="34" charset="-128"/>
              </a:rPr>
              <a:t>, </a:t>
            </a:r>
            <a:r>
              <a:rPr lang="en-US" sz="2600" b="1" dirty="0" err="1" smtClean="0">
                <a:ea typeface="ＭＳ Ｐゴシック" pitchFamily="34" charset="-128"/>
              </a:rPr>
              <a:t>asesor</a:t>
            </a:r>
            <a:r>
              <a:rPr lang="en-US" sz="2600" b="1" dirty="0" smtClean="0">
                <a:ea typeface="ＭＳ Ｐゴシック" pitchFamily="34" charset="-128"/>
              </a:rPr>
              <a:t>, de </a:t>
            </a:r>
            <a:r>
              <a:rPr lang="en-US" sz="2600" b="1" dirty="0" err="1" smtClean="0">
                <a:ea typeface="ＭＳ Ｐゴシック" pitchFamily="34" charset="-128"/>
              </a:rPr>
              <a:t>apoyo</a:t>
            </a:r>
            <a:r>
              <a:rPr lang="en-US" sz="2600" b="1" dirty="0" smtClean="0">
                <a:ea typeface="ＭＳ Ｐゴシック" pitchFamily="34" charset="-128"/>
              </a:rPr>
              <a:t>, </a:t>
            </a:r>
            <a:r>
              <a:rPr lang="en-US" sz="2600" b="1" dirty="0" err="1" smtClean="0">
                <a:ea typeface="ＭＳ Ｐゴシック" pitchFamily="34" charset="-128"/>
              </a:rPr>
              <a:t>delegador</a:t>
            </a:r>
            <a:r>
              <a:rPr lang="en-US" sz="2600" b="1" dirty="0" smtClean="0">
                <a:ea typeface="ＭＳ Ｐゴシック" pitchFamily="34" charset="-128"/>
              </a:rPr>
              <a:t>.</a:t>
            </a: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52"/>
    </mc:Choice>
    <mc:Fallback>
      <p:transition spd="slow" advTm="95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 err="1" smtClean="0">
                <a:ea typeface="ＭＳ Ｐゴシック" pitchFamily="34" charset="-128"/>
              </a:rPr>
              <a:t>Ud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es</a:t>
            </a:r>
            <a:r>
              <a:rPr lang="en-US" sz="2200" dirty="0" smtClean="0">
                <a:ea typeface="ＭＳ Ｐゴシック" pitchFamily="34" charset="-128"/>
              </a:rPr>
              <a:t> el director de </a:t>
            </a:r>
            <a:r>
              <a:rPr lang="en-US" sz="2200" dirty="0" err="1" smtClean="0">
                <a:ea typeface="ＭＳ Ｐゴシック" pitchFamily="34" charset="-128"/>
              </a:rPr>
              <a:t>proyecto</a:t>
            </a:r>
            <a:r>
              <a:rPr lang="en-US" sz="2200" dirty="0" smtClean="0">
                <a:ea typeface="ＭＳ Ｐゴシック" pitchFamily="34" charset="-128"/>
              </a:rPr>
              <a:t> del </a:t>
            </a:r>
            <a:r>
              <a:rPr lang="en-US" sz="2200" dirty="0" err="1" smtClean="0">
                <a:ea typeface="ＭＳ Ｐゴシック" pitchFamily="34" charset="-128"/>
              </a:rPr>
              <a:t>proyecto</a:t>
            </a:r>
            <a:r>
              <a:rPr lang="en-US" sz="2200" dirty="0" smtClean="0">
                <a:ea typeface="ＭＳ Ｐゴシック" pitchFamily="34" charset="-128"/>
              </a:rPr>
              <a:t> GHB. </a:t>
            </a:r>
            <a:r>
              <a:rPr lang="en-US" sz="2200" dirty="0" err="1" smtClean="0">
                <a:ea typeface="ＭＳ Ｐゴシック" pitchFamily="34" charset="-128"/>
              </a:rPr>
              <a:t>Ud</a:t>
            </a:r>
            <a:r>
              <a:rPr lang="en-US" sz="2200" dirty="0" smtClean="0">
                <a:ea typeface="ＭＳ Ｐゴシック" pitchFamily="34" charset="-128"/>
              </a:rPr>
              <a:t> ha </a:t>
            </a:r>
            <a:r>
              <a:rPr lang="en-US" sz="2200" dirty="0" err="1" smtClean="0">
                <a:ea typeface="ＭＳ Ｐゴシック" pitchFamily="34" charset="-128"/>
              </a:rPr>
              <a:t>servido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como</a:t>
            </a:r>
            <a:r>
              <a:rPr lang="en-US" sz="2200" dirty="0" smtClean="0">
                <a:ea typeface="ＭＳ Ｐゴシック" pitchFamily="34" charset="-128"/>
              </a:rPr>
              <a:t> DP en </a:t>
            </a:r>
            <a:r>
              <a:rPr lang="en-US" sz="2200" dirty="0" err="1" smtClean="0">
                <a:ea typeface="ＭＳ Ｐゴシック" pitchFamily="34" charset="-128"/>
              </a:rPr>
              <a:t>su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organización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por</a:t>
            </a:r>
            <a:r>
              <a:rPr lang="en-US" sz="2200" dirty="0" smtClean="0">
                <a:ea typeface="ＭＳ Ｐゴシック" pitchFamily="34" charset="-128"/>
              </a:rPr>
              <a:t> los </a:t>
            </a:r>
            <a:r>
              <a:rPr lang="en-US" sz="2200" dirty="0" err="1" smtClean="0">
                <a:ea typeface="ＭＳ Ｐゴシック" pitchFamily="34" charset="-128"/>
              </a:rPr>
              <a:t>últimos</a:t>
            </a:r>
            <a:r>
              <a:rPr lang="en-US" sz="2200" dirty="0" smtClean="0">
                <a:ea typeface="ＭＳ Ｐゴシック" pitchFamily="34" charset="-128"/>
              </a:rPr>
              <a:t> 10 </a:t>
            </a:r>
            <a:r>
              <a:rPr lang="en-US" sz="2200" dirty="0" err="1" smtClean="0">
                <a:ea typeface="ＭＳ Ｐゴシック" pitchFamily="34" charset="-128"/>
              </a:rPr>
              <a:t>años</a:t>
            </a:r>
            <a:r>
              <a:rPr lang="en-US" sz="2200" dirty="0" smtClean="0">
                <a:ea typeface="ＭＳ Ｐゴシック" pitchFamily="34" charset="-128"/>
              </a:rPr>
              <a:t>. </a:t>
            </a:r>
            <a:r>
              <a:rPr lang="en-US" sz="2200" dirty="0" err="1" smtClean="0">
                <a:ea typeface="ＭＳ Ｐゴシック" pitchFamily="34" charset="-128"/>
              </a:rPr>
              <a:t>Prácticamente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todos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sus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proyectos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han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terminado</a:t>
            </a:r>
            <a:r>
              <a:rPr lang="en-US" sz="2200" dirty="0" smtClean="0">
                <a:ea typeface="ＭＳ Ｐゴシック" pitchFamily="34" charset="-128"/>
              </a:rPr>
              <a:t> a </a:t>
            </a:r>
            <a:r>
              <a:rPr lang="en-US" sz="2200" dirty="0" err="1" smtClean="0">
                <a:ea typeface="ＭＳ Ｐゴシック" pitchFamily="34" charset="-128"/>
              </a:rPr>
              <a:t>tiempo</a:t>
            </a:r>
            <a:r>
              <a:rPr lang="en-US" sz="2200" dirty="0" smtClean="0">
                <a:ea typeface="ＭＳ Ｐゴシック" pitchFamily="34" charset="-128"/>
              </a:rPr>
              <a:t> y </a:t>
            </a:r>
            <a:r>
              <a:rPr lang="en-US" sz="2200" dirty="0" err="1" smtClean="0">
                <a:ea typeface="ＭＳ Ｐゴシック" pitchFamily="34" charset="-128"/>
              </a:rPr>
              <a:t>dentro</a:t>
            </a:r>
            <a:r>
              <a:rPr lang="en-US" sz="2200" dirty="0" smtClean="0">
                <a:ea typeface="ＭＳ Ｐゴシック" pitchFamily="34" charset="-128"/>
              </a:rPr>
              <a:t> del </a:t>
            </a:r>
            <a:r>
              <a:rPr lang="en-US" sz="2200" dirty="0" err="1" smtClean="0">
                <a:ea typeface="ＭＳ Ｐゴシック" pitchFamily="34" charset="-128"/>
              </a:rPr>
              <a:t>presupuesto</a:t>
            </a:r>
            <a:r>
              <a:rPr lang="en-US" sz="2200" dirty="0" smtClean="0">
                <a:ea typeface="ＭＳ Ｐゴシック" pitchFamily="34" charset="-128"/>
              </a:rPr>
              <a:t>. El </a:t>
            </a:r>
            <a:r>
              <a:rPr lang="en-US" sz="2200" dirty="0" err="1" smtClean="0">
                <a:ea typeface="ＭＳ Ｐゴシック" pitchFamily="34" charset="-128"/>
              </a:rPr>
              <a:t>equipo</a:t>
            </a:r>
            <a:r>
              <a:rPr lang="en-US" sz="2200" dirty="0" smtClean="0">
                <a:ea typeface="ＭＳ Ｐゴシック" pitchFamily="34" charset="-128"/>
              </a:rPr>
              <a:t> de </a:t>
            </a:r>
            <a:r>
              <a:rPr lang="en-US" sz="2200" dirty="0" err="1" smtClean="0">
                <a:ea typeface="ＭＳ Ｐゴシック" pitchFamily="34" charset="-128"/>
              </a:rPr>
              <a:t>proyecto</a:t>
            </a:r>
            <a:r>
              <a:rPr lang="en-US" sz="2200" dirty="0" smtClean="0">
                <a:ea typeface="ＭＳ Ｐゴシック" pitchFamily="34" charset="-128"/>
              </a:rPr>
              <a:t> ha </a:t>
            </a:r>
            <a:r>
              <a:rPr lang="en-US" sz="2200" dirty="0" err="1" smtClean="0">
                <a:ea typeface="ＭＳ Ｐゴシック" pitchFamily="34" charset="-128"/>
              </a:rPr>
              <a:t>trabajado</a:t>
            </a:r>
            <a:r>
              <a:rPr lang="en-US" sz="2200" dirty="0" smtClean="0">
                <a:ea typeface="ＭＳ Ｐゴシック" pitchFamily="34" charset="-128"/>
              </a:rPr>
              <a:t> con </a:t>
            </a:r>
            <a:r>
              <a:rPr lang="en-US" sz="2200" dirty="0" err="1" smtClean="0">
                <a:ea typeface="ＭＳ Ｐゴシック" pitchFamily="34" charset="-128"/>
              </a:rPr>
              <a:t>ud</a:t>
            </a:r>
            <a:r>
              <a:rPr lang="en-US" sz="2200" dirty="0" smtClean="0">
                <a:ea typeface="ＭＳ Ｐゴシック" pitchFamily="34" charset="-128"/>
              </a:rPr>
              <a:t> en el </a:t>
            </a:r>
            <a:r>
              <a:rPr lang="en-US" sz="2200" dirty="0" err="1" smtClean="0">
                <a:ea typeface="ＭＳ Ｐゴシック" pitchFamily="34" charset="-128"/>
              </a:rPr>
              <a:t>pasado</a:t>
            </a:r>
            <a:r>
              <a:rPr lang="en-US" sz="2200" dirty="0" smtClean="0">
                <a:ea typeface="ＭＳ Ｐゴシック" pitchFamily="34" charset="-128"/>
              </a:rPr>
              <a:t> y lo </a:t>
            </a:r>
            <a:r>
              <a:rPr lang="en-US" sz="2200" dirty="0" err="1" smtClean="0">
                <a:ea typeface="ＭＳ Ｐゴシック" pitchFamily="34" charset="-128"/>
              </a:rPr>
              <a:t>consideran</a:t>
            </a:r>
            <a:r>
              <a:rPr lang="en-US" sz="2200" dirty="0" smtClean="0">
                <a:ea typeface="ＭＳ Ｐゴシック" pitchFamily="34" charset="-128"/>
              </a:rPr>
              <a:t> un </a:t>
            </a:r>
            <a:r>
              <a:rPr lang="en-US" sz="2200" dirty="0" err="1" smtClean="0">
                <a:ea typeface="ＭＳ Ｐゴシック" pitchFamily="34" charset="-128"/>
              </a:rPr>
              <a:t>buen</a:t>
            </a:r>
            <a:r>
              <a:rPr lang="en-US" sz="2200" dirty="0" smtClean="0">
                <a:ea typeface="ＭＳ Ｐゴシック" pitchFamily="34" charset="-128"/>
              </a:rPr>
              <a:t> DP. Ha </a:t>
            </a:r>
            <a:r>
              <a:rPr lang="en-US" sz="2200" dirty="0" err="1" smtClean="0">
                <a:ea typeface="ＭＳ Ｐゴシック" pitchFamily="34" charset="-128"/>
              </a:rPr>
              <a:t>ellos</a:t>
            </a:r>
            <a:r>
              <a:rPr lang="en-US" sz="2200" dirty="0" smtClean="0">
                <a:ea typeface="ＭＳ Ｐゴシック" pitchFamily="34" charset="-128"/>
              </a:rPr>
              <a:t> les </a:t>
            </a:r>
            <a:r>
              <a:rPr lang="en-US" sz="2200" dirty="0" err="1" smtClean="0">
                <a:ea typeface="ＭＳ Ｐゴシック" pitchFamily="34" charset="-128"/>
              </a:rPr>
              <a:t>gusta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trabajar</a:t>
            </a:r>
            <a:r>
              <a:rPr lang="en-US" sz="2200" dirty="0" smtClean="0">
                <a:ea typeface="ＭＳ Ｐゴシック" pitchFamily="34" charset="-128"/>
              </a:rPr>
              <a:t> con </a:t>
            </a:r>
            <a:r>
              <a:rPr lang="en-US" sz="2200" dirty="0" err="1" smtClean="0">
                <a:ea typeface="ＭＳ Ｐゴシック" pitchFamily="34" charset="-128"/>
              </a:rPr>
              <a:t>ud</a:t>
            </a:r>
            <a:r>
              <a:rPr lang="en-US" sz="2200" dirty="0" smtClean="0">
                <a:ea typeface="ＭＳ Ｐゴシック" pitchFamily="34" charset="-128"/>
              </a:rPr>
              <a:t>. Dado </a:t>
            </a:r>
            <a:r>
              <a:rPr lang="en-US" sz="2200" dirty="0" err="1" smtClean="0">
                <a:ea typeface="ＭＳ Ｐゴシック" pitchFamily="34" charset="-128"/>
              </a:rPr>
              <a:t>todo</a:t>
            </a:r>
            <a:r>
              <a:rPr lang="en-US" sz="2200" dirty="0" smtClean="0">
                <a:ea typeface="ＭＳ Ｐゴシック" pitchFamily="34" charset="-128"/>
              </a:rPr>
              <a:t> lo anterior, </a:t>
            </a:r>
            <a:r>
              <a:rPr lang="en-US" sz="2200" dirty="0" err="1" smtClean="0">
                <a:ea typeface="ＭＳ Ｐゴシック" pitchFamily="34" charset="-128"/>
              </a:rPr>
              <a:t>es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posible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que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ud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tenga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cual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tipo</a:t>
            </a:r>
            <a:r>
              <a:rPr lang="en-US" sz="2200" dirty="0" smtClean="0">
                <a:ea typeface="ＭＳ Ｐゴシック" pitchFamily="34" charset="-128"/>
              </a:rPr>
              <a:t> de </a:t>
            </a:r>
            <a:r>
              <a:rPr lang="en-US" sz="2200" dirty="0" err="1" smtClean="0">
                <a:ea typeface="ＭＳ Ｐゴシック" pitchFamily="34" charset="-128"/>
              </a:rPr>
              <a:t>poder</a:t>
            </a:r>
            <a:r>
              <a:rPr lang="en-US" sz="2200" dirty="0" smtClean="0">
                <a:ea typeface="ＭＳ Ｐゴシック" pitchFamily="34" charset="-128"/>
              </a:rPr>
              <a:t>? 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>
                <a:ea typeface="ＭＳ Ｐゴシック" pitchFamily="34" charset="-128"/>
              </a:rPr>
              <a:t>A. </a:t>
            </a:r>
            <a:r>
              <a:rPr lang="en-US" sz="2200" dirty="0" err="1" smtClean="0">
                <a:ea typeface="ＭＳ Ｐゴシック" pitchFamily="34" charset="-128"/>
              </a:rPr>
              <a:t>Poder</a:t>
            </a:r>
            <a:r>
              <a:rPr lang="en-US" sz="2200" dirty="0" smtClean="0">
                <a:ea typeface="ＭＳ Ｐゴシック" pitchFamily="34" charset="-128"/>
              </a:rPr>
              <a:t> formal 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>
                <a:ea typeface="ＭＳ Ｐゴシック" pitchFamily="34" charset="-128"/>
              </a:rPr>
              <a:t>B. </a:t>
            </a:r>
            <a:r>
              <a:rPr lang="en-US" sz="2200" dirty="0" err="1" smtClean="0">
                <a:ea typeface="ＭＳ Ｐゴシック" pitchFamily="34" charset="-128"/>
              </a:rPr>
              <a:t>Poder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coercitivo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>
                <a:ea typeface="ＭＳ Ｐゴシック" pitchFamily="34" charset="-128"/>
              </a:rPr>
              <a:t>C. </a:t>
            </a:r>
            <a:r>
              <a:rPr lang="en-US" sz="2200" dirty="0" err="1" smtClean="0">
                <a:ea typeface="ＭＳ Ｐゴシック" pitchFamily="34" charset="-128"/>
              </a:rPr>
              <a:t>Poder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experto</a:t>
            </a:r>
            <a:endParaRPr lang="en-US" sz="22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200" b="1" dirty="0" smtClean="0">
                <a:ea typeface="ＭＳ Ｐゴシック" pitchFamily="34" charset="-128"/>
              </a:rPr>
              <a:t>D. </a:t>
            </a:r>
            <a:r>
              <a:rPr lang="en-US" sz="2200" b="1" dirty="0" err="1" smtClean="0">
                <a:ea typeface="ＭＳ Ｐゴシック" pitchFamily="34" charset="-128"/>
              </a:rPr>
              <a:t>Poder</a:t>
            </a:r>
            <a:r>
              <a:rPr lang="en-US" sz="2200" b="1" dirty="0" smtClean="0">
                <a:ea typeface="ＭＳ Ｐゴシック" pitchFamily="34" charset="-128"/>
              </a:rPr>
              <a:t> </a:t>
            </a:r>
            <a:r>
              <a:rPr lang="en-US" sz="2200" b="1" dirty="0" err="1" smtClean="0">
                <a:ea typeface="ＭＳ Ｐゴシック" pitchFamily="34" charset="-128"/>
              </a:rPr>
              <a:t>referente</a:t>
            </a:r>
            <a:r>
              <a:rPr lang="en-US" sz="2200" b="1" dirty="0" smtClean="0">
                <a:ea typeface="ＭＳ Ｐゴシック" pitchFamily="34" charset="-128"/>
              </a:rPr>
              <a:t> </a:t>
            </a: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60"/>
    </mc:Choice>
    <mc:Fallback>
      <p:transition spd="slow" advTm="69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 smtClean="0">
                <a:ea typeface="ＭＳ Ｐゴシック" pitchFamily="34" charset="-128"/>
              </a:rPr>
              <a:t>Harold </a:t>
            </a:r>
            <a:r>
              <a:rPr lang="en-US" sz="2200" dirty="0" err="1" smtClean="0">
                <a:ea typeface="ＭＳ Ｐゴシック" pitchFamily="34" charset="-128"/>
              </a:rPr>
              <a:t>es</a:t>
            </a:r>
            <a:r>
              <a:rPr lang="en-US" sz="2200" dirty="0" smtClean="0">
                <a:ea typeface="ＭＳ Ｐゴシック" pitchFamily="34" charset="-128"/>
              </a:rPr>
              <a:t> un </a:t>
            </a:r>
            <a:r>
              <a:rPr lang="en-US" sz="2200" dirty="0" err="1" smtClean="0">
                <a:ea typeface="ＭＳ Ｐゴシック" pitchFamily="34" charset="-128"/>
              </a:rPr>
              <a:t>miembro</a:t>
            </a:r>
            <a:r>
              <a:rPr lang="en-US" sz="2200" dirty="0" smtClean="0">
                <a:ea typeface="ＭＳ Ｐゴシック" pitchFamily="34" charset="-128"/>
              </a:rPr>
              <a:t> del </a:t>
            </a:r>
            <a:r>
              <a:rPr lang="en-US" sz="2200" dirty="0" err="1" smtClean="0">
                <a:ea typeface="ＭＳ Ｐゴシック" pitchFamily="34" charset="-128"/>
              </a:rPr>
              <a:t>equipo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muy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extrovertido</a:t>
            </a:r>
            <a:r>
              <a:rPr lang="en-US" sz="2200" dirty="0" smtClean="0">
                <a:ea typeface="ＭＳ Ｐゴシック" pitchFamily="34" charset="-128"/>
              </a:rPr>
              <a:t>. </a:t>
            </a:r>
            <a:r>
              <a:rPr lang="en-US" sz="2200" dirty="0" err="1" smtClean="0">
                <a:ea typeface="ＭＳ Ｐゴシック" pitchFamily="34" charset="-128"/>
              </a:rPr>
              <a:t>Todos</a:t>
            </a:r>
            <a:r>
              <a:rPr lang="en-US" sz="2200" dirty="0" smtClean="0">
                <a:ea typeface="ＭＳ Ｐゴシック" pitchFamily="34" charset="-128"/>
              </a:rPr>
              <a:t> los </a:t>
            </a:r>
            <a:r>
              <a:rPr lang="en-US" sz="2200" dirty="0" err="1" smtClean="0">
                <a:ea typeface="ＭＳ Ｐゴシック" pitchFamily="34" charset="-128"/>
              </a:rPr>
              <a:t>miembros</a:t>
            </a:r>
            <a:r>
              <a:rPr lang="en-US" sz="2200" dirty="0" smtClean="0">
                <a:ea typeface="ＭＳ Ｐゴシック" pitchFamily="34" charset="-128"/>
              </a:rPr>
              <a:t> del </a:t>
            </a:r>
            <a:r>
              <a:rPr lang="en-US" sz="2200" dirty="0" err="1" smtClean="0">
                <a:ea typeface="ＭＳ Ｐゴシック" pitchFamily="34" charset="-128"/>
              </a:rPr>
              <a:t>equipo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respetan</a:t>
            </a:r>
            <a:r>
              <a:rPr lang="en-US" sz="2200" dirty="0" smtClean="0">
                <a:ea typeface="ＭＳ Ｐゴシック" pitchFamily="34" charset="-128"/>
              </a:rPr>
              <a:t> a Harold </a:t>
            </a:r>
            <a:r>
              <a:rPr lang="en-US" sz="2200" dirty="0" err="1" smtClean="0">
                <a:ea typeface="ＭＳ Ｐゴシック" pitchFamily="34" charset="-128"/>
              </a:rPr>
              <a:t>por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su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experiencia</a:t>
            </a:r>
            <a:r>
              <a:rPr lang="en-US" sz="2200" dirty="0" smtClean="0">
                <a:ea typeface="ＭＳ Ｐゴシック" pitchFamily="34" charset="-128"/>
              </a:rPr>
              <a:t> con la </a:t>
            </a:r>
            <a:r>
              <a:rPr lang="en-US" sz="2200" dirty="0" err="1" smtClean="0">
                <a:ea typeface="ＭＳ Ｐゴシック" pitchFamily="34" charset="-128"/>
              </a:rPr>
              <a:t>tecnología</a:t>
            </a:r>
            <a:r>
              <a:rPr lang="en-US" sz="2200" dirty="0" smtClean="0">
                <a:ea typeface="ＭＳ Ｐゴシック" pitchFamily="34" charset="-128"/>
              </a:rPr>
              <a:t>, </a:t>
            </a:r>
            <a:r>
              <a:rPr lang="en-US" sz="2200" dirty="0" err="1" smtClean="0">
                <a:ea typeface="ＭＳ Ｐゴシック" pitchFamily="34" charset="-128"/>
              </a:rPr>
              <a:t>pero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las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cosas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usualmente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deben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hacerse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como</a:t>
            </a:r>
            <a:r>
              <a:rPr lang="en-US" sz="2200" dirty="0" smtClean="0">
                <a:ea typeface="ＭＳ Ｐゴシック" pitchFamily="34" charset="-128"/>
              </a:rPr>
              <a:t> Harold </a:t>
            </a:r>
            <a:r>
              <a:rPr lang="en-US" sz="2200" dirty="0" err="1" smtClean="0">
                <a:ea typeface="ＭＳ Ｐゴシック" pitchFamily="34" charset="-128"/>
              </a:rPr>
              <a:t>proponga</a:t>
            </a:r>
            <a:r>
              <a:rPr lang="en-US" sz="2200" dirty="0" smtClean="0">
                <a:ea typeface="ＭＳ Ｐゴシック" pitchFamily="34" charset="-128"/>
              </a:rPr>
              <a:t>, de </a:t>
            </a:r>
            <a:r>
              <a:rPr lang="en-US" sz="2200" dirty="0" err="1" smtClean="0">
                <a:ea typeface="ＭＳ Ｐゴシック" pitchFamily="34" charset="-128"/>
              </a:rPr>
              <a:t>otra</a:t>
            </a:r>
            <a:r>
              <a:rPr lang="en-US" sz="2200" dirty="0" smtClean="0">
                <a:ea typeface="ＭＳ Ｐゴシック" pitchFamily="34" charset="-128"/>
              </a:rPr>
              <a:t> forma </a:t>
            </a:r>
            <a:r>
              <a:rPr lang="en-US" sz="2200" dirty="0" err="1" smtClean="0">
                <a:ea typeface="ＭＳ Ｐゴシック" pitchFamily="34" charset="-128"/>
              </a:rPr>
              <a:t>las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cosas</a:t>
            </a:r>
            <a:r>
              <a:rPr lang="en-US" sz="2200" dirty="0" smtClean="0">
                <a:ea typeface="ＭＳ Ｐゴシック" pitchFamily="34" charset="-128"/>
              </a:rPr>
              <a:t> no van </a:t>
            </a:r>
            <a:r>
              <a:rPr lang="en-US" sz="2200" dirty="0" err="1" smtClean="0">
                <a:ea typeface="ＭＳ Ｐゴシック" pitchFamily="34" charset="-128"/>
              </a:rPr>
              <a:t>bien</a:t>
            </a:r>
            <a:r>
              <a:rPr lang="en-US" sz="2200" dirty="0" smtClean="0">
                <a:ea typeface="ＭＳ Ｐゴシック" pitchFamily="34" charset="-128"/>
              </a:rPr>
              <a:t>. Durante </a:t>
            </a:r>
            <a:r>
              <a:rPr lang="en-US" sz="2200" dirty="0" err="1" smtClean="0">
                <a:ea typeface="ＭＳ Ｐゴシック" pitchFamily="34" charset="-128"/>
              </a:rPr>
              <a:t>una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discusión</a:t>
            </a:r>
            <a:r>
              <a:rPr lang="en-US" sz="2200" dirty="0" smtClean="0">
                <a:ea typeface="ＭＳ Ｐゴシック" pitchFamily="34" charset="-128"/>
              </a:rPr>
              <a:t> en </a:t>
            </a:r>
            <a:r>
              <a:rPr lang="en-US" sz="2200" dirty="0" err="1" smtClean="0">
                <a:ea typeface="ＭＳ Ｐゴシック" pitchFamily="34" charset="-128"/>
              </a:rPr>
              <a:t>una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solución</a:t>
            </a:r>
            <a:r>
              <a:rPr lang="en-US" sz="2200" dirty="0" smtClean="0">
                <a:ea typeface="ＭＳ Ｐゴシック" pitchFamily="34" charset="-128"/>
              </a:rPr>
              <a:t>, un </a:t>
            </a:r>
            <a:r>
              <a:rPr lang="en-US" sz="2200" dirty="0" err="1" smtClean="0">
                <a:ea typeface="ＭＳ Ｐゴシック" pitchFamily="34" charset="-128"/>
              </a:rPr>
              <a:t>miembro</a:t>
            </a:r>
            <a:r>
              <a:rPr lang="en-US" sz="2200" dirty="0" smtClean="0">
                <a:ea typeface="ＭＳ Ｐゴシック" pitchFamily="34" charset="-128"/>
              </a:rPr>
              <a:t> del </a:t>
            </a:r>
            <a:r>
              <a:rPr lang="en-US" sz="2200" dirty="0" err="1" smtClean="0">
                <a:ea typeface="ＭＳ Ｐゴシック" pitchFamily="34" charset="-128"/>
              </a:rPr>
              <a:t>equipo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levanta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sus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brazos</a:t>
            </a:r>
            <a:r>
              <a:rPr lang="en-US" sz="2200" dirty="0" smtClean="0">
                <a:ea typeface="ＭＳ Ｐゴシック" pitchFamily="34" charset="-128"/>
              </a:rPr>
              <a:t> y dice: </a:t>
            </a:r>
            <a:r>
              <a:rPr lang="en-US" altLang="en-US" sz="2200" dirty="0" smtClean="0">
                <a:ea typeface="ＭＳ Ｐゴシック" pitchFamily="34" charset="-128"/>
              </a:rPr>
              <a:t>“</a:t>
            </a:r>
            <a:r>
              <a:rPr lang="en-US" sz="2200" dirty="0" smtClean="0">
                <a:ea typeface="ＭＳ Ｐゴシック" pitchFamily="34" charset="-128"/>
              </a:rPr>
              <a:t> de </a:t>
            </a:r>
            <a:r>
              <a:rPr lang="en-US" sz="2200" dirty="0" err="1" smtClean="0">
                <a:ea typeface="ＭＳ Ｐゴシック" pitchFamily="34" charset="-128"/>
              </a:rPr>
              <a:t>acuerdo</a:t>
            </a:r>
            <a:r>
              <a:rPr lang="en-US" sz="2200" dirty="0" smtClean="0">
                <a:ea typeface="ＭＳ Ｐゴシック" pitchFamily="34" charset="-128"/>
              </a:rPr>
              <a:t> Harold, </a:t>
            </a:r>
            <a:r>
              <a:rPr lang="en-US" sz="2200" dirty="0" err="1" smtClean="0">
                <a:ea typeface="ＭＳ Ｐゴシック" pitchFamily="34" charset="-128"/>
              </a:rPr>
              <a:t>hagámoslo</a:t>
            </a:r>
            <a:r>
              <a:rPr lang="en-US" sz="2200" dirty="0" smtClean="0">
                <a:ea typeface="ＭＳ Ｐゴシック" pitchFamily="34" charset="-128"/>
              </a:rPr>
              <a:t> a </a:t>
            </a:r>
            <a:r>
              <a:rPr lang="en-US" sz="2200" dirty="0" err="1" smtClean="0">
                <a:ea typeface="ＭＳ Ｐゴシック" pitchFamily="34" charset="-128"/>
              </a:rPr>
              <a:t>su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manera</a:t>
            </a:r>
            <a:r>
              <a:rPr lang="en-US" altLang="en-US" sz="2200" dirty="0" smtClean="0">
                <a:ea typeface="ＭＳ Ｐゴシック" pitchFamily="34" charset="-128"/>
              </a:rPr>
              <a:t>”</a:t>
            </a:r>
            <a:r>
              <a:rPr lang="en-US" sz="2200" dirty="0" smtClean="0">
                <a:ea typeface="ＭＳ Ｐゴシック" pitchFamily="34" charset="-128"/>
              </a:rPr>
              <a:t>. Este </a:t>
            </a:r>
            <a:r>
              <a:rPr lang="en-US" sz="2200" dirty="0" err="1" smtClean="0">
                <a:ea typeface="ＭＳ Ｐゴシック" pitchFamily="34" charset="-128"/>
              </a:rPr>
              <a:t>es</a:t>
            </a:r>
            <a:r>
              <a:rPr lang="en-US" sz="2200" dirty="0" smtClean="0">
                <a:ea typeface="ＭＳ Ｐゴシック" pitchFamily="34" charset="-128"/>
              </a:rPr>
              <a:t> un </a:t>
            </a:r>
            <a:r>
              <a:rPr lang="en-US" sz="2200" dirty="0" err="1" smtClean="0">
                <a:ea typeface="ＭＳ Ｐゴシック" pitchFamily="34" charset="-128"/>
              </a:rPr>
              <a:t>ejemplo</a:t>
            </a:r>
            <a:r>
              <a:rPr lang="en-US" sz="2200" dirty="0" smtClean="0">
                <a:ea typeface="ＭＳ Ｐゴシック" pitchFamily="34" charset="-128"/>
              </a:rPr>
              <a:t> de </a:t>
            </a:r>
            <a:r>
              <a:rPr lang="en-US" sz="2200" dirty="0" err="1" smtClean="0">
                <a:ea typeface="ＭＳ Ｐゴシック" pitchFamily="34" charset="-128"/>
              </a:rPr>
              <a:t>cual</a:t>
            </a:r>
            <a:r>
              <a:rPr lang="en-US" sz="2200" dirty="0" smtClean="0">
                <a:ea typeface="ＭＳ Ｐゴシック" pitchFamily="34" charset="-128"/>
              </a:rPr>
              <a:t> de </a:t>
            </a:r>
            <a:r>
              <a:rPr lang="en-US" sz="2200" dirty="0" err="1" smtClean="0">
                <a:ea typeface="ＭＳ Ｐゴシック" pitchFamily="34" charset="-128"/>
              </a:rPr>
              <a:t>las</a:t>
            </a:r>
            <a:r>
              <a:rPr lang="en-US" sz="2200" dirty="0" smtClean="0">
                <a:ea typeface="ＭＳ Ｐゴシック" pitchFamily="34" charset="-128"/>
              </a:rPr>
              <a:t> </a:t>
            </a:r>
            <a:r>
              <a:rPr lang="en-US" sz="2200" dirty="0" err="1" smtClean="0">
                <a:ea typeface="ＭＳ Ｐゴシック" pitchFamily="34" charset="-128"/>
              </a:rPr>
              <a:t>siguientes</a:t>
            </a:r>
            <a:r>
              <a:rPr lang="en-US" sz="2200" dirty="0" smtClean="0">
                <a:ea typeface="ＭＳ Ｐゴシック" pitchFamily="34" charset="-128"/>
              </a:rPr>
              <a:t>?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A. </a:t>
            </a:r>
            <a:r>
              <a:rPr lang="en-US" sz="2400" dirty="0" err="1" smtClean="0">
                <a:ea typeface="ＭＳ Ｐゴシック" pitchFamily="34" charset="-128"/>
              </a:rPr>
              <a:t>Una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solución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ganar</a:t>
            </a:r>
            <a:r>
              <a:rPr lang="en-US" sz="2400" dirty="0" smtClean="0">
                <a:ea typeface="ＭＳ Ｐゴシック" pitchFamily="34" charset="-128"/>
              </a:rPr>
              <a:t> - </a:t>
            </a:r>
            <a:r>
              <a:rPr lang="en-US" sz="2400" dirty="0" err="1" smtClean="0">
                <a:ea typeface="ＭＳ Ｐゴシック" pitchFamily="34" charset="-128"/>
              </a:rPr>
              <a:t>ganar</a:t>
            </a:r>
            <a:endParaRPr lang="en-US" sz="24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B. </a:t>
            </a:r>
            <a:r>
              <a:rPr lang="en-US" sz="2400" dirty="0" err="1" smtClean="0">
                <a:ea typeface="ＭＳ Ｐゴシック" pitchFamily="34" charset="-128"/>
              </a:rPr>
              <a:t>Una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solución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partir</a:t>
            </a:r>
            <a:r>
              <a:rPr lang="en-US" sz="2400" dirty="0" smtClean="0">
                <a:ea typeface="ＭＳ Ｐゴシック" pitchFamily="34" charset="-128"/>
              </a:rPr>
              <a:t> - </a:t>
            </a:r>
            <a:r>
              <a:rPr lang="en-US" sz="2400" dirty="0" err="1" smtClean="0">
                <a:ea typeface="ＭＳ Ｐゴシック" pitchFamily="34" charset="-128"/>
              </a:rPr>
              <a:t>perder</a:t>
            </a:r>
            <a:endParaRPr lang="en-US" sz="24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C. </a:t>
            </a:r>
            <a:r>
              <a:rPr lang="en-US" sz="2400" dirty="0" err="1" smtClean="0">
                <a:ea typeface="ＭＳ Ｐゴシック" pitchFamily="34" charset="-128"/>
              </a:rPr>
              <a:t>Una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solución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perder</a:t>
            </a:r>
            <a:r>
              <a:rPr lang="en-US" sz="2400" dirty="0" smtClean="0">
                <a:ea typeface="ＭＳ Ｐゴシック" pitchFamily="34" charset="-128"/>
              </a:rPr>
              <a:t> - </a:t>
            </a:r>
            <a:r>
              <a:rPr lang="en-US" sz="2400" dirty="0" err="1" smtClean="0">
                <a:ea typeface="ＭＳ Ｐゴシック" pitchFamily="34" charset="-128"/>
              </a:rPr>
              <a:t>perder</a:t>
            </a:r>
            <a:endParaRPr lang="en-US" sz="24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ea typeface="ＭＳ Ｐゴシック" pitchFamily="34" charset="-128"/>
              </a:rPr>
              <a:t>D. </a:t>
            </a:r>
            <a:r>
              <a:rPr lang="en-US" sz="2400" b="1" dirty="0" err="1" smtClean="0">
                <a:ea typeface="ＭＳ Ｐゴシック" pitchFamily="34" charset="-128"/>
              </a:rPr>
              <a:t>Una</a:t>
            </a:r>
            <a:r>
              <a:rPr lang="en-US" sz="2400" b="1" dirty="0" smtClean="0"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ea typeface="ＭＳ Ｐゴシック" pitchFamily="34" charset="-128"/>
              </a:rPr>
              <a:t>solución</a:t>
            </a:r>
            <a:r>
              <a:rPr lang="en-US" sz="2400" b="1" dirty="0" smtClean="0">
                <a:ea typeface="ＭＳ Ｐゴシック" pitchFamily="34" charset="-128"/>
              </a:rPr>
              <a:t> </a:t>
            </a:r>
            <a:r>
              <a:rPr lang="en-US" sz="2400" b="1" dirty="0" err="1" smtClean="0">
                <a:ea typeface="ＭＳ Ｐゴシック" pitchFamily="34" charset="-128"/>
              </a:rPr>
              <a:t>ceder</a:t>
            </a:r>
            <a:r>
              <a:rPr lang="en-US" sz="2400" b="1" dirty="0" smtClean="0">
                <a:ea typeface="ＭＳ Ｐゴシック" pitchFamily="34" charset="-128"/>
              </a:rPr>
              <a:t> - </a:t>
            </a:r>
            <a:r>
              <a:rPr lang="en-US" sz="2400" b="1" dirty="0" err="1" smtClean="0">
                <a:ea typeface="ＭＳ Ｐゴシック" pitchFamily="34" charset="-128"/>
              </a:rPr>
              <a:t>perder</a:t>
            </a:r>
            <a:endParaRPr lang="en-US" b="1" dirty="0" smtClean="0">
              <a:ea typeface="ＭＳ Ｐゴシック" pitchFamily="34" charset="-128"/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28"/>
    </mc:Choice>
    <mc:Fallback>
      <p:transition spd="slow" advTm="8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Cuál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técnica</a:t>
            </a:r>
            <a:r>
              <a:rPr lang="en-US" dirty="0" smtClean="0">
                <a:ea typeface="ＭＳ Ｐゴシック" pitchFamily="34" charset="-128"/>
              </a:rPr>
              <a:t> de </a:t>
            </a:r>
            <a:r>
              <a:rPr lang="en-US" dirty="0" err="1" smtClean="0">
                <a:ea typeface="ＭＳ Ｐゴシック" pitchFamily="34" charset="-128"/>
              </a:rPr>
              <a:t>resolución</a:t>
            </a:r>
            <a:r>
              <a:rPr lang="en-US" dirty="0" smtClean="0">
                <a:ea typeface="ＭＳ Ｐゴシック" pitchFamily="34" charset="-128"/>
              </a:rPr>
              <a:t> de </a:t>
            </a:r>
            <a:r>
              <a:rPr lang="en-US" dirty="0" err="1" smtClean="0">
                <a:ea typeface="ＭＳ Ｐゴシック" pitchFamily="34" charset="-128"/>
              </a:rPr>
              <a:t>conflictos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es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mejor</a:t>
            </a:r>
            <a:r>
              <a:rPr lang="en-US" dirty="0" smtClean="0">
                <a:ea typeface="ＭＳ Ｐゴシック" pitchFamily="34" charset="-128"/>
              </a:rPr>
              <a:t> para la </a:t>
            </a:r>
            <a:r>
              <a:rPr lang="en-US" dirty="0" err="1" smtClean="0">
                <a:ea typeface="ＭＳ Ｐゴシック" pitchFamily="34" charset="-128"/>
              </a:rPr>
              <a:t>mayoría</a:t>
            </a:r>
            <a:r>
              <a:rPr lang="en-US" dirty="0" smtClean="0">
                <a:ea typeface="ＭＳ Ｐゴシック" pitchFamily="34" charset="-128"/>
              </a:rPr>
              <a:t> de </a:t>
            </a:r>
            <a:r>
              <a:rPr lang="en-US" dirty="0" err="1" smtClean="0">
                <a:ea typeface="ＭＳ Ｐゴシック" pitchFamily="34" charset="-128"/>
              </a:rPr>
              <a:t>situaciones</a:t>
            </a:r>
            <a:r>
              <a:rPr lang="en-US" dirty="0" smtClean="0">
                <a:ea typeface="ＭＳ Ｐゴシック" pitchFamily="34" charset="-128"/>
              </a:rPr>
              <a:t> de </a:t>
            </a:r>
            <a:r>
              <a:rPr lang="en-US" dirty="0" err="1" smtClean="0">
                <a:ea typeface="ＭＳ Ｐゴシック" pitchFamily="34" charset="-128"/>
              </a:rPr>
              <a:t>dirección</a:t>
            </a:r>
            <a:r>
              <a:rPr lang="en-US" dirty="0" smtClean="0">
                <a:ea typeface="ＭＳ Ｐゴシック" pitchFamily="34" charset="-128"/>
              </a:rPr>
              <a:t> de </a:t>
            </a:r>
            <a:r>
              <a:rPr lang="en-US" dirty="0" err="1" smtClean="0">
                <a:ea typeface="ＭＳ Ｐゴシック" pitchFamily="34" charset="-128"/>
              </a:rPr>
              <a:t>proyectos</a:t>
            </a:r>
            <a:r>
              <a:rPr lang="en-US" dirty="0" smtClean="0">
                <a:ea typeface="ＭＳ Ｐゴシック" pitchFamily="34" charset="-128"/>
              </a:rPr>
              <a:t>? </a:t>
            </a:r>
          </a:p>
          <a:p>
            <a:pPr lvl="1"/>
            <a:r>
              <a:rPr lang="en-US" b="1" dirty="0" smtClean="0">
                <a:ea typeface="ＭＳ Ｐゴシック" pitchFamily="34" charset="-128"/>
              </a:rPr>
              <a:t>A. </a:t>
            </a:r>
            <a:r>
              <a:rPr lang="en-US" b="1" dirty="0" err="1" smtClean="0">
                <a:ea typeface="ＭＳ Ｐゴシック" pitchFamily="34" charset="-128"/>
              </a:rPr>
              <a:t>Confrontar</a:t>
            </a:r>
            <a:endParaRPr lang="en-US" b="1" dirty="0" smtClean="0">
              <a:ea typeface="ＭＳ Ｐゴシック" pitchFamily="34" charset="-128"/>
            </a:endParaRPr>
          </a:p>
          <a:p>
            <a:pPr lvl="1"/>
            <a:r>
              <a:rPr lang="en-US" dirty="0" smtClean="0">
                <a:ea typeface="ＭＳ Ｐゴシック" pitchFamily="34" charset="-128"/>
              </a:rPr>
              <a:t>B. </a:t>
            </a:r>
            <a:r>
              <a:rPr lang="en-US" dirty="0" err="1" smtClean="0">
                <a:ea typeface="ＭＳ Ｐゴシック" pitchFamily="34" charset="-128"/>
              </a:rPr>
              <a:t>Consentir</a:t>
            </a:r>
            <a:endParaRPr lang="en-US" dirty="0" smtClean="0">
              <a:ea typeface="ＭＳ Ｐゴシック" pitchFamily="34" charset="-128"/>
            </a:endParaRPr>
          </a:p>
          <a:p>
            <a:pPr lvl="1"/>
            <a:r>
              <a:rPr lang="en-US" dirty="0" smtClean="0">
                <a:ea typeface="ＭＳ Ｐゴシック" pitchFamily="34" charset="-128"/>
              </a:rPr>
              <a:t>C. </a:t>
            </a:r>
            <a:r>
              <a:rPr lang="en-US" dirty="0" err="1" smtClean="0">
                <a:ea typeface="ＭＳ Ｐゴシック" pitchFamily="34" charset="-128"/>
              </a:rPr>
              <a:t>Forzar</a:t>
            </a:r>
            <a:r>
              <a:rPr lang="en-US" dirty="0" smtClean="0">
                <a:ea typeface="ＭＳ Ｐゴシック" pitchFamily="34" charset="-128"/>
              </a:rPr>
              <a:t>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D. </a:t>
            </a:r>
            <a:r>
              <a:rPr lang="en-US" dirty="0" err="1" smtClean="0">
                <a:ea typeface="ＭＳ Ｐゴシック" pitchFamily="34" charset="-128"/>
              </a:rPr>
              <a:t>Evitar</a:t>
            </a: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17"/>
    </mc:Choice>
    <mc:Fallback>
      <p:transition spd="slow" advTm="4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700" dirty="0" smtClean="0">
                <a:ea typeface="ＭＳ Ｐゴシック" pitchFamily="34" charset="-128"/>
              </a:rPr>
              <a:t>El </a:t>
            </a:r>
            <a:r>
              <a:rPr lang="en-US" sz="1700" dirty="0" err="1" smtClean="0">
                <a:ea typeface="ＭＳ Ｐゴシック" pitchFamily="34" charset="-128"/>
              </a:rPr>
              <a:t>proyecto</a:t>
            </a:r>
            <a:r>
              <a:rPr lang="en-US" sz="1700" dirty="0" smtClean="0">
                <a:ea typeface="ＭＳ Ｐゴシック" pitchFamily="34" charset="-128"/>
              </a:rPr>
              <a:t> ha </a:t>
            </a:r>
            <a:r>
              <a:rPr lang="en-US" sz="1700" dirty="0" err="1" smtClean="0">
                <a:ea typeface="ＭＳ Ｐゴシック" pitchFamily="34" charset="-128"/>
              </a:rPr>
              <a:t>sido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complicado</a:t>
            </a:r>
            <a:r>
              <a:rPr lang="en-US" sz="1700" dirty="0" smtClean="0">
                <a:ea typeface="ＭＳ Ｐゴシック" pitchFamily="34" charset="-128"/>
              </a:rPr>
              <a:t> de </a:t>
            </a:r>
            <a:r>
              <a:rPr lang="en-US" sz="1700" dirty="0" err="1" smtClean="0">
                <a:ea typeface="ＭＳ Ｐゴシック" pitchFamily="34" charset="-128"/>
              </a:rPr>
              <a:t>dirigir</a:t>
            </a:r>
            <a:r>
              <a:rPr lang="en-US" sz="1700" dirty="0" smtClean="0">
                <a:ea typeface="ＭＳ Ｐゴシック" pitchFamily="34" charset="-128"/>
              </a:rPr>
              <a:t>. </a:t>
            </a:r>
            <a:r>
              <a:rPr lang="en-US" sz="1700" dirty="0" err="1" smtClean="0">
                <a:ea typeface="ＭＳ Ｐゴシック" pitchFamily="34" charset="-128"/>
              </a:rPr>
              <a:t>Todo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mundo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está</a:t>
            </a:r>
            <a:r>
              <a:rPr lang="en-US" sz="1700" dirty="0" smtClean="0">
                <a:ea typeface="ＭＳ Ｐゴシック" pitchFamily="34" charset="-128"/>
              </a:rPr>
              <a:t> al </a:t>
            </a:r>
            <a:r>
              <a:rPr lang="en-US" sz="1700" dirty="0" err="1" smtClean="0">
                <a:ea typeface="ＭＳ Ｐゴシック" pitchFamily="34" charset="-128"/>
              </a:rPr>
              <a:t>borde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debido</a:t>
            </a:r>
            <a:r>
              <a:rPr lang="en-US" sz="1700" dirty="0" smtClean="0">
                <a:ea typeface="ＭＳ Ｐゴシック" pitchFamily="34" charset="-128"/>
              </a:rPr>
              <a:t> a la </a:t>
            </a:r>
            <a:r>
              <a:rPr lang="en-US" sz="1700" dirty="0" err="1" smtClean="0">
                <a:ea typeface="ＭＳ Ｐゴシック" pitchFamily="34" charset="-128"/>
              </a:rPr>
              <a:t>presión</a:t>
            </a:r>
            <a:r>
              <a:rPr lang="en-US" sz="1700" dirty="0" smtClean="0">
                <a:ea typeface="ＭＳ Ｐゴシック" pitchFamily="34" charset="-128"/>
              </a:rPr>
              <a:t> para </a:t>
            </a:r>
            <a:r>
              <a:rPr lang="en-US" sz="1700" dirty="0" err="1" smtClean="0">
                <a:ea typeface="ＭＳ Ｐゴシック" pitchFamily="34" charset="-128"/>
              </a:rPr>
              <a:t>completar</a:t>
            </a:r>
            <a:r>
              <a:rPr lang="en-US" sz="1700" dirty="0" smtClean="0">
                <a:ea typeface="ＭＳ Ｐゴシック" pitchFamily="34" charset="-128"/>
              </a:rPr>
              <a:t> el </a:t>
            </a:r>
            <a:r>
              <a:rPr lang="en-US" sz="1700" dirty="0" err="1" smtClean="0">
                <a:ea typeface="ＭＳ Ｐゴシック" pitchFamily="34" charset="-128"/>
              </a:rPr>
              <a:t>proyecto</a:t>
            </a:r>
            <a:r>
              <a:rPr lang="en-US" sz="1700" dirty="0" smtClean="0">
                <a:ea typeface="ＭＳ Ｐゴシック" pitchFamily="34" charset="-128"/>
              </a:rPr>
              <a:t> a </a:t>
            </a:r>
            <a:r>
              <a:rPr lang="en-US" sz="1700" dirty="0" err="1" smtClean="0">
                <a:ea typeface="ＭＳ Ｐゴシック" pitchFamily="34" charset="-128"/>
              </a:rPr>
              <a:t>tiempo</a:t>
            </a:r>
            <a:r>
              <a:rPr lang="en-US" sz="1700" dirty="0" smtClean="0">
                <a:ea typeface="ＭＳ Ｐゴシック" pitchFamily="34" charset="-128"/>
              </a:rPr>
              <a:t>. </a:t>
            </a:r>
            <a:r>
              <a:rPr lang="en-US" sz="1700" dirty="0" err="1" smtClean="0">
                <a:ea typeface="ＭＳ Ｐゴシック" pitchFamily="34" charset="-128"/>
              </a:rPr>
              <a:t>Desafortunadamente</a:t>
            </a:r>
            <a:r>
              <a:rPr lang="en-US" sz="1700" dirty="0" smtClean="0">
                <a:ea typeface="ＭＳ Ｐゴシック" pitchFamily="34" charset="-128"/>
              </a:rPr>
              <a:t>, la </a:t>
            </a:r>
            <a:r>
              <a:rPr lang="en-US" sz="1700" dirty="0" err="1" smtClean="0">
                <a:ea typeface="ＭＳ Ｐゴシック" pitchFamily="34" charset="-128"/>
              </a:rPr>
              <a:t>tensión</a:t>
            </a:r>
            <a:r>
              <a:rPr lang="en-US" sz="1700" dirty="0" smtClean="0">
                <a:ea typeface="ＭＳ Ｐゴシック" pitchFamily="34" charset="-128"/>
              </a:rPr>
              <a:t> ha </a:t>
            </a:r>
            <a:r>
              <a:rPr lang="en-US" sz="1700" dirty="0" err="1" smtClean="0">
                <a:ea typeface="ＭＳ Ｐゴシック" pitchFamily="34" charset="-128"/>
              </a:rPr>
              <a:t>crecido</a:t>
            </a:r>
            <a:r>
              <a:rPr lang="en-US" sz="1700" dirty="0" smtClean="0">
                <a:ea typeface="ＭＳ Ｐゴシック" pitchFamily="34" charset="-128"/>
              </a:rPr>
              <a:t> al </a:t>
            </a:r>
            <a:r>
              <a:rPr lang="en-US" sz="1700" dirty="0" err="1" smtClean="0">
                <a:ea typeface="ＭＳ Ｐゴシック" pitchFamily="34" charset="-128"/>
              </a:rPr>
              <a:t>punto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donde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las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reuniones</a:t>
            </a:r>
            <a:r>
              <a:rPr lang="en-US" sz="1700" dirty="0" smtClean="0">
                <a:ea typeface="ＭＳ Ｐゴシック" pitchFamily="34" charset="-128"/>
              </a:rPr>
              <a:t> se </a:t>
            </a:r>
            <a:r>
              <a:rPr lang="en-US" sz="1700" dirty="0" err="1" smtClean="0">
                <a:ea typeface="ＭＳ Ｐゴシック" pitchFamily="34" charset="-128"/>
              </a:rPr>
              <a:t>han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vuelto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competencias</a:t>
            </a:r>
            <a:r>
              <a:rPr lang="en-US" sz="1700" dirty="0" smtClean="0">
                <a:ea typeface="ＭＳ Ｐゴシック" pitchFamily="34" charset="-128"/>
              </a:rPr>
              <a:t> de </a:t>
            </a:r>
            <a:r>
              <a:rPr lang="en-US" sz="1700" dirty="0" err="1" smtClean="0">
                <a:ea typeface="ＭＳ Ｐゴシック" pitchFamily="34" charset="-128"/>
              </a:rPr>
              <a:t>gritos</a:t>
            </a:r>
            <a:r>
              <a:rPr lang="en-US" sz="1700" dirty="0" smtClean="0">
                <a:ea typeface="ＭＳ Ｐゴシック" pitchFamily="34" charset="-128"/>
              </a:rPr>
              <a:t> y </a:t>
            </a:r>
            <a:r>
              <a:rPr lang="en-US" sz="1700" dirty="0" err="1" smtClean="0">
                <a:ea typeface="ＭＳ Ｐゴシック" pitchFamily="34" charset="-128"/>
              </a:rPr>
              <a:t>pocos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logros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salen</a:t>
            </a:r>
            <a:r>
              <a:rPr lang="en-US" sz="1700" dirty="0" smtClean="0">
                <a:ea typeface="ＭＳ Ｐゴシック" pitchFamily="34" charset="-128"/>
              </a:rPr>
              <a:t> de </a:t>
            </a:r>
            <a:r>
              <a:rPr lang="en-US" sz="1700" dirty="0" err="1" smtClean="0">
                <a:ea typeface="ＭＳ Ｐゴシック" pitchFamily="34" charset="-128"/>
              </a:rPr>
              <a:t>dichas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reuniones</a:t>
            </a:r>
            <a:r>
              <a:rPr lang="en-US" sz="1700" dirty="0" smtClean="0">
                <a:ea typeface="ＭＳ Ｐゴシック" pitchFamily="34" charset="-128"/>
              </a:rPr>
              <a:t>. Un </a:t>
            </a:r>
            <a:r>
              <a:rPr lang="en-US" sz="1700" dirty="0" err="1" smtClean="0">
                <a:ea typeface="ＭＳ Ｐゴシック" pitchFamily="34" charset="-128"/>
              </a:rPr>
              <a:t>miembro</a:t>
            </a:r>
            <a:r>
              <a:rPr lang="en-US" sz="1700" dirty="0" smtClean="0">
                <a:ea typeface="ＭＳ Ｐゴシック" pitchFamily="34" charset="-128"/>
              </a:rPr>
              <a:t> del </a:t>
            </a:r>
            <a:r>
              <a:rPr lang="en-US" sz="1700" dirty="0" err="1" smtClean="0">
                <a:ea typeface="ＭＳ Ｐゴシック" pitchFamily="34" charset="-128"/>
              </a:rPr>
              <a:t>equipo</a:t>
            </a:r>
            <a:r>
              <a:rPr lang="en-US" sz="1700" dirty="0" smtClean="0">
                <a:ea typeface="ＭＳ Ｐゴシック" pitchFamily="34" charset="-128"/>
              </a:rPr>
              <a:t> ha </a:t>
            </a:r>
            <a:r>
              <a:rPr lang="en-US" sz="1700" dirty="0" err="1" smtClean="0">
                <a:ea typeface="ＭＳ Ｐゴシック" pitchFamily="34" charset="-128"/>
              </a:rPr>
              <a:t>solicitado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ser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excusado</a:t>
            </a:r>
            <a:r>
              <a:rPr lang="en-US" sz="1700" dirty="0" smtClean="0">
                <a:ea typeface="ＭＳ Ｐゴシック" pitchFamily="34" charset="-128"/>
              </a:rPr>
              <a:t> de </a:t>
            </a:r>
            <a:r>
              <a:rPr lang="en-US" sz="1700" dirty="0" err="1" smtClean="0">
                <a:ea typeface="ＭＳ Ｐゴシック" pitchFamily="34" charset="-128"/>
              </a:rPr>
              <a:t>dichas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reuniones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porque</a:t>
            </a:r>
            <a:r>
              <a:rPr lang="en-US" sz="1700" dirty="0" smtClean="0">
                <a:ea typeface="ＭＳ Ｐゴシック" pitchFamily="34" charset="-128"/>
              </a:rPr>
              <a:t> los </a:t>
            </a:r>
            <a:r>
              <a:rPr lang="en-US" sz="1700" dirty="0" err="1" smtClean="0">
                <a:ea typeface="ＭＳ Ｐゴシック" pitchFamily="34" charset="-128"/>
              </a:rPr>
              <a:t>gritos</a:t>
            </a:r>
            <a:r>
              <a:rPr lang="en-US" sz="1700" dirty="0" smtClean="0">
                <a:ea typeface="ＭＳ Ｐゴシック" pitchFamily="34" charset="-128"/>
              </a:rPr>
              <a:t> le </a:t>
            </a:r>
            <a:r>
              <a:rPr lang="en-US" sz="1700" dirty="0" err="1" smtClean="0">
                <a:ea typeface="ＭＳ Ｐゴシック" pitchFamily="34" charset="-128"/>
              </a:rPr>
              <a:t>molestan</a:t>
            </a:r>
            <a:r>
              <a:rPr lang="en-US" sz="1700" dirty="0" smtClean="0">
                <a:ea typeface="ＭＳ Ｐゴシック" pitchFamily="34" charset="-128"/>
              </a:rPr>
              <a:t>. </a:t>
            </a:r>
            <a:r>
              <a:rPr lang="en-US" sz="1700" dirty="0" err="1" smtClean="0">
                <a:ea typeface="ＭＳ Ｐゴシック" pitchFamily="34" charset="-128"/>
              </a:rPr>
              <a:t>Por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otra</a:t>
            </a:r>
            <a:r>
              <a:rPr lang="en-US" sz="1700" dirty="0" smtClean="0">
                <a:ea typeface="ＭＳ Ｐゴシック" pitchFamily="34" charset="-128"/>
              </a:rPr>
              <a:t> parte, el </a:t>
            </a:r>
            <a:r>
              <a:rPr lang="en-US" sz="1700" dirty="0" err="1" smtClean="0">
                <a:ea typeface="ＭＳ Ｐゴシック" pitchFamily="34" charset="-128"/>
              </a:rPr>
              <a:t>patrocinador</a:t>
            </a:r>
            <a:r>
              <a:rPr lang="en-US" sz="1700" dirty="0" smtClean="0">
                <a:ea typeface="ＭＳ Ｐゴシック" pitchFamily="34" charset="-128"/>
              </a:rPr>
              <a:t> ha </a:t>
            </a:r>
            <a:r>
              <a:rPr lang="en-US" sz="1700" dirty="0" err="1" smtClean="0">
                <a:ea typeface="ＭＳ Ｐゴシック" pitchFamily="34" charset="-128"/>
              </a:rPr>
              <a:t>solicitado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participar</a:t>
            </a:r>
            <a:r>
              <a:rPr lang="en-US" sz="1700" dirty="0" smtClean="0">
                <a:ea typeface="ＭＳ Ｐゴシック" pitchFamily="34" charset="-128"/>
              </a:rPr>
              <a:t> en </a:t>
            </a:r>
            <a:r>
              <a:rPr lang="en-US" sz="1700" dirty="0" err="1" smtClean="0">
                <a:ea typeface="ＭＳ Ｐゴシック" pitchFamily="34" charset="-128"/>
              </a:rPr>
              <a:t>las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reuniones</a:t>
            </a:r>
            <a:r>
              <a:rPr lang="en-US" sz="1700" dirty="0" smtClean="0">
                <a:ea typeface="ＭＳ Ｐゴシック" pitchFamily="34" charset="-128"/>
              </a:rPr>
              <a:t> para </a:t>
            </a:r>
            <a:r>
              <a:rPr lang="en-US" sz="1700" dirty="0" err="1" smtClean="0">
                <a:ea typeface="ＭＳ Ｐゴシック" pitchFamily="34" charset="-128"/>
              </a:rPr>
              <a:t>entender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como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va</a:t>
            </a:r>
            <a:r>
              <a:rPr lang="en-US" sz="1700" dirty="0" smtClean="0">
                <a:ea typeface="ＭＳ Ｐゴシック" pitchFamily="34" charset="-128"/>
              </a:rPr>
              <a:t> el </a:t>
            </a:r>
            <a:r>
              <a:rPr lang="en-US" sz="1700" dirty="0" err="1" smtClean="0">
                <a:ea typeface="ＭＳ Ｐゴシック" pitchFamily="34" charset="-128"/>
              </a:rPr>
              <a:t>proyecto</a:t>
            </a:r>
            <a:r>
              <a:rPr lang="en-US" sz="1700" dirty="0" smtClean="0">
                <a:ea typeface="ＭＳ Ｐゴシック" pitchFamily="34" charset="-128"/>
              </a:rPr>
              <a:t> y el </a:t>
            </a:r>
            <a:r>
              <a:rPr lang="en-US" sz="1700" dirty="0" err="1" smtClean="0">
                <a:ea typeface="ＭＳ Ｐゴシック" pitchFamily="34" charset="-128"/>
              </a:rPr>
              <a:t>cliente</a:t>
            </a:r>
            <a:r>
              <a:rPr lang="en-US" sz="1700" dirty="0" smtClean="0">
                <a:ea typeface="ＭＳ Ｐゴシック" pitchFamily="34" charset="-128"/>
              </a:rPr>
              <a:t> ha </a:t>
            </a:r>
            <a:r>
              <a:rPr lang="en-US" sz="1700" dirty="0" err="1" smtClean="0">
                <a:ea typeface="ＭＳ Ｐゴシック" pitchFamily="34" charset="-128"/>
              </a:rPr>
              <a:t>iniciado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discusiones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acerca</a:t>
            </a:r>
            <a:r>
              <a:rPr lang="en-US" sz="1700" dirty="0" smtClean="0">
                <a:ea typeface="ＭＳ Ｐゴシック" pitchFamily="34" charset="-128"/>
              </a:rPr>
              <a:t> de </a:t>
            </a:r>
            <a:r>
              <a:rPr lang="en-US" sz="1700" dirty="0" err="1" smtClean="0">
                <a:ea typeface="ＭＳ Ｐゴシック" pitchFamily="34" charset="-128"/>
              </a:rPr>
              <a:t>adicionar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alcance</a:t>
            </a:r>
            <a:r>
              <a:rPr lang="en-US" sz="1700" dirty="0" smtClean="0">
                <a:ea typeface="ＭＳ Ｐゴシック" pitchFamily="34" charset="-128"/>
              </a:rPr>
              <a:t> al </a:t>
            </a:r>
            <a:r>
              <a:rPr lang="en-US" sz="1700" dirty="0" err="1" smtClean="0">
                <a:ea typeface="ＭＳ Ｐゴシック" pitchFamily="34" charset="-128"/>
              </a:rPr>
              <a:t>proyecto</a:t>
            </a:r>
            <a:r>
              <a:rPr lang="en-US" sz="1700" dirty="0" smtClean="0">
                <a:ea typeface="ＭＳ Ｐゴシック" pitchFamily="34" charset="-128"/>
              </a:rPr>
              <a:t>. En </a:t>
            </a:r>
            <a:r>
              <a:rPr lang="en-US" sz="1700" dirty="0" err="1" smtClean="0">
                <a:ea typeface="ＭＳ Ｐゴシック" pitchFamily="34" charset="-128"/>
              </a:rPr>
              <a:t>esta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situación</a:t>
            </a:r>
            <a:r>
              <a:rPr lang="en-US" sz="1700" dirty="0" smtClean="0">
                <a:ea typeface="ＭＳ Ｐゴシック" pitchFamily="34" charset="-128"/>
              </a:rPr>
              <a:t>, </a:t>
            </a:r>
            <a:r>
              <a:rPr lang="en-US" sz="1700" dirty="0" err="1" smtClean="0">
                <a:ea typeface="ＭＳ Ｐゴシック" pitchFamily="34" charset="-128"/>
              </a:rPr>
              <a:t>sería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mejor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que</a:t>
            </a:r>
            <a:r>
              <a:rPr lang="en-US" sz="1700" dirty="0" smtClean="0">
                <a:ea typeface="ＭＳ Ｐゴシック" pitchFamily="34" charset="-128"/>
              </a:rPr>
              <a:t> el DP?</a:t>
            </a:r>
          </a:p>
          <a:p>
            <a:pPr lvl="1">
              <a:lnSpc>
                <a:spcPct val="90000"/>
              </a:lnSpc>
            </a:pPr>
            <a:r>
              <a:rPr lang="en-US" sz="1700" dirty="0" smtClean="0">
                <a:ea typeface="ＭＳ Ｐゴシック" pitchFamily="34" charset="-128"/>
              </a:rPr>
              <a:t>A. </a:t>
            </a:r>
            <a:r>
              <a:rPr lang="en-US" sz="1700" dirty="0" err="1" smtClean="0">
                <a:ea typeface="ＭＳ Ｐゴシック" pitchFamily="34" charset="-128"/>
              </a:rPr>
              <a:t>Pregunte</a:t>
            </a:r>
            <a:r>
              <a:rPr lang="en-US" sz="1700" dirty="0" smtClean="0">
                <a:ea typeface="ＭＳ Ｐゴシック" pitchFamily="34" charset="-128"/>
              </a:rPr>
              <a:t> al </a:t>
            </a:r>
            <a:r>
              <a:rPr lang="en-US" sz="1700" dirty="0" err="1" smtClean="0">
                <a:ea typeface="ＭＳ Ｐゴシック" pitchFamily="34" charset="-128"/>
              </a:rPr>
              <a:t>patrocinador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si</a:t>
            </a:r>
            <a:r>
              <a:rPr lang="en-US" sz="1700" dirty="0" smtClean="0">
                <a:ea typeface="ＭＳ Ｐゴシック" pitchFamily="34" charset="-128"/>
              </a:rPr>
              <a:t> la </a:t>
            </a:r>
            <a:r>
              <a:rPr lang="en-US" sz="1700" dirty="0" err="1" smtClean="0">
                <a:ea typeface="ＭＳ Ｐゴシック" pitchFamily="34" charset="-128"/>
              </a:rPr>
              <a:t>información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que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quiere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puede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enviársele</a:t>
            </a:r>
            <a:r>
              <a:rPr lang="en-US" sz="1700" dirty="0" smtClean="0">
                <a:ea typeface="ＭＳ Ｐゴシック" pitchFamily="34" charset="-128"/>
              </a:rPr>
              <a:t> en un </a:t>
            </a:r>
            <a:r>
              <a:rPr lang="en-US" sz="1700" dirty="0" err="1" smtClean="0">
                <a:ea typeface="ＭＳ Ｐゴシック" pitchFamily="34" charset="-128"/>
              </a:rPr>
              <a:t>reporte</a:t>
            </a:r>
            <a:r>
              <a:rPr lang="en-US" sz="1700" dirty="0" smtClean="0">
                <a:ea typeface="ＭＳ Ｐゴシック" pitchFamily="34" charset="-128"/>
              </a:rPr>
              <a:t> en </a:t>
            </a:r>
            <a:r>
              <a:rPr lang="en-US" sz="1700" dirty="0" err="1" smtClean="0">
                <a:ea typeface="ＭＳ Ｐゴシック" pitchFamily="34" charset="-128"/>
              </a:rPr>
              <a:t>lugar</a:t>
            </a:r>
            <a:r>
              <a:rPr lang="en-US" sz="1700" dirty="0" smtClean="0">
                <a:ea typeface="ＭＳ Ｐゴシック" pitchFamily="34" charset="-128"/>
              </a:rPr>
              <a:t> de </a:t>
            </a:r>
            <a:r>
              <a:rPr lang="en-US" sz="1700" dirty="0" err="1" smtClean="0">
                <a:ea typeface="ＭＳ Ｐゴシック" pitchFamily="34" charset="-128"/>
              </a:rPr>
              <a:t>participarlo</a:t>
            </a:r>
            <a:r>
              <a:rPr lang="en-US" sz="1700" dirty="0" smtClean="0">
                <a:ea typeface="ＭＳ Ｐゴシック" pitchFamily="34" charset="-128"/>
              </a:rPr>
              <a:t> en </a:t>
            </a:r>
            <a:r>
              <a:rPr lang="en-US" sz="1700" dirty="0" err="1" smtClean="0">
                <a:ea typeface="ＭＳ Ｐゴシック" pitchFamily="34" charset="-128"/>
              </a:rPr>
              <a:t>las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reuniones</a:t>
            </a:r>
            <a:r>
              <a:rPr lang="en-US" sz="1700" dirty="0" smtClean="0">
                <a:ea typeface="ＭＳ Ｐゴシック" pitchFamily="34" charset="-128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US" sz="1700" dirty="0" smtClean="0">
                <a:ea typeface="ＭＳ Ｐゴシック" pitchFamily="34" charset="-128"/>
              </a:rPr>
              <a:t>B. </a:t>
            </a:r>
            <a:r>
              <a:rPr lang="en-US" sz="1700" dirty="0" err="1" smtClean="0">
                <a:ea typeface="ＭＳ Ｐゴシック" pitchFamily="34" charset="-128"/>
              </a:rPr>
              <a:t>Informarle</a:t>
            </a:r>
            <a:r>
              <a:rPr lang="en-US" sz="1700" dirty="0" smtClean="0">
                <a:ea typeface="ＭＳ Ｐゴシック" pitchFamily="34" charset="-128"/>
              </a:rPr>
              <a:t> al </a:t>
            </a:r>
            <a:r>
              <a:rPr lang="en-US" sz="1700" dirty="0" err="1" smtClean="0">
                <a:ea typeface="ＭＳ Ｐゴシック" pitchFamily="34" charset="-128"/>
              </a:rPr>
              <a:t>equipo</a:t>
            </a:r>
            <a:r>
              <a:rPr lang="en-US" sz="1700" dirty="0" smtClean="0">
                <a:ea typeface="ＭＳ Ｐゴシック" pitchFamily="34" charset="-128"/>
              </a:rPr>
              <a:t> de </a:t>
            </a:r>
            <a:r>
              <a:rPr lang="en-US" sz="1700" dirty="0" err="1" smtClean="0">
                <a:ea typeface="ＭＳ Ｐゴシック" pitchFamily="34" charset="-128"/>
              </a:rPr>
              <a:t>proyecto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que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solicita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ser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excusado</a:t>
            </a:r>
            <a:r>
              <a:rPr lang="en-US" sz="1700" dirty="0" smtClean="0">
                <a:ea typeface="ＭＳ Ｐゴシック" pitchFamily="34" charset="-128"/>
              </a:rPr>
              <a:t> del valor de la </a:t>
            </a:r>
            <a:r>
              <a:rPr lang="en-US" sz="1700" dirty="0" err="1" smtClean="0">
                <a:ea typeface="ＭＳ Ｐゴシック" pitchFamily="34" charset="-128"/>
              </a:rPr>
              <a:t>comunicación</a:t>
            </a:r>
            <a:r>
              <a:rPr lang="en-US" sz="1700" dirty="0" smtClean="0">
                <a:ea typeface="ＭＳ Ｐゴシック" pitchFamily="34" charset="-128"/>
              </a:rPr>
              <a:t> en </a:t>
            </a:r>
            <a:r>
              <a:rPr lang="en-US" sz="1700" dirty="0" err="1" smtClean="0">
                <a:ea typeface="ＭＳ Ｐゴシック" pitchFamily="34" charset="-128"/>
              </a:rPr>
              <a:t>las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reuniones</a:t>
            </a:r>
            <a:r>
              <a:rPr lang="en-US" sz="1700" dirty="0" smtClean="0">
                <a:ea typeface="ＭＳ Ｐゴシック" pitchFamily="34" charset="-128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US" sz="1700" b="1" dirty="0" smtClean="0">
                <a:ea typeface="ＭＳ Ｐゴシック" pitchFamily="34" charset="-128"/>
              </a:rPr>
              <a:t>C. </a:t>
            </a:r>
            <a:r>
              <a:rPr lang="en-US" sz="1700" b="1" dirty="0" err="1" smtClean="0">
                <a:ea typeface="ＭＳ Ｐゴシック" pitchFamily="34" charset="-128"/>
              </a:rPr>
              <a:t>Crear</a:t>
            </a:r>
            <a:r>
              <a:rPr lang="en-US" sz="1700" b="1" dirty="0" smtClean="0">
                <a:ea typeface="ＭＳ Ｐゴシック" pitchFamily="34" charset="-128"/>
              </a:rPr>
              <a:t> con el </a:t>
            </a:r>
            <a:r>
              <a:rPr lang="en-US" sz="1700" b="1" dirty="0" err="1" smtClean="0">
                <a:ea typeface="ＭＳ Ｐゴシック" pitchFamily="34" charset="-128"/>
              </a:rPr>
              <a:t>equipo</a:t>
            </a:r>
            <a:r>
              <a:rPr lang="en-US" sz="1700" b="1" dirty="0" smtClean="0">
                <a:ea typeface="ＭＳ Ｐゴシック" pitchFamily="34" charset="-128"/>
              </a:rPr>
              <a:t> </a:t>
            </a:r>
            <a:r>
              <a:rPr lang="en-US" sz="1700" b="1" dirty="0" err="1" smtClean="0">
                <a:ea typeface="ＭＳ Ｐゴシック" pitchFamily="34" charset="-128"/>
              </a:rPr>
              <a:t>nuevas</a:t>
            </a:r>
            <a:r>
              <a:rPr lang="en-US" sz="1700" b="1" dirty="0" smtClean="0">
                <a:ea typeface="ＭＳ Ｐゴシック" pitchFamily="34" charset="-128"/>
              </a:rPr>
              <a:t> </a:t>
            </a:r>
            <a:r>
              <a:rPr lang="en-US" sz="1700" b="1" dirty="0" err="1" smtClean="0">
                <a:ea typeface="ＭＳ Ｐゴシック" pitchFamily="34" charset="-128"/>
              </a:rPr>
              <a:t>reglas</a:t>
            </a:r>
            <a:r>
              <a:rPr lang="en-US" sz="1700" b="1" dirty="0" smtClean="0">
                <a:ea typeface="ＭＳ Ｐゴシック" pitchFamily="34" charset="-128"/>
              </a:rPr>
              <a:t> </a:t>
            </a:r>
            <a:r>
              <a:rPr lang="en-US" sz="1700" b="1" dirty="0" err="1" smtClean="0">
                <a:ea typeface="ＭＳ Ｐゴシック" pitchFamily="34" charset="-128"/>
              </a:rPr>
              <a:t>básicas</a:t>
            </a:r>
            <a:r>
              <a:rPr lang="en-US" sz="1700" b="1" dirty="0" smtClean="0">
                <a:ea typeface="ＭＳ Ｐゴシック" pitchFamily="34" charset="-128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US" sz="1700" dirty="0" smtClean="0">
                <a:ea typeface="ＭＳ Ｐゴシック" pitchFamily="34" charset="-128"/>
              </a:rPr>
              <a:t>D. </a:t>
            </a:r>
            <a:r>
              <a:rPr lang="en-US" sz="1700" dirty="0" err="1" smtClean="0">
                <a:ea typeface="ＭＳ Ｐゴシック" pitchFamily="34" charset="-128"/>
              </a:rPr>
              <a:t>Realizar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una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actividad</a:t>
            </a:r>
            <a:r>
              <a:rPr lang="en-US" sz="1700" dirty="0" smtClean="0">
                <a:ea typeface="ＭＳ Ｐゴシック" pitchFamily="34" charset="-128"/>
              </a:rPr>
              <a:t> de </a:t>
            </a:r>
            <a:r>
              <a:rPr lang="en-US" sz="1700" dirty="0" err="1" smtClean="0">
                <a:ea typeface="ＭＳ Ｐゴシック" pitchFamily="34" charset="-128"/>
              </a:rPr>
              <a:t>formación</a:t>
            </a:r>
            <a:r>
              <a:rPr lang="en-US" sz="1700" dirty="0" smtClean="0">
                <a:ea typeface="ＭＳ Ｐゴシック" pitchFamily="34" charset="-128"/>
              </a:rPr>
              <a:t> de </a:t>
            </a:r>
            <a:r>
              <a:rPr lang="en-US" sz="1700" dirty="0" err="1" smtClean="0">
                <a:ea typeface="ＭＳ Ｐゴシック" pitchFamily="34" charset="-128"/>
              </a:rPr>
              <a:t>equipos</a:t>
            </a:r>
            <a:r>
              <a:rPr lang="en-US" sz="1700" dirty="0" smtClean="0">
                <a:ea typeface="ＭＳ Ｐゴシック" pitchFamily="34" charset="-128"/>
              </a:rPr>
              <a:t> en la </a:t>
            </a:r>
            <a:r>
              <a:rPr lang="en-US" sz="1700" dirty="0" err="1" smtClean="0">
                <a:ea typeface="ＭＳ Ｐゴシック" pitchFamily="34" charset="-128"/>
              </a:rPr>
              <a:t>cual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participen</a:t>
            </a:r>
            <a:r>
              <a:rPr lang="en-US" sz="1700" dirty="0" smtClean="0">
                <a:ea typeface="ＭＳ Ｐゴシック" pitchFamily="34" charset="-128"/>
              </a:rPr>
              <a:t> </a:t>
            </a:r>
            <a:r>
              <a:rPr lang="en-US" sz="1700" dirty="0" err="1" smtClean="0">
                <a:ea typeface="ＭＳ Ｐゴシック" pitchFamily="34" charset="-128"/>
              </a:rPr>
              <a:t>todos</a:t>
            </a:r>
            <a:r>
              <a:rPr lang="en-US" sz="1700" dirty="0" smtClean="0">
                <a:ea typeface="ＭＳ Ｐゴシック" pitchFamily="34" charset="-128"/>
              </a:rPr>
              <a:t> los </a:t>
            </a:r>
            <a:r>
              <a:rPr lang="en-US" sz="1700" dirty="0" err="1" smtClean="0">
                <a:ea typeface="ＭＳ Ｐゴシック" pitchFamily="34" charset="-128"/>
              </a:rPr>
              <a:t>miembros</a:t>
            </a:r>
            <a:r>
              <a:rPr lang="en-US" sz="1700" dirty="0" smtClean="0">
                <a:ea typeface="ＭＳ Ｐゴシック" pitchFamily="34" charset="-128"/>
              </a:rPr>
              <a:t> del </a:t>
            </a:r>
            <a:r>
              <a:rPr lang="en-US" sz="1700" dirty="0" err="1" smtClean="0">
                <a:ea typeface="ＭＳ Ｐゴシック" pitchFamily="34" charset="-128"/>
              </a:rPr>
              <a:t>equipo</a:t>
            </a:r>
            <a:r>
              <a:rPr lang="en-US" sz="1700" dirty="0" smtClean="0">
                <a:ea typeface="ＭＳ Ｐゴシック" pitchFamily="34" charset="-128"/>
              </a:rPr>
              <a:t>.</a:t>
            </a: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25"/>
    </mc:Choice>
    <mc:Fallback>
      <p:transition spd="slow" advTm="124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Pregunta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600" dirty="0" smtClean="0">
                <a:ea typeface="ＭＳ Ｐゴシック" pitchFamily="34" charset="-128"/>
              </a:rPr>
              <a:t>De </a:t>
            </a:r>
            <a:r>
              <a:rPr lang="en-US" sz="2600" dirty="0" err="1" smtClean="0">
                <a:ea typeface="ＭＳ Ｐゴシック" pitchFamily="34" charset="-128"/>
              </a:rPr>
              <a:t>acuerdo</a:t>
            </a:r>
            <a:r>
              <a:rPr lang="en-US" sz="2600" dirty="0" smtClean="0">
                <a:ea typeface="ＭＳ Ｐゴシック" pitchFamily="34" charset="-128"/>
              </a:rPr>
              <a:t> con los </a:t>
            </a:r>
            <a:r>
              <a:rPr lang="en-US" sz="2600" dirty="0" err="1" smtClean="0">
                <a:ea typeface="ＭＳ Ｐゴシック" pitchFamily="34" charset="-128"/>
              </a:rPr>
              <a:t>conceptso</a:t>
            </a:r>
            <a:r>
              <a:rPr lang="en-US" sz="2600" dirty="0" smtClean="0">
                <a:ea typeface="ＭＳ Ｐゴシック" pitchFamily="34" charset="-128"/>
              </a:rPr>
              <a:t> de la </a:t>
            </a:r>
            <a:r>
              <a:rPr lang="en-US" sz="2600" dirty="0" err="1" smtClean="0">
                <a:ea typeface="ＭＳ Ｐゴシック" pitchFamily="34" charset="-128"/>
              </a:rPr>
              <a:t>teoría</a:t>
            </a:r>
            <a:r>
              <a:rPr lang="en-US" sz="2600" dirty="0" smtClean="0">
                <a:ea typeface="ＭＳ Ｐゴシック" pitchFamily="34" charset="-128"/>
              </a:rPr>
              <a:t> X y </a:t>
            </a:r>
            <a:r>
              <a:rPr lang="en-US" sz="2600" dirty="0" err="1" smtClean="0">
                <a:ea typeface="ＭＳ Ｐゴシック" pitchFamily="34" charset="-128"/>
              </a:rPr>
              <a:t>Y</a:t>
            </a:r>
            <a:r>
              <a:rPr lang="en-US" sz="2600" dirty="0" smtClean="0">
                <a:ea typeface="ＭＳ Ｐゴシック" pitchFamily="34" charset="-128"/>
              </a:rPr>
              <a:t> de McGregor, </a:t>
            </a:r>
            <a:r>
              <a:rPr lang="en-US" sz="2600" dirty="0" err="1" smtClean="0">
                <a:ea typeface="ＭＳ Ｐゴシック" pitchFamily="34" charset="-128"/>
              </a:rPr>
              <a:t>cuál</a:t>
            </a:r>
            <a:r>
              <a:rPr lang="en-US" sz="2600" dirty="0" smtClean="0">
                <a:ea typeface="ＭＳ Ｐゴシック" pitchFamily="34" charset="-128"/>
              </a:rPr>
              <a:t> de </a:t>
            </a:r>
            <a:r>
              <a:rPr lang="en-US" sz="2600" dirty="0" err="1" smtClean="0">
                <a:ea typeface="ＭＳ Ｐゴシック" pitchFamily="34" charset="-128"/>
              </a:rPr>
              <a:t>las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siguientes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afirmaciones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es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cierta</a:t>
            </a:r>
            <a:r>
              <a:rPr lang="en-US" sz="2600" dirty="0" smtClean="0">
                <a:ea typeface="ＭＳ Ｐゴシック" pitchFamily="34" charset="-128"/>
              </a:rPr>
              <a:t>?:</a:t>
            </a:r>
          </a:p>
          <a:p>
            <a:pPr lvl="1"/>
            <a:r>
              <a:rPr lang="en-US" sz="2600" dirty="0" smtClean="0">
                <a:ea typeface="ＭＳ Ｐゴシック" pitchFamily="34" charset="-128"/>
              </a:rPr>
              <a:t>A. Los </a:t>
            </a:r>
            <a:r>
              <a:rPr lang="en-US" sz="2600" dirty="0" err="1" smtClean="0">
                <a:ea typeface="ＭＳ Ｐゴシック" pitchFamily="34" charset="-128"/>
              </a:rPr>
              <a:t>gerentes</a:t>
            </a:r>
            <a:r>
              <a:rPr lang="en-US" sz="2600" dirty="0" smtClean="0">
                <a:ea typeface="ＭＳ Ｐゴシック" pitchFamily="34" charset="-128"/>
              </a:rPr>
              <a:t> de la </a:t>
            </a:r>
            <a:r>
              <a:rPr lang="en-US" sz="2600" dirty="0" err="1" smtClean="0">
                <a:ea typeface="ＭＳ Ｐゴシック" pitchFamily="34" charset="-128"/>
              </a:rPr>
              <a:t>teoría</a:t>
            </a:r>
            <a:r>
              <a:rPr lang="en-US" sz="2600" dirty="0" smtClean="0">
                <a:ea typeface="ＭＳ Ｐゴシック" pitchFamily="34" charset="-128"/>
              </a:rPr>
              <a:t> Y </a:t>
            </a:r>
            <a:r>
              <a:rPr lang="en-US" sz="2600" dirty="0" err="1" smtClean="0">
                <a:ea typeface="ＭＳ Ｐゴシック" pitchFamily="34" charset="-128"/>
              </a:rPr>
              <a:t>ven</a:t>
            </a:r>
            <a:r>
              <a:rPr lang="en-US" sz="2600" dirty="0" smtClean="0">
                <a:ea typeface="ＭＳ Ｐゴシック" pitchFamily="34" charset="-128"/>
              </a:rPr>
              <a:t> a </a:t>
            </a:r>
            <a:r>
              <a:rPr lang="en-US" sz="2600" dirty="0" err="1" smtClean="0">
                <a:ea typeface="ＭＳ Ｐゴシック" pitchFamily="34" charset="-128"/>
              </a:rPr>
              <a:t>sus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subordinados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como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vagos</a:t>
            </a:r>
            <a:r>
              <a:rPr lang="en-US" sz="2600" dirty="0" smtClean="0">
                <a:ea typeface="ＭＳ Ｐゴシック" pitchFamily="34" charset="-128"/>
              </a:rPr>
              <a:t>, </a:t>
            </a:r>
            <a:r>
              <a:rPr lang="en-US" sz="2600" dirty="0" err="1" smtClean="0">
                <a:ea typeface="ＭＳ Ｐゴシック" pitchFamily="34" charset="-128"/>
              </a:rPr>
              <a:t>irresponsables</a:t>
            </a:r>
            <a:r>
              <a:rPr lang="en-US" sz="2600" dirty="0" smtClean="0">
                <a:ea typeface="ＭＳ Ｐゴシック" pitchFamily="34" charset="-128"/>
              </a:rPr>
              <a:t>, y </a:t>
            </a:r>
            <a:r>
              <a:rPr lang="en-US" sz="2600" dirty="0" err="1" smtClean="0">
                <a:ea typeface="ＭＳ Ｐゴシック" pitchFamily="34" charset="-128"/>
              </a:rPr>
              <a:t>resistentes</a:t>
            </a:r>
            <a:r>
              <a:rPr lang="en-US" sz="2600" dirty="0" smtClean="0">
                <a:ea typeface="ＭＳ Ｐゴシック" pitchFamily="34" charset="-128"/>
              </a:rPr>
              <a:t> al </a:t>
            </a:r>
            <a:r>
              <a:rPr lang="en-US" sz="2600" dirty="0" err="1" smtClean="0">
                <a:ea typeface="ＭＳ Ｐゴシック" pitchFamily="34" charset="-128"/>
              </a:rPr>
              <a:t>cambio</a:t>
            </a:r>
            <a:r>
              <a:rPr lang="en-US" sz="2600" dirty="0" smtClean="0">
                <a:ea typeface="ＭＳ Ｐゴシック" pitchFamily="34" charset="-128"/>
              </a:rPr>
              <a:t>.</a:t>
            </a:r>
          </a:p>
          <a:p>
            <a:pPr lvl="1"/>
            <a:r>
              <a:rPr lang="en-US" sz="2600" b="1" dirty="0" smtClean="0">
                <a:ea typeface="ＭＳ Ｐゴシック" pitchFamily="34" charset="-128"/>
              </a:rPr>
              <a:t>B. Los </a:t>
            </a:r>
            <a:r>
              <a:rPr lang="en-US" sz="2600" b="1" dirty="0" err="1" smtClean="0">
                <a:ea typeface="ＭＳ Ｐゴシック" pitchFamily="34" charset="-128"/>
              </a:rPr>
              <a:t>gerentes</a:t>
            </a:r>
            <a:r>
              <a:rPr lang="en-US" sz="2600" b="1" dirty="0" smtClean="0">
                <a:ea typeface="ＭＳ Ｐゴシック" pitchFamily="34" charset="-128"/>
              </a:rPr>
              <a:t> de la </a:t>
            </a:r>
            <a:r>
              <a:rPr lang="en-US" sz="2600" b="1" dirty="0" err="1" smtClean="0">
                <a:ea typeface="ＭＳ Ｐゴシック" pitchFamily="34" charset="-128"/>
              </a:rPr>
              <a:t>teoría</a:t>
            </a:r>
            <a:r>
              <a:rPr lang="en-US" sz="2600" b="1" dirty="0" smtClean="0">
                <a:ea typeface="ＭＳ Ｐゴシック" pitchFamily="34" charset="-128"/>
              </a:rPr>
              <a:t> Y </a:t>
            </a:r>
            <a:r>
              <a:rPr lang="en-US" sz="2600" b="1" dirty="0" err="1" smtClean="0">
                <a:ea typeface="ＭＳ Ｐゴシック" pitchFamily="34" charset="-128"/>
              </a:rPr>
              <a:t>ven</a:t>
            </a:r>
            <a:r>
              <a:rPr lang="en-US" sz="2600" b="1" dirty="0" smtClean="0">
                <a:ea typeface="ＭＳ Ｐゴシック" pitchFamily="34" charset="-128"/>
              </a:rPr>
              <a:t> a </a:t>
            </a:r>
            <a:r>
              <a:rPr lang="en-US" sz="2600" b="1" dirty="0" err="1" smtClean="0">
                <a:ea typeface="ＭＳ Ｐゴシック" pitchFamily="34" charset="-128"/>
              </a:rPr>
              <a:t>sus</a:t>
            </a:r>
            <a:r>
              <a:rPr lang="en-US" sz="2600" b="1" dirty="0" smtClean="0">
                <a:ea typeface="ＭＳ Ｐゴシック" pitchFamily="34" charset="-128"/>
              </a:rPr>
              <a:t> </a:t>
            </a:r>
            <a:r>
              <a:rPr lang="en-US" sz="2600" b="1" dirty="0" err="1" smtClean="0">
                <a:ea typeface="ＭＳ Ｐゴシック" pitchFamily="34" charset="-128"/>
              </a:rPr>
              <a:t>subordinados</a:t>
            </a:r>
            <a:r>
              <a:rPr lang="en-US" sz="2600" b="1" dirty="0" smtClean="0">
                <a:ea typeface="ＭＳ Ｐゴシック" pitchFamily="34" charset="-128"/>
              </a:rPr>
              <a:t> </a:t>
            </a:r>
            <a:r>
              <a:rPr lang="en-US" sz="2600" b="1" dirty="0" err="1" smtClean="0">
                <a:ea typeface="ＭＳ Ｐゴシック" pitchFamily="34" charset="-128"/>
              </a:rPr>
              <a:t>como</a:t>
            </a:r>
            <a:r>
              <a:rPr lang="en-US" sz="2600" b="1" dirty="0" smtClean="0">
                <a:ea typeface="ＭＳ Ｐゴシック" pitchFamily="34" charset="-128"/>
              </a:rPr>
              <a:t> </a:t>
            </a:r>
            <a:r>
              <a:rPr lang="en-US" sz="2600" b="1" dirty="0" err="1" smtClean="0">
                <a:ea typeface="ＭＳ Ｐゴシック" pitchFamily="34" charset="-128"/>
              </a:rPr>
              <a:t>creativos</a:t>
            </a:r>
            <a:r>
              <a:rPr lang="en-US" sz="2600" b="1" dirty="0" smtClean="0">
                <a:ea typeface="ＭＳ Ｐゴシック" pitchFamily="34" charset="-128"/>
              </a:rPr>
              <a:t>, </a:t>
            </a:r>
            <a:r>
              <a:rPr lang="en-US" sz="2600" b="1" dirty="0" err="1" smtClean="0">
                <a:ea typeface="ＭＳ Ｐゴシック" pitchFamily="34" charset="-128"/>
              </a:rPr>
              <a:t>imaginativos</a:t>
            </a:r>
            <a:r>
              <a:rPr lang="en-US" sz="2600" b="1" dirty="0" smtClean="0">
                <a:ea typeface="ＭＳ Ｐゴシック" pitchFamily="34" charset="-128"/>
              </a:rPr>
              <a:t> y </a:t>
            </a:r>
            <a:r>
              <a:rPr lang="en-US" sz="2600" b="1" dirty="0" err="1" smtClean="0">
                <a:ea typeface="ＭＳ Ｐゴシック" pitchFamily="34" charset="-128"/>
              </a:rPr>
              <a:t>anuentes</a:t>
            </a:r>
            <a:r>
              <a:rPr lang="en-US" sz="2600" b="1" dirty="0" smtClean="0">
                <a:ea typeface="ＭＳ Ｐゴシック" pitchFamily="34" charset="-128"/>
              </a:rPr>
              <a:t> al </a:t>
            </a:r>
            <a:r>
              <a:rPr lang="en-US" sz="2600" b="1" dirty="0" err="1" smtClean="0">
                <a:ea typeface="ＭＳ Ｐゴシック" pitchFamily="34" charset="-128"/>
              </a:rPr>
              <a:t>cambio</a:t>
            </a:r>
            <a:r>
              <a:rPr lang="en-US" sz="2600" b="1" dirty="0" smtClean="0">
                <a:ea typeface="ＭＳ Ｐゴシック" pitchFamily="34" charset="-128"/>
              </a:rPr>
              <a:t>.</a:t>
            </a:r>
          </a:p>
          <a:p>
            <a:pPr lvl="1"/>
            <a:r>
              <a:rPr lang="en-US" sz="2600" dirty="0" smtClean="0">
                <a:ea typeface="ＭＳ Ｐゴシック" pitchFamily="34" charset="-128"/>
              </a:rPr>
              <a:t>C. Los </a:t>
            </a:r>
            <a:r>
              <a:rPr lang="en-US" sz="2600" dirty="0" err="1" smtClean="0">
                <a:ea typeface="ＭＳ Ｐゴシック" pitchFamily="34" charset="-128"/>
              </a:rPr>
              <a:t>gerentes</a:t>
            </a:r>
            <a:r>
              <a:rPr lang="en-US" sz="2600" dirty="0" smtClean="0">
                <a:ea typeface="ＭＳ Ｐゴシック" pitchFamily="34" charset="-128"/>
              </a:rPr>
              <a:t> de la </a:t>
            </a:r>
            <a:r>
              <a:rPr lang="en-US" sz="2600" dirty="0" err="1" smtClean="0">
                <a:ea typeface="ＭＳ Ｐゴシック" pitchFamily="34" charset="-128"/>
              </a:rPr>
              <a:t>teoría</a:t>
            </a:r>
            <a:r>
              <a:rPr lang="en-US" sz="2600" dirty="0" smtClean="0">
                <a:ea typeface="ＭＳ Ｐゴシック" pitchFamily="34" charset="-128"/>
              </a:rPr>
              <a:t> X </a:t>
            </a:r>
            <a:r>
              <a:rPr lang="en-US" sz="2600" dirty="0" err="1" smtClean="0">
                <a:ea typeface="ＭＳ Ｐゴシック" pitchFamily="34" charset="-128"/>
              </a:rPr>
              <a:t>tienden</a:t>
            </a:r>
            <a:r>
              <a:rPr lang="en-US" sz="2600" dirty="0" smtClean="0">
                <a:ea typeface="ＭＳ Ｐゴシック" pitchFamily="34" charset="-128"/>
              </a:rPr>
              <a:t> a </a:t>
            </a:r>
            <a:r>
              <a:rPr lang="en-US" sz="2600" dirty="0" err="1" smtClean="0">
                <a:ea typeface="ＭＳ Ｐゴシック" pitchFamily="34" charset="-128"/>
              </a:rPr>
              <a:t>delegar</a:t>
            </a:r>
            <a:r>
              <a:rPr lang="en-US" sz="2600" dirty="0" smtClean="0">
                <a:ea typeface="ＭＳ Ｐゴシック" pitchFamily="34" charset="-128"/>
              </a:rPr>
              <a:t> </a:t>
            </a:r>
            <a:r>
              <a:rPr lang="en-US" sz="2600" dirty="0" err="1" smtClean="0">
                <a:ea typeface="ＭＳ Ｐゴシック" pitchFamily="34" charset="-128"/>
              </a:rPr>
              <a:t>autoridad</a:t>
            </a:r>
            <a:r>
              <a:rPr lang="en-US" sz="2600" dirty="0" smtClean="0">
                <a:ea typeface="ＭＳ Ｐゴシック" pitchFamily="34" charset="-128"/>
              </a:rPr>
              <a:t>.</a:t>
            </a:r>
          </a:p>
          <a:p>
            <a:pPr lvl="1"/>
            <a:r>
              <a:rPr lang="en-US" sz="2600" dirty="0" smtClean="0">
                <a:ea typeface="ＭＳ Ｐゴシック" pitchFamily="34" charset="-128"/>
              </a:rPr>
              <a:t>D. McGregor no </a:t>
            </a:r>
            <a:r>
              <a:rPr lang="en-US" sz="2600" dirty="0" err="1" smtClean="0">
                <a:ea typeface="ＭＳ Ｐゴシック" pitchFamily="34" charset="-128"/>
              </a:rPr>
              <a:t>creo</a:t>
            </a:r>
            <a:r>
              <a:rPr lang="en-US" sz="2600" dirty="0" smtClean="0">
                <a:ea typeface="ＭＳ Ｐゴシック" pitchFamily="34" charset="-128"/>
              </a:rPr>
              <a:t> la </a:t>
            </a:r>
            <a:r>
              <a:rPr lang="en-US" sz="2600" dirty="0" err="1" smtClean="0">
                <a:ea typeface="ＭＳ Ｐゴシック" pitchFamily="34" charset="-128"/>
              </a:rPr>
              <a:t>teoría</a:t>
            </a:r>
            <a:r>
              <a:rPr lang="en-US" sz="2600" dirty="0" smtClean="0">
                <a:ea typeface="ＭＳ Ｐゴシック" pitchFamily="34" charset="-128"/>
              </a:rPr>
              <a:t> X y </a:t>
            </a:r>
            <a:r>
              <a:rPr lang="en-US" sz="2600" dirty="0" err="1" smtClean="0">
                <a:ea typeface="ＭＳ Ｐゴシック" pitchFamily="34" charset="-128"/>
              </a:rPr>
              <a:t>Y</a:t>
            </a:r>
            <a:r>
              <a:rPr lang="en-US" sz="2600" dirty="0" smtClean="0">
                <a:ea typeface="ＭＳ Ｐゴシック" pitchFamily="34" charset="-128"/>
              </a:rPr>
              <a:t>.</a:t>
            </a: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14"/>
    </mc:Choice>
    <mc:Fallback>
      <p:transition spd="slow" advTm="3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3555</TotalTime>
  <Words>680</Words>
  <Application>Microsoft Office PowerPoint</Application>
  <PresentationFormat>Presentación en pantalla (4:3)</PresentationFormat>
  <Paragraphs>42</Paragraphs>
  <Slides>7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Pregunta</vt:lpstr>
      <vt:lpstr>Pregunta</vt:lpstr>
      <vt:lpstr>Pregunta</vt:lpstr>
      <vt:lpstr>Pregunta</vt:lpstr>
      <vt:lpstr>Pregunta</vt:lpstr>
      <vt:lpstr>Pregunta</vt:lpstr>
      <vt:lpstr>Pregunta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abustamante</dc:creator>
  <cp:lastModifiedBy>Mari Carmen</cp:lastModifiedBy>
  <cp:revision>172</cp:revision>
  <dcterms:created xsi:type="dcterms:W3CDTF">2012-05-28T23:03:22Z</dcterms:created>
  <dcterms:modified xsi:type="dcterms:W3CDTF">2014-01-15T00:49:40Z</dcterms:modified>
</cp:coreProperties>
</file>