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6" r:id="rId4"/>
    <p:sldId id="258" r:id="rId5"/>
    <p:sldId id="267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4FE-5AEC-4C7F-B954-232B44F7AA4D}" type="datetimeFigureOut">
              <a:rPr lang="ca-ES" smtClean="0"/>
              <a:pPr/>
              <a:t>15/07/2013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17C2-5BD4-43DC-A706-D7E6D7D68CA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4FE-5AEC-4C7F-B954-232B44F7AA4D}" type="datetimeFigureOut">
              <a:rPr lang="ca-ES" smtClean="0"/>
              <a:pPr/>
              <a:t>15/07/2013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17C2-5BD4-43DC-A706-D7E6D7D68CA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4FE-5AEC-4C7F-B954-232B44F7AA4D}" type="datetimeFigureOut">
              <a:rPr lang="ca-ES" smtClean="0"/>
              <a:pPr/>
              <a:t>15/07/2013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17C2-5BD4-43DC-A706-D7E6D7D68CA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4FE-5AEC-4C7F-B954-232B44F7AA4D}" type="datetimeFigureOut">
              <a:rPr lang="ca-ES" smtClean="0"/>
              <a:pPr/>
              <a:t>15/07/2013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17C2-5BD4-43DC-A706-D7E6D7D68CA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4FE-5AEC-4C7F-B954-232B44F7AA4D}" type="datetimeFigureOut">
              <a:rPr lang="ca-ES" smtClean="0"/>
              <a:pPr/>
              <a:t>15/07/2013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17C2-5BD4-43DC-A706-D7E6D7D68CA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4FE-5AEC-4C7F-B954-232B44F7AA4D}" type="datetimeFigureOut">
              <a:rPr lang="ca-ES" smtClean="0"/>
              <a:pPr/>
              <a:t>15/07/2013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17C2-5BD4-43DC-A706-D7E6D7D68CA4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4FE-5AEC-4C7F-B954-232B44F7AA4D}" type="datetimeFigureOut">
              <a:rPr lang="ca-ES" smtClean="0"/>
              <a:pPr/>
              <a:t>15/07/2013</a:t>
            </a:fld>
            <a:endParaRPr lang="ca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17C2-5BD4-43DC-A706-D7E6D7D68CA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4FE-5AEC-4C7F-B954-232B44F7AA4D}" type="datetimeFigureOut">
              <a:rPr lang="ca-ES" smtClean="0"/>
              <a:pPr/>
              <a:t>15/07/2013</a:t>
            </a:fld>
            <a:endParaRPr lang="ca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17C2-5BD4-43DC-A706-D7E6D7D68CA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4FE-5AEC-4C7F-B954-232B44F7AA4D}" type="datetimeFigureOut">
              <a:rPr lang="ca-ES" smtClean="0"/>
              <a:pPr/>
              <a:t>15/07/2013</a:t>
            </a:fld>
            <a:endParaRPr lang="ca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17C2-5BD4-43DC-A706-D7E6D7D68CA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4FE-5AEC-4C7F-B954-232B44F7AA4D}" type="datetimeFigureOut">
              <a:rPr lang="ca-ES" smtClean="0"/>
              <a:pPr/>
              <a:t>15/07/2013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FA17C2-5BD4-43DC-A706-D7E6D7D68CA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a-ES" dirty="0" smtClean="0"/>
              <a:t>Feu clic a la icona per afegir una imatge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4FE-5AEC-4C7F-B954-232B44F7AA4D}" type="datetimeFigureOut">
              <a:rPr lang="ca-ES" smtClean="0"/>
              <a:pPr/>
              <a:t>15/07/2013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17C2-5BD4-43DC-A706-D7E6D7D68CA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1514FE-5AEC-4C7F-B954-232B44F7AA4D}" type="datetimeFigureOut">
              <a:rPr lang="ca-ES" smtClean="0"/>
              <a:pPr/>
              <a:t>15/07/2013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2FA17C2-5BD4-43DC-A706-D7E6D7D68CA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 rot="19140000">
            <a:off x="464271" y="1248012"/>
            <a:ext cx="5648623" cy="1204306"/>
          </a:xfrm>
        </p:spPr>
        <p:txBody>
          <a:bodyPr>
            <a:normAutofit/>
          </a:bodyPr>
          <a:lstStyle/>
          <a:p>
            <a:pPr algn="ctr"/>
            <a:r>
              <a:rPr lang="ca-ES" dirty="0" smtClean="0">
                <a:latin typeface="Arial Narrow" pitchFamily="34" charset="0"/>
              </a:rPr>
              <a:t>L’ Amenaça de l’ extrema dreta</a:t>
            </a:r>
            <a:endParaRPr lang="ca-ES" dirty="0">
              <a:latin typeface="Arial Narrow" pitchFamily="34" charset="0"/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 rot="19140000">
            <a:off x="1006231" y="2489717"/>
            <a:ext cx="6754195" cy="249982"/>
          </a:xfrm>
        </p:spPr>
        <p:txBody>
          <a:bodyPr>
            <a:normAutofit fontScale="92500" lnSpcReduction="10000"/>
          </a:bodyPr>
          <a:lstStyle/>
          <a:p>
            <a:r>
              <a:rPr lang="ca-ES" dirty="0" smtClean="0"/>
              <a:t>Universitat d’ Alacant, 17-19 de juliol.</a:t>
            </a:r>
            <a:endParaRPr lang="ca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4852871" y="5638800"/>
            <a:ext cx="4217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latin typeface="Arial Narrow" pitchFamily="34" charset="0"/>
              </a:rPr>
              <a:t>Joan Antón Mellon </a:t>
            </a:r>
          </a:p>
          <a:p>
            <a:r>
              <a:rPr lang="ca-ES" sz="1400" dirty="0" smtClean="0">
                <a:latin typeface="Arial Narrow" pitchFamily="34" charset="0"/>
              </a:rPr>
              <a:t>Dept. de Dret Constitucional i Ciència Política (UB)</a:t>
            </a:r>
          </a:p>
          <a:p>
            <a:r>
              <a:rPr lang="ca-ES" sz="1400" dirty="0" smtClean="0">
                <a:latin typeface="Arial Narrow" pitchFamily="34" charset="0"/>
              </a:rPr>
              <a:t>Centre de Recerca en Governança del Risc (UAB)</a:t>
            </a:r>
            <a:endParaRPr lang="ca-ES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57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23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5887" cy="511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76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56" y="8973616"/>
            <a:ext cx="8143491" cy="67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5016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89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" y="-57020"/>
            <a:ext cx="9134121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230"/>
            <a:ext cx="9144000" cy="493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39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66" y="281951"/>
            <a:ext cx="5027834" cy="654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12616" y="2924944"/>
            <a:ext cx="3888432" cy="1923324"/>
          </a:xfrm>
        </p:spPr>
        <p:txBody>
          <a:bodyPr/>
          <a:lstStyle/>
          <a:p>
            <a:pPr algn="just"/>
            <a:r>
              <a:rPr lang="ca-ES" dirty="0" smtClean="0"/>
              <a:t>Alain  </a:t>
            </a:r>
            <a:r>
              <a:rPr lang="ca-ES" dirty="0" err="1" smtClean="0"/>
              <a:t>Bihr</a:t>
            </a:r>
            <a:r>
              <a:rPr lang="ca-ES" dirty="0" smtClean="0"/>
              <a:t>, </a:t>
            </a:r>
          </a:p>
          <a:p>
            <a:pPr algn="just"/>
            <a:r>
              <a:rPr lang="ca-ES" i="1" dirty="0" err="1" smtClean="0"/>
              <a:t>L’Actualité</a:t>
            </a:r>
            <a:r>
              <a:rPr lang="ca-ES" i="1" dirty="0"/>
              <a:t> </a:t>
            </a:r>
            <a:r>
              <a:rPr lang="ca-ES" i="1" dirty="0" smtClean="0"/>
              <a:t>d’un </a:t>
            </a:r>
            <a:r>
              <a:rPr lang="ca-ES" i="1" dirty="0" err="1" smtClean="0"/>
              <a:t>archaïsme</a:t>
            </a:r>
            <a:r>
              <a:rPr lang="ca-ES" dirty="0" smtClean="0"/>
              <a:t>,</a:t>
            </a:r>
          </a:p>
          <a:p>
            <a:pPr algn="just"/>
            <a:r>
              <a:rPr lang="ca-ES" dirty="0" err="1" smtClean="0"/>
              <a:t>Laussane</a:t>
            </a:r>
            <a:r>
              <a:rPr lang="ca-ES" dirty="0" smtClean="0"/>
              <a:t>, 1999.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8742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5328592" cy="548640"/>
          </a:xfrm>
        </p:spPr>
        <p:txBody>
          <a:bodyPr/>
          <a:lstStyle/>
          <a:p>
            <a:r>
              <a:rPr lang="ca-ES" dirty="0" smtClean="0"/>
              <a:t>La NOVA DRETA EUROPEA (ND)</a:t>
            </a:r>
            <a:endParaRPr lang="ca-ES" dirty="0"/>
          </a:p>
        </p:txBody>
      </p:sp>
      <p:pic>
        <p:nvPicPr>
          <p:cNvPr id="14338" name="Picture 2" descr="H:\billet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3" y="1988840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:\billetes\imagesCAIDV1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86855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H:\billetes\untitled ve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44" y="2375384"/>
            <a:ext cx="3913922" cy="21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307560" y="4574511"/>
            <a:ext cx="162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A. DE BENOIST</a:t>
            </a:r>
            <a:endParaRPr lang="ca-ES" b="1" dirty="0"/>
          </a:p>
        </p:txBody>
      </p:sp>
      <p:sp>
        <p:nvSpPr>
          <p:cNvPr id="6" name="QuadreDeText 5"/>
          <p:cNvSpPr txBox="1"/>
          <p:nvPr/>
        </p:nvSpPr>
        <p:spPr>
          <a:xfrm>
            <a:off x="2960750" y="3503021"/>
            <a:ext cx="141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J.J. ESPARZA</a:t>
            </a:r>
            <a:endParaRPr lang="ca-ES" b="1" dirty="0"/>
          </a:p>
        </p:txBody>
      </p:sp>
      <p:sp>
        <p:nvSpPr>
          <p:cNvPr id="8" name="QuadreDeText 7"/>
          <p:cNvSpPr txBox="1"/>
          <p:nvPr/>
        </p:nvSpPr>
        <p:spPr>
          <a:xfrm>
            <a:off x="5364088" y="457702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D. VENNER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2076267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8020372" cy="797768"/>
          </a:xfrm>
        </p:spPr>
        <p:txBody>
          <a:bodyPr/>
          <a:lstStyle/>
          <a:p>
            <a:r>
              <a:rPr lang="ca-ES" dirty="0"/>
              <a:t>Els partits </a:t>
            </a:r>
            <a:r>
              <a:rPr lang="ca-ES" dirty="0" err="1"/>
              <a:t>neopopulistes</a:t>
            </a:r>
            <a:r>
              <a:rPr lang="ca-ES" dirty="0"/>
              <a:t> de Dreta Radical</a:t>
            </a:r>
            <a:br>
              <a:rPr lang="ca-ES" dirty="0"/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85624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5" y="15814376"/>
            <a:ext cx="6371538" cy="9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12" y="0"/>
            <a:ext cx="48572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437305" y="908720"/>
            <a:ext cx="340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i="1" dirty="0" smtClean="0"/>
              <a:t>Arbre conceptual </a:t>
            </a:r>
            <a:r>
              <a:rPr lang="ca-ES" b="1" i="1" dirty="0" err="1" smtClean="0"/>
              <a:t>Neopopulismes</a:t>
            </a:r>
            <a:endParaRPr lang="ca-ES" b="1" i="1" dirty="0" smtClean="0"/>
          </a:p>
          <a:p>
            <a:r>
              <a:rPr lang="ca-ES" b="1" i="1" dirty="0"/>
              <a:t>d</a:t>
            </a:r>
            <a:r>
              <a:rPr lang="ca-ES" b="1" i="1" dirty="0" smtClean="0"/>
              <a:t>e Dreta Radical</a:t>
            </a:r>
            <a:endParaRPr lang="ca-ES" b="1" i="1" dirty="0"/>
          </a:p>
        </p:txBody>
      </p:sp>
    </p:spTree>
    <p:extLst>
      <p:ext uri="{BB962C8B-B14F-4D97-AF65-F5344CB8AC3E}">
        <p14:creationId xmlns:p14="http://schemas.microsoft.com/office/powerpoint/2010/main" val="1340704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44" y="116632"/>
            <a:ext cx="69185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8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7" y="260648"/>
            <a:ext cx="89289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13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219199" y="332656"/>
            <a:ext cx="6172201" cy="962744"/>
          </a:xfrm>
        </p:spPr>
        <p:txBody>
          <a:bodyPr/>
          <a:lstStyle/>
          <a:p>
            <a:pPr algn="ctr"/>
            <a:r>
              <a:rPr lang="ca-ES" dirty="0" smtClean="0"/>
              <a:t>La teoria política de la Nova Dreta Europea (ND)</a:t>
            </a:r>
            <a:endParaRPr lang="ca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38200" y="2057400"/>
            <a:ext cx="7178040" cy="2057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a-ES" sz="2000" dirty="0" smtClean="0"/>
              <a:t>Les ideologies polítiques occidentals contemporànies.</a:t>
            </a:r>
          </a:p>
          <a:p>
            <a:pPr>
              <a:buFontTx/>
              <a:buChar char="-"/>
            </a:pPr>
            <a:r>
              <a:rPr lang="ca-ES" sz="2000" dirty="0" smtClean="0"/>
              <a:t>El Feixisme Clàssic.</a:t>
            </a:r>
          </a:p>
          <a:p>
            <a:pPr>
              <a:buFontTx/>
              <a:buChar char="-"/>
            </a:pPr>
            <a:r>
              <a:rPr lang="ca-ES" sz="2000" dirty="0" smtClean="0"/>
              <a:t>La Nova Dreta Europea.</a:t>
            </a:r>
          </a:p>
          <a:p>
            <a:pPr>
              <a:buFontTx/>
              <a:buChar char="-"/>
            </a:pPr>
            <a:r>
              <a:rPr lang="ca-ES" sz="2000" dirty="0" smtClean="0"/>
              <a:t>Els partits neopopulistes de Dreta Radical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4029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520940" cy="548640"/>
          </a:xfrm>
        </p:spPr>
        <p:txBody>
          <a:bodyPr/>
          <a:lstStyle/>
          <a:p>
            <a:r>
              <a:rPr lang="ca-ES" i="1" dirty="0" smtClean="0"/>
              <a:t>Moltes gràcies per la seva atenció</a:t>
            </a:r>
            <a:endParaRPr lang="ca-ES" i="1" dirty="0"/>
          </a:p>
        </p:txBody>
      </p:sp>
    </p:spTree>
    <p:extLst>
      <p:ext uri="{BB962C8B-B14F-4D97-AF65-F5344CB8AC3E}">
        <p14:creationId xmlns:p14="http://schemas.microsoft.com/office/powerpoint/2010/main" val="385926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331640" y="1700808"/>
            <a:ext cx="6840760" cy="1584176"/>
          </a:xfrm>
        </p:spPr>
        <p:txBody>
          <a:bodyPr>
            <a:normAutofit/>
          </a:bodyPr>
          <a:lstStyle/>
          <a:p>
            <a:r>
              <a:rPr lang="ca-ES" sz="2400" dirty="0" smtClean="0"/>
              <a:t>LES IDEOLOGIES POLÏTIQUES CONTEMPORÀNIES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27555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62000" y="0"/>
            <a:ext cx="7581900" cy="762000"/>
          </a:xfrm>
        </p:spPr>
        <p:txBody>
          <a:bodyPr/>
          <a:lstStyle/>
          <a:p>
            <a:pPr algn="ctr"/>
            <a:r>
              <a:rPr lang="ca-ES" sz="2000" dirty="0" smtClean="0"/>
              <a:t>La teoria política de la Nova Dreta Europea (ND)</a:t>
            </a:r>
            <a:endParaRPr lang="ca-ES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59031" y="1680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4288"/>
            <a:ext cx="840740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3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483768" y="1916832"/>
            <a:ext cx="3960440" cy="914400"/>
          </a:xfrm>
        </p:spPr>
        <p:txBody>
          <a:bodyPr/>
          <a:lstStyle/>
          <a:p>
            <a:r>
              <a:rPr lang="ca-ES" dirty="0" smtClean="0"/>
              <a:t>El </a:t>
            </a:r>
            <a:r>
              <a:rPr lang="ca-ES" dirty="0"/>
              <a:t>Feixisme </a:t>
            </a:r>
            <a:r>
              <a:rPr lang="ca-ES" dirty="0" smtClean="0"/>
              <a:t>Clàssic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0454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412776"/>
            <a:ext cx="8478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latin typeface="TimesNewRoman"/>
              </a:rPr>
              <a:t>Robert O. </a:t>
            </a:r>
            <a:r>
              <a:rPr lang="ca-ES" dirty="0" err="1">
                <a:latin typeface="TimesNewRoman"/>
              </a:rPr>
              <a:t>Paxton</a:t>
            </a:r>
            <a:r>
              <a:rPr lang="ca-ES" dirty="0">
                <a:latin typeface="TimesNewRoman"/>
              </a:rPr>
              <a:t>:</a:t>
            </a:r>
          </a:p>
          <a:p>
            <a:pPr algn="just"/>
            <a:r>
              <a:rPr lang="es-ES" i="1" dirty="0">
                <a:latin typeface="TimesNewRoman-NormalItalic"/>
              </a:rPr>
              <a:t>«Se puede definir el fascismo como una forma de conducta política caracterizada</a:t>
            </a:r>
          </a:p>
          <a:p>
            <a:pPr algn="just"/>
            <a:r>
              <a:rPr lang="es-ES" i="1" dirty="0">
                <a:latin typeface="TimesNewRoman-NormalItalic"/>
              </a:rPr>
              <a:t>por una preocupación obsesiva por la decadencia de la comunidad,</a:t>
            </a:r>
          </a:p>
          <a:p>
            <a:pPr algn="just"/>
            <a:r>
              <a:rPr lang="es-ES" i="1" dirty="0">
                <a:latin typeface="TimesNewRoman-NormalItalic"/>
              </a:rPr>
              <a:t>su humillación o victimización y por cultos compensatorios de unidad,</a:t>
            </a:r>
          </a:p>
          <a:p>
            <a:pPr algn="just"/>
            <a:r>
              <a:rPr lang="es-ES" i="1" dirty="0">
                <a:latin typeface="TimesNewRoman-NormalItalic"/>
              </a:rPr>
              <a:t>energía y pureza, en que un partido con una base de masas de militantes nacionalistas</a:t>
            </a:r>
          </a:p>
          <a:p>
            <a:pPr algn="just"/>
            <a:r>
              <a:rPr lang="es-ES" i="1" dirty="0">
                <a:latin typeface="TimesNewRoman-NormalItalic"/>
              </a:rPr>
              <a:t>comprometidos, trabajando en una colaboración incómoda pero</a:t>
            </a:r>
          </a:p>
          <a:p>
            <a:pPr algn="just"/>
            <a:r>
              <a:rPr lang="es-ES" i="1" dirty="0">
                <a:latin typeface="TimesNewRoman-NormalItalic"/>
              </a:rPr>
              <a:t>eficaz con elites tradicionales, abandona las libertades democráticas y persigue</a:t>
            </a:r>
          </a:p>
          <a:p>
            <a:pPr algn="just"/>
            <a:r>
              <a:rPr lang="es-ES" i="1" dirty="0">
                <a:latin typeface="TimesNewRoman-NormalItalic"/>
              </a:rPr>
              <a:t>con violencia redentora y sin limitaciones éticas o legales objetivos de</a:t>
            </a:r>
          </a:p>
          <a:p>
            <a:pPr algn="just"/>
            <a:r>
              <a:rPr lang="es-ES" i="1" dirty="0">
                <a:latin typeface="TimesNewRoman-NormalItalic"/>
              </a:rPr>
              <a:t>limpieza interna y expansión exterior.» </a:t>
            </a:r>
            <a:r>
              <a:rPr lang="es-ES" dirty="0">
                <a:latin typeface="TimesNewRoman"/>
              </a:rPr>
              <a:t>(</a:t>
            </a:r>
            <a:r>
              <a:rPr lang="es-ES" dirty="0" err="1">
                <a:latin typeface="TimesNewRoman"/>
              </a:rPr>
              <a:t>Paxton</a:t>
            </a:r>
            <a:r>
              <a:rPr lang="es-ES" dirty="0">
                <a:latin typeface="TimesNewRoman"/>
              </a:rPr>
              <a:t>, 2005</a:t>
            </a:r>
            <a:r>
              <a:rPr lang="es-ES" dirty="0" smtClean="0">
                <a:latin typeface="TimesNewRoman"/>
              </a:rPr>
              <a:t>).</a:t>
            </a:r>
            <a:endParaRPr lang="es-ES" dirty="0">
              <a:latin typeface="TimesNewRoman"/>
            </a:endParaRPr>
          </a:p>
        </p:txBody>
      </p:sp>
    </p:spTree>
    <p:extLst>
      <p:ext uri="{BB962C8B-B14F-4D97-AF65-F5344CB8AC3E}">
        <p14:creationId xmlns:p14="http://schemas.microsoft.com/office/powerpoint/2010/main" val="94196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Roger </a:t>
            </a:r>
            <a:r>
              <a:rPr lang="es-ES" dirty="0"/>
              <a:t>Griffin:</a:t>
            </a:r>
          </a:p>
          <a:p>
            <a:r>
              <a:rPr lang="es-ES" dirty="0"/>
              <a:t>«El fascismo ha de verse como una forma revolucionaria de nacionalismo</a:t>
            </a:r>
          </a:p>
          <a:p>
            <a:r>
              <a:rPr lang="es-ES" dirty="0"/>
              <a:t>guiada por el mito del renacimiento inminente de la nación en decadencia.</a:t>
            </a:r>
          </a:p>
          <a:p>
            <a:r>
              <a:rPr lang="es-ES" dirty="0"/>
              <a:t>» (Griffin, 2002</a:t>
            </a:r>
            <a:r>
              <a:rPr lang="es-ES" dirty="0" smtClean="0"/>
              <a:t>).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Norberto </a:t>
            </a:r>
            <a:r>
              <a:rPr lang="es-ES" dirty="0" err="1"/>
              <a:t>Bobbio</a:t>
            </a:r>
            <a:r>
              <a:rPr lang="es-ES" dirty="0" smtClean="0"/>
              <a:t>:</a:t>
            </a:r>
            <a:endParaRPr lang="es-ES" dirty="0"/>
          </a:p>
          <a:p>
            <a:r>
              <a:rPr lang="es-ES" dirty="0"/>
              <a:t>«El fascismo es un sistema político que trata de llevar a cabo un encuadramiento</a:t>
            </a:r>
          </a:p>
          <a:p>
            <a:r>
              <a:rPr lang="es-ES" dirty="0"/>
              <a:t>unitario de una sociedad en crisis dentro de una dimensión dinámica</a:t>
            </a:r>
          </a:p>
          <a:p>
            <a:r>
              <a:rPr lang="es-ES" dirty="0"/>
              <a:t>y trágica promoviendo la movilización de las masas por medio de la</a:t>
            </a:r>
          </a:p>
          <a:p>
            <a:r>
              <a:rPr lang="es-ES" dirty="0"/>
              <a:t>identificación de las reivindicaciones sociales con las reivindicaciones nacionales.</a:t>
            </a:r>
          </a:p>
          <a:p>
            <a:r>
              <a:rPr lang="es-ES" dirty="0"/>
              <a:t>» (</a:t>
            </a:r>
            <a:r>
              <a:rPr lang="es-ES" dirty="0" err="1"/>
              <a:t>Bobbio</a:t>
            </a:r>
            <a:r>
              <a:rPr lang="es-ES" dirty="0"/>
              <a:t>, 1981).</a:t>
            </a:r>
          </a:p>
        </p:txBody>
      </p:sp>
    </p:spTree>
    <p:extLst>
      <p:ext uri="{BB962C8B-B14F-4D97-AF65-F5344CB8AC3E}">
        <p14:creationId xmlns:p14="http://schemas.microsoft.com/office/powerpoint/2010/main" val="401872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1408"/>
            <a:ext cx="6997472" cy="593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99" y="1"/>
            <a:ext cx="7524329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7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0" y="260648"/>
            <a:ext cx="8918989" cy="480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703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194</TotalTime>
  <Words>325</Words>
  <Application>Microsoft Office PowerPoint</Application>
  <PresentationFormat>Presentació en pantalla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20</vt:i4>
      </vt:variant>
    </vt:vector>
  </HeadingPairs>
  <TitlesOfParts>
    <vt:vector size="21" baseType="lpstr">
      <vt:lpstr>Angles</vt:lpstr>
      <vt:lpstr>L’ Amenaça de l’ extrema dreta</vt:lpstr>
      <vt:lpstr>La teoria política de la Nova Dreta Europea (ND)</vt:lpstr>
      <vt:lpstr>Presentació del PowerPoint</vt:lpstr>
      <vt:lpstr>La teoria política de la Nova Dreta Europea (ND)</vt:lpstr>
      <vt:lpstr>El Feixisme Clàssic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La NOVA DRETA EUROPEA (ND)</vt:lpstr>
      <vt:lpstr>Els partits neopopulistes de Dreta Radical </vt:lpstr>
      <vt:lpstr>Presentació del PowerPoint</vt:lpstr>
      <vt:lpstr>Presentació del PowerPoint</vt:lpstr>
      <vt:lpstr>Presentació del PowerPoint</vt:lpstr>
      <vt:lpstr>Moltes gràcies per la seva atenció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WORKSHOP ON INTELLIGENCE</dc:title>
  <dc:creator>ub</dc:creator>
  <cp:lastModifiedBy>ub</cp:lastModifiedBy>
  <cp:revision>25</cp:revision>
  <dcterms:created xsi:type="dcterms:W3CDTF">2013-07-15T16:59:07Z</dcterms:created>
  <dcterms:modified xsi:type="dcterms:W3CDTF">2013-07-15T19:08:27Z</dcterms:modified>
</cp:coreProperties>
</file>