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0" r:id="rId12"/>
    <p:sldId id="268" r:id="rId13"/>
    <p:sldId id="267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92F665-8197-4B0F-A9EF-35F8436F9452}" type="datetimeFigureOut">
              <a:rPr lang="es-CR" smtClean="0"/>
              <a:pPr/>
              <a:t>18/10/2013</a:t>
            </a:fld>
            <a:endParaRPr lang="es-C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7367EA-4999-4FBA-ABA5-3CF94B50AFA7}" type="slidenum">
              <a:rPr lang="es-CR" smtClean="0"/>
              <a:pPr/>
              <a:t>‹Nº›</a:t>
            </a:fld>
            <a:endParaRPr lang="es-CR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1052736"/>
            <a:ext cx="712879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80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Método Científico.</a:t>
            </a:r>
            <a:endParaRPr lang="es-CR" sz="8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15816" y="4653136"/>
            <a:ext cx="6013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Recopilación y elaboración:  </a:t>
            </a:r>
          </a:p>
          <a:p>
            <a:r>
              <a:rPr lang="es-CR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MLGA Carlos Ml Hernández H.</a:t>
            </a:r>
          </a:p>
          <a:p>
            <a:r>
              <a:rPr lang="es-CR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Universidad para la Cooperación Internacional.</a:t>
            </a:r>
          </a:p>
          <a:p>
            <a:r>
              <a:rPr lang="es-CR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Facultad Ambiente y Desarrollo.</a:t>
            </a:r>
          </a:p>
          <a:p>
            <a:r>
              <a:rPr lang="es-CR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Curso: Seminario de graduación.</a:t>
            </a:r>
          </a:p>
        </p:txBody>
      </p:sp>
      <p:pic>
        <p:nvPicPr>
          <p:cNvPr id="6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39552" y="5229200"/>
            <a:ext cx="2235679" cy="903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70080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Hipótesis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una declaración que puede ser falsa o</a:t>
            </a:r>
          </a:p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verdadera, y que debe ser sometida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 comprobación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(experimentación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).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Los resultados de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experimentación determinarán el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carácter final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(falso o verdadero) de la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hipótesis. Por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ejemplo, “Las plantas se ven verdes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porque tienen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 pigmento que refleja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ese color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".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124744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Experimentación.</a:t>
            </a:r>
          </a:p>
          <a:p>
            <a:pPr algn="just"/>
            <a:endParaRPr lang="es-CR" sz="4000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predicciones son sometidas 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pruebas sistemáticas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para comprobar su ocurrencia en el</a:t>
            </a:r>
          </a:p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futuro. Estas comprobaciones en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conjunto reciben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nombre de </a:t>
            </a:r>
            <a:r>
              <a:rPr lang="es-CR" sz="2800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EXPERIMENTACIÓN.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experimentación consiste en someter 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 sujeto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 proceso a variables controladas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908720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R" sz="2800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experimentación puede realizarse de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diversas maneras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, pero la experimentación controlada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una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característica propia del método científico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experimentación controlada debemos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tener dos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grupos de prueba: un sujeto llamado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grupo de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control o grupo testigo, y otro llamado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grupo experimental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 El grupo de control y el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grupo experimental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, son sometidos a las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mismas condiciones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, excluyendo la variable que se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ha elegido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para el estudio.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124744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Conclusiones</a:t>
            </a:r>
            <a:r>
              <a:rPr lang="es-C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Luego de la experimentación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hipótesis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original es evaluada y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se determina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si es verdadera o falsa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Además se evalúan los resultados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 base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 su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alcance espacial y temporal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en el cosmos.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acuerdo a eso se puede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concluir si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hemos llegado una teoría o ley.</a:t>
            </a:r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794802"/>
            <a:ext cx="820891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Teoría.</a:t>
            </a:r>
            <a:endParaRPr lang="es-CR" sz="2800" b="1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Teoría es una declaración parcial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 totalmente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verdadera, verificada por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medio de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experimentación o de las evidencias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y que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sólo es válida para un tiempo y un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lugar </a:t>
            </a:r>
            <a:r>
              <a:rPr lang="es-CR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dererminados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Por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ejemplo, “La clorofila hace que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las plantas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se vean verdes y le ayuda 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fabricar su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propio alimento durante la fotosíntesis".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Si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teoría se verificara como verdadera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en todo tiempo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y lugar, entonces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considerada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como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LEY</a:t>
            </a:r>
            <a:r>
              <a:rPr lang="es-CR" sz="2800" b="1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  <a:endParaRPr lang="es-CR" sz="40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05273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Ley.</a:t>
            </a:r>
            <a:endParaRPr lang="es-CR" sz="2800" b="1" i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Una teoría está sujeta a cambios, una ley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permanente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inmutable.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Una ley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comprobable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en cualquier tiempo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y espacio, una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teoría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verdadera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sólo para un lugar y un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tiempo.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Por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ejemplo, la Evolución (de las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plantas) es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una teoría que se perfecciona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 acuerdo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 nuevos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descubrimientos, mientras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que lo relacionado con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Gravitación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una ley, pues ocurre en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todo tiempo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y lugar del universo conocido</a:t>
            </a:r>
            <a:r>
              <a:rPr lang="es-CR" sz="28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908720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método científico es un proceso continuo.</a:t>
            </a:r>
          </a:p>
          <a:p>
            <a:pPr algn="ctr"/>
            <a:endParaRPr lang="es-CR" sz="40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Observación.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Preguntas.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Hipótesis.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Experimentación.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Conclusiones. </a:t>
            </a: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Documentación.</a:t>
            </a:r>
          </a:p>
          <a:p>
            <a:pPr>
              <a:buFont typeface="Wingdings" pitchFamily="2" charset="2"/>
              <a:buChar char="Ø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 Descubrimientos.</a:t>
            </a:r>
          </a:p>
          <a:p>
            <a:pPr>
              <a:buFont typeface="Wingdings" pitchFamily="2" charset="2"/>
              <a:buChar char="Ø"/>
            </a:pP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Nuevas preguntas.</a:t>
            </a:r>
          </a:p>
          <a:p>
            <a:pPr>
              <a:buFont typeface="Wingdings" pitchFamily="2" charset="2"/>
              <a:buChar char="Ø"/>
            </a:pP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 Seguir aprendiendo.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26876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Bibliografía.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err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Gilbes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, F. (1996)</a:t>
            </a:r>
            <a:r>
              <a:rPr lang="es-C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El método científico.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Universidad de Puerto Rico, Recinto Universitario de Mayagüez, Departamento de Geología.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Villegas, A. (2012). </a:t>
            </a:r>
            <a:r>
              <a:rPr lang="es-C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método científico.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(Curso probabilidad y estadística). Nicoya, Guanacaste: Universidad Autónoma de Centroamérica, Sede Regional Pacífico Norte.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1052736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Método Científico se define como el procedimiento que se sigue para descubrir las formas de existencia de los procesos objetivos para desentrañar sus conexiones internas y externas, para generalizar y profundizar los conocimientos así adquiridos, para llegar a demostrarlos con rigor racional y para comprobarlos en el experimento y con las técnicas de su aplicación.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Se emplea con el fin de incrementar  el conocimiento y en consecuencia nuestro bienestar y nuestro poder. En el sentido riguroso, es único, tanto en su generalidad como en su particularidad. 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1124744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Método Científico se caracteriza por  ser exclusivo de la ciencia, sea pura o aplicada y que puede perfeccionarse mediante la estimación de los resultados a los que se llega mediante el análisis directo.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Otras características es que no es autosuficiente, es decir, no puede operar en un vacío de conocimiento, pues requiere de algún conocimiento previo que pueda reajustarse y reelaborarse y que pueda complementarse mediante métodos adaptados a las peculiaridades de cada tema y de cada área.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268760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Descrito de otra forma se puede decir que el método científico es el medio por el cual tratamos de dar respuesta a las interrogantes acerca del orden de la naturaleza.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Las preguntas que nos hacemos en una investigación generalmente están determinadas por nuestros intereses y condicionadas por los conocimientos que ya poseemos.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980728"/>
            <a:ext cx="82089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6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Pasos de método científico</a:t>
            </a:r>
          </a:p>
          <a:p>
            <a:pPr algn="ctr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marL="514350" indent="-514350">
              <a:buAutoNum type="arabicPeriod"/>
            </a:pP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Observación</a:t>
            </a:r>
          </a:p>
          <a:p>
            <a:pPr marL="514350" indent="-514350">
              <a:buAutoNum type="arabicPeriod"/>
            </a:pP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2.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Preguntas</a:t>
            </a:r>
          </a:p>
          <a:p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3.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Hipótesis</a:t>
            </a:r>
          </a:p>
          <a:p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4.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Experimentación</a:t>
            </a:r>
          </a:p>
          <a:p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5.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 Conclusiones 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052736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Observación.</a:t>
            </a:r>
            <a:endParaRPr lang="es-CR" sz="4000" b="1" i="1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b="1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observación consiste en fijar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atención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en una porción del Universo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Mediante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observación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nosotros identificamos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realidades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 acontecimientos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específicos del cosmos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 través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 nuestros sentidos.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05273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Preguntas.</a:t>
            </a:r>
          </a:p>
          <a:p>
            <a:endParaRPr lang="es-CR" sz="2800" b="1" i="1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vez que se ejecuta la observación,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surgen una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 más preguntas generadas por la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curiosidad del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observador. </a:t>
            </a:r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pregunta debe ser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congruente con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realidad o el fenómeno observado, y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debe adherirse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a la lógica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investigador siempre debe tener en cuenta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que las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preguntas que comienzan con un "por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qué“ son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muy difíciles (si no imposibles) de contestar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916832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El investigador objetivo prefiere comenzar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sus preguntas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con un "qué", un "cómo", un "dónde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", o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 "cuándo". La pregunta podría ser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también un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"para qué es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".</a:t>
            </a:r>
          </a:p>
          <a:p>
            <a:pPr algn="just"/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Por </a:t>
            </a:r>
            <a:r>
              <a:rPr lang="es-CR" sz="2800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ejemplo, ¿Cuál es la causa por la cual </a:t>
            </a:r>
            <a:r>
              <a:rPr lang="es-CR" sz="2800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las plantas </a:t>
            </a:r>
            <a:r>
              <a:rPr lang="es-CR" sz="2800" i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se ven verdes?</a:t>
            </a:r>
            <a:endParaRPr lang="es-CR" sz="2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1052736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4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Hipótesis.</a:t>
            </a: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endParaRPr lang="es-CR" sz="2800" dirty="0" smtClean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  <a:p>
            <a:pPr algn="just"/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Luego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, el observador trata de dar una o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más respuestas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lógicas a las preguntas.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Cada respuesta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es una introducción tentativa que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puede servir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como una guía para el resto de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la investigación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. Estas soluciones preliminares a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un problema </a:t>
            </a:r>
            <a:r>
              <a:rPr lang="es-CR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son las </a:t>
            </a:r>
            <a:r>
              <a:rPr lang="es-CR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HIPÓTESIS.</a:t>
            </a:r>
          </a:p>
          <a:p>
            <a:pPr algn="just"/>
            <a:endParaRPr lang="es-CR" sz="2800" b="1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964</Words>
  <Application>Microsoft Office PowerPoint</Application>
  <PresentationFormat>Presentación en pantalla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Hernandez</dc:creator>
  <cp:lastModifiedBy>Carlos Hernandez</cp:lastModifiedBy>
  <cp:revision>8</cp:revision>
  <dcterms:created xsi:type="dcterms:W3CDTF">2013-10-16T23:08:20Z</dcterms:created>
  <dcterms:modified xsi:type="dcterms:W3CDTF">2013-10-18T23:51:29Z</dcterms:modified>
</cp:coreProperties>
</file>