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9" r:id="rId1"/>
  </p:sldMasterIdLst>
  <p:notesMasterIdLst>
    <p:notesMasterId r:id="rId20"/>
  </p:notesMasterIdLst>
  <p:handoutMasterIdLst>
    <p:handoutMasterId r:id="rId21"/>
  </p:handoutMasterIdLst>
  <p:sldIdLst>
    <p:sldId id="350" r:id="rId2"/>
    <p:sldId id="351" r:id="rId3"/>
    <p:sldId id="309" r:id="rId4"/>
    <p:sldId id="259" r:id="rId5"/>
    <p:sldId id="302" r:id="rId6"/>
    <p:sldId id="260" r:id="rId7"/>
    <p:sldId id="355" r:id="rId8"/>
    <p:sldId id="299" r:id="rId9"/>
    <p:sldId id="377" r:id="rId10"/>
    <p:sldId id="304" r:id="rId11"/>
    <p:sldId id="375" r:id="rId12"/>
    <p:sldId id="318" r:id="rId13"/>
    <p:sldId id="376" r:id="rId14"/>
    <p:sldId id="272" r:id="rId15"/>
    <p:sldId id="348" r:id="rId16"/>
    <p:sldId id="349" r:id="rId17"/>
    <p:sldId id="303" r:id="rId18"/>
    <p:sldId id="378"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99"/>
    <a:srgbClr val="CC9900"/>
    <a:srgbClr val="996633"/>
    <a:srgbClr val="FFFF99"/>
    <a:srgbClr val="FFFFCC"/>
    <a:srgbClr val="FF9900"/>
    <a:srgbClr val="0000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308" autoAdjust="0"/>
    <p:restoredTop sz="82712" autoAdjust="0"/>
  </p:normalViewPr>
  <p:slideViewPr>
    <p:cSldViewPr>
      <p:cViewPr varScale="1">
        <p:scale>
          <a:sx n="76" d="100"/>
          <a:sy n="76" d="100"/>
        </p:scale>
        <p:origin x="1296" y="90"/>
      </p:cViewPr>
      <p:guideLst>
        <p:guide orient="horz" pos="2160"/>
        <p:guide pos="2880"/>
      </p:guideLst>
    </p:cSldViewPr>
  </p:slideViewPr>
  <p:notesTextViewPr>
    <p:cViewPr>
      <p:scale>
        <a:sx n="120" d="100"/>
        <a:sy n="12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p>
        </p:txBody>
      </p:sp>
      <p:sp>
        <p:nvSpPr>
          <p:cNvPr id="10342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p>
        </p:txBody>
      </p:sp>
      <p:sp>
        <p:nvSpPr>
          <p:cNvPr id="10342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r>
              <a:rPr lang="en-US"/>
              <a:t>Luid Dumani, ACEM</a:t>
            </a:r>
          </a:p>
        </p:txBody>
      </p:sp>
      <p:sp>
        <p:nvSpPr>
          <p:cNvPr id="10342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75DB5FB-E131-4D2F-B21C-D1B24212E3ED}" type="slidenum">
              <a:rPr lang="en-US"/>
              <a:pPr>
                <a:defRPr/>
              </a:pPr>
              <a:t>‹Nº›</a:t>
            </a:fld>
            <a:endParaRPr lang="en-US"/>
          </a:p>
        </p:txBody>
      </p:sp>
    </p:spTree>
    <p:extLst>
      <p:ext uri="{BB962C8B-B14F-4D97-AF65-F5344CB8AC3E}">
        <p14:creationId xmlns:p14="http://schemas.microsoft.com/office/powerpoint/2010/main" val="2383411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vl1pPr>
          </a:lstStyle>
          <a:p>
            <a:pPr>
              <a:defRPr/>
            </a:pPr>
            <a:endParaRPr lang="en-US"/>
          </a:p>
        </p:txBody>
      </p:sp>
      <p:sp>
        <p:nvSpPr>
          <p:cNvPr id="6553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554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554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vl1pPr>
          </a:lstStyle>
          <a:p>
            <a:pPr>
              <a:defRPr/>
            </a:pPr>
            <a:r>
              <a:rPr lang="en-US"/>
              <a:t>Luid Dumani, ACEM</a:t>
            </a:r>
          </a:p>
        </p:txBody>
      </p:sp>
      <p:sp>
        <p:nvSpPr>
          <p:cNvPr id="6554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F3DA77F-3ECD-4988-96FE-57463679708C}" type="slidenum">
              <a:rPr lang="en-US"/>
              <a:pPr>
                <a:defRPr/>
              </a:pPr>
              <a:t>‹Nº›</a:t>
            </a:fld>
            <a:endParaRPr lang="en-US"/>
          </a:p>
        </p:txBody>
      </p:sp>
    </p:spTree>
    <p:extLst>
      <p:ext uri="{BB962C8B-B14F-4D97-AF65-F5344CB8AC3E}">
        <p14:creationId xmlns:p14="http://schemas.microsoft.com/office/powerpoint/2010/main" val="310086524"/>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Luid Dumani, ACEM</a:t>
            </a:r>
          </a:p>
        </p:txBody>
      </p:sp>
      <p:sp>
        <p:nvSpPr>
          <p:cNvPr id="6147"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3129DC-EDA7-4264-8C6A-85053B3DEEC8}" type="slidenum">
              <a:rPr lang="en-US"/>
              <a:pPr/>
              <a:t>1</a:t>
            </a:fld>
            <a:endParaRPr lang="en-US"/>
          </a:p>
        </p:txBody>
      </p:sp>
      <p:sp>
        <p:nvSpPr>
          <p:cNvPr id="6148" name="Rectangle 2"/>
          <p:cNvSpPr>
            <a:spLocks noGrp="1" noRot="1" noChangeAspect="1" noChangeArrowheads="1" noTextEdit="1"/>
          </p:cNvSpPr>
          <p:nvPr>
            <p:ph type="sldImg"/>
          </p:nvPr>
        </p:nvSpPr>
        <p:spPr>
          <a:ln/>
        </p:spPr>
      </p:sp>
      <p:sp>
        <p:nvSpPr>
          <p:cNvPr id="6149" name="Rectangle 3"/>
          <p:cNvSpPr>
            <a:spLocks noGrp="1" noChangeArrowheads="1"/>
          </p:cNvSpPr>
          <p:nvPr>
            <p:ph type="body" idx="1"/>
          </p:nvPr>
        </p:nvSpPr>
        <p:spPr>
          <a:noFill/>
        </p:spPr>
        <p:txBody>
          <a:bodyPr/>
          <a:lstStyle/>
          <a:p>
            <a:pPr eaLnBrk="1" hangingPunct="1"/>
            <a:endParaRPr lang="es-CR" dirty="0" smtClean="0"/>
          </a:p>
        </p:txBody>
      </p:sp>
    </p:spTree>
    <p:extLst>
      <p:ext uri="{BB962C8B-B14F-4D97-AF65-F5344CB8AC3E}">
        <p14:creationId xmlns:p14="http://schemas.microsoft.com/office/powerpoint/2010/main" val="159957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Luid Dumani, ACEM</a:t>
            </a:r>
          </a:p>
        </p:txBody>
      </p:sp>
      <p:sp>
        <p:nvSpPr>
          <p:cNvPr id="10243"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8FB5E3-0CEC-4028-B323-4C092E885AD7}" type="slidenum">
              <a:rPr lang="en-US"/>
              <a:pPr/>
              <a:t>4</a:t>
            </a:fld>
            <a:endParaRPr lang="en-US"/>
          </a:p>
        </p:txBody>
      </p:sp>
      <p:sp>
        <p:nvSpPr>
          <p:cNvPr id="10244" name="Rectangle 2"/>
          <p:cNvSpPr>
            <a:spLocks noGrp="1" noRot="1" noChangeAspect="1" noChangeArrowheads="1" noTextEdit="1"/>
          </p:cNvSpPr>
          <p:nvPr>
            <p:ph type="sldImg"/>
          </p:nvPr>
        </p:nvSpPr>
        <p:spPr>
          <a:ln/>
        </p:spPr>
      </p:sp>
      <p:sp>
        <p:nvSpPr>
          <p:cNvPr id="10245" name="Rectangle 3"/>
          <p:cNvSpPr>
            <a:spLocks noGrp="1" noChangeArrowheads="1"/>
          </p:cNvSpPr>
          <p:nvPr>
            <p:ph type="body" idx="1"/>
          </p:nvPr>
        </p:nvSpPr>
        <p:spPr>
          <a:noFill/>
        </p:spPr>
        <p:txBody>
          <a:bodyPr/>
          <a:lstStyle/>
          <a:p>
            <a:pPr eaLnBrk="1" hangingPunct="1">
              <a:lnSpc>
                <a:spcPct val="80000"/>
              </a:lnSpc>
              <a:buFontTx/>
              <a:buChar char="•"/>
            </a:pPr>
            <a:endParaRPr lang="es-CR" sz="800" smtClean="0"/>
          </a:p>
        </p:txBody>
      </p:sp>
    </p:spTree>
    <p:extLst>
      <p:ext uri="{BB962C8B-B14F-4D97-AF65-F5344CB8AC3E}">
        <p14:creationId xmlns:p14="http://schemas.microsoft.com/office/powerpoint/2010/main" val="1107197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Luid Dumani, ACEM</a:t>
            </a:r>
          </a:p>
        </p:txBody>
      </p:sp>
      <p:sp>
        <p:nvSpPr>
          <p:cNvPr id="32771"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8AA5E5-C25F-4766-B5ED-ABA2C5453FD7}" type="slidenum">
              <a:rPr lang="en-US"/>
              <a:pPr/>
              <a:t>6</a:t>
            </a:fld>
            <a:endParaRPr lang="en-US"/>
          </a:p>
        </p:txBody>
      </p:sp>
      <p:sp>
        <p:nvSpPr>
          <p:cNvPr id="32772" name="Rectangle 2"/>
          <p:cNvSpPr>
            <a:spLocks noGrp="1" noRot="1" noChangeAspect="1" noChangeArrowheads="1" noTextEdit="1"/>
          </p:cNvSpPr>
          <p:nvPr>
            <p:ph type="sldImg"/>
          </p:nvPr>
        </p:nvSpPr>
        <p:spPr>
          <a:ln/>
        </p:spPr>
      </p:sp>
      <p:sp>
        <p:nvSpPr>
          <p:cNvPr id="32773" name="Rectangle 3"/>
          <p:cNvSpPr>
            <a:spLocks noGrp="1" noChangeArrowheads="1"/>
          </p:cNvSpPr>
          <p:nvPr>
            <p:ph type="body" idx="1"/>
          </p:nvPr>
        </p:nvSpPr>
        <p:spPr>
          <a:noFill/>
        </p:spPr>
        <p:txBody>
          <a:bodyPr/>
          <a:lstStyle/>
          <a:p>
            <a:pPr eaLnBrk="1" hangingPunct="1">
              <a:lnSpc>
                <a:spcPct val="90000"/>
              </a:lnSpc>
            </a:pPr>
            <a:endParaRPr lang="es-CR" sz="1000" smtClean="0"/>
          </a:p>
        </p:txBody>
      </p:sp>
    </p:spTree>
    <p:extLst>
      <p:ext uri="{BB962C8B-B14F-4D97-AF65-F5344CB8AC3E}">
        <p14:creationId xmlns:p14="http://schemas.microsoft.com/office/powerpoint/2010/main" val="229078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Luid Dumani, ACEM</a:t>
            </a:r>
          </a:p>
        </p:txBody>
      </p:sp>
      <p:sp>
        <p:nvSpPr>
          <p:cNvPr id="43011"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6CC002-941B-496E-9FBD-FB3310002C16}" type="slidenum">
              <a:rPr lang="en-US"/>
              <a:pPr/>
              <a:t>14</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p:spPr>
        <p:txBody>
          <a:bodyPr/>
          <a:lstStyle/>
          <a:p>
            <a:pPr eaLnBrk="1" hangingPunct="1">
              <a:lnSpc>
                <a:spcPct val="90000"/>
              </a:lnSpc>
              <a:buFontTx/>
              <a:buChar char="•"/>
            </a:pPr>
            <a:endParaRPr lang="es-CR" sz="1000" dirty="0" smtClean="0"/>
          </a:p>
        </p:txBody>
      </p:sp>
    </p:spTree>
    <p:extLst>
      <p:ext uri="{BB962C8B-B14F-4D97-AF65-F5344CB8AC3E}">
        <p14:creationId xmlns:p14="http://schemas.microsoft.com/office/powerpoint/2010/main" val="3005950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Luid Dumani, ACEM</a:t>
            </a:r>
          </a:p>
        </p:txBody>
      </p:sp>
      <p:sp>
        <p:nvSpPr>
          <p:cNvPr id="46083"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823E565-4F94-47FA-841D-D0CB19B0E656}" type="slidenum">
              <a:rPr lang="en-US"/>
              <a:pPr/>
              <a:t>16</a:t>
            </a:fld>
            <a:endParaRPr lang="en-US"/>
          </a:p>
        </p:txBody>
      </p:sp>
      <p:sp>
        <p:nvSpPr>
          <p:cNvPr id="46084" name="Rectangle 2"/>
          <p:cNvSpPr>
            <a:spLocks noGrp="1" noRot="1" noChangeAspect="1" noChangeArrowheads="1" noTextEdit="1"/>
          </p:cNvSpPr>
          <p:nvPr>
            <p:ph type="sldImg"/>
          </p:nvPr>
        </p:nvSpPr>
        <p:spPr>
          <a:ln/>
        </p:spPr>
      </p:sp>
      <p:sp>
        <p:nvSpPr>
          <p:cNvPr id="46085" name="Rectangle 3"/>
          <p:cNvSpPr>
            <a:spLocks noGrp="1" noChangeArrowheads="1"/>
          </p:cNvSpPr>
          <p:nvPr>
            <p:ph type="body" idx="1"/>
          </p:nvPr>
        </p:nvSpPr>
        <p:spPr>
          <a:noFill/>
        </p:spPr>
        <p:txBody>
          <a:bodyPr/>
          <a:lstStyle/>
          <a:p>
            <a:pPr eaLnBrk="1" hangingPunct="1"/>
            <a:r>
              <a:rPr lang="es-CR" smtClean="0"/>
              <a:t>6,000 años de historia escrita.  </a:t>
            </a:r>
          </a:p>
          <a:p>
            <a:pPr eaLnBrk="1" hangingPunct="1"/>
            <a:r>
              <a:rPr lang="es-CR" smtClean="0"/>
              <a:t>Si todo el tiempo desde la creación del planeta fuera equivalente a 24 horas, entonces la aparición del hombre en la tierra habría ocurrido en el último minuto de la última hora del día. Los últimos años de historia habrían ocurrido en los últimos 6 segundos del día.</a:t>
            </a:r>
            <a:endParaRPr lang="en-US" smtClean="0"/>
          </a:p>
        </p:txBody>
      </p:sp>
    </p:spTree>
    <p:extLst>
      <p:ext uri="{BB962C8B-B14F-4D97-AF65-F5344CB8AC3E}">
        <p14:creationId xmlns:p14="http://schemas.microsoft.com/office/powerpoint/2010/main" val="2223524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ftr" sz="quarter" idx="4"/>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t>Luid Dumani, ACEM</a:t>
            </a:r>
          </a:p>
        </p:txBody>
      </p:sp>
      <p:sp>
        <p:nvSpPr>
          <p:cNvPr id="43011"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6CC002-941B-496E-9FBD-FB3310002C16}" type="slidenum">
              <a:rPr lang="en-US"/>
              <a:pPr/>
              <a:t>18</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p:spPr>
        <p:txBody>
          <a:bodyPr/>
          <a:lstStyle/>
          <a:p>
            <a:pPr eaLnBrk="1" hangingPunct="1">
              <a:lnSpc>
                <a:spcPct val="90000"/>
              </a:lnSpc>
              <a:buFontTx/>
              <a:buChar char="•"/>
            </a:pPr>
            <a:endParaRPr lang="es-CR" sz="1000" dirty="0" smtClean="0"/>
          </a:p>
        </p:txBody>
      </p:sp>
    </p:spTree>
    <p:extLst>
      <p:ext uri="{BB962C8B-B14F-4D97-AF65-F5344CB8AC3E}">
        <p14:creationId xmlns:p14="http://schemas.microsoft.com/office/powerpoint/2010/main" val="4139903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grpSp>
          <p:nvGrpSpPr>
            <p:cNvPr id="6" name="Group 4"/>
            <p:cNvGrpSpPr>
              <a:grpSpLocks/>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61"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62"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63"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64"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65"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66"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grpSp>
        <p:grpSp>
          <p:nvGrpSpPr>
            <p:cNvPr id="7" name="Group 16"/>
            <p:cNvGrpSpPr>
              <a:grpSpLocks/>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45"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47"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48"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49"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50"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51"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52"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53"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54"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55"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56"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grpSp>
        <p:grpSp>
          <p:nvGrpSpPr>
            <p:cNvPr id="8" name="Group 35"/>
            <p:cNvGrpSpPr>
              <a:grpSpLocks/>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3"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4"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5"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6"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7"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8"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30"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31"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32"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grpSp>
        <p:grpSp>
          <p:nvGrpSpPr>
            <p:cNvPr id="9" name="Group 53"/>
            <p:cNvGrpSpPr>
              <a:grpSpLocks/>
            </p:cNvGrpSpPr>
            <p:nvPr userDrawn="1"/>
          </p:nvGrpSpPr>
          <p:grpSpPr bwMode="auto">
            <a:xfrm>
              <a:off x="5280" y="3024"/>
              <a:ext cx="425" cy="258"/>
              <a:chOff x="5280" y="3024"/>
              <a:chExt cx="425" cy="258"/>
            </a:xfrm>
          </p:grpSpPr>
          <p:sp>
            <p:nvSpPr>
              <p:cNvPr id="10" name="Freeform 54"/>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1"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2"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3"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4"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5" name="Freeform 59"/>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grpSp>
            <p:nvGrpSpPr>
              <p:cNvPr id="17" name="Group 61"/>
              <p:cNvGrpSpPr>
                <a:grpSpLocks/>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grpSp>
        </p:grpSp>
      </p:grpSp>
      <p:sp>
        <p:nvSpPr>
          <p:cNvPr id="30786" name="Rectangle 66"/>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307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noProof="0" smtClean="0"/>
              <a:t>Click to edit Master subtitle style</a:t>
            </a:r>
          </a:p>
        </p:txBody>
      </p:sp>
      <p:sp>
        <p:nvSpPr>
          <p:cNvPr id="68" name="Rectangle 68"/>
          <p:cNvSpPr>
            <a:spLocks noGrp="1" noChangeArrowheads="1"/>
          </p:cNvSpPr>
          <p:nvPr>
            <p:ph type="dt" sz="quarter" idx="10"/>
          </p:nvPr>
        </p:nvSpPr>
        <p:spPr>
          <a:xfrm>
            <a:off x="457200" y="6248400"/>
            <a:ext cx="2133600" cy="457200"/>
          </a:xfrm>
        </p:spPr>
        <p:txBody>
          <a:bodyPr/>
          <a:lstStyle>
            <a:lvl1pPr>
              <a:defRPr smtClean="0"/>
            </a:lvl1pPr>
          </a:lstStyle>
          <a:p>
            <a:pPr>
              <a:defRPr/>
            </a:pPr>
            <a:endParaRPr lang="en-US"/>
          </a:p>
        </p:txBody>
      </p:sp>
      <p:sp>
        <p:nvSpPr>
          <p:cNvPr id="69" name="Rectangle 69"/>
          <p:cNvSpPr>
            <a:spLocks noGrp="1" noChangeArrowheads="1"/>
          </p:cNvSpPr>
          <p:nvPr>
            <p:ph type="ftr" sz="quarter" idx="11"/>
          </p:nvPr>
        </p:nvSpPr>
        <p:spPr>
          <a:xfrm>
            <a:off x="3124200" y="6248400"/>
            <a:ext cx="2895600" cy="457200"/>
          </a:xfrm>
        </p:spPr>
        <p:txBody>
          <a:bodyPr/>
          <a:lstStyle>
            <a:lvl1pPr>
              <a:defRPr smtClean="0"/>
            </a:lvl1pPr>
          </a:lstStyle>
          <a:p>
            <a:pPr>
              <a:defRPr/>
            </a:pPr>
            <a:r>
              <a:rPr lang="en-US"/>
              <a:t>Dumani</a:t>
            </a:r>
          </a:p>
        </p:txBody>
      </p:sp>
      <p:sp>
        <p:nvSpPr>
          <p:cNvPr id="70" name="Rectangle 70"/>
          <p:cNvSpPr>
            <a:spLocks noGrp="1" noChangeArrowheads="1"/>
          </p:cNvSpPr>
          <p:nvPr>
            <p:ph type="sldNum" sz="quarter" idx="12"/>
          </p:nvPr>
        </p:nvSpPr>
        <p:spPr>
          <a:xfrm>
            <a:off x="6553200" y="6248400"/>
            <a:ext cx="2133600" cy="457200"/>
          </a:xfrm>
        </p:spPr>
        <p:txBody>
          <a:bodyPr/>
          <a:lstStyle>
            <a:lvl1pPr>
              <a:defRPr smtClean="0"/>
            </a:lvl1pPr>
          </a:lstStyle>
          <a:p>
            <a:pPr>
              <a:defRPr/>
            </a:pPr>
            <a:fld id="{342B0F5E-F67F-4EDA-B6FE-5C920BF4E6F3}" type="slidenum">
              <a:rPr lang="en-US"/>
              <a:pPr>
                <a:defRPr/>
              </a:pPr>
              <a:t>‹Nº›</a:t>
            </a:fld>
            <a:endParaRPr lang="en-US"/>
          </a:p>
        </p:txBody>
      </p:sp>
    </p:spTree>
    <p:extLst>
      <p:ext uri="{BB962C8B-B14F-4D97-AF65-F5344CB8AC3E}">
        <p14:creationId xmlns:p14="http://schemas.microsoft.com/office/powerpoint/2010/main" val="1452279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6" name="Rectangle 71"/>
          <p:cNvSpPr>
            <a:spLocks noGrp="1" noChangeArrowheads="1"/>
          </p:cNvSpPr>
          <p:nvPr>
            <p:ph type="sldNum" sz="quarter" idx="12"/>
          </p:nvPr>
        </p:nvSpPr>
        <p:spPr>
          <a:ln/>
        </p:spPr>
        <p:txBody>
          <a:bodyPr/>
          <a:lstStyle>
            <a:lvl1pPr>
              <a:defRPr/>
            </a:lvl1pPr>
          </a:lstStyle>
          <a:p>
            <a:pPr>
              <a:defRPr/>
            </a:pPr>
            <a:fld id="{34C67970-6273-4168-A136-1902D92CD6D6}" type="slidenum">
              <a:rPr lang="en-US"/>
              <a:pPr>
                <a:defRPr/>
              </a:pPr>
              <a:t>‹Nº›</a:t>
            </a:fld>
            <a:endParaRPr lang="en-US"/>
          </a:p>
        </p:txBody>
      </p:sp>
    </p:spTree>
    <p:extLst>
      <p:ext uri="{BB962C8B-B14F-4D97-AF65-F5344CB8AC3E}">
        <p14:creationId xmlns:p14="http://schemas.microsoft.com/office/powerpoint/2010/main" val="21006422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7813"/>
            <a:ext cx="2057400" cy="5848350"/>
          </a:xfrm>
        </p:spPr>
        <p:txBody>
          <a:bodyPr vert="eaVert"/>
          <a:lstStyle/>
          <a:p>
            <a:r>
              <a:rPr lang="es-ES" smtClean="0"/>
              <a:t>Haga clic para modificar el estilo de título del patrón</a:t>
            </a:r>
            <a:endParaRPr lang="es-CR"/>
          </a:p>
        </p:txBody>
      </p:sp>
      <p:sp>
        <p:nvSpPr>
          <p:cNvPr id="3" name="Marcador de texto vertical 2"/>
          <p:cNvSpPr>
            <a:spLocks noGrp="1"/>
          </p:cNvSpPr>
          <p:nvPr>
            <p:ph type="body" orient="vert" idx="1"/>
          </p:nvPr>
        </p:nvSpPr>
        <p:spPr>
          <a:xfrm>
            <a:off x="457200" y="277813"/>
            <a:ext cx="6019800" cy="58483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6" name="Rectangle 71"/>
          <p:cNvSpPr>
            <a:spLocks noGrp="1" noChangeArrowheads="1"/>
          </p:cNvSpPr>
          <p:nvPr>
            <p:ph type="sldNum" sz="quarter" idx="12"/>
          </p:nvPr>
        </p:nvSpPr>
        <p:spPr>
          <a:ln/>
        </p:spPr>
        <p:txBody>
          <a:bodyPr/>
          <a:lstStyle>
            <a:lvl1pPr>
              <a:defRPr/>
            </a:lvl1pPr>
          </a:lstStyle>
          <a:p>
            <a:pPr>
              <a:defRPr/>
            </a:pPr>
            <a:fld id="{81218E7F-FF3B-4575-B875-A125831D40CC}" type="slidenum">
              <a:rPr lang="en-US"/>
              <a:pPr>
                <a:defRPr/>
              </a:pPr>
              <a:t>‹Nº›</a:t>
            </a:fld>
            <a:endParaRPr lang="en-US"/>
          </a:p>
        </p:txBody>
      </p:sp>
    </p:spTree>
    <p:extLst>
      <p:ext uri="{BB962C8B-B14F-4D97-AF65-F5344CB8AC3E}">
        <p14:creationId xmlns:p14="http://schemas.microsoft.com/office/powerpoint/2010/main" val="3294684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Marcador de contenido 1"/>
          <p:cNvSpPr>
            <a:spLocks noGrp="1"/>
          </p:cNvSpPr>
          <p:nvPr>
            <p:ph/>
          </p:nvPr>
        </p:nvSpPr>
        <p:spPr>
          <a:xfrm>
            <a:off x="457200" y="277813"/>
            <a:ext cx="8229600" cy="58483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5" name="Rectangle 71"/>
          <p:cNvSpPr>
            <a:spLocks noGrp="1" noChangeArrowheads="1"/>
          </p:cNvSpPr>
          <p:nvPr>
            <p:ph type="sldNum" sz="quarter" idx="12"/>
          </p:nvPr>
        </p:nvSpPr>
        <p:spPr>
          <a:ln/>
        </p:spPr>
        <p:txBody>
          <a:bodyPr/>
          <a:lstStyle>
            <a:lvl1pPr>
              <a:defRPr/>
            </a:lvl1pPr>
          </a:lstStyle>
          <a:p>
            <a:pPr>
              <a:defRPr/>
            </a:pPr>
            <a:fld id="{AE7258D5-0F43-4A4C-876D-B52D4EF97CAA}" type="slidenum">
              <a:rPr lang="en-US"/>
              <a:pPr>
                <a:defRPr/>
              </a:pPr>
              <a:t>‹Nº›</a:t>
            </a:fld>
            <a:endParaRPr lang="en-US"/>
          </a:p>
        </p:txBody>
      </p:sp>
    </p:spTree>
    <p:extLst>
      <p:ext uri="{BB962C8B-B14F-4D97-AF65-F5344CB8AC3E}">
        <p14:creationId xmlns:p14="http://schemas.microsoft.com/office/powerpoint/2010/main" val="24973023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457200" y="277813"/>
            <a:ext cx="8229600" cy="1139825"/>
          </a:xfrm>
        </p:spPr>
        <p:txBody>
          <a:bodyPr/>
          <a:lstStyle/>
          <a:p>
            <a:r>
              <a:rPr lang="es-ES" smtClean="0"/>
              <a:t>Haga clic para modificar el estilo de título del patrón</a:t>
            </a:r>
            <a:endParaRPr lang="es-CR"/>
          </a:p>
        </p:txBody>
      </p:sp>
      <p:sp>
        <p:nvSpPr>
          <p:cNvPr id="3" name="Marcador de contenido 2"/>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Marcador de contenido 3"/>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Marcador de contenido 4"/>
          <p:cNvSpPr>
            <a:spLocks noGrp="1"/>
          </p:cNvSpPr>
          <p:nvPr>
            <p:ph sz="quarter" idx="3"/>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6" name="Marcador de contenido 5"/>
          <p:cNvSpPr>
            <a:spLocks noGrp="1"/>
          </p:cNvSpPr>
          <p:nvPr>
            <p:ph sz="quarter" idx="4"/>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9" name="Rectangle 71"/>
          <p:cNvSpPr>
            <a:spLocks noGrp="1" noChangeArrowheads="1"/>
          </p:cNvSpPr>
          <p:nvPr>
            <p:ph type="sldNum" sz="quarter" idx="12"/>
          </p:nvPr>
        </p:nvSpPr>
        <p:spPr>
          <a:ln/>
        </p:spPr>
        <p:txBody>
          <a:bodyPr/>
          <a:lstStyle>
            <a:lvl1pPr>
              <a:defRPr/>
            </a:lvl1pPr>
          </a:lstStyle>
          <a:p>
            <a:pPr>
              <a:defRPr/>
            </a:pPr>
            <a:fld id="{FB5CC9A0-0A6A-42DF-AD48-F77252755474}" type="slidenum">
              <a:rPr lang="en-US"/>
              <a:pPr>
                <a:defRPr/>
              </a:pPr>
              <a:t>‹Nº›</a:t>
            </a:fld>
            <a:endParaRPr lang="en-US"/>
          </a:p>
        </p:txBody>
      </p:sp>
    </p:spTree>
    <p:extLst>
      <p:ext uri="{BB962C8B-B14F-4D97-AF65-F5344CB8AC3E}">
        <p14:creationId xmlns:p14="http://schemas.microsoft.com/office/powerpoint/2010/main" val="1452005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7813"/>
            <a:ext cx="8229600" cy="1139825"/>
          </a:xfrm>
        </p:spPr>
        <p:txBody>
          <a:bodyPr/>
          <a:lstStyle/>
          <a:p>
            <a:r>
              <a:rPr lang="es-ES" smtClean="0"/>
              <a:t>Haga clic para modificar el estilo de título del patrón</a:t>
            </a:r>
            <a:endParaRPr lang="es-CR"/>
          </a:p>
        </p:txBody>
      </p:sp>
      <p:sp>
        <p:nvSpPr>
          <p:cNvPr id="3" name="Marcador de contenido 2"/>
          <p:cNvSpPr>
            <a:spLocks noGrp="1"/>
          </p:cNvSpPr>
          <p:nvPr>
            <p:ph sz="half" idx="1"/>
          </p:nvPr>
        </p:nvSpPr>
        <p:spPr>
          <a:xfrm>
            <a:off x="457200" y="1600200"/>
            <a:ext cx="8229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Marcador de texto 3"/>
          <p:cNvSpPr>
            <a:spLocks noGrp="1"/>
          </p:cNvSpPr>
          <p:nvPr>
            <p:ph type="body" sz="half" idx="2"/>
          </p:nvPr>
        </p:nvSpPr>
        <p:spPr>
          <a:xfrm>
            <a:off x="457200" y="3938588"/>
            <a:ext cx="8229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7" name="Rectangle 71"/>
          <p:cNvSpPr>
            <a:spLocks noGrp="1" noChangeArrowheads="1"/>
          </p:cNvSpPr>
          <p:nvPr>
            <p:ph type="sldNum" sz="quarter" idx="12"/>
          </p:nvPr>
        </p:nvSpPr>
        <p:spPr>
          <a:ln/>
        </p:spPr>
        <p:txBody>
          <a:bodyPr/>
          <a:lstStyle>
            <a:lvl1pPr>
              <a:defRPr/>
            </a:lvl1pPr>
          </a:lstStyle>
          <a:p>
            <a:pPr>
              <a:defRPr/>
            </a:pPr>
            <a:fld id="{65EA55E6-1F02-4CE4-92BB-E94DD3041D7B}" type="slidenum">
              <a:rPr lang="en-US"/>
              <a:pPr>
                <a:defRPr/>
              </a:pPr>
              <a:t>‹Nº›</a:t>
            </a:fld>
            <a:endParaRPr lang="en-US"/>
          </a:p>
        </p:txBody>
      </p:sp>
    </p:spTree>
    <p:extLst>
      <p:ext uri="{BB962C8B-B14F-4D97-AF65-F5344CB8AC3E}">
        <p14:creationId xmlns:p14="http://schemas.microsoft.com/office/powerpoint/2010/main" val="1201268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7813"/>
            <a:ext cx="8229600" cy="1139825"/>
          </a:xfrm>
        </p:spPr>
        <p:txBody>
          <a:bodyPr/>
          <a:lstStyle/>
          <a:p>
            <a:r>
              <a:rPr lang="es-ES" smtClean="0"/>
              <a:t>Haga clic para modificar el estilo de título del patrón</a:t>
            </a:r>
            <a:endParaRPr lang="es-CR"/>
          </a:p>
        </p:txBody>
      </p:sp>
      <p:sp>
        <p:nvSpPr>
          <p:cNvPr id="3" name="Marcador de tabla 2"/>
          <p:cNvSpPr>
            <a:spLocks noGrp="1"/>
          </p:cNvSpPr>
          <p:nvPr>
            <p:ph type="tbl" idx="1"/>
          </p:nvPr>
        </p:nvSpPr>
        <p:spPr>
          <a:xfrm>
            <a:off x="457200" y="1600200"/>
            <a:ext cx="8229600" cy="4525963"/>
          </a:xfrm>
        </p:spPr>
        <p:txBody>
          <a:bodyPr/>
          <a:lstStyle/>
          <a:p>
            <a:pPr lvl="0"/>
            <a:endParaRPr lang="es-CR" noProof="0" smtClean="0"/>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6" name="Rectangle 71"/>
          <p:cNvSpPr>
            <a:spLocks noGrp="1" noChangeArrowheads="1"/>
          </p:cNvSpPr>
          <p:nvPr>
            <p:ph type="sldNum" sz="quarter" idx="12"/>
          </p:nvPr>
        </p:nvSpPr>
        <p:spPr>
          <a:ln/>
        </p:spPr>
        <p:txBody>
          <a:bodyPr/>
          <a:lstStyle>
            <a:lvl1pPr>
              <a:defRPr/>
            </a:lvl1pPr>
          </a:lstStyle>
          <a:p>
            <a:pPr>
              <a:defRPr/>
            </a:pPr>
            <a:fld id="{ABE7614C-DD9C-44E9-9E13-4A85BCC4E008}" type="slidenum">
              <a:rPr lang="en-US"/>
              <a:pPr>
                <a:defRPr/>
              </a:pPr>
              <a:t>‹Nº›</a:t>
            </a:fld>
            <a:endParaRPr lang="en-US"/>
          </a:p>
        </p:txBody>
      </p:sp>
    </p:spTree>
    <p:extLst>
      <p:ext uri="{BB962C8B-B14F-4D97-AF65-F5344CB8AC3E}">
        <p14:creationId xmlns:p14="http://schemas.microsoft.com/office/powerpoint/2010/main" val="962676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R"/>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6" name="Rectangle 71"/>
          <p:cNvSpPr>
            <a:spLocks noGrp="1" noChangeArrowheads="1"/>
          </p:cNvSpPr>
          <p:nvPr>
            <p:ph type="sldNum" sz="quarter" idx="12"/>
          </p:nvPr>
        </p:nvSpPr>
        <p:spPr>
          <a:ln/>
        </p:spPr>
        <p:txBody>
          <a:bodyPr/>
          <a:lstStyle>
            <a:lvl1pPr>
              <a:defRPr/>
            </a:lvl1pPr>
          </a:lstStyle>
          <a:p>
            <a:pPr>
              <a:defRPr/>
            </a:pPr>
            <a:fld id="{45B64D45-DECC-4BA3-B81B-3C8DB64F2358}" type="slidenum">
              <a:rPr lang="en-US"/>
              <a:pPr>
                <a:defRPr/>
              </a:pPr>
              <a:t>‹Nº›</a:t>
            </a:fld>
            <a:endParaRPr lang="en-US"/>
          </a:p>
        </p:txBody>
      </p:sp>
    </p:spTree>
    <p:extLst>
      <p:ext uri="{BB962C8B-B14F-4D97-AF65-F5344CB8AC3E}">
        <p14:creationId xmlns:p14="http://schemas.microsoft.com/office/powerpoint/2010/main" val="294313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smtClean="0"/>
              <a:t>Haga clic para modificar el estilo de título del patrón</a:t>
            </a:r>
            <a:endParaRPr lang="es-C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smtClean="0"/>
              <a:t>Haga clic para modificar el estilo de texto del patrón</a:t>
            </a:r>
          </a:p>
        </p:txBody>
      </p:sp>
      <p:sp>
        <p:nvSpPr>
          <p:cNvPr id="4" name="Rectangle 69"/>
          <p:cNvSpPr>
            <a:spLocks noGrp="1" noChangeArrowheads="1"/>
          </p:cNvSpPr>
          <p:nvPr>
            <p:ph type="dt" sz="half" idx="10"/>
          </p:nvPr>
        </p:nvSpPr>
        <p:spPr>
          <a:ln/>
        </p:spPr>
        <p:txBody>
          <a:bodyPr/>
          <a:lstStyle>
            <a:lvl1pPr>
              <a:defRPr/>
            </a:lvl1pPr>
          </a:lstStyle>
          <a:p>
            <a:pPr>
              <a:defRPr/>
            </a:pPr>
            <a:endParaRPr lang="en-US"/>
          </a:p>
        </p:txBody>
      </p:sp>
      <p:sp>
        <p:nvSpPr>
          <p:cNvPr id="5"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6" name="Rectangle 71"/>
          <p:cNvSpPr>
            <a:spLocks noGrp="1" noChangeArrowheads="1"/>
          </p:cNvSpPr>
          <p:nvPr>
            <p:ph type="sldNum" sz="quarter" idx="12"/>
          </p:nvPr>
        </p:nvSpPr>
        <p:spPr>
          <a:ln/>
        </p:spPr>
        <p:txBody>
          <a:bodyPr/>
          <a:lstStyle>
            <a:lvl1pPr>
              <a:defRPr/>
            </a:lvl1pPr>
          </a:lstStyle>
          <a:p>
            <a:pPr>
              <a:defRPr/>
            </a:pPr>
            <a:fld id="{0F8F42E7-D73D-4E35-81D0-B093E2A47EFD}" type="slidenum">
              <a:rPr lang="en-US"/>
              <a:pPr>
                <a:defRPr/>
              </a:pPr>
              <a:t>‹Nº›</a:t>
            </a:fld>
            <a:endParaRPr lang="en-US"/>
          </a:p>
        </p:txBody>
      </p:sp>
    </p:spTree>
    <p:extLst>
      <p:ext uri="{BB962C8B-B14F-4D97-AF65-F5344CB8AC3E}">
        <p14:creationId xmlns:p14="http://schemas.microsoft.com/office/powerpoint/2010/main" val="29643066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R"/>
          </a:p>
        </p:txBody>
      </p:sp>
      <p:sp>
        <p:nvSpPr>
          <p:cNvPr id="3" name="Marcador de contenido 2"/>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Marcador de contenido 3"/>
          <p:cNvSpPr>
            <a:spLocks noGrp="1"/>
          </p:cNvSpPr>
          <p:nvPr>
            <p:ph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7" name="Rectangle 71"/>
          <p:cNvSpPr>
            <a:spLocks noGrp="1" noChangeArrowheads="1"/>
          </p:cNvSpPr>
          <p:nvPr>
            <p:ph type="sldNum" sz="quarter" idx="12"/>
          </p:nvPr>
        </p:nvSpPr>
        <p:spPr>
          <a:ln/>
        </p:spPr>
        <p:txBody>
          <a:bodyPr/>
          <a:lstStyle>
            <a:lvl1pPr>
              <a:defRPr/>
            </a:lvl1pPr>
          </a:lstStyle>
          <a:p>
            <a:pPr>
              <a:defRPr/>
            </a:pPr>
            <a:fld id="{6C934186-F1A6-47FB-9C45-6BDC8B5E4F32}" type="slidenum">
              <a:rPr lang="en-US"/>
              <a:pPr>
                <a:defRPr/>
              </a:pPr>
              <a:t>‹Nº›</a:t>
            </a:fld>
            <a:endParaRPr lang="en-US"/>
          </a:p>
        </p:txBody>
      </p:sp>
    </p:spTree>
    <p:extLst>
      <p:ext uri="{BB962C8B-B14F-4D97-AF65-F5344CB8AC3E}">
        <p14:creationId xmlns:p14="http://schemas.microsoft.com/office/powerpoint/2010/main" val="3782599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smtClean="0"/>
              <a:t>Haga clic para modificar el estilo de título del patrón</a:t>
            </a:r>
            <a:endParaRPr lang="es-C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Rectangle 69"/>
          <p:cNvSpPr>
            <a:spLocks noGrp="1" noChangeArrowheads="1"/>
          </p:cNvSpPr>
          <p:nvPr>
            <p:ph type="dt" sz="half" idx="10"/>
          </p:nvPr>
        </p:nvSpPr>
        <p:spPr>
          <a:ln/>
        </p:spPr>
        <p:txBody>
          <a:bodyPr/>
          <a:lstStyle>
            <a:lvl1pPr>
              <a:defRPr/>
            </a:lvl1pPr>
          </a:lstStyle>
          <a:p>
            <a:pPr>
              <a:defRPr/>
            </a:pPr>
            <a:endParaRPr lang="en-US"/>
          </a:p>
        </p:txBody>
      </p:sp>
      <p:sp>
        <p:nvSpPr>
          <p:cNvPr id="8"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9" name="Rectangle 71"/>
          <p:cNvSpPr>
            <a:spLocks noGrp="1" noChangeArrowheads="1"/>
          </p:cNvSpPr>
          <p:nvPr>
            <p:ph type="sldNum" sz="quarter" idx="12"/>
          </p:nvPr>
        </p:nvSpPr>
        <p:spPr>
          <a:ln/>
        </p:spPr>
        <p:txBody>
          <a:bodyPr/>
          <a:lstStyle>
            <a:lvl1pPr>
              <a:defRPr/>
            </a:lvl1pPr>
          </a:lstStyle>
          <a:p>
            <a:pPr>
              <a:defRPr/>
            </a:pPr>
            <a:fld id="{C9B53E8A-3704-43C8-AD0D-99B67C66ABDA}" type="slidenum">
              <a:rPr lang="en-US"/>
              <a:pPr>
                <a:defRPr/>
              </a:pPr>
              <a:t>‹Nº›</a:t>
            </a:fld>
            <a:endParaRPr lang="en-US"/>
          </a:p>
        </p:txBody>
      </p:sp>
    </p:spTree>
    <p:extLst>
      <p:ext uri="{BB962C8B-B14F-4D97-AF65-F5344CB8AC3E}">
        <p14:creationId xmlns:p14="http://schemas.microsoft.com/office/powerpoint/2010/main" val="803305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C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5" name="Rectangle 71"/>
          <p:cNvSpPr>
            <a:spLocks noGrp="1" noChangeArrowheads="1"/>
          </p:cNvSpPr>
          <p:nvPr>
            <p:ph type="sldNum" sz="quarter" idx="12"/>
          </p:nvPr>
        </p:nvSpPr>
        <p:spPr>
          <a:ln/>
        </p:spPr>
        <p:txBody>
          <a:bodyPr/>
          <a:lstStyle>
            <a:lvl1pPr>
              <a:defRPr/>
            </a:lvl1pPr>
          </a:lstStyle>
          <a:p>
            <a:pPr>
              <a:defRPr/>
            </a:pPr>
            <a:fld id="{1FA84465-E878-41AF-A5D7-76CB54F655AC}" type="slidenum">
              <a:rPr lang="en-US"/>
              <a:pPr>
                <a:defRPr/>
              </a:pPr>
              <a:t>‹Nº›</a:t>
            </a:fld>
            <a:endParaRPr lang="en-US"/>
          </a:p>
        </p:txBody>
      </p:sp>
    </p:spTree>
    <p:extLst>
      <p:ext uri="{BB962C8B-B14F-4D97-AF65-F5344CB8AC3E}">
        <p14:creationId xmlns:p14="http://schemas.microsoft.com/office/powerpoint/2010/main" val="4210078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9"/>
          <p:cNvSpPr>
            <a:spLocks noGrp="1" noChangeArrowheads="1"/>
          </p:cNvSpPr>
          <p:nvPr>
            <p:ph type="dt" sz="half" idx="10"/>
          </p:nvPr>
        </p:nvSpPr>
        <p:spPr>
          <a:ln/>
        </p:spPr>
        <p:txBody>
          <a:bodyPr/>
          <a:lstStyle>
            <a:lvl1pPr>
              <a:defRPr/>
            </a:lvl1pPr>
          </a:lstStyle>
          <a:p>
            <a:pPr>
              <a:defRPr/>
            </a:pPr>
            <a:endParaRPr lang="en-US"/>
          </a:p>
        </p:txBody>
      </p:sp>
      <p:sp>
        <p:nvSpPr>
          <p:cNvPr id="3"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4" name="Rectangle 71"/>
          <p:cNvSpPr>
            <a:spLocks noGrp="1" noChangeArrowheads="1"/>
          </p:cNvSpPr>
          <p:nvPr>
            <p:ph type="sldNum" sz="quarter" idx="12"/>
          </p:nvPr>
        </p:nvSpPr>
        <p:spPr>
          <a:ln/>
        </p:spPr>
        <p:txBody>
          <a:bodyPr/>
          <a:lstStyle>
            <a:lvl1pPr>
              <a:defRPr/>
            </a:lvl1pPr>
          </a:lstStyle>
          <a:p>
            <a:pPr>
              <a:defRPr/>
            </a:pPr>
            <a:fld id="{B719D990-842E-433F-AE0E-F2C0B7DC3C52}" type="slidenum">
              <a:rPr lang="en-US"/>
              <a:pPr>
                <a:defRPr/>
              </a:pPr>
              <a:t>‹Nº›</a:t>
            </a:fld>
            <a:endParaRPr lang="en-US"/>
          </a:p>
        </p:txBody>
      </p:sp>
    </p:spTree>
    <p:extLst>
      <p:ext uri="{BB962C8B-B14F-4D97-AF65-F5344CB8AC3E}">
        <p14:creationId xmlns:p14="http://schemas.microsoft.com/office/powerpoint/2010/main" val="127743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C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7" name="Rectangle 71"/>
          <p:cNvSpPr>
            <a:spLocks noGrp="1" noChangeArrowheads="1"/>
          </p:cNvSpPr>
          <p:nvPr>
            <p:ph type="sldNum" sz="quarter" idx="12"/>
          </p:nvPr>
        </p:nvSpPr>
        <p:spPr>
          <a:ln/>
        </p:spPr>
        <p:txBody>
          <a:bodyPr/>
          <a:lstStyle>
            <a:lvl1pPr>
              <a:defRPr/>
            </a:lvl1pPr>
          </a:lstStyle>
          <a:p>
            <a:pPr>
              <a:defRPr/>
            </a:pPr>
            <a:fld id="{0766EE6D-4E00-485A-9EB9-5506C7829626}" type="slidenum">
              <a:rPr lang="en-US"/>
              <a:pPr>
                <a:defRPr/>
              </a:pPr>
              <a:t>‹Nº›</a:t>
            </a:fld>
            <a:endParaRPr lang="en-US"/>
          </a:p>
        </p:txBody>
      </p:sp>
    </p:spTree>
    <p:extLst>
      <p:ext uri="{BB962C8B-B14F-4D97-AF65-F5344CB8AC3E}">
        <p14:creationId xmlns:p14="http://schemas.microsoft.com/office/powerpoint/2010/main" val="3943884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smtClean="0"/>
              <a:t>Haga clic para modificar el estilo de título del patrón</a:t>
            </a:r>
            <a:endParaRPr lang="es-C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smtClean="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r>
              <a:rPr lang="en-US"/>
              <a:t>Dumani</a:t>
            </a:r>
          </a:p>
        </p:txBody>
      </p:sp>
      <p:sp>
        <p:nvSpPr>
          <p:cNvPr id="7" name="Rectangle 71"/>
          <p:cNvSpPr>
            <a:spLocks noGrp="1" noChangeArrowheads="1"/>
          </p:cNvSpPr>
          <p:nvPr>
            <p:ph type="sldNum" sz="quarter" idx="12"/>
          </p:nvPr>
        </p:nvSpPr>
        <p:spPr>
          <a:ln/>
        </p:spPr>
        <p:txBody>
          <a:bodyPr/>
          <a:lstStyle>
            <a:lvl1pPr>
              <a:defRPr/>
            </a:lvl1pPr>
          </a:lstStyle>
          <a:p>
            <a:pPr>
              <a:defRPr/>
            </a:pPr>
            <a:fld id="{61FC555B-8843-4303-B5B1-8A473579F61B}" type="slidenum">
              <a:rPr lang="en-US"/>
              <a:pPr>
                <a:defRPr/>
              </a:pPr>
              <a:t>‹Nº›</a:t>
            </a:fld>
            <a:endParaRPr lang="en-US"/>
          </a:p>
        </p:txBody>
      </p:sp>
    </p:spTree>
    <p:extLst>
      <p:ext uri="{BB962C8B-B14F-4D97-AF65-F5344CB8AC3E}">
        <p14:creationId xmlns:p14="http://schemas.microsoft.com/office/powerpoint/2010/main" val="1729848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Freeform 2"/>
          <p:cNvSpPr>
            <a:spLocks/>
          </p:cNvSpPr>
          <p:nvPr/>
        </p:nvSpPr>
        <p:spPr bwMode="hidden">
          <a:xfrm>
            <a:off x="6627813" y="6429375"/>
            <a:ext cx="28575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grpSp>
        <p:nvGrpSpPr>
          <p:cNvPr id="1027" name="Group 3"/>
          <p:cNvGrpSpPr>
            <a:grpSpLocks/>
          </p:cNvGrpSpPr>
          <p:nvPr/>
        </p:nvGrpSpPr>
        <p:grpSpPr bwMode="auto">
          <a:xfrm>
            <a:off x="3175" y="4267200"/>
            <a:ext cx="9140825" cy="2590800"/>
            <a:chOff x="2" y="2688"/>
            <a:chExt cx="5758" cy="1632"/>
          </a:xfrm>
        </p:grpSpPr>
        <p:sp>
          <p:nvSpPr>
            <p:cNvPr id="1033" name="Freeform 4"/>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grpSp>
          <p:nvGrpSpPr>
            <p:cNvPr id="1034" name="Group 5"/>
            <p:cNvGrpSpPr>
              <a:grpSpLocks/>
            </p:cNvGrpSpPr>
            <p:nvPr userDrawn="1"/>
          </p:nvGrpSpPr>
          <p:grpSpPr bwMode="auto">
            <a:xfrm>
              <a:off x="3528" y="3715"/>
              <a:ext cx="792" cy="521"/>
              <a:chOff x="3527" y="3715"/>
              <a:chExt cx="792" cy="521"/>
            </a:xfrm>
          </p:grpSpPr>
          <p:sp>
            <p:nvSpPr>
              <p:cNvPr id="2970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0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0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0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0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07"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08"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09"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10"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11"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1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grpSp>
        <p:grpSp>
          <p:nvGrpSpPr>
            <p:cNvPr id="1035" name="Group 17"/>
            <p:cNvGrpSpPr>
              <a:grpSpLocks/>
            </p:cNvGrpSpPr>
            <p:nvPr userDrawn="1"/>
          </p:nvGrpSpPr>
          <p:grpSpPr bwMode="auto">
            <a:xfrm>
              <a:off x="1776" y="3631"/>
              <a:ext cx="1626" cy="683"/>
              <a:chOff x="1776" y="3631"/>
              <a:chExt cx="1626" cy="683"/>
            </a:xfrm>
          </p:grpSpPr>
          <p:sp>
            <p:nvSpPr>
              <p:cNvPr id="2971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1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1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1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1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1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2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2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22"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23"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24"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25"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1079"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080"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29728"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29"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30"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1084"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grpSp>
        <p:grpSp>
          <p:nvGrpSpPr>
            <p:cNvPr id="1036" name="Group 36"/>
            <p:cNvGrpSpPr>
              <a:grpSpLocks/>
            </p:cNvGrpSpPr>
            <p:nvPr userDrawn="1"/>
          </p:nvGrpSpPr>
          <p:grpSpPr bwMode="auto">
            <a:xfrm>
              <a:off x="4128" y="3360"/>
              <a:ext cx="1351" cy="821"/>
              <a:chOff x="4128" y="3360"/>
              <a:chExt cx="1351" cy="821"/>
            </a:xfrm>
          </p:grpSpPr>
          <p:sp>
            <p:nvSpPr>
              <p:cNvPr id="29733"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34"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35"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36"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37"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38"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39"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1057"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29741"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42"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43"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s-CR"/>
              </a:p>
            </p:txBody>
          </p:sp>
          <p:sp>
            <p:nvSpPr>
              <p:cNvPr id="2974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4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4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4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4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sp>
            <p:nvSpPr>
              <p:cNvPr id="2974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defRPr/>
                </a:pPr>
                <a:endParaRPr lang="es-CR"/>
              </a:p>
            </p:txBody>
          </p:sp>
        </p:grpSp>
        <p:grpSp>
          <p:nvGrpSpPr>
            <p:cNvPr id="1037" name="Group 54"/>
            <p:cNvGrpSpPr>
              <a:grpSpLocks/>
            </p:cNvGrpSpPr>
            <p:nvPr userDrawn="1"/>
          </p:nvGrpSpPr>
          <p:grpSpPr bwMode="auto">
            <a:xfrm>
              <a:off x="5280" y="3024"/>
              <a:ext cx="425" cy="258"/>
              <a:chOff x="5280" y="3024"/>
              <a:chExt cx="425" cy="258"/>
            </a:xfrm>
          </p:grpSpPr>
          <p:sp>
            <p:nvSpPr>
              <p:cNvPr id="1038" name="Freeform 55"/>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039"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040"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041"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042"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043" name="Freeform 60"/>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CR"/>
              </a:p>
            </p:txBody>
          </p:sp>
          <p:grpSp>
            <p:nvGrpSpPr>
              <p:cNvPr id="1045" name="Group 62"/>
              <p:cNvGrpSpPr>
                <a:grpSpLocks/>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grpSp>
        </p:grpSp>
      </p:grpSp>
      <p:sp>
        <p:nvSpPr>
          <p:cNvPr id="29763" name="Rectangle 67"/>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29764" name="Rectangle 68"/>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9765" name="Rectangle 69"/>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p>
        </p:txBody>
      </p:sp>
      <p:sp>
        <p:nvSpPr>
          <p:cNvPr id="29766" name="Rectangle 70"/>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r>
              <a:rPr lang="en-US"/>
              <a:t>Dumani</a:t>
            </a:r>
          </a:p>
        </p:txBody>
      </p:sp>
      <p:sp>
        <p:nvSpPr>
          <p:cNvPr id="29767" name="Rectangle 71"/>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6D608FD5-7881-4BF4-83B1-18599209B7C0}" type="slidenum">
              <a:rPr lang="en-US"/>
              <a:pPr>
                <a:defRPr/>
              </a:pPr>
              <a:t>‹Nº›</a:t>
            </a:fld>
            <a:endParaRPr lang="en-US"/>
          </a:p>
        </p:txBody>
      </p:sp>
    </p:spTree>
  </p:cSld>
  <p:clrMap bg1="dk2" tx1="lt1" bg2="dk1" tx2="lt2" accent1="accent1" accent2="accent2" accent3="accent3" accent4="accent4" accent5="accent5" accent6="accent6" hlink="hlink" folHlink="folHlink"/>
  <p:sldLayoutIdLst>
    <p:sldLayoutId id="2147483700"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audio" Target="../media/media14.wma"/><Relationship Id="rId2" Type="http://schemas.microsoft.com/office/2007/relationships/media" Target="../media/media14.wm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media16.wma"/><Relationship Id="rId2" Type="http://schemas.microsoft.com/office/2007/relationships/media" Target="../media/media16.wma"/><Relationship Id="rId1" Type="http://schemas.openxmlformats.org/officeDocument/2006/relationships/tags" Target="../tags/tag6.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audio" Target="../media/media17.wma"/><Relationship Id="rId2" Type="http://schemas.microsoft.com/office/2007/relationships/media" Target="../media/media17.wm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audio" Target="../media/media18.wma"/><Relationship Id="rId2" Type="http://schemas.microsoft.com/office/2007/relationships/media" Target="../media/media18.wm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1.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2" Type="http://schemas.microsoft.com/office/2007/relationships/media" Target="../media/media4.wm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ma"/><Relationship Id="rId2" Type="http://schemas.microsoft.com/office/2007/relationships/media" Target="../media/media5.wm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ctrTitle"/>
          </p:nvPr>
        </p:nvSpPr>
        <p:spPr>
          <a:xfrm>
            <a:off x="609600" y="457200"/>
            <a:ext cx="7772400" cy="1736725"/>
          </a:xfrm>
        </p:spPr>
        <p:txBody>
          <a:bodyPr/>
          <a:lstStyle/>
          <a:p>
            <a:pPr eaLnBrk="1" hangingPunct="1">
              <a:defRPr/>
            </a:pPr>
            <a:r>
              <a:rPr lang="es-CR" sz="4400" b="1" i="1" dirty="0" smtClean="0">
                <a:solidFill>
                  <a:srgbClr val="FFFF66"/>
                </a:solidFill>
              </a:rPr>
              <a:t>Curso </a:t>
            </a:r>
            <a:br>
              <a:rPr lang="es-CR" sz="4400" b="1" i="1" dirty="0" smtClean="0">
                <a:solidFill>
                  <a:srgbClr val="FFFF66"/>
                </a:solidFill>
              </a:rPr>
            </a:br>
            <a:r>
              <a:rPr lang="es-CR" sz="4400" b="1" i="1" dirty="0" smtClean="0">
                <a:solidFill>
                  <a:srgbClr val="FFFF66"/>
                </a:solidFill>
              </a:rPr>
              <a:t>LIDERAZGO AMBIENTAL</a:t>
            </a:r>
            <a:endParaRPr lang="en-US" sz="4400" b="1" i="1" dirty="0" smtClean="0">
              <a:solidFill>
                <a:srgbClr val="FFFF66"/>
              </a:solidFill>
            </a:endParaRPr>
          </a:p>
        </p:txBody>
      </p:sp>
      <p:sp>
        <p:nvSpPr>
          <p:cNvPr id="176131" name="Rectangle 3"/>
          <p:cNvSpPr>
            <a:spLocks noGrp="1" noChangeArrowheads="1"/>
          </p:cNvSpPr>
          <p:nvPr>
            <p:ph type="subTitle" idx="1"/>
          </p:nvPr>
        </p:nvSpPr>
        <p:spPr>
          <a:xfrm>
            <a:off x="800100" y="5515163"/>
            <a:ext cx="7239000" cy="651808"/>
          </a:xfrm>
        </p:spPr>
        <p:txBody>
          <a:bodyPr/>
          <a:lstStyle/>
          <a:p>
            <a:pPr eaLnBrk="1" hangingPunct="1">
              <a:defRPr/>
            </a:pPr>
            <a:r>
              <a:rPr lang="es-CR" sz="2400" b="1" dirty="0" smtClean="0">
                <a:solidFill>
                  <a:schemeClr val="tx2"/>
                </a:solidFill>
              </a:rPr>
              <a:t>Profesor </a:t>
            </a:r>
            <a:r>
              <a:rPr lang="es-CR" sz="2400" b="1" dirty="0" smtClean="0">
                <a:solidFill>
                  <a:schemeClr val="tx2"/>
                </a:solidFill>
              </a:rPr>
              <a:t>Luis </a:t>
            </a:r>
            <a:r>
              <a:rPr lang="es-CR" sz="2400" b="1" dirty="0" smtClean="0">
                <a:solidFill>
                  <a:schemeClr val="tx2"/>
                </a:solidFill>
              </a:rPr>
              <a:t>Dumani</a:t>
            </a:r>
            <a:endParaRPr lang="es-CR" sz="2400" b="1" dirty="0" smtClean="0">
              <a:solidFill>
                <a:schemeClr val="tx2"/>
              </a:solidFill>
            </a:endParaRPr>
          </a:p>
        </p:txBody>
      </p:sp>
      <p:sp>
        <p:nvSpPr>
          <p:cNvPr id="6" name="CuadroTexto 5"/>
          <p:cNvSpPr txBox="1"/>
          <p:nvPr/>
        </p:nvSpPr>
        <p:spPr>
          <a:xfrm>
            <a:off x="1066800" y="2743200"/>
            <a:ext cx="6705600" cy="2554545"/>
          </a:xfrm>
          <a:prstGeom prst="rect">
            <a:avLst/>
          </a:prstGeom>
          <a:noFill/>
        </p:spPr>
        <p:txBody>
          <a:bodyPr wrap="square" rtlCol="0">
            <a:spAutoFit/>
          </a:bodyPr>
          <a:lstStyle/>
          <a:p>
            <a:pPr algn="ctr"/>
            <a:r>
              <a:rPr lang="es-CR" sz="4000" dirty="0" smtClean="0">
                <a:solidFill>
                  <a:srgbClr val="92D050"/>
                </a:solidFill>
                <a:effectLst>
                  <a:outerShdw blurRad="38100" dist="38100" dir="2700000" algn="tl">
                    <a:srgbClr val="000000">
                      <a:alpha val="43137"/>
                    </a:srgbClr>
                  </a:outerShdw>
                </a:effectLst>
              </a:rPr>
              <a:t>Tema </a:t>
            </a:r>
          </a:p>
          <a:p>
            <a:pPr algn="ctr"/>
            <a:r>
              <a:rPr lang="es-CR" sz="4000" dirty="0" smtClean="0">
                <a:solidFill>
                  <a:srgbClr val="92D050"/>
                </a:solidFill>
                <a:effectLst>
                  <a:outerShdw blurRad="38100" dist="38100" dir="2700000" algn="tl">
                    <a:srgbClr val="000000">
                      <a:alpha val="43137"/>
                    </a:srgbClr>
                  </a:outerShdw>
                </a:effectLst>
              </a:rPr>
              <a:t>Una Lectura de la Realidad: la Crisis de la Época y la Necesidad de Liderazgo</a:t>
            </a:r>
            <a:endParaRPr lang="es-CR" sz="4000" dirty="0">
              <a:solidFill>
                <a:srgbClr val="92D050"/>
              </a:solidFill>
              <a:effectLst>
                <a:outerShdw blurRad="38100" dist="38100" dir="2700000" algn="tl">
                  <a:srgbClr val="000000">
                    <a:alpha val="43137"/>
                  </a:srgbClr>
                </a:outerShdw>
              </a:effectLs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162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4"/>
          <p:cNvSpPr>
            <a:spLocks noGrp="1"/>
          </p:cNvSpPr>
          <p:nvPr>
            <p:ph type="ftr" sz="quarter" idx="11"/>
          </p:nvPr>
        </p:nvSpPr>
        <p:spPr/>
        <p:txBody>
          <a:bodyPr/>
          <a:lstStyle/>
          <a:p>
            <a:pPr>
              <a:defRPr/>
            </a:pPr>
            <a:r>
              <a:rPr lang="en-US"/>
              <a:t>Dumani</a:t>
            </a:r>
          </a:p>
        </p:txBody>
      </p:sp>
      <p:sp>
        <p:nvSpPr>
          <p:cNvPr id="5" name="Marcador de número de diapositiva 5"/>
          <p:cNvSpPr>
            <a:spLocks noGrp="1"/>
          </p:cNvSpPr>
          <p:nvPr>
            <p:ph type="sldNum" sz="quarter" idx="12"/>
          </p:nvPr>
        </p:nvSpPr>
        <p:spPr/>
        <p:txBody>
          <a:bodyPr/>
          <a:lstStyle/>
          <a:p>
            <a:pPr>
              <a:defRPr/>
            </a:pPr>
            <a:fld id="{E0CFE586-C5F5-4B6C-BFE0-0B830B2C47B3}" type="slidenum">
              <a:rPr lang="en-US"/>
              <a:pPr>
                <a:defRPr/>
              </a:pPr>
              <a:t>10</a:t>
            </a:fld>
            <a:endParaRPr lang="en-US"/>
          </a:p>
        </p:txBody>
      </p:sp>
      <p:sp>
        <p:nvSpPr>
          <p:cNvPr id="113666" name="Rectangle 2"/>
          <p:cNvSpPr>
            <a:spLocks noGrp="1" noChangeArrowheads="1"/>
          </p:cNvSpPr>
          <p:nvPr>
            <p:ph type="title"/>
          </p:nvPr>
        </p:nvSpPr>
        <p:spPr/>
        <p:txBody>
          <a:bodyPr/>
          <a:lstStyle/>
          <a:p>
            <a:pPr eaLnBrk="1" hangingPunct="1">
              <a:defRPr/>
            </a:pPr>
            <a:r>
              <a:rPr lang="es-CR" b="1" dirty="0" smtClean="0"/>
              <a:t>3. Cambio de Mentalidad</a:t>
            </a:r>
            <a:endParaRPr lang="en-US" b="1" dirty="0" smtClean="0"/>
          </a:p>
        </p:txBody>
      </p:sp>
      <p:sp>
        <p:nvSpPr>
          <p:cNvPr id="113667" name="Rectangle 3"/>
          <p:cNvSpPr>
            <a:spLocks noGrp="1" noChangeArrowheads="1"/>
          </p:cNvSpPr>
          <p:nvPr>
            <p:ph type="body" idx="1"/>
          </p:nvPr>
        </p:nvSpPr>
        <p:spPr>
          <a:xfrm>
            <a:off x="304800" y="1524000"/>
            <a:ext cx="8382000" cy="4648200"/>
          </a:xfrm>
        </p:spPr>
        <p:txBody>
          <a:bodyPr/>
          <a:lstStyle/>
          <a:p>
            <a:pPr marL="609600" indent="-609600" eaLnBrk="1" hangingPunct="1">
              <a:lnSpc>
                <a:spcPct val="80000"/>
              </a:lnSpc>
              <a:defRPr/>
            </a:pPr>
            <a:r>
              <a:rPr lang="es-CR" sz="2400" b="1" dirty="0" smtClean="0">
                <a:solidFill>
                  <a:srgbClr val="FFFF99"/>
                </a:solidFill>
              </a:rPr>
              <a:t>¿Qué es un paradigma?</a:t>
            </a:r>
          </a:p>
          <a:p>
            <a:pPr marL="990600" lvl="1" indent="-533400" eaLnBrk="1" hangingPunct="1">
              <a:lnSpc>
                <a:spcPct val="80000"/>
              </a:lnSpc>
              <a:defRPr/>
            </a:pPr>
            <a:r>
              <a:rPr lang="es-CR" sz="1900" b="1" dirty="0" smtClean="0"/>
              <a:t>Es como </a:t>
            </a:r>
            <a:r>
              <a:rPr lang="es-CR" sz="1900" b="1" u="sng" dirty="0" smtClean="0"/>
              <a:t>el agua que el pez no puede ver</a:t>
            </a:r>
            <a:r>
              <a:rPr lang="es-CR" sz="1900" b="1" dirty="0" smtClean="0"/>
              <a:t> porque jamás ha estado fuera de ella.  No sabe que vive en ella. Nosotros al igual que el pez vivimos inmersos en una “realidad” que damos por supuesta, sin tener claro que no es la “realidad” sino una serie de supuestos, ideas y esquemas.  No tenemos conciencia de los modelos que tomamos como reales y esto  forma nuestro paradigma.</a:t>
            </a:r>
          </a:p>
          <a:p>
            <a:pPr marL="990600" lvl="1" indent="-533400" eaLnBrk="1" hangingPunct="1">
              <a:lnSpc>
                <a:spcPct val="80000"/>
              </a:lnSpc>
              <a:defRPr/>
            </a:pPr>
            <a:endParaRPr lang="es-CR" sz="1900" b="1" dirty="0" smtClean="0"/>
          </a:p>
          <a:p>
            <a:pPr marL="990600" lvl="1" indent="-533400" eaLnBrk="1" hangingPunct="1">
              <a:lnSpc>
                <a:spcPct val="80000"/>
              </a:lnSpc>
              <a:defRPr/>
            </a:pPr>
            <a:r>
              <a:rPr lang="es-CR" sz="1900" b="1" dirty="0" smtClean="0"/>
              <a:t>Las nociones que más se acercan a la de paradigma son concepción del mundo, concepción de la realidad, </a:t>
            </a:r>
            <a:r>
              <a:rPr lang="es-CR" sz="1900" b="1" u="sng" dirty="0" smtClean="0"/>
              <a:t>cosmovisión</a:t>
            </a:r>
            <a:r>
              <a:rPr lang="es-CR" sz="1900" b="1" dirty="0" smtClean="0"/>
              <a:t>. </a:t>
            </a:r>
          </a:p>
          <a:p>
            <a:pPr marL="990600" lvl="1" indent="-533400" eaLnBrk="1" hangingPunct="1">
              <a:lnSpc>
                <a:spcPct val="80000"/>
              </a:lnSpc>
              <a:defRPr/>
            </a:pPr>
            <a:endParaRPr lang="es-CR" sz="1900" b="1" dirty="0" smtClean="0"/>
          </a:p>
          <a:p>
            <a:pPr marL="990600" lvl="1" indent="-533400" eaLnBrk="1" hangingPunct="1">
              <a:lnSpc>
                <a:spcPct val="80000"/>
              </a:lnSpc>
              <a:defRPr/>
            </a:pPr>
            <a:r>
              <a:rPr lang="es-CR" sz="1900" b="1" dirty="0" smtClean="0"/>
              <a:t>“Decimos así son las cosas”.  El paradigma no solo define como percibimos, sino delimita lo que percibimos y lo que no. </a:t>
            </a:r>
            <a:r>
              <a:rPr lang="es-CR" sz="1900" b="1" u="sng" dirty="0" smtClean="0"/>
              <a:t>Actúa como unos lentes</a:t>
            </a:r>
            <a:r>
              <a:rPr lang="es-CR" sz="1900" b="1" dirty="0" smtClean="0"/>
              <a:t> hacia donde mirar, definiendo áreas de la realidad como relevantes, descalificando otras o simplemente ignorándolas.</a:t>
            </a:r>
            <a:endParaRPr lang="en-US" sz="1900" b="1" dirty="0" smtClean="0"/>
          </a:p>
          <a:p>
            <a:pPr marL="990600" lvl="1" indent="-533400" eaLnBrk="1" hangingPunct="1">
              <a:lnSpc>
                <a:spcPct val="80000"/>
              </a:lnSpc>
              <a:defRPr/>
            </a:pPr>
            <a:endParaRPr lang="en-US" sz="1900" b="1"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68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4"/>
          <p:cNvSpPr>
            <a:spLocks noGrp="1"/>
          </p:cNvSpPr>
          <p:nvPr>
            <p:ph type="ftr" sz="quarter" idx="11"/>
          </p:nvPr>
        </p:nvSpPr>
        <p:spPr/>
        <p:txBody>
          <a:bodyPr/>
          <a:lstStyle/>
          <a:p>
            <a:pPr>
              <a:defRPr/>
            </a:pPr>
            <a:r>
              <a:rPr lang="en-US"/>
              <a:t>Dumani</a:t>
            </a:r>
          </a:p>
        </p:txBody>
      </p:sp>
      <p:sp>
        <p:nvSpPr>
          <p:cNvPr id="5" name="Marcador de número de diapositiva 5"/>
          <p:cNvSpPr>
            <a:spLocks noGrp="1"/>
          </p:cNvSpPr>
          <p:nvPr>
            <p:ph type="sldNum" sz="quarter" idx="12"/>
          </p:nvPr>
        </p:nvSpPr>
        <p:spPr/>
        <p:txBody>
          <a:bodyPr/>
          <a:lstStyle/>
          <a:p>
            <a:pPr>
              <a:defRPr/>
            </a:pPr>
            <a:fld id="{E54CC8F5-5FA3-4035-BB2F-25410385932B}" type="slidenum">
              <a:rPr lang="en-US"/>
              <a:pPr>
                <a:defRPr/>
              </a:pPr>
              <a:t>11</a:t>
            </a:fld>
            <a:endParaRPr lang="en-US"/>
          </a:p>
        </p:txBody>
      </p:sp>
      <p:sp>
        <p:nvSpPr>
          <p:cNvPr id="205826" name="Rectangle 2"/>
          <p:cNvSpPr>
            <a:spLocks noGrp="1" noChangeArrowheads="1"/>
          </p:cNvSpPr>
          <p:nvPr>
            <p:ph type="title"/>
          </p:nvPr>
        </p:nvSpPr>
        <p:spPr/>
        <p:txBody>
          <a:bodyPr/>
          <a:lstStyle/>
          <a:p>
            <a:pPr eaLnBrk="1" hangingPunct="1">
              <a:defRPr/>
            </a:pPr>
            <a:r>
              <a:rPr lang="es-CR" b="1" smtClean="0"/>
              <a:t>Cambio de paradigma</a:t>
            </a:r>
            <a:endParaRPr lang="en-US" b="1" smtClean="0"/>
          </a:p>
        </p:txBody>
      </p:sp>
      <p:sp>
        <p:nvSpPr>
          <p:cNvPr id="205827" name="Rectangle 3"/>
          <p:cNvSpPr>
            <a:spLocks noGrp="1" noChangeArrowheads="1"/>
          </p:cNvSpPr>
          <p:nvPr>
            <p:ph type="body" idx="1"/>
          </p:nvPr>
        </p:nvSpPr>
        <p:spPr/>
        <p:txBody>
          <a:bodyPr/>
          <a:lstStyle/>
          <a:p>
            <a:pPr eaLnBrk="1" hangingPunct="1">
              <a:lnSpc>
                <a:spcPct val="90000"/>
              </a:lnSpc>
              <a:defRPr/>
            </a:pPr>
            <a:r>
              <a:rPr lang="es-CR" sz="2400" smtClean="0"/>
              <a:t>Estamos acostumbrados a ver síntomas y no la raíz de los problemas. Por ello las soluciones que utilizan la misma mentalidad que las creo no resuelve el problema. Nos acostumbramos a la lógica de confrontación: al machismo le oponemos feminismo, al comunismo el capitalismo.</a:t>
            </a:r>
          </a:p>
          <a:p>
            <a:pPr eaLnBrk="1" hangingPunct="1">
              <a:lnSpc>
                <a:spcPct val="90000"/>
              </a:lnSpc>
              <a:defRPr/>
            </a:pPr>
            <a:r>
              <a:rPr lang="es-CR" sz="2400" smtClean="0"/>
              <a:t>A diferencia del pez que no participa en la generación del agua, el hombre si lo hace con su paradigma.</a:t>
            </a:r>
          </a:p>
          <a:p>
            <a:pPr eaLnBrk="1" hangingPunct="1">
              <a:lnSpc>
                <a:spcPct val="90000"/>
              </a:lnSpc>
              <a:defRPr/>
            </a:pPr>
            <a:r>
              <a:rPr lang="es-CR" sz="2400" smtClean="0"/>
              <a:t>El paradigma debemos inferirlos no son inventados.</a:t>
            </a:r>
          </a:p>
          <a:p>
            <a:pPr eaLnBrk="1" hangingPunct="1">
              <a:lnSpc>
                <a:spcPct val="90000"/>
              </a:lnSpc>
              <a:defRPr/>
            </a:pPr>
            <a:r>
              <a:rPr lang="es-CR" sz="2400" smtClean="0"/>
              <a:t>Paradigma entra en espiral de crisis y de normalización (Kühn).</a:t>
            </a:r>
            <a:endParaRPr lang="en-US" sz="2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3847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4"/>
          <p:cNvSpPr>
            <a:spLocks noGrp="1"/>
          </p:cNvSpPr>
          <p:nvPr>
            <p:ph type="ftr" sz="quarter" idx="11"/>
          </p:nvPr>
        </p:nvSpPr>
        <p:spPr/>
        <p:txBody>
          <a:bodyPr/>
          <a:lstStyle/>
          <a:p>
            <a:pPr>
              <a:defRPr/>
            </a:pPr>
            <a:r>
              <a:rPr lang="en-US"/>
              <a:t>Dumani</a:t>
            </a:r>
          </a:p>
        </p:txBody>
      </p:sp>
      <p:sp>
        <p:nvSpPr>
          <p:cNvPr id="5" name="Marcador de número de diapositiva 5"/>
          <p:cNvSpPr>
            <a:spLocks noGrp="1"/>
          </p:cNvSpPr>
          <p:nvPr>
            <p:ph type="sldNum" sz="quarter" idx="12"/>
          </p:nvPr>
        </p:nvSpPr>
        <p:spPr/>
        <p:txBody>
          <a:bodyPr/>
          <a:lstStyle/>
          <a:p>
            <a:pPr>
              <a:defRPr/>
            </a:pPr>
            <a:fld id="{0C0E51B2-E9B8-40CD-86F1-E5AA9CF4129A}" type="slidenum">
              <a:rPr lang="en-US"/>
              <a:pPr>
                <a:defRPr/>
              </a:pPr>
              <a:t>12</a:t>
            </a:fld>
            <a:endParaRPr lang="en-US"/>
          </a:p>
        </p:txBody>
      </p:sp>
      <p:sp>
        <p:nvSpPr>
          <p:cNvPr id="133122" name="Rectangle 2"/>
          <p:cNvSpPr>
            <a:spLocks noGrp="1" noChangeArrowheads="1"/>
          </p:cNvSpPr>
          <p:nvPr>
            <p:ph type="body" idx="1"/>
          </p:nvPr>
        </p:nvSpPr>
        <p:spPr>
          <a:xfrm>
            <a:off x="533400" y="1524000"/>
            <a:ext cx="8153400" cy="4953000"/>
          </a:xfrm>
        </p:spPr>
        <p:txBody>
          <a:bodyPr/>
          <a:lstStyle/>
          <a:p>
            <a:pPr eaLnBrk="1" hangingPunct="1">
              <a:lnSpc>
                <a:spcPct val="90000"/>
              </a:lnSpc>
              <a:defRPr/>
            </a:pPr>
            <a:r>
              <a:rPr lang="es-CR" sz="2400" smtClean="0"/>
              <a:t>Un cambio de paradigma a la ecología profunda.</a:t>
            </a:r>
          </a:p>
          <a:p>
            <a:pPr eaLnBrk="1" hangingPunct="1">
              <a:lnSpc>
                <a:spcPct val="90000"/>
              </a:lnSpc>
              <a:defRPr/>
            </a:pPr>
            <a:endParaRPr lang="es-CR" sz="2400" smtClean="0"/>
          </a:p>
          <a:p>
            <a:pPr eaLnBrk="1" hangingPunct="1">
              <a:lnSpc>
                <a:spcPct val="90000"/>
              </a:lnSpc>
              <a:defRPr/>
            </a:pPr>
            <a:r>
              <a:rPr lang="es-CR" sz="2400" smtClean="0"/>
              <a:t>Ver los sistemas naturales cuyas características surgen de las interacciones y la interdependencia de las partes.</a:t>
            </a:r>
          </a:p>
          <a:p>
            <a:pPr eaLnBrk="1" hangingPunct="1">
              <a:lnSpc>
                <a:spcPct val="90000"/>
              </a:lnSpc>
              <a:defRPr/>
            </a:pPr>
            <a:endParaRPr lang="es-CR" sz="2400" smtClean="0"/>
          </a:p>
          <a:p>
            <a:pPr eaLnBrk="1" hangingPunct="1">
              <a:lnSpc>
                <a:spcPct val="90000"/>
              </a:lnSpc>
              <a:defRPr/>
            </a:pPr>
            <a:r>
              <a:rPr lang="es-CR" sz="2400" smtClean="0"/>
              <a:t>Las propiedades sistémicas se destruyen cuando se separa o fragmenta el sistema.  La naturaleza de la totalidad es más que la suma de sus partes.</a:t>
            </a:r>
          </a:p>
          <a:p>
            <a:pPr eaLnBrk="1" hangingPunct="1">
              <a:lnSpc>
                <a:spcPct val="90000"/>
              </a:lnSpc>
              <a:defRPr/>
            </a:pPr>
            <a:endParaRPr lang="es-CR" sz="2400" smtClean="0"/>
          </a:p>
          <a:p>
            <a:pPr eaLnBrk="1" hangingPunct="1">
              <a:lnSpc>
                <a:spcPct val="90000"/>
              </a:lnSpc>
              <a:defRPr/>
            </a:pPr>
            <a:r>
              <a:rPr lang="es-CR" sz="2400" smtClean="0"/>
              <a:t>Para la economía en lugar de máxima producción, debería ser máximo bienestar humano.  </a:t>
            </a:r>
            <a:endParaRPr lang="en-US" sz="2400" smtClean="0"/>
          </a:p>
        </p:txBody>
      </p:sp>
      <p:sp>
        <p:nvSpPr>
          <p:cNvPr id="133123" name="Rectangle 3"/>
          <p:cNvSpPr>
            <a:spLocks noGrp="1" noChangeArrowheads="1"/>
          </p:cNvSpPr>
          <p:nvPr>
            <p:ph type="title"/>
          </p:nvPr>
        </p:nvSpPr>
        <p:spPr>
          <a:xfrm>
            <a:off x="304800" y="76200"/>
            <a:ext cx="8382000" cy="1371600"/>
          </a:xfrm>
        </p:spPr>
        <p:txBody>
          <a:bodyPr anchorCtr="0"/>
          <a:lstStyle/>
          <a:p>
            <a:pPr eaLnBrk="1" hangingPunct="1">
              <a:defRPr/>
            </a:pPr>
            <a:r>
              <a:rPr lang="es-CR" sz="4000" b="1" dirty="0" smtClean="0">
                <a:solidFill>
                  <a:srgbClr val="FFFF99"/>
                </a:solidFill>
              </a:rPr>
              <a:t>Nuevo Paradigma </a:t>
            </a:r>
            <a:r>
              <a:rPr lang="es-CR" sz="4000" b="1" dirty="0" smtClean="0">
                <a:solidFill>
                  <a:srgbClr val="FFFF99"/>
                </a:solidFill>
              </a:rPr>
              <a:t>Ecológico</a:t>
            </a:r>
            <a:r>
              <a:rPr lang="es-CR" b="1" dirty="0">
                <a:solidFill>
                  <a:srgbClr val="FFFF99"/>
                </a:solidFill>
              </a:rPr>
              <a:t/>
            </a:r>
            <a:br>
              <a:rPr lang="es-CR" b="1" dirty="0">
                <a:solidFill>
                  <a:srgbClr val="FFFF99"/>
                </a:solidFill>
              </a:rPr>
            </a:br>
            <a:r>
              <a:rPr lang="es-CR" sz="1800" b="1" dirty="0" smtClean="0">
                <a:solidFill>
                  <a:srgbClr val="FFFF99"/>
                </a:solidFill>
              </a:rPr>
              <a:t>F. </a:t>
            </a:r>
            <a:r>
              <a:rPr lang="es-CR" sz="1800" b="1" dirty="0" err="1" smtClean="0">
                <a:solidFill>
                  <a:srgbClr val="FFFF99"/>
                </a:solidFill>
              </a:rPr>
              <a:t>Capra</a:t>
            </a:r>
            <a:r>
              <a:rPr lang="es-CR" sz="1800" b="1" dirty="0" smtClean="0">
                <a:solidFill>
                  <a:srgbClr val="FFFF99"/>
                </a:solidFill>
              </a:rPr>
              <a:t> (1982)</a:t>
            </a:r>
            <a:endParaRPr lang="en-US" sz="1800" b="1" dirty="0" smtClean="0">
              <a:solidFill>
                <a:srgbClr val="FFFF9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285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4"/>
          <p:cNvSpPr>
            <a:spLocks noGrp="1"/>
          </p:cNvSpPr>
          <p:nvPr>
            <p:ph type="ftr" sz="quarter" idx="11"/>
          </p:nvPr>
        </p:nvSpPr>
        <p:spPr/>
        <p:txBody>
          <a:bodyPr/>
          <a:lstStyle/>
          <a:p>
            <a:pPr>
              <a:defRPr/>
            </a:pPr>
            <a:r>
              <a:rPr lang="en-US"/>
              <a:t>Dumani</a:t>
            </a:r>
          </a:p>
        </p:txBody>
      </p:sp>
      <p:sp>
        <p:nvSpPr>
          <p:cNvPr id="5" name="Marcador de número de diapositiva 5"/>
          <p:cNvSpPr>
            <a:spLocks noGrp="1"/>
          </p:cNvSpPr>
          <p:nvPr>
            <p:ph type="sldNum" sz="quarter" idx="12"/>
          </p:nvPr>
        </p:nvSpPr>
        <p:spPr/>
        <p:txBody>
          <a:bodyPr/>
          <a:lstStyle/>
          <a:p>
            <a:pPr>
              <a:defRPr/>
            </a:pPr>
            <a:fld id="{64DD06EA-3A73-4FFC-B47D-3C64FBC01085}" type="slidenum">
              <a:rPr lang="en-US"/>
              <a:pPr>
                <a:defRPr/>
              </a:pPr>
              <a:t>13</a:t>
            </a:fld>
            <a:endParaRPr lang="en-US"/>
          </a:p>
        </p:txBody>
      </p:sp>
      <p:sp>
        <p:nvSpPr>
          <p:cNvPr id="206850" name="Rectangle 2"/>
          <p:cNvSpPr>
            <a:spLocks noGrp="1" noChangeArrowheads="1"/>
          </p:cNvSpPr>
          <p:nvPr>
            <p:ph type="body" idx="1"/>
          </p:nvPr>
        </p:nvSpPr>
        <p:spPr>
          <a:xfrm>
            <a:off x="762000" y="1371600"/>
            <a:ext cx="7772400" cy="4724400"/>
          </a:xfrm>
        </p:spPr>
        <p:txBody>
          <a:bodyPr/>
          <a:lstStyle/>
          <a:p>
            <a:pPr eaLnBrk="1" hangingPunct="1">
              <a:lnSpc>
                <a:spcPct val="90000"/>
              </a:lnSpc>
              <a:defRPr/>
            </a:pPr>
            <a:r>
              <a:rPr lang="es-CR" sz="2800" smtClean="0"/>
              <a:t>El giro hacia una nueva visión del mundo y un nuevo pensamiento va de la mano con un profundo cambio en los valores.</a:t>
            </a:r>
          </a:p>
          <a:p>
            <a:pPr eaLnBrk="1" hangingPunct="1">
              <a:lnSpc>
                <a:spcPct val="90000"/>
              </a:lnSpc>
              <a:defRPr/>
            </a:pPr>
            <a:endParaRPr lang="es-CR" sz="2800" smtClean="0"/>
          </a:p>
          <a:p>
            <a:pPr eaLnBrk="1" hangingPunct="1">
              <a:lnSpc>
                <a:spcPct val="90000"/>
              </a:lnSpc>
              <a:defRPr/>
            </a:pPr>
            <a:r>
              <a:rPr lang="es-CR" sz="2800" smtClean="0"/>
              <a:t>Cambio: de lo racional a lo intuitivo, del análisis a la síntesis, del reduccionismo al holismo, del pensamiento lineal al no lineal, del sistema de valores de expansión al de conservación, cantidad a calidad, competencia a cooperación, de dominación y control a la no violencia.</a:t>
            </a:r>
            <a:r>
              <a:rPr lang="en-US" sz="2800" smtClean="0"/>
              <a:t> </a:t>
            </a:r>
          </a:p>
        </p:txBody>
      </p:sp>
      <p:sp>
        <p:nvSpPr>
          <p:cNvPr id="206851" name="Rectangle 3"/>
          <p:cNvSpPr>
            <a:spLocks noGrp="1" noChangeArrowheads="1"/>
          </p:cNvSpPr>
          <p:nvPr>
            <p:ph type="title"/>
          </p:nvPr>
        </p:nvSpPr>
        <p:spPr>
          <a:xfrm>
            <a:off x="304800" y="76200"/>
            <a:ext cx="8382000" cy="1371600"/>
          </a:xfrm>
        </p:spPr>
        <p:txBody>
          <a:bodyPr anchorCtr="0"/>
          <a:lstStyle/>
          <a:p>
            <a:pPr eaLnBrk="1" hangingPunct="1">
              <a:defRPr/>
            </a:pPr>
            <a:r>
              <a:rPr lang="es-CR" sz="4000" b="1" dirty="0" smtClean="0">
                <a:solidFill>
                  <a:srgbClr val="FFFF99"/>
                </a:solidFill>
              </a:rPr>
              <a:t>Nuevo Paradigma Ecológico</a:t>
            </a:r>
            <a:r>
              <a:rPr lang="es-CR" b="1" dirty="0" smtClean="0">
                <a:solidFill>
                  <a:srgbClr val="FFFF99"/>
                </a:solidFill>
              </a:rPr>
              <a:t> </a:t>
            </a:r>
            <a:r>
              <a:rPr lang="es-CR" b="1" dirty="0" smtClean="0">
                <a:solidFill>
                  <a:srgbClr val="FFFF99"/>
                </a:solidFill>
              </a:rPr>
              <a:t/>
            </a:r>
            <a:br>
              <a:rPr lang="es-CR" b="1" dirty="0" smtClean="0">
                <a:solidFill>
                  <a:srgbClr val="FFFF99"/>
                </a:solidFill>
              </a:rPr>
            </a:br>
            <a:r>
              <a:rPr lang="es-CR" sz="1800" b="1" dirty="0" smtClean="0">
                <a:solidFill>
                  <a:srgbClr val="FFFF99"/>
                </a:solidFill>
              </a:rPr>
              <a:t>F. </a:t>
            </a:r>
            <a:r>
              <a:rPr lang="es-CR" sz="1800" b="1" dirty="0" err="1" smtClean="0">
                <a:solidFill>
                  <a:srgbClr val="FFFF99"/>
                </a:solidFill>
              </a:rPr>
              <a:t>Capra</a:t>
            </a:r>
            <a:r>
              <a:rPr lang="es-CR" sz="1800" b="1" dirty="0" smtClean="0">
                <a:solidFill>
                  <a:srgbClr val="FFFF99"/>
                </a:solidFill>
              </a:rPr>
              <a:t> (1982)</a:t>
            </a:r>
            <a:endParaRPr lang="en-US" sz="1800" b="1" dirty="0" smtClean="0">
              <a:solidFill>
                <a:srgbClr val="FFFF99"/>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161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4"/>
          <p:cNvSpPr>
            <a:spLocks noGrp="1"/>
          </p:cNvSpPr>
          <p:nvPr>
            <p:ph type="ftr" sz="quarter" idx="11"/>
          </p:nvPr>
        </p:nvSpPr>
        <p:spPr/>
        <p:txBody>
          <a:bodyPr/>
          <a:lstStyle/>
          <a:p>
            <a:pPr>
              <a:defRPr/>
            </a:pPr>
            <a:r>
              <a:rPr lang="en-US"/>
              <a:t>Dumani</a:t>
            </a:r>
          </a:p>
        </p:txBody>
      </p:sp>
      <p:sp>
        <p:nvSpPr>
          <p:cNvPr id="5" name="Marcador de número de diapositiva 5"/>
          <p:cNvSpPr>
            <a:spLocks noGrp="1"/>
          </p:cNvSpPr>
          <p:nvPr>
            <p:ph type="sldNum" sz="quarter" idx="12"/>
          </p:nvPr>
        </p:nvSpPr>
        <p:spPr/>
        <p:txBody>
          <a:bodyPr/>
          <a:lstStyle/>
          <a:p>
            <a:pPr>
              <a:defRPr/>
            </a:pPr>
            <a:fld id="{2F92ED41-B5C3-4739-A0B6-D06BFEC49377}" type="slidenum">
              <a:rPr lang="en-US"/>
              <a:pPr>
                <a:defRPr/>
              </a:pPr>
              <a:t>14</a:t>
            </a:fld>
            <a:endParaRPr lang="en-US"/>
          </a:p>
        </p:txBody>
      </p:sp>
      <p:sp>
        <p:nvSpPr>
          <p:cNvPr id="50178" name="Rectangle 2"/>
          <p:cNvSpPr>
            <a:spLocks noGrp="1" noChangeArrowheads="1"/>
          </p:cNvSpPr>
          <p:nvPr>
            <p:ph type="title"/>
          </p:nvPr>
        </p:nvSpPr>
        <p:spPr/>
        <p:txBody>
          <a:bodyPr/>
          <a:lstStyle/>
          <a:p>
            <a:pPr eaLnBrk="1" hangingPunct="1">
              <a:defRPr/>
            </a:pPr>
            <a:r>
              <a:rPr lang="es-CR" b="1" dirty="0" smtClean="0"/>
              <a:t>4. Necesidad del Liderazgo</a:t>
            </a:r>
            <a:endParaRPr lang="en-US" b="1" dirty="0" smtClean="0"/>
          </a:p>
        </p:txBody>
      </p:sp>
      <p:sp>
        <p:nvSpPr>
          <p:cNvPr id="50179" name="Rectangle 3"/>
          <p:cNvSpPr>
            <a:spLocks noGrp="1" noChangeArrowheads="1"/>
          </p:cNvSpPr>
          <p:nvPr>
            <p:ph type="body" idx="1"/>
          </p:nvPr>
        </p:nvSpPr>
        <p:spPr/>
        <p:txBody>
          <a:bodyPr/>
          <a:lstStyle/>
          <a:p>
            <a:pPr marL="533400" indent="-533400" eaLnBrk="1" hangingPunct="1">
              <a:defRPr/>
            </a:pPr>
            <a:r>
              <a:rPr lang="es-MX" sz="2800" b="1" dirty="0" smtClean="0">
                <a:solidFill>
                  <a:srgbClr val="FFFF99"/>
                </a:solidFill>
              </a:rPr>
              <a:t>Proceso Actuales:</a:t>
            </a:r>
          </a:p>
          <a:p>
            <a:pPr marL="1295400" lvl="2" indent="-381000" eaLnBrk="1" hangingPunct="1">
              <a:defRPr/>
            </a:pPr>
            <a:r>
              <a:rPr lang="es-CR" sz="2800" dirty="0">
                <a:effectLst>
                  <a:outerShdw blurRad="38100" dist="38100" dir="2700000" algn="tl">
                    <a:srgbClr val="000000">
                      <a:alpha val="43137"/>
                    </a:srgbClr>
                  </a:outerShdw>
                </a:effectLst>
              </a:rPr>
              <a:t>Una transición hacia un Cambio de Paradigma (F</a:t>
            </a:r>
            <a:r>
              <a:rPr lang="es-CR" sz="2800" dirty="0" smtClean="0">
                <a:effectLst>
                  <a:outerShdw blurRad="38100" dist="38100" dir="2700000" algn="tl">
                    <a:srgbClr val="000000">
                      <a:alpha val="43137"/>
                    </a:srgbClr>
                  </a:outerShdw>
                </a:effectLst>
              </a:rPr>
              <a:t>. </a:t>
            </a:r>
            <a:r>
              <a:rPr lang="es-CR" sz="2800" dirty="0" err="1" smtClean="0">
                <a:effectLst>
                  <a:outerShdw blurRad="38100" dist="38100" dir="2700000" algn="tl">
                    <a:srgbClr val="000000">
                      <a:alpha val="43137"/>
                    </a:srgbClr>
                  </a:outerShdw>
                </a:effectLst>
              </a:rPr>
              <a:t>Capra</a:t>
            </a:r>
            <a:r>
              <a:rPr lang="es-CR" sz="2800" dirty="0">
                <a:effectLst>
                  <a:outerShdw blurRad="38100" dist="38100" dir="2700000" algn="tl">
                    <a:srgbClr val="000000">
                      <a:alpha val="43137"/>
                    </a:srgbClr>
                  </a:outerShdw>
                </a:effectLst>
              </a:rPr>
              <a:t>)</a:t>
            </a:r>
            <a:endParaRPr lang="en-US" sz="2800" dirty="0">
              <a:effectLst>
                <a:outerShdw blurRad="38100" dist="38100" dir="2700000" algn="tl">
                  <a:srgbClr val="000000">
                    <a:alpha val="43137"/>
                  </a:srgbClr>
                </a:outerShdw>
              </a:effectLst>
            </a:endParaRPr>
          </a:p>
          <a:p>
            <a:pPr marL="1295400" lvl="2" indent="-381000" eaLnBrk="1" hangingPunct="1">
              <a:defRPr/>
            </a:pPr>
            <a:r>
              <a:rPr lang="es-MX" sz="2800" dirty="0" smtClean="0">
                <a:effectLst>
                  <a:outerShdw blurRad="38100" dist="38100" dir="2700000" algn="tl">
                    <a:srgbClr val="000000">
                      <a:alpha val="43137"/>
                    </a:srgbClr>
                  </a:outerShdw>
                </a:effectLst>
              </a:rPr>
              <a:t>Etapas de </a:t>
            </a:r>
            <a:r>
              <a:rPr lang="es-MX" sz="2800" dirty="0">
                <a:effectLst>
                  <a:outerShdw blurRad="38100" dist="38100" dir="2700000" algn="tl">
                    <a:srgbClr val="000000">
                      <a:alpha val="43137"/>
                    </a:srgbClr>
                  </a:outerShdw>
                </a:effectLst>
              </a:rPr>
              <a:t>desarrollo de las sociedades </a:t>
            </a:r>
            <a:r>
              <a:rPr lang="es-MX" sz="2800" dirty="0" smtClean="0">
                <a:effectLst>
                  <a:outerShdw blurRad="38100" dist="38100" dir="2700000" algn="tl">
                    <a:srgbClr val="000000">
                      <a:alpha val="43137"/>
                    </a:srgbClr>
                  </a:outerShdw>
                </a:effectLst>
              </a:rPr>
              <a:t>en las cuales se dan transiciones en los  cambios (enfoques </a:t>
            </a:r>
            <a:r>
              <a:rPr lang="es-MX" sz="2800" dirty="0">
                <a:effectLst>
                  <a:outerShdw blurRad="38100" dist="38100" dir="2700000" algn="tl">
                    <a:srgbClr val="000000">
                      <a:alpha val="43137"/>
                    </a:srgbClr>
                  </a:outerShdw>
                </a:effectLst>
              </a:rPr>
              <a:t>de A. </a:t>
            </a:r>
            <a:r>
              <a:rPr lang="es-MX" sz="2800" dirty="0" err="1">
                <a:effectLst>
                  <a:outerShdw blurRad="38100" dist="38100" dir="2700000" algn="tl">
                    <a:srgbClr val="000000">
                      <a:alpha val="43137"/>
                    </a:srgbClr>
                  </a:outerShdw>
                </a:effectLst>
              </a:rPr>
              <a:t>Toynbee</a:t>
            </a:r>
            <a:r>
              <a:rPr lang="es-MX" sz="2800" dirty="0">
                <a:effectLst>
                  <a:outerShdw blurRad="38100" dist="38100" dir="2700000" algn="tl">
                    <a:srgbClr val="000000">
                      <a:alpha val="43137"/>
                    </a:srgbClr>
                  </a:outerShdw>
                </a:effectLst>
              </a:rPr>
              <a:t> y S. </a:t>
            </a:r>
            <a:r>
              <a:rPr lang="es-MX" sz="2800" dirty="0" err="1">
                <a:effectLst>
                  <a:outerShdw blurRad="38100" dist="38100" dir="2700000" algn="tl">
                    <a:srgbClr val="000000">
                      <a:alpha val="43137"/>
                    </a:srgbClr>
                  </a:outerShdw>
                </a:effectLst>
              </a:rPr>
              <a:t>Effendi</a:t>
            </a:r>
            <a:r>
              <a:rPr lang="es-MX" sz="2800" dirty="0">
                <a:effectLst>
                  <a:outerShdw blurRad="38100" dist="38100" dir="2700000" algn="tl">
                    <a:srgbClr val="000000">
                      <a:alpha val="43137"/>
                    </a:srgbClr>
                  </a:outerShdw>
                </a:effectLst>
              </a:rPr>
              <a:t>) </a:t>
            </a:r>
          </a:p>
          <a:p>
            <a:pPr marL="1295400" lvl="2" indent="-381000" eaLnBrk="1" hangingPunct="1">
              <a:defRPr/>
            </a:pPr>
            <a:r>
              <a:rPr lang="es-MX" sz="2800" dirty="0" smtClean="0">
                <a:effectLst>
                  <a:outerShdw blurRad="38100" dist="38100" dir="2700000" algn="tl">
                    <a:srgbClr val="000000">
                      <a:alpha val="43137"/>
                    </a:srgbClr>
                  </a:outerShdw>
                </a:effectLst>
              </a:rPr>
              <a:t>Proceso </a:t>
            </a:r>
            <a:r>
              <a:rPr lang="es-MX" sz="2800" dirty="0" smtClean="0">
                <a:effectLst>
                  <a:outerShdw blurRad="38100" dist="38100" dir="2700000" algn="tl">
                    <a:srgbClr val="000000">
                      <a:alpha val="43137"/>
                    </a:srgbClr>
                  </a:outerShdw>
                </a:effectLst>
              </a:rPr>
              <a:t>dual de integración y desintegración </a:t>
            </a:r>
            <a:r>
              <a:rPr lang="es-MX" sz="2800" dirty="0" smtClean="0">
                <a:effectLst>
                  <a:outerShdw blurRad="38100" dist="38100" dir="2700000" algn="tl">
                    <a:srgbClr val="000000">
                      <a:alpha val="43137"/>
                    </a:srgbClr>
                  </a:outerShdw>
                </a:effectLst>
              </a:rPr>
              <a:t>social (S. </a:t>
            </a:r>
            <a:r>
              <a:rPr lang="es-MX" sz="2800" dirty="0" err="1" smtClean="0">
                <a:effectLst>
                  <a:outerShdw blurRad="38100" dist="38100" dir="2700000" algn="tl">
                    <a:srgbClr val="000000">
                      <a:alpha val="43137"/>
                    </a:srgbClr>
                  </a:outerShdw>
                </a:effectLst>
              </a:rPr>
              <a:t>Effendi</a:t>
            </a:r>
            <a:r>
              <a:rPr lang="es-MX" sz="2800" dirty="0" smtClean="0">
                <a:effectLst>
                  <a:outerShdw blurRad="38100" dist="38100" dir="2700000" algn="tl">
                    <a:srgbClr val="000000">
                      <a:alpha val="43137"/>
                    </a:srgbClr>
                  </a:outerShdw>
                </a:effectLst>
              </a:rPr>
              <a:t>).</a:t>
            </a:r>
            <a:endParaRPr lang="es-MX" sz="2800" dirty="0" smtClean="0">
              <a:effectLst>
                <a:outerShdw blurRad="38100" dist="38100" dir="2700000" algn="tl">
                  <a:srgbClr val="000000">
                    <a:alpha val="43137"/>
                  </a:srgbClr>
                </a:outerShdw>
              </a:effectLst>
            </a:endParaRPr>
          </a:p>
          <a:p>
            <a:pPr marL="914400" lvl="2" indent="0" eaLnBrk="1" hangingPunct="1">
              <a:buNone/>
              <a:defRPr/>
            </a:pPr>
            <a:endParaRPr lang="es-MX" sz="2000" b="1"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787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0179">
                                            <p:txEl>
                                              <p:pRg st="0" end="0"/>
                                            </p:txEl>
                                          </p:spTgt>
                                        </p:tgtEl>
                                        <p:attrNameLst>
                                          <p:attrName>style.visibility</p:attrName>
                                        </p:attrNameLst>
                                      </p:cBhvr>
                                      <p:to>
                                        <p:strVal val="visible"/>
                                      </p:to>
                                    </p:set>
                                    <p:animEffect transition="in" filter="checkerboard(across)">
                                      <p:cBhvr>
                                        <p:cTn id="11" dur="500"/>
                                        <p:tgtEl>
                                          <p:spTgt spid="50179">
                                            <p:txEl>
                                              <p:pRg st="0" end="0"/>
                                            </p:txEl>
                                          </p:spTgt>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50179">
                                            <p:txEl>
                                              <p:pRg st="1" end="1"/>
                                            </p:txEl>
                                          </p:spTgt>
                                        </p:tgtEl>
                                        <p:attrNameLst>
                                          <p:attrName>style.visibility</p:attrName>
                                        </p:attrNameLst>
                                      </p:cBhvr>
                                      <p:to>
                                        <p:strVal val="visible"/>
                                      </p:to>
                                    </p:set>
                                    <p:animEffect transition="in" filter="checkerboard(across)">
                                      <p:cBhvr>
                                        <p:cTn id="14" dur="500"/>
                                        <p:tgtEl>
                                          <p:spTgt spid="50179">
                                            <p:txEl>
                                              <p:pRg st="1" end="1"/>
                                            </p:txEl>
                                          </p:spTgt>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Effect transition="in" filter="checkerboard(across)">
                                      <p:cBhvr>
                                        <p:cTn id="17" dur="500"/>
                                        <p:tgtEl>
                                          <p:spTgt spid="50179">
                                            <p:txEl>
                                              <p:pRg st="2" end="2"/>
                                            </p:txEl>
                                          </p:spTgt>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50179">
                                            <p:txEl>
                                              <p:pRg st="3" end="3"/>
                                            </p:txEl>
                                          </p:spTgt>
                                        </p:tgtEl>
                                        <p:attrNameLst>
                                          <p:attrName>style.visibility</p:attrName>
                                        </p:attrNameLst>
                                      </p:cBhvr>
                                      <p:to>
                                        <p:strVal val="visible"/>
                                      </p:to>
                                    </p:set>
                                    <p:animEffect transition="in" filter="checkerboard(across)">
                                      <p:cBhvr>
                                        <p:cTn id="20" dur="500"/>
                                        <p:tgtEl>
                                          <p:spTgt spid="50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bldLst>
      <p:bldP spid="50179"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152400" y="838200"/>
            <a:ext cx="8839200" cy="15763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20000"/>
              </a:spcBef>
              <a:defRPr/>
            </a:pPr>
            <a:r>
              <a:rPr lang="es-ES_tradnl" sz="3200" dirty="0">
                <a:solidFill>
                  <a:srgbClr val="0099FF"/>
                </a:solidFill>
                <a:effectLst>
                  <a:outerShdw blurRad="38100" dist="38100" dir="2700000" algn="tl">
                    <a:srgbClr val="000000"/>
                  </a:outerShdw>
                </a:effectLst>
                <a:latin typeface="Arial Black" panose="020B0A04020102020204" pitchFamily="34" charset="0"/>
              </a:rPr>
              <a:t>LA EVOLUCIÓN DE </a:t>
            </a:r>
          </a:p>
          <a:p>
            <a:pPr algn="ctr">
              <a:spcBef>
                <a:spcPct val="20000"/>
              </a:spcBef>
              <a:defRPr/>
            </a:pPr>
            <a:r>
              <a:rPr lang="es-ES_tradnl" sz="3200" dirty="0">
                <a:solidFill>
                  <a:srgbClr val="0099FF"/>
                </a:solidFill>
                <a:effectLst>
                  <a:outerShdw blurRad="38100" dist="38100" dir="2700000" algn="tl">
                    <a:srgbClr val="000000"/>
                  </a:outerShdw>
                </a:effectLst>
                <a:latin typeface="Arial Black" panose="020B0A04020102020204" pitchFamily="34" charset="0"/>
              </a:rPr>
              <a:t>LA ORGANIZACIÓN SOCIAL </a:t>
            </a:r>
          </a:p>
          <a:p>
            <a:pPr algn="ctr">
              <a:spcBef>
                <a:spcPct val="50000"/>
              </a:spcBef>
              <a:defRPr/>
            </a:pPr>
            <a:r>
              <a:rPr lang="es-ES_tradnl" dirty="0" smtClean="0">
                <a:solidFill>
                  <a:srgbClr val="0099FF"/>
                </a:solidFill>
                <a:effectLst>
                  <a:outerShdw blurRad="38100" dist="38100" dir="2700000" algn="tl">
                    <a:srgbClr val="000000">
                      <a:alpha val="43137"/>
                    </a:srgbClr>
                  </a:outerShdw>
                </a:effectLst>
                <a:latin typeface="Arial Black" panose="020B0A04020102020204" pitchFamily="34" charset="0"/>
              </a:rPr>
              <a:t>S. EFFENDI (1887-1957)</a:t>
            </a:r>
            <a:endParaRPr lang="es-ES_tradnl" dirty="0">
              <a:solidFill>
                <a:srgbClr val="0099FF"/>
              </a:solidFill>
              <a:effectLst>
                <a:outerShdw blurRad="38100" dist="38100" dir="2700000" algn="tl">
                  <a:srgbClr val="000000">
                    <a:alpha val="43137"/>
                  </a:srgbClr>
                </a:outerShdw>
              </a:effectLst>
              <a:latin typeface="Times New Roman" panose="02020603050405020304" pitchFamily="18" charset="0"/>
            </a:endParaRPr>
          </a:p>
        </p:txBody>
      </p:sp>
      <p:sp>
        <p:nvSpPr>
          <p:cNvPr id="44035" name="AutoShape 3"/>
          <p:cNvSpPr>
            <a:spLocks noChangeArrowheads="1"/>
          </p:cNvSpPr>
          <p:nvPr/>
        </p:nvSpPr>
        <p:spPr bwMode="auto">
          <a:xfrm>
            <a:off x="762000" y="4953000"/>
            <a:ext cx="1676400" cy="9144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44036" name="AutoShape 4"/>
          <p:cNvSpPr>
            <a:spLocks noChangeArrowheads="1"/>
          </p:cNvSpPr>
          <p:nvPr/>
        </p:nvSpPr>
        <p:spPr bwMode="auto">
          <a:xfrm>
            <a:off x="2743200" y="4572000"/>
            <a:ext cx="1524000" cy="12954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44037" name="AutoShape 5"/>
          <p:cNvSpPr>
            <a:spLocks noChangeArrowheads="1"/>
          </p:cNvSpPr>
          <p:nvPr/>
        </p:nvSpPr>
        <p:spPr bwMode="auto">
          <a:xfrm>
            <a:off x="4572000" y="4191000"/>
            <a:ext cx="1676400" cy="16764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44038" name="AutoShape 6"/>
          <p:cNvSpPr>
            <a:spLocks noChangeArrowheads="1"/>
          </p:cNvSpPr>
          <p:nvPr/>
        </p:nvSpPr>
        <p:spPr bwMode="auto">
          <a:xfrm>
            <a:off x="6553200" y="3581400"/>
            <a:ext cx="1981200" cy="22860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s-CR"/>
          </a:p>
        </p:txBody>
      </p:sp>
      <p:sp>
        <p:nvSpPr>
          <p:cNvPr id="44039" name="WordArt 7"/>
          <p:cNvSpPr>
            <a:spLocks noChangeArrowheads="1" noChangeShapeType="1" noTextEdit="1"/>
          </p:cNvSpPr>
          <p:nvPr/>
        </p:nvSpPr>
        <p:spPr bwMode="auto">
          <a:xfrm>
            <a:off x="838200" y="4343400"/>
            <a:ext cx="1447800" cy="661988"/>
          </a:xfrm>
          <a:prstGeom prst="rect">
            <a:avLst/>
          </a:prstGeom>
        </p:spPr>
        <p:txBody>
          <a:bodyPr wrap="none" fromWordArt="1">
            <a:prstTxWarp prst="textSlantUp">
              <a:avLst>
                <a:gd name="adj" fmla="val 55556"/>
              </a:avLst>
            </a:prstTxWarp>
          </a:bodyPr>
          <a:lstStyle/>
          <a:p>
            <a:pPr algn="ctr"/>
            <a:r>
              <a:rPr lang="es-CR" sz="2000" kern="10">
                <a:ln w="9525">
                  <a:solidFill>
                    <a:srgbClr val="000000"/>
                  </a:solidFill>
                  <a:round/>
                  <a:headEnd/>
                  <a:tailEnd/>
                </a:ln>
                <a:solidFill>
                  <a:srgbClr val="000000"/>
                </a:solidFill>
                <a:latin typeface="Arial Black" panose="020B0A04020102020204" pitchFamily="34" charset="0"/>
              </a:rPr>
              <a:t>Infancia</a:t>
            </a:r>
          </a:p>
        </p:txBody>
      </p:sp>
      <p:sp>
        <p:nvSpPr>
          <p:cNvPr id="44040" name="WordArt 8"/>
          <p:cNvSpPr>
            <a:spLocks noChangeArrowheads="1" noChangeShapeType="1" noTextEdit="1"/>
          </p:cNvSpPr>
          <p:nvPr/>
        </p:nvSpPr>
        <p:spPr bwMode="auto">
          <a:xfrm>
            <a:off x="2667000" y="4038600"/>
            <a:ext cx="1295400" cy="585788"/>
          </a:xfrm>
          <a:prstGeom prst="rect">
            <a:avLst/>
          </a:prstGeom>
        </p:spPr>
        <p:txBody>
          <a:bodyPr wrap="none" fromWordArt="1">
            <a:prstTxWarp prst="textSlantUp">
              <a:avLst>
                <a:gd name="adj" fmla="val 55556"/>
              </a:avLst>
            </a:prstTxWarp>
          </a:bodyPr>
          <a:lstStyle/>
          <a:p>
            <a:pPr algn="ctr"/>
            <a:r>
              <a:rPr lang="es-CR" sz="2000" kern="10">
                <a:ln w="9525">
                  <a:solidFill>
                    <a:srgbClr val="000000"/>
                  </a:solidFill>
                  <a:round/>
                  <a:headEnd/>
                  <a:tailEnd/>
                </a:ln>
                <a:solidFill>
                  <a:srgbClr val="000000"/>
                </a:solidFill>
                <a:latin typeface="Arial Black" panose="020B0A04020102020204" pitchFamily="34" charset="0"/>
              </a:rPr>
              <a:t>Niñez</a:t>
            </a:r>
          </a:p>
        </p:txBody>
      </p:sp>
      <p:sp>
        <p:nvSpPr>
          <p:cNvPr id="44041" name="WordArt 9"/>
          <p:cNvSpPr>
            <a:spLocks noChangeArrowheads="1" noChangeShapeType="1" noTextEdit="1"/>
          </p:cNvSpPr>
          <p:nvPr/>
        </p:nvSpPr>
        <p:spPr bwMode="auto">
          <a:xfrm>
            <a:off x="4267200" y="3048000"/>
            <a:ext cx="2057400" cy="1219200"/>
          </a:xfrm>
          <a:prstGeom prst="rect">
            <a:avLst/>
          </a:prstGeom>
        </p:spPr>
        <p:txBody>
          <a:bodyPr wrap="none" fromWordArt="1">
            <a:prstTxWarp prst="textSlantUp">
              <a:avLst>
                <a:gd name="adj" fmla="val 55556"/>
              </a:avLst>
            </a:prstTxWarp>
          </a:bodyPr>
          <a:lstStyle/>
          <a:p>
            <a:pPr algn="ctr"/>
            <a:r>
              <a:rPr lang="es-CR" sz="2000" kern="10">
                <a:ln w="9525">
                  <a:solidFill>
                    <a:srgbClr val="000000"/>
                  </a:solidFill>
                  <a:round/>
                  <a:headEnd/>
                  <a:tailEnd/>
                </a:ln>
                <a:solidFill>
                  <a:srgbClr val="000000"/>
                </a:solidFill>
                <a:latin typeface="Arial Black" panose="020B0A04020102020204" pitchFamily="34" charset="0"/>
              </a:rPr>
              <a:t>Adolescencia</a:t>
            </a:r>
          </a:p>
        </p:txBody>
      </p:sp>
      <p:sp>
        <p:nvSpPr>
          <p:cNvPr id="44042" name="WordArt 10"/>
          <p:cNvSpPr>
            <a:spLocks noChangeArrowheads="1" noChangeShapeType="1" noTextEdit="1"/>
          </p:cNvSpPr>
          <p:nvPr/>
        </p:nvSpPr>
        <p:spPr bwMode="auto">
          <a:xfrm>
            <a:off x="6705600" y="2286000"/>
            <a:ext cx="1981200" cy="1447800"/>
          </a:xfrm>
          <a:prstGeom prst="rect">
            <a:avLst/>
          </a:prstGeom>
        </p:spPr>
        <p:txBody>
          <a:bodyPr wrap="none" fromWordArt="1">
            <a:prstTxWarp prst="textSlantUp">
              <a:avLst>
                <a:gd name="adj" fmla="val 55556"/>
              </a:avLst>
            </a:prstTxWarp>
          </a:bodyPr>
          <a:lstStyle/>
          <a:p>
            <a:pPr algn="ctr"/>
            <a:r>
              <a:rPr lang="es-CR" sz="2000" kern="10">
                <a:ln w="9525">
                  <a:solidFill>
                    <a:srgbClr val="000000"/>
                  </a:solidFill>
                  <a:round/>
                  <a:headEnd/>
                  <a:tailEnd/>
                </a:ln>
                <a:solidFill>
                  <a:srgbClr val="000000"/>
                </a:solidFill>
                <a:latin typeface="Arial Black" panose="020B0A04020102020204" pitchFamily="34" charset="0"/>
              </a:rPr>
              <a:t>Madurez</a:t>
            </a:r>
          </a:p>
        </p:txBody>
      </p:sp>
      <p:sp>
        <p:nvSpPr>
          <p:cNvPr id="164875" name="WordArt 11"/>
          <p:cNvSpPr>
            <a:spLocks noChangeArrowheads="1" noChangeShapeType="1" noTextEdit="1"/>
          </p:cNvSpPr>
          <p:nvPr/>
        </p:nvSpPr>
        <p:spPr bwMode="auto">
          <a:xfrm rot="-760189">
            <a:off x="5562600" y="4114800"/>
            <a:ext cx="2057400" cy="838200"/>
          </a:xfrm>
          <a:prstGeom prst="rect">
            <a:avLst/>
          </a:prstGeom>
        </p:spPr>
        <p:txBody>
          <a:bodyPr wrap="none" fromWordArt="1">
            <a:prstTxWarp prst="textCanDown">
              <a:avLst>
                <a:gd name="adj" fmla="val 0"/>
              </a:avLst>
            </a:prstTxWarp>
          </a:bodyPr>
          <a:lstStyle/>
          <a:p>
            <a:pPr algn="ctr"/>
            <a:r>
              <a:rPr lang="es-CR" sz="3600" kern="10">
                <a:ln w="9525">
                  <a:solidFill>
                    <a:srgbClr val="808080"/>
                  </a:solidFill>
                  <a:round/>
                  <a:headEnd/>
                  <a:tailEnd/>
                </a:ln>
                <a:solidFill>
                  <a:srgbClr val="800080"/>
                </a:solidFill>
                <a:latin typeface="Impact" panose="020B0806030902050204" pitchFamily="34" charset="0"/>
              </a:rPr>
              <a:t>Transición</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738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4875"/>
                                        </p:tgtEl>
                                        <p:attrNameLst>
                                          <p:attrName>style.visibility</p:attrName>
                                        </p:attrNameLst>
                                      </p:cBhvr>
                                      <p:to>
                                        <p:strVal val="visible"/>
                                      </p:to>
                                    </p:set>
                                    <p:anim calcmode="lin" valueType="num">
                                      <p:cBhvr additive="base">
                                        <p:cTn id="11" dur="500" fill="hold"/>
                                        <p:tgtEl>
                                          <p:spTgt spid="164875"/>
                                        </p:tgtEl>
                                        <p:attrNameLst>
                                          <p:attrName>ppt_x</p:attrName>
                                        </p:attrNameLst>
                                      </p:cBhvr>
                                      <p:tavLst>
                                        <p:tav tm="0">
                                          <p:val>
                                            <p:strVal val="#ppt_x"/>
                                          </p:val>
                                        </p:tav>
                                        <p:tav tm="100000">
                                          <p:val>
                                            <p:strVal val="#ppt_x"/>
                                          </p:val>
                                        </p:tav>
                                      </p:tavLst>
                                    </p:anim>
                                    <p:anim calcmode="lin" valueType="num">
                                      <p:cBhvr additive="base">
                                        <p:cTn id="12" dur="500" fill="hold"/>
                                        <p:tgtEl>
                                          <p:spTgt spid="1648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16487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152400" y="533400"/>
            <a:ext cx="8839200" cy="14335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s-ES_tradnl" sz="3200" dirty="0">
                <a:solidFill>
                  <a:srgbClr val="0099FF"/>
                </a:solidFill>
                <a:effectLst>
                  <a:outerShdw blurRad="38100" dist="38100" dir="2700000" algn="tl">
                    <a:srgbClr val="000000"/>
                  </a:outerShdw>
                </a:effectLst>
                <a:latin typeface="Arial Black" panose="020B0A04020102020204" pitchFamily="34" charset="0"/>
              </a:rPr>
              <a:t>APROXIMACIÓN A ETAPAS DE MAYOR UNIDAD DE LA SOCIEDAD </a:t>
            </a:r>
          </a:p>
          <a:p>
            <a:pPr algn="ctr">
              <a:spcBef>
                <a:spcPct val="50000"/>
              </a:spcBef>
              <a:defRPr/>
            </a:pPr>
            <a:r>
              <a:rPr lang="es-ES_tradnl" sz="1600" dirty="0" smtClean="0">
                <a:solidFill>
                  <a:srgbClr val="0099FF"/>
                </a:solidFill>
                <a:effectLst>
                  <a:outerShdw blurRad="38100" dist="38100" dir="2700000" algn="tl">
                    <a:srgbClr val="000000"/>
                  </a:outerShdw>
                </a:effectLst>
                <a:latin typeface="Arial Black" panose="020B0A04020102020204" pitchFamily="34" charset="0"/>
              </a:rPr>
              <a:t>S.EFFENDI (1897-1957)</a:t>
            </a:r>
            <a:endParaRPr lang="es-ES_tradnl" sz="1600" dirty="0">
              <a:solidFill>
                <a:srgbClr val="0099FF"/>
              </a:solidFill>
              <a:effectLst>
                <a:outerShdw blurRad="38100" dist="38100" dir="2700000" algn="tl">
                  <a:srgbClr val="000000"/>
                </a:outerShdw>
              </a:effectLst>
              <a:latin typeface="Times New Roman" panose="02020603050405020304" pitchFamily="18" charset="0"/>
            </a:endParaRPr>
          </a:p>
        </p:txBody>
      </p:sp>
      <p:sp>
        <p:nvSpPr>
          <p:cNvPr id="45059" name="AutoShape 3"/>
          <p:cNvSpPr>
            <a:spLocks noChangeArrowheads="1"/>
          </p:cNvSpPr>
          <p:nvPr/>
        </p:nvSpPr>
        <p:spPr bwMode="auto">
          <a:xfrm>
            <a:off x="228600" y="5181600"/>
            <a:ext cx="990600" cy="6858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R" sz="1600" b="1">
                <a:latin typeface="Tahoma" panose="020B0604030504040204" pitchFamily="34" charset="0"/>
              </a:rPr>
              <a:t>Individuo</a:t>
            </a:r>
            <a:endParaRPr lang="en-US" sz="1600" b="1">
              <a:latin typeface="Tahoma" panose="020B0604030504040204" pitchFamily="34" charset="0"/>
            </a:endParaRPr>
          </a:p>
        </p:txBody>
      </p:sp>
      <p:sp>
        <p:nvSpPr>
          <p:cNvPr id="45060" name="AutoShape 4"/>
          <p:cNvSpPr>
            <a:spLocks noChangeArrowheads="1"/>
          </p:cNvSpPr>
          <p:nvPr/>
        </p:nvSpPr>
        <p:spPr bwMode="auto">
          <a:xfrm>
            <a:off x="2438400" y="4800600"/>
            <a:ext cx="838200" cy="10668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R" b="1">
                <a:latin typeface="Tahoma" panose="020B0604030504040204" pitchFamily="34" charset="0"/>
              </a:rPr>
              <a:t>Clanes </a:t>
            </a:r>
          </a:p>
          <a:p>
            <a:pPr algn="ctr"/>
            <a:r>
              <a:rPr lang="es-CR" b="1">
                <a:latin typeface="Tahoma" panose="020B0604030504040204" pitchFamily="34" charset="0"/>
              </a:rPr>
              <a:t>y </a:t>
            </a:r>
          </a:p>
          <a:p>
            <a:pPr algn="ctr"/>
            <a:r>
              <a:rPr lang="es-CR" b="1">
                <a:latin typeface="Tahoma" panose="020B0604030504040204" pitchFamily="34" charset="0"/>
              </a:rPr>
              <a:t>Tribus</a:t>
            </a:r>
            <a:endParaRPr lang="en-US" b="1">
              <a:latin typeface="Tahoma" panose="020B0604030504040204" pitchFamily="34" charset="0"/>
            </a:endParaRPr>
          </a:p>
        </p:txBody>
      </p:sp>
      <p:sp>
        <p:nvSpPr>
          <p:cNvPr id="45061" name="AutoShape 5"/>
          <p:cNvSpPr>
            <a:spLocks noChangeArrowheads="1"/>
          </p:cNvSpPr>
          <p:nvPr/>
        </p:nvSpPr>
        <p:spPr bwMode="auto">
          <a:xfrm>
            <a:off x="4495800" y="4114800"/>
            <a:ext cx="1219200" cy="17526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R" b="1">
                <a:latin typeface="Tahoma" panose="020B0604030504040204" pitchFamily="34" charset="0"/>
              </a:rPr>
              <a:t>Ciudad</a:t>
            </a:r>
          </a:p>
          <a:p>
            <a:pPr algn="ctr"/>
            <a:r>
              <a:rPr lang="es-CR" b="1">
                <a:latin typeface="Tahoma" panose="020B0604030504040204" pitchFamily="34" charset="0"/>
              </a:rPr>
              <a:t> Estado</a:t>
            </a:r>
            <a:endParaRPr lang="en-US" b="1">
              <a:latin typeface="Tahoma" panose="020B0604030504040204" pitchFamily="34" charset="0"/>
            </a:endParaRPr>
          </a:p>
        </p:txBody>
      </p:sp>
      <p:sp>
        <p:nvSpPr>
          <p:cNvPr id="45062" name="AutoShape 6"/>
          <p:cNvSpPr>
            <a:spLocks noChangeArrowheads="1"/>
          </p:cNvSpPr>
          <p:nvPr/>
        </p:nvSpPr>
        <p:spPr bwMode="auto">
          <a:xfrm>
            <a:off x="1295400" y="5029200"/>
            <a:ext cx="1066800" cy="8382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R" b="1">
                <a:latin typeface="Tahoma" panose="020B0604030504040204" pitchFamily="34" charset="0"/>
              </a:rPr>
              <a:t>Familia</a:t>
            </a:r>
            <a:endParaRPr lang="en-US" b="1">
              <a:latin typeface="Tahoma" panose="020B0604030504040204" pitchFamily="34" charset="0"/>
            </a:endParaRPr>
          </a:p>
        </p:txBody>
      </p:sp>
      <p:sp>
        <p:nvSpPr>
          <p:cNvPr id="45063" name="AutoShape 7"/>
          <p:cNvSpPr>
            <a:spLocks noChangeArrowheads="1"/>
          </p:cNvSpPr>
          <p:nvPr/>
        </p:nvSpPr>
        <p:spPr bwMode="auto">
          <a:xfrm>
            <a:off x="3352800" y="4495800"/>
            <a:ext cx="1066800" cy="13716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R" b="1">
                <a:latin typeface="Tahoma" panose="020B0604030504040204" pitchFamily="34" charset="0"/>
              </a:rPr>
              <a:t>Ciudad</a:t>
            </a:r>
            <a:endParaRPr lang="en-US" b="1">
              <a:latin typeface="Tahoma" panose="020B0604030504040204" pitchFamily="34" charset="0"/>
            </a:endParaRPr>
          </a:p>
        </p:txBody>
      </p:sp>
      <p:sp>
        <p:nvSpPr>
          <p:cNvPr id="45064" name="AutoShape 8"/>
          <p:cNvSpPr>
            <a:spLocks noChangeArrowheads="1"/>
          </p:cNvSpPr>
          <p:nvPr/>
        </p:nvSpPr>
        <p:spPr bwMode="auto">
          <a:xfrm>
            <a:off x="5791200" y="3657600"/>
            <a:ext cx="1371600" cy="22098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R" b="1">
                <a:latin typeface="Tahoma" panose="020B0604030504040204" pitchFamily="34" charset="0"/>
              </a:rPr>
              <a:t>Nación</a:t>
            </a:r>
            <a:endParaRPr lang="en-US" b="1">
              <a:latin typeface="Tahoma" panose="020B0604030504040204" pitchFamily="34" charset="0"/>
            </a:endParaRPr>
          </a:p>
        </p:txBody>
      </p:sp>
      <p:sp>
        <p:nvSpPr>
          <p:cNvPr id="45065" name="AutoShape 9"/>
          <p:cNvSpPr>
            <a:spLocks noChangeArrowheads="1"/>
          </p:cNvSpPr>
          <p:nvPr/>
        </p:nvSpPr>
        <p:spPr bwMode="auto">
          <a:xfrm>
            <a:off x="7315200" y="3048000"/>
            <a:ext cx="1524000" cy="2819400"/>
          </a:xfrm>
          <a:prstGeom prst="flowChartManualInput">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s-CR">
              <a:latin typeface="Tahoma" panose="020B0604030504040204" pitchFamily="34" charset="0"/>
            </a:endParaRPr>
          </a:p>
        </p:txBody>
      </p:sp>
      <p:sp>
        <p:nvSpPr>
          <p:cNvPr id="45066" name="Rectangle 10"/>
          <p:cNvSpPr>
            <a:spLocks noChangeArrowheads="1"/>
          </p:cNvSpPr>
          <p:nvPr/>
        </p:nvSpPr>
        <p:spPr bwMode="auto">
          <a:xfrm>
            <a:off x="7391400" y="4354513"/>
            <a:ext cx="14478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s-CR" sz="1600" b="1">
                <a:latin typeface="Tahoma" panose="020B0604030504040204" pitchFamily="34" charset="0"/>
              </a:rPr>
              <a:t>Unidad </a:t>
            </a:r>
          </a:p>
          <a:p>
            <a:pPr algn="ctr"/>
            <a:r>
              <a:rPr lang="es-CR" sz="1600" b="1">
                <a:latin typeface="Tahoma" panose="020B0604030504040204" pitchFamily="34" charset="0"/>
              </a:rPr>
              <a:t>de la Humanidad</a:t>
            </a:r>
            <a:endParaRPr lang="en-US" sz="1600" b="1">
              <a:latin typeface="Tahoma" panose="020B0604030504040204" pitchFamily="34" charset="0"/>
            </a:endParaRPr>
          </a:p>
        </p:txBody>
      </p:sp>
      <p:sp>
        <p:nvSpPr>
          <p:cNvPr id="165899" name="WordArt 11"/>
          <p:cNvSpPr>
            <a:spLocks noChangeArrowheads="1" noChangeShapeType="1" noTextEdit="1"/>
          </p:cNvSpPr>
          <p:nvPr/>
        </p:nvSpPr>
        <p:spPr bwMode="auto">
          <a:xfrm rot="-1180104">
            <a:off x="6096000" y="3200400"/>
            <a:ext cx="2057400" cy="838200"/>
          </a:xfrm>
          <a:prstGeom prst="rect">
            <a:avLst/>
          </a:prstGeom>
        </p:spPr>
        <p:txBody>
          <a:bodyPr wrap="none" fromWordArt="1">
            <a:prstTxWarp prst="textCanDown">
              <a:avLst>
                <a:gd name="adj" fmla="val 0"/>
              </a:avLst>
            </a:prstTxWarp>
          </a:bodyPr>
          <a:lstStyle/>
          <a:p>
            <a:pPr algn="ctr"/>
            <a:r>
              <a:rPr lang="es-CR" sz="3600" kern="10">
                <a:ln w="9525">
                  <a:solidFill>
                    <a:srgbClr val="808080"/>
                  </a:solidFill>
                  <a:round/>
                  <a:headEnd/>
                  <a:tailEnd/>
                </a:ln>
                <a:solidFill>
                  <a:srgbClr val="800080"/>
                </a:solidFill>
                <a:latin typeface="Impact" panose="020B0806030902050204" pitchFamily="34" charset="0"/>
              </a:rPr>
              <a:t>Transición</a:t>
            </a:r>
          </a:p>
        </p:txBody>
      </p:sp>
      <p:sp>
        <p:nvSpPr>
          <p:cNvPr id="45068" name="Line 12"/>
          <p:cNvSpPr>
            <a:spLocks noChangeShapeType="1"/>
          </p:cNvSpPr>
          <p:nvPr/>
        </p:nvSpPr>
        <p:spPr bwMode="auto">
          <a:xfrm flipV="1">
            <a:off x="6629400" y="4191000"/>
            <a:ext cx="1143000" cy="4572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619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65899"/>
                                        </p:tgtEl>
                                        <p:attrNameLst>
                                          <p:attrName>style.visibility</p:attrName>
                                        </p:attrNameLst>
                                      </p:cBhvr>
                                      <p:to>
                                        <p:strVal val="visible"/>
                                      </p:to>
                                    </p:set>
                                    <p:anim calcmode="lin" valueType="num">
                                      <p:cBhvr additive="base">
                                        <p:cTn id="11" dur="500" fill="hold"/>
                                        <p:tgtEl>
                                          <p:spTgt spid="165899"/>
                                        </p:tgtEl>
                                        <p:attrNameLst>
                                          <p:attrName>ppt_x</p:attrName>
                                        </p:attrNameLst>
                                      </p:cBhvr>
                                      <p:tavLst>
                                        <p:tav tm="0">
                                          <p:val>
                                            <p:strVal val="#ppt_x"/>
                                          </p:val>
                                        </p:tav>
                                        <p:tav tm="100000">
                                          <p:val>
                                            <p:strVal val="#ppt_x"/>
                                          </p:val>
                                        </p:tav>
                                      </p:tavLst>
                                    </p:anim>
                                    <p:anim calcmode="lin" valueType="num">
                                      <p:cBhvr additive="base">
                                        <p:cTn id="12" dur="500" fill="hold"/>
                                        <p:tgtEl>
                                          <p:spTgt spid="1658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16589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7106" name="Freeform 2"/>
          <p:cNvSpPr>
            <a:spLocks/>
          </p:cNvSpPr>
          <p:nvPr/>
        </p:nvSpPr>
        <p:spPr bwMode="auto">
          <a:xfrm>
            <a:off x="1219200" y="1600200"/>
            <a:ext cx="4267200" cy="3276600"/>
          </a:xfrm>
          <a:custGeom>
            <a:avLst/>
            <a:gdLst>
              <a:gd name="T0" fmla="*/ 0 w 2496"/>
              <a:gd name="T1" fmla="*/ 2775262 h 1464"/>
              <a:gd name="T2" fmla="*/ 656492 w 2496"/>
              <a:gd name="T3" fmla="*/ 2882692 h 1464"/>
              <a:gd name="T4" fmla="*/ 1805354 w 2496"/>
              <a:gd name="T5" fmla="*/ 411813 h 1464"/>
              <a:gd name="T6" fmla="*/ 2708031 w 2496"/>
              <a:gd name="T7" fmla="*/ 411813 h 1464"/>
              <a:gd name="T8" fmla="*/ 3610708 w 2496"/>
              <a:gd name="T9" fmla="*/ 2882692 h 1464"/>
              <a:gd name="T10" fmla="*/ 4267200 w 2496"/>
              <a:gd name="T11" fmla="*/ 2775262 h 14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96" h="1464">
                <a:moveTo>
                  <a:pt x="0" y="1240"/>
                </a:moveTo>
                <a:cubicBezTo>
                  <a:pt x="104" y="1352"/>
                  <a:pt x="208" y="1464"/>
                  <a:pt x="384" y="1288"/>
                </a:cubicBezTo>
                <a:cubicBezTo>
                  <a:pt x="560" y="1112"/>
                  <a:pt x="856" y="368"/>
                  <a:pt x="1056" y="184"/>
                </a:cubicBezTo>
                <a:cubicBezTo>
                  <a:pt x="1256" y="0"/>
                  <a:pt x="1408" y="0"/>
                  <a:pt x="1584" y="184"/>
                </a:cubicBezTo>
                <a:cubicBezTo>
                  <a:pt x="1760" y="368"/>
                  <a:pt x="1960" y="1112"/>
                  <a:pt x="2112" y="1288"/>
                </a:cubicBezTo>
                <a:cubicBezTo>
                  <a:pt x="2264" y="1464"/>
                  <a:pt x="2432" y="1256"/>
                  <a:pt x="2496" y="1240"/>
                </a:cubicBezTo>
              </a:path>
            </a:pathLst>
          </a:custGeom>
          <a:noFill/>
          <a:ln w="76200" cmpd="sng">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R"/>
          </a:p>
        </p:txBody>
      </p:sp>
      <p:sp>
        <p:nvSpPr>
          <p:cNvPr id="47107" name="Freeform 3"/>
          <p:cNvSpPr>
            <a:spLocks/>
          </p:cNvSpPr>
          <p:nvPr/>
        </p:nvSpPr>
        <p:spPr bwMode="auto">
          <a:xfrm>
            <a:off x="4267200" y="609600"/>
            <a:ext cx="4114800" cy="3962400"/>
          </a:xfrm>
          <a:custGeom>
            <a:avLst/>
            <a:gdLst>
              <a:gd name="T0" fmla="*/ 0 w 2496"/>
              <a:gd name="T1" fmla="*/ 3356131 h 1464"/>
              <a:gd name="T2" fmla="*/ 633046 w 2496"/>
              <a:gd name="T3" fmla="*/ 3486046 h 1464"/>
              <a:gd name="T4" fmla="*/ 1740877 w 2496"/>
              <a:gd name="T5" fmla="*/ 498007 h 1464"/>
              <a:gd name="T6" fmla="*/ 2611315 w 2496"/>
              <a:gd name="T7" fmla="*/ 498007 h 1464"/>
              <a:gd name="T8" fmla="*/ 3481754 w 2496"/>
              <a:gd name="T9" fmla="*/ 3486046 h 1464"/>
              <a:gd name="T10" fmla="*/ 4114800 w 2496"/>
              <a:gd name="T11" fmla="*/ 3356131 h 14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96" h="1464">
                <a:moveTo>
                  <a:pt x="0" y="1240"/>
                </a:moveTo>
                <a:cubicBezTo>
                  <a:pt x="104" y="1352"/>
                  <a:pt x="208" y="1464"/>
                  <a:pt x="384" y="1288"/>
                </a:cubicBezTo>
                <a:cubicBezTo>
                  <a:pt x="560" y="1112"/>
                  <a:pt x="856" y="368"/>
                  <a:pt x="1056" y="184"/>
                </a:cubicBezTo>
                <a:cubicBezTo>
                  <a:pt x="1256" y="0"/>
                  <a:pt x="1408" y="0"/>
                  <a:pt x="1584" y="184"/>
                </a:cubicBezTo>
                <a:cubicBezTo>
                  <a:pt x="1760" y="368"/>
                  <a:pt x="1960" y="1112"/>
                  <a:pt x="2112" y="1288"/>
                </a:cubicBezTo>
                <a:cubicBezTo>
                  <a:pt x="2264" y="1464"/>
                  <a:pt x="2432" y="1256"/>
                  <a:pt x="2496" y="1240"/>
                </a:cubicBezTo>
              </a:path>
            </a:pathLst>
          </a:custGeom>
          <a:noFill/>
          <a:ln w="76200" cmpd="sng">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R"/>
          </a:p>
        </p:txBody>
      </p:sp>
      <p:sp>
        <p:nvSpPr>
          <p:cNvPr id="111620" name="WordArt 4"/>
          <p:cNvSpPr>
            <a:spLocks noChangeArrowheads="1" noChangeShapeType="1" noTextEdit="1"/>
          </p:cNvSpPr>
          <p:nvPr/>
        </p:nvSpPr>
        <p:spPr bwMode="auto">
          <a:xfrm>
            <a:off x="3246438" y="950913"/>
            <a:ext cx="944562" cy="657225"/>
          </a:xfrm>
          <a:prstGeom prst="rect">
            <a:avLst/>
          </a:prstGeom>
        </p:spPr>
        <p:txBody>
          <a:bodyPr wrap="none" fromWordArt="1">
            <a:prstTxWarp prst="textDoubleWave1">
              <a:avLst>
                <a:gd name="adj1" fmla="val 0"/>
                <a:gd name="adj2" fmla="val 0"/>
              </a:avLst>
            </a:prstTxWarp>
          </a:bodyPr>
          <a:lstStyle/>
          <a:p>
            <a:pPr algn="ctr"/>
            <a:r>
              <a:rPr lang="es-CR" sz="3600"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Auge</a:t>
            </a:r>
          </a:p>
        </p:txBody>
      </p:sp>
      <p:sp>
        <p:nvSpPr>
          <p:cNvPr id="111621" name="WordArt 5"/>
          <p:cNvSpPr>
            <a:spLocks noChangeArrowheads="1" noChangeShapeType="1" noTextEdit="1"/>
          </p:cNvSpPr>
          <p:nvPr/>
        </p:nvSpPr>
        <p:spPr bwMode="auto">
          <a:xfrm>
            <a:off x="685800" y="3276600"/>
            <a:ext cx="1447800" cy="1219200"/>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r>
              <a:rPr lang="es-CR" sz="2000" kern="10">
                <a:ln w="9525">
                  <a:round/>
                  <a:headEnd/>
                  <a:tailEnd/>
                </a:ln>
                <a:gradFill rotWithShape="1">
                  <a:gsLst>
                    <a:gs pos="0">
                      <a:srgbClr val="FFE701"/>
                    </a:gs>
                    <a:gs pos="100000">
                      <a:srgbClr val="FE3E02"/>
                    </a:gs>
                  </a:gsLst>
                  <a:lin ang="5400000" scaled="1"/>
                </a:gradFill>
                <a:latin typeface="Impact" panose="020B0806030902050204" pitchFamily="34" charset="0"/>
              </a:rPr>
              <a:t>Surge</a:t>
            </a:r>
          </a:p>
        </p:txBody>
      </p:sp>
      <p:sp>
        <p:nvSpPr>
          <p:cNvPr id="111622" name="WordArt 6"/>
          <p:cNvSpPr>
            <a:spLocks noChangeArrowheads="1" noChangeShapeType="1" noTextEdit="1"/>
          </p:cNvSpPr>
          <p:nvPr/>
        </p:nvSpPr>
        <p:spPr bwMode="auto">
          <a:xfrm rot="3203535">
            <a:off x="3124200" y="2884488"/>
            <a:ext cx="1354138" cy="544512"/>
          </a:xfrm>
          <a:prstGeom prst="rect">
            <a:avLst/>
          </a:prstGeom>
        </p:spPr>
        <p:txBody>
          <a:bodyPr wrap="none" fromWordArt="1">
            <a:prstTxWarp prst="textDoubleWave1">
              <a:avLst>
                <a:gd name="adj1" fmla="val 9227"/>
                <a:gd name="adj2" fmla="val 3245"/>
              </a:avLst>
            </a:prstTxWarp>
          </a:bodyPr>
          <a:lstStyle/>
          <a:p>
            <a:pPr algn="ctr"/>
            <a:r>
              <a:rPr lang="es-CR" sz="3600" kern="10" spc="-360">
                <a:ln w="12700">
                  <a:solidFill>
                    <a:srgbClr val="000099"/>
                  </a:solidFill>
                  <a:round/>
                  <a:headEnd/>
                  <a:tailEnd/>
                </a:ln>
                <a:solidFill>
                  <a:srgbClr val="CC0000"/>
                </a:solidFill>
                <a:latin typeface="Impact" panose="020B0806030902050204" pitchFamily="34" charset="0"/>
              </a:rPr>
              <a:t>Decae</a:t>
            </a:r>
          </a:p>
        </p:txBody>
      </p:sp>
      <p:sp>
        <p:nvSpPr>
          <p:cNvPr id="111623" name="WordArt 7"/>
          <p:cNvSpPr>
            <a:spLocks noChangeArrowheads="1" noChangeShapeType="1" noTextEdit="1"/>
          </p:cNvSpPr>
          <p:nvPr/>
        </p:nvSpPr>
        <p:spPr bwMode="auto">
          <a:xfrm>
            <a:off x="3932238" y="4514850"/>
            <a:ext cx="2011362" cy="666750"/>
          </a:xfrm>
          <a:prstGeom prst="rect">
            <a:avLst/>
          </a:prstGeom>
        </p:spPr>
        <p:txBody>
          <a:bodyPr wrap="none" fromWordArt="1">
            <a:prstTxWarp prst="textCanDown">
              <a:avLst>
                <a:gd name="adj" fmla="val 33333"/>
              </a:avLst>
            </a:prstTxWarp>
          </a:bodyPr>
          <a:lstStyle/>
          <a:p>
            <a:pPr algn="ctr"/>
            <a:r>
              <a:rPr lang="es-CR" sz="3600" kern="10">
                <a:ln w="9525">
                  <a:solidFill>
                    <a:srgbClr val="CCFFCC"/>
                  </a:solidFill>
                  <a:round/>
                  <a:headEnd/>
                  <a:tailEnd/>
                </a:ln>
                <a:solidFill>
                  <a:srgbClr val="0000FF"/>
                </a:solidFill>
                <a:latin typeface="Impact" panose="020B0806030902050204" pitchFamily="34" charset="0"/>
              </a:rPr>
              <a:t>Transición</a:t>
            </a:r>
          </a:p>
        </p:txBody>
      </p:sp>
      <p:sp>
        <p:nvSpPr>
          <p:cNvPr id="47112" name="WordArt 8"/>
          <p:cNvSpPr>
            <a:spLocks noChangeArrowheads="1" noChangeShapeType="1" noTextEdit="1"/>
          </p:cNvSpPr>
          <p:nvPr/>
        </p:nvSpPr>
        <p:spPr bwMode="auto">
          <a:xfrm>
            <a:off x="838200" y="5410200"/>
            <a:ext cx="7848600" cy="1066800"/>
          </a:xfrm>
          <a:prstGeom prst="rect">
            <a:avLst/>
          </a:prstGeom>
        </p:spPr>
        <p:txBody>
          <a:bodyPr wrap="none" fromWordArt="1">
            <a:prstTxWarp prst="textPlain">
              <a:avLst>
                <a:gd name="adj" fmla="val 50000"/>
              </a:avLst>
            </a:prstTxWarp>
          </a:bodyPr>
          <a:lstStyle/>
          <a:p>
            <a:pPr algn="ctr"/>
            <a:r>
              <a:rPr lang="es-CR" sz="2000" kern="10" spc="400" dirty="0">
                <a:ln w="19050">
                  <a:solidFill>
                    <a:srgbClr val="000099"/>
                  </a:solidFill>
                  <a:round/>
                  <a:headEnd/>
                  <a:tailEnd/>
                </a:ln>
                <a:effectLst>
                  <a:outerShdw dist="35921" dir="2700000" algn="ctr" rotWithShape="0">
                    <a:srgbClr val="990000"/>
                  </a:outerShdw>
                </a:effectLst>
                <a:latin typeface="Impact" panose="020B0806030902050204" pitchFamily="34" charset="0"/>
              </a:rPr>
              <a:t>SURGIMIENTO Y DECAIMIENTO DE LAS</a:t>
            </a:r>
          </a:p>
          <a:p>
            <a:pPr algn="ctr"/>
            <a:r>
              <a:rPr lang="es-CR" sz="2000" kern="10" spc="400" dirty="0" smtClean="0">
                <a:ln w="19050">
                  <a:solidFill>
                    <a:srgbClr val="000099"/>
                  </a:solidFill>
                  <a:round/>
                  <a:headEnd/>
                  <a:tailEnd/>
                </a:ln>
                <a:effectLst>
                  <a:outerShdw dist="35921" dir="2700000" algn="ctr" rotWithShape="0">
                    <a:srgbClr val="990000"/>
                  </a:outerShdw>
                </a:effectLst>
                <a:latin typeface="Impact" panose="020B0806030902050204" pitchFamily="34" charset="0"/>
              </a:rPr>
              <a:t>CIVILIZACIONES, </a:t>
            </a:r>
            <a:r>
              <a:rPr lang="es-CR" sz="2000" kern="10" spc="400" dirty="0" err="1" smtClean="0">
                <a:ln w="19050">
                  <a:solidFill>
                    <a:srgbClr val="000099"/>
                  </a:solidFill>
                  <a:round/>
                  <a:headEnd/>
                  <a:tailEnd/>
                </a:ln>
                <a:effectLst>
                  <a:outerShdw dist="35921" dir="2700000" algn="ctr" rotWithShape="0">
                    <a:srgbClr val="990000"/>
                  </a:outerShdw>
                </a:effectLst>
                <a:latin typeface="Impact" panose="020B0806030902050204" pitchFamily="34" charset="0"/>
              </a:rPr>
              <a:t>A.Toynbee</a:t>
            </a:r>
            <a:r>
              <a:rPr lang="es-CR" sz="2000" kern="10" spc="400" dirty="0">
                <a:ln w="19050">
                  <a:solidFill>
                    <a:srgbClr val="000099"/>
                  </a:solidFill>
                  <a:round/>
                  <a:headEnd/>
                  <a:tailEnd/>
                </a:ln>
                <a:effectLst>
                  <a:outerShdw dist="35921" dir="2700000" algn="ctr" rotWithShape="0">
                    <a:srgbClr val="990000"/>
                  </a:outerShdw>
                </a:effectLst>
                <a:latin typeface="Impact" panose="020B0806030902050204" pitchFamily="34" charset="0"/>
              </a:rPr>
              <a:t> </a:t>
            </a:r>
            <a:r>
              <a:rPr lang="es-CR" sz="2000" kern="10" spc="400" dirty="0" smtClean="0">
                <a:ln w="19050">
                  <a:solidFill>
                    <a:srgbClr val="000099"/>
                  </a:solidFill>
                  <a:round/>
                  <a:headEnd/>
                  <a:tailEnd/>
                </a:ln>
                <a:effectLst>
                  <a:outerShdw dist="35921" dir="2700000" algn="ctr" rotWithShape="0">
                    <a:srgbClr val="990000"/>
                  </a:outerShdw>
                </a:effectLst>
                <a:latin typeface="Impact" panose="020B0806030902050204" pitchFamily="34" charset="0"/>
              </a:rPr>
              <a:t>(1933)</a:t>
            </a:r>
            <a:endParaRPr lang="es-CR" sz="2000" kern="10" spc="400" dirty="0">
              <a:ln w="19050">
                <a:solidFill>
                  <a:srgbClr val="000099"/>
                </a:solidFill>
                <a:round/>
                <a:headEnd/>
                <a:tailEnd/>
              </a:ln>
              <a:effectLst>
                <a:outerShdw dist="35921" dir="2700000" algn="ctr" rotWithShape="0">
                  <a:srgbClr val="990000"/>
                </a:outerShdw>
              </a:effectLst>
              <a:latin typeface="Impact" panose="020B0806030902050204" pitchFamily="34" charset="0"/>
            </a:endParaRPr>
          </a:p>
        </p:txBody>
      </p:sp>
      <p:sp>
        <p:nvSpPr>
          <p:cNvPr id="111625" name="WordArt 9"/>
          <p:cNvSpPr>
            <a:spLocks noChangeArrowheads="1" noChangeShapeType="1" noTextEdit="1"/>
          </p:cNvSpPr>
          <p:nvPr/>
        </p:nvSpPr>
        <p:spPr bwMode="auto">
          <a:xfrm rot="3190292">
            <a:off x="7085807" y="1981994"/>
            <a:ext cx="1504950" cy="477837"/>
          </a:xfrm>
          <a:prstGeom prst="rect">
            <a:avLst/>
          </a:prstGeom>
        </p:spPr>
        <p:txBody>
          <a:bodyPr wrap="none" fromWordArt="1">
            <a:prstTxWarp prst="textDoubleWave1">
              <a:avLst>
                <a:gd name="adj1" fmla="val 9227"/>
                <a:gd name="adj2" fmla="val 3245"/>
              </a:avLst>
            </a:prstTxWarp>
          </a:bodyPr>
          <a:lstStyle/>
          <a:p>
            <a:pPr algn="ctr"/>
            <a:r>
              <a:rPr lang="es-CR" sz="3600" kern="10" spc="-360">
                <a:ln w="12700">
                  <a:solidFill>
                    <a:srgbClr val="000099"/>
                  </a:solidFill>
                  <a:round/>
                  <a:headEnd/>
                  <a:tailEnd/>
                </a:ln>
                <a:solidFill>
                  <a:srgbClr val="CC0000"/>
                </a:solidFill>
                <a:latin typeface="Impact" panose="020B0806030902050204" pitchFamily="34" charset="0"/>
              </a:rPr>
              <a:t>Decae</a:t>
            </a:r>
          </a:p>
        </p:txBody>
      </p:sp>
      <p:sp>
        <p:nvSpPr>
          <p:cNvPr id="111626" name="WordArt 10"/>
          <p:cNvSpPr>
            <a:spLocks noChangeArrowheads="1" noChangeShapeType="1" noTextEdit="1"/>
          </p:cNvSpPr>
          <p:nvPr/>
        </p:nvSpPr>
        <p:spPr bwMode="auto">
          <a:xfrm>
            <a:off x="4648200" y="1828800"/>
            <a:ext cx="1295400" cy="1106488"/>
          </a:xfrm>
          <a:prstGeom prst="rect">
            <a:avLst/>
          </a:prstGeom>
        </p:spPr>
        <p:txBody>
          <a:bodyPr wrap="none" fromWordArt="1">
            <a:prstTxWarp prst="textCascadeUp">
              <a:avLst>
                <a:gd name="adj" fmla="val 44444"/>
              </a:avLst>
            </a:prstTxWarp>
            <a:scene3d>
              <a:camera prst="legacyPerspectiveFront">
                <a:rot lat="20519997" lon="1080000" rev="0"/>
              </a:camera>
              <a:lightRig rig="legacyHarsh2" dir="b"/>
            </a:scene3d>
            <a:sp3d extrusionH="430200" prstMaterial="legacyMatte">
              <a:extrusionClr>
                <a:srgbClr val="FF6600"/>
              </a:extrusionClr>
              <a:contourClr>
                <a:srgbClr val="FFE701"/>
              </a:contourClr>
            </a:sp3d>
          </a:bodyPr>
          <a:lstStyle/>
          <a:p>
            <a:pPr algn="ctr"/>
            <a:r>
              <a:rPr lang="es-CR" sz="2000" kern="10">
                <a:ln w="9525">
                  <a:round/>
                  <a:headEnd/>
                  <a:tailEnd/>
                </a:ln>
                <a:gradFill rotWithShape="1">
                  <a:gsLst>
                    <a:gs pos="0">
                      <a:srgbClr val="FFE701"/>
                    </a:gs>
                    <a:gs pos="100000">
                      <a:srgbClr val="FE3E02"/>
                    </a:gs>
                  </a:gsLst>
                  <a:lin ang="5400000" scaled="1"/>
                </a:gradFill>
                <a:latin typeface="Impact" panose="020B0806030902050204" pitchFamily="34" charset="0"/>
              </a:rPr>
              <a:t>Surge</a:t>
            </a:r>
          </a:p>
        </p:txBody>
      </p:sp>
      <p:sp>
        <p:nvSpPr>
          <p:cNvPr id="111627" name="WordArt 11"/>
          <p:cNvSpPr>
            <a:spLocks noChangeArrowheads="1" noChangeShapeType="1" noTextEdit="1"/>
          </p:cNvSpPr>
          <p:nvPr/>
        </p:nvSpPr>
        <p:spPr bwMode="auto">
          <a:xfrm>
            <a:off x="6324600" y="76200"/>
            <a:ext cx="944563" cy="657225"/>
          </a:xfrm>
          <a:prstGeom prst="rect">
            <a:avLst/>
          </a:prstGeom>
        </p:spPr>
        <p:txBody>
          <a:bodyPr wrap="none" fromWordArt="1">
            <a:prstTxWarp prst="textDoubleWave1">
              <a:avLst>
                <a:gd name="adj1" fmla="val 0"/>
                <a:gd name="adj2" fmla="val 0"/>
              </a:avLst>
            </a:prstTxWarp>
          </a:bodyPr>
          <a:lstStyle/>
          <a:p>
            <a:pPr algn="ctr"/>
            <a:r>
              <a:rPr lang="es-CR" sz="3600" kern="10" spc="-360">
                <a:ln w="12700">
                  <a:solidFill>
                    <a:srgbClr val="000099"/>
                  </a:solidFill>
                  <a:round/>
                  <a:headEnd/>
                  <a:tailEnd/>
                </a:ln>
                <a:solidFill>
                  <a:srgbClr val="33CCFF"/>
                </a:solidFill>
                <a:effectLst>
                  <a:outerShdw dist="125724" dir="18900000" algn="ctr" rotWithShape="0">
                    <a:srgbClr val="000099"/>
                  </a:outerShdw>
                </a:effectLst>
                <a:latin typeface="Impact" panose="020B0806030902050204" pitchFamily="34" charset="0"/>
              </a:rPr>
              <a:t>Auge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1494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1621"/>
                                        </p:tgtEl>
                                        <p:attrNameLst>
                                          <p:attrName>style.visibility</p:attrName>
                                        </p:attrNameLst>
                                      </p:cBhvr>
                                      <p:to>
                                        <p:strVal val="visible"/>
                                      </p:to>
                                    </p:set>
                                    <p:animEffect transition="in" filter="blinds(horizontal)">
                                      <p:cBhvr>
                                        <p:cTn id="11" dur="500"/>
                                        <p:tgtEl>
                                          <p:spTgt spid="1116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1620"/>
                                        </p:tgtEl>
                                        <p:attrNameLst>
                                          <p:attrName>style.visibility</p:attrName>
                                        </p:attrNameLst>
                                      </p:cBhvr>
                                      <p:to>
                                        <p:strVal val="visible"/>
                                      </p:to>
                                    </p:set>
                                    <p:anim calcmode="lin" valueType="num">
                                      <p:cBhvr additive="base">
                                        <p:cTn id="16" dur="500" fill="hold"/>
                                        <p:tgtEl>
                                          <p:spTgt spid="111620"/>
                                        </p:tgtEl>
                                        <p:attrNameLst>
                                          <p:attrName>ppt_x</p:attrName>
                                        </p:attrNameLst>
                                      </p:cBhvr>
                                      <p:tavLst>
                                        <p:tav tm="0">
                                          <p:val>
                                            <p:strVal val="#ppt_x"/>
                                          </p:val>
                                        </p:tav>
                                        <p:tav tm="100000">
                                          <p:val>
                                            <p:strVal val="#ppt_x"/>
                                          </p:val>
                                        </p:tav>
                                      </p:tavLst>
                                    </p:anim>
                                    <p:anim calcmode="lin" valueType="num">
                                      <p:cBhvr additive="base">
                                        <p:cTn id="17" dur="500" fill="hold"/>
                                        <p:tgtEl>
                                          <p:spTgt spid="111620"/>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111622"/>
                                        </p:tgtEl>
                                        <p:attrNameLst>
                                          <p:attrName>style.visibility</p:attrName>
                                        </p:attrNameLst>
                                      </p:cBhvr>
                                      <p:to>
                                        <p:strVal val="visible"/>
                                      </p:to>
                                    </p:set>
                                    <p:animEffect transition="in" filter="diamond(in)">
                                      <p:cBhvr>
                                        <p:cTn id="22" dur="2000"/>
                                        <p:tgtEl>
                                          <p:spTgt spid="1116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1623"/>
                                        </p:tgtEl>
                                        <p:attrNameLst>
                                          <p:attrName>style.visibility</p:attrName>
                                        </p:attrNameLst>
                                      </p:cBhvr>
                                      <p:to>
                                        <p:strVal val="visible"/>
                                      </p:to>
                                    </p:set>
                                    <p:anim calcmode="lin" valueType="num">
                                      <p:cBhvr additive="base">
                                        <p:cTn id="27" dur="500" fill="hold"/>
                                        <p:tgtEl>
                                          <p:spTgt spid="111623"/>
                                        </p:tgtEl>
                                        <p:attrNameLst>
                                          <p:attrName>ppt_x</p:attrName>
                                        </p:attrNameLst>
                                      </p:cBhvr>
                                      <p:tavLst>
                                        <p:tav tm="0">
                                          <p:val>
                                            <p:strVal val="#ppt_x"/>
                                          </p:val>
                                        </p:tav>
                                        <p:tav tm="100000">
                                          <p:val>
                                            <p:strVal val="#ppt_x"/>
                                          </p:val>
                                        </p:tav>
                                      </p:tavLst>
                                    </p:anim>
                                    <p:anim calcmode="lin" valueType="num">
                                      <p:cBhvr additive="base">
                                        <p:cTn id="28" dur="500" fill="hold"/>
                                        <p:tgtEl>
                                          <p:spTgt spid="11162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1626"/>
                                        </p:tgtEl>
                                        <p:attrNameLst>
                                          <p:attrName>style.visibility</p:attrName>
                                        </p:attrNameLst>
                                      </p:cBhvr>
                                      <p:to>
                                        <p:strVal val="visible"/>
                                      </p:to>
                                    </p:set>
                                    <p:animEffect transition="in" filter="blinds(horizontal)">
                                      <p:cBhvr>
                                        <p:cTn id="33" dur="500"/>
                                        <p:tgtEl>
                                          <p:spTgt spid="111626"/>
                                        </p:tgtEl>
                                      </p:cBhvr>
                                    </p:animEffect>
                                  </p:childTnLst>
                                </p:cTn>
                              </p:par>
                              <p:par>
                                <p:cTn id="34" presetID="2" presetClass="entr" presetSubtype="4" fill="hold" grpId="0" nodeType="withEffect">
                                  <p:stCondLst>
                                    <p:cond delay="0"/>
                                  </p:stCondLst>
                                  <p:childTnLst>
                                    <p:set>
                                      <p:cBhvr>
                                        <p:cTn id="35" dur="1" fill="hold">
                                          <p:stCondLst>
                                            <p:cond delay="0"/>
                                          </p:stCondLst>
                                        </p:cTn>
                                        <p:tgtEl>
                                          <p:spTgt spid="111627"/>
                                        </p:tgtEl>
                                        <p:attrNameLst>
                                          <p:attrName>style.visibility</p:attrName>
                                        </p:attrNameLst>
                                      </p:cBhvr>
                                      <p:to>
                                        <p:strVal val="visible"/>
                                      </p:to>
                                    </p:set>
                                    <p:anim calcmode="lin" valueType="num">
                                      <p:cBhvr additive="base">
                                        <p:cTn id="36" dur="500" fill="hold"/>
                                        <p:tgtEl>
                                          <p:spTgt spid="111627"/>
                                        </p:tgtEl>
                                        <p:attrNameLst>
                                          <p:attrName>ppt_x</p:attrName>
                                        </p:attrNameLst>
                                      </p:cBhvr>
                                      <p:tavLst>
                                        <p:tav tm="0">
                                          <p:val>
                                            <p:strVal val="#ppt_x"/>
                                          </p:val>
                                        </p:tav>
                                        <p:tav tm="100000">
                                          <p:val>
                                            <p:strVal val="#ppt_x"/>
                                          </p:val>
                                        </p:tav>
                                      </p:tavLst>
                                    </p:anim>
                                    <p:anim calcmode="lin" valueType="num">
                                      <p:cBhvr additive="base">
                                        <p:cTn id="37" dur="500" fill="hold"/>
                                        <p:tgtEl>
                                          <p:spTgt spid="111627"/>
                                        </p:tgtEl>
                                        <p:attrNameLst>
                                          <p:attrName>ppt_y</p:attrName>
                                        </p:attrNameLst>
                                      </p:cBhvr>
                                      <p:tavLst>
                                        <p:tav tm="0">
                                          <p:val>
                                            <p:strVal val="1+#ppt_h/2"/>
                                          </p:val>
                                        </p:tav>
                                        <p:tav tm="100000">
                                          <p:val>
                                            <p:strVal val="#ppt_y"/>
                                          </p:val>
                                        </p:tav>
                                      </p:tavLst>
                                    </p:anim>
                                  </p:childTnLst>
                                </p:cTn>
                              </p:par>
                              <p:par>
                                <p:cTn id="38" presetID="8" presetClass="entr" presetSubtype="16" fill="hold" grpId="0" nodeType="withEffect">
                                  <p:stCondLst>
                                    <p:cond delay="0"/>
                                  </p:stCondLst>
                                  <p:childTnLst>
                                    <p:set>
                                      <p:cBhvr>
                                        <p:cTn id="39" dur="1" fill="hold">
                                          <p:stCondLst>
                                            <p:cond delay="0"/>
                                          </p:stCondLst>
                                        </p:cTn>
                                        <p:tgtEl>
                                          <p:spTgt spid="111625"/>
                                        </p:tgtEl>
                                        <p:attrNameLst>
                                          <p:attrName>style.visibility</p:attrName>
                                        </p:attrNameLst>
                                      </p:cBhvr>
                                      <p:to>
                                        <p:strVal val="visible"/>
                                      </p:to>
                                    </p:set>
                                    <p:animEffect transition="in" filter="diamond(in)">
                                      <p:cBhvr>
                                        <p:cTn id="40" dur="2000"/>
                                        <p:tgtEl>
                                          <p:spTgt spid="11162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2"/>
                </p:tgtEl>
              </p:cMediaNode>
            </p:audio>
          </p:childTnLst>
        </p:cTn>
      </p:par>
    </p:tnLst>
    <p:bldLst>
      <p:bldP spid="111620" grpId="0" animBg="1"/>
      <p:bldP spid="111621" grpId="0" animBg="1"/>
      <p:bldP spid="111622" grpId="0" animBg="1"/>
      <p:bldP spid="111623" grpId="0" animBg="1"/>
      <p:bldP spid="111625" grpId="0" animBg="1"/>
      <p:bldP spid="111626" grpId="0" animBg="1"/>
      <p:bldP spid="1116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4"/>
          <p:cNvSpPr>
            <a:spLocks noGrp="1"/>
          </p:cNvSpPr>
          <p:nvPr>
            <p:ph type="ftr" sz="quarter" idx="11"/>
          </p:nvPr>
        </p:nvSpPr>
        <p:spPr/>
        <p:txBody>
          <a:bodyPr/>
          <a:lstStyle/>
          <a:p>
            <a:pPr>
              <a:defRPr/>
            </a:pPr>
            <a:r>
              <a:rPr lang="en-US"/>
              <a:t>Dumani</a:t>
            </a:r>
          </a:p>
        </p:txBody>
      </p:sp>
      <p:sp>
        <p:nvSpPr>
          <p:cNvPr id="5" name="Marcador de número de diapositiva 5"/>
          <p:cNvSpPr>
            <a:spLocks noGrp="1"/>
          </p:cNvSpPr>
          <p:nvPr>
            <p:ph type="sldNum" sz="quarter" idx="12"/>
          </p:nvPr>
        </p:nvSpPr>
        <p:spPr/>
        <p:txBody>
          <a:bodyPr/>
          <a:lstStyle/>
          <a:p>
            <a:pPr>
              <a:defRPr/>
            </a:pPr>
            <a:fld id="{2F92ED41-B5C3-4739-A0B6-D06BFEC49377}" type="slidenum">
              <a:rPr lang="en-US"/>
              <a:pPr>
                <a:defRPr/>
              </a:pPr>
              <a:t>18</a:t>
            </a:fld>
            <a:endParaRPr lang="en-US"/>
          </a:p>
        </p:txBody>
      </p:sp>
      <p:sp>
        <p:nvSpPr>
          <p:cNvPr id="50178" name="Rectangle 2"/>
          <p:cNvSpPr>
            <a:spLocks noGrp="1" noChangeArrowheads="1"/>
          </p:cNvSpPr>
          <p:nvPr>
            <p:ph type="title"/>
          </p:nvPr>
        </p:nvSpPr>
        <p:spPr/>
        <p:txBody>
          <a:bodyPr/>
          <a:lstStyle/>
          <a:p>
            <a:pPr eaLnBrk="1" hangingPunct="1">
              <a:defRPr/>
            </a:pPr>
            <a:r>
              <a:rPr lang="es-CR" b="1" smtClean="0"/>
              <a:t>4. Necesidad del Liderazgo</a:t>
            </a:r>
            <a:endParaRPr lang="en-US" b="1" smtClean="0"/>
          </a:p>
        </p:txBody>
      </p:sp>
      <p:sp>
        <p:nvSpPr>
          <p:cNvPr id="50179" name="Rectangle 3"/>
          <p:cNvSpPr>
            <a:spLocks noGrp="1" noChangeArrowheads="1"/>
          </p:cNvSpPr>
          <p:nvPr>
            <p:ph type="body" idx="1"/>
          </p:nvPr>
        </p:nvSpPr>
        <p:spPr/>
        <p:txBody>
          <a:bodyPr/>
          <a:lstStyle/>
          <a:p>
            <a:pPr marL="914400" lvl="2" indent="0" eaLnBrk="1" hangingPunct="1">
              <a:buNone/>
              <a:defRPr/>
            </a:pPr>
            <a:endParaRPr lang="es-MX" sz="2000" b="1" dirty="0" smtClean="0"/>
          </a:p>
          <a:p>
            <a:pPr marL="533400" indent="-533400" eaLnBrk="1" hangingPunct="1">
              <a:defRPr/>
            </a:pPr>
            <a:endParaRPr lang="es-CR" sz="1800" dirty="0" smtClean="0"/>
          </a:p>
          <a:p>
            <a:pPr marL="533400" indent="-533400" eaLnBrk="1" hangingPunct="1">
              <a:defRPr/>
            </a:pPr>
            <a:r>
              <a:rPr lang="es-CR" sz="2800" b="1" dirty="0" smtClean="0">
                <a:solidFill>
                  <a:srgbClr val="FFFF99"/>
                </a:solidFill>
              </a:rPr>
              <a:t>Requisito del cambio un </a:t>
            </a:r>
            <a:r>
              <a:rPr lang="es-CR" sz="2800" b="1" dirty="0" smtClean="0">
                <a:solidFill>
                  <a:srgbClr val="FFFF99"/>
                </a:solidFill>
              </a:rPr>
              <a:t>Grupo Creativo que Lidere y cuestione la “mentalidad” actual</a:t>
            </a:r>
            <a:endParaRPr lang="en-US" sz="2800" b="1" dirty="0" smtClean="0">
              <a:solidFill>
                <a:srgbClr val="FFFF99"/>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55740527"/>
      </p:ext>
    </p:extLst>
  </p:cSld>
  <p:clrMapOvr>
    <a:masterClrMapping/>
  </p:clrMapOvr>
  <p:transition advTm="408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0179">
                                            <p:txEl>
                                              <p:pRg st="2" end="2"/>
                                            </p:txEl>
                                          </p:spTgt>
                                        </p:tgtEl>
                                        <p:attrNameLst>
                                          <p:attrName>style.visibility</p:attrName>
                                        </p:attrNameLst>
                                      </p:cBhvr>
                                      <p:to>
                                        <p:strVal val="visible"/>
                                      </p:to>
                                    </p:set>
                                    <p:animEffect transition="in" filter="checkerboard(across)">
                                      <p:cBhvr>
                                        <p:cTn id="11" dur="500"/>
                                        <p:tgtEl>
                                          <p:spTgt spid="50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bldLst>
      <p:bldP spid="501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ie de página 4"/>
          <p:cNvSpPr>
            <a:spLocks noGrp="1"/>
          </p:cNvSpPr>
          <p:nvPr>
            <p:ph type="ftr" sz="quarter" idx="11"/>
          </p:nvPr>
        </p:nvSpPr>
        <p:spPr/>
        <p:txBody>
          <a:bodyPr/>
          <a:lstStyle/>
          <a:p>
            <a:pPr>
              <a:defRPr/>
            </a:pPr>
            <a:r>
              <a:rPr lang="en-US"/>
              <a:t>Dumani</a:t>
            </a:r>
          </a:p>
        </p:txBody>
      </p:sp>
      <p:sp>
        <p:nvSpPr>
          <p:cNvPr id="4" name="Marcador de número de diapositiva 5"/>
          <p:cNvSpPr>
            <a:spLocks noGrp="1"/>
          </p:cNvSpPr>
          <p:nvPr>
            <p:ph type="sldNum" sz="quarter" idx="12"/>
          </p:nvPr>
        </p:nvSpPr>
        <p:spPr/>
        <p:txBody>
          <a:bodyPr/>
          <a:lstStyle/>
          <a:p>
            <a:pPr>
              <a:defRPr/>
            </a:pPr>
            <a:fld id="{DEE56D8A-F2A8-449E-8712-D7312CDECEC6}" type="slidenum">
              <a:rPr lang="en-US"/>
              <a:pPr>
                <a:defRPr/>
              </a:pPr>
              <a:t>2</a:t>
            </a:fld>
            <a:endParaRPr lang="en-US"/>
          </a:p>
        </p:txBody>
      </p:sp>
      <p:sp>
        <p:nvSpPr>
          <p:cNvPr id="178178" name="Rectangle 2"/>
          <p:cNvSpPr>
            <a:spLocks noGrp="1" noChangeArrowheads="1"/>
          </p:cNvSpPr>
          <p:nvPr>
            <p:ph type="body" idx="1"/>
          </p:nvPr>
        </p:nvSpPr>
        <p:spPr>
          <a:xfrm>
            <a:off x="762000" y="304800"/>
            <a:ext cx="7848600" cy="6172200"/>
          </a:xfrm>
        </p:spPr>
        <p:txBody>
          <a:bodyPr/>
          <a:lstStyle/>
          <a:p>
            <a:pPr marL="609600" indent="-609600" algn="ctr" eaLnBrk="1" hangingPunct="1">
              <a:lnSpc>
                <a:spcPct val="80000"/>
              </a:lnSpc>
              <a:buFont typeface="Wingdings" panose="05000000000000000000" pitchFamily="2" charset="2"/>
              <a:buNone/>
              <a:defRPr/>
            </a:pPr>
            <a:endParaRPr lang="es-ES_tradnl" sz="1200" b="1" dirty="0" smtClean="0">
              <a:solidFill>
                <a:schemeClr val="hlink"/>
              </a:solidFill>
            </a:endParaRPr>
          </a:p>
          <a:p>
            <a:pPr marL="609600" indent="-609600" eaLnBrk="1" hangingPunct="1">
              <a:lnSpc>
                <a:spcPct val="80000"/>
              </a:lnSpc>
              <a:buFont typeface="Wingdings" panose="05000000000000000000" pitchFamily="2" charset="2"/>
              <a:buNone/>
              <a:defRPr/>
            </a:pPr>
            <a:endParaRPr lang="es-ES_tradnl" sz="2400" b="1" dirty="0" smtClean="0">
              <a:solidFill>
                <a:srgbClr val="FFFF99"/>
              </a:solidFill>
            </a:endParaRPr>
          </a:p>
          <a:p>
            <a:pPr marL="609600" indent="-609600" algn="ctr" eaLnBrk="1" hangingPunct="1">
              <a:lnSpc>
                <a:spcPct val="80000"/>
              </a:lnSpc>
              <a:buFont typeface="Wingdings" panose="05000000000000000000" pitchFamily="2" charset="2"/>
              <a:buNone/>
              <a:defRPr/>
            </a:pPr>
            <a:r>
              <a:rPr lang="es-ES_tradnl" sz="2400" b="1" dirty="0" smtClean="0">
                <a:solidFill>
                  <a:srgbClr val="FFFF99"/>
                </a:solidFill>
              </a:rPr>
              <a:t>OBJETIVOS:</a:t>
            </a:r>
          </a:p>
          <a:p>
            <a:pPr marL="609600" indent="-609600" eaLnBrk="1" hangingPunct="1">
              <a:lnSpc>
                <a:spcPct val="80000"/>
              </a:lnSpc>
              <a:buFont typeface="Wingdings" panose="05000000000000000000" pitchFamily="2" charset="2"/>
              <a:buNone/>
              <a:defRPr/>
            </a:pPr>
            <a:endParaRPr lang="es-ES_tradnl" sz="2400" b="1" dirty="0" smtClean="0">
              <a:solidFill>
                <a:srgbClr val="FFFF99"/>
              </a:solidFill>
            </a:endParaRPr>
          </a:p>
          <a:p>
            <a:pPr marL="990600" lvl="1" indent="-533400" eaLnBrk="1" hangingPunct="1">
              <a:lnSpc>
                <a:spcPct val="80000"/>
              </a:lnSpc>
              <a:buFont typeface="Tahoma" panose="020B0604030504040204" pitchFamily="34" charset="0"/>
              <a:buAutoNum type="arabicPeriod"/>
              <a:defRPr/>
            </a:pPr>
            <a:r>
              <a:rPr lang="es-ES_tradnl" sz="2400" b="1" dirty="0" smtClean="0"/>
              <a:t>Reconocer la </a:t>
            </a:r>
            <a:r>
              <a:rPr lang="es-ES_tradnl" sz="2400" b="1" dirty="0" smtClean="0"/>
              <a:t>crisis social y ambiental en que nos </a:t>
            </a:r>
            <a:r>
              <a:rPr lang="es-ES_tradnl" sz="2400" b="1" dirty="0" smtClean="0"/>
              <a:t>encontramos</a:t>
            </a:r>
          </a:p>
          <a:p>
            <a:pPr marL="990600" lvl="1" indent="-533400" eaLnBrk="1" hangingPunct="1">
              <a:lnSpc>
                <a:spcPct val="80000"/>
              </a:lnSpc>
              <a:buFont typeface="Tahoma" panose="020B0604030504040204" pitchFamily="34" charset="0"/>
              <a:buAutoNum type="arabicPeriod"/>
              <a:defRPr/>
            </a:pPr>
            <a:endParaRPr lang="es-ES_tradnl" sz="2400" b="1" dirty="0" smtClean="0"/>
          </a:p>
          <a:p>
            <a:pPr marL="971550" lvl="1" indent="-457200" eaLnBrk="1" hangingPunct="1">
              <a:lnSpc>
                <a:spcPct val="80000"/>
              </a:lnSpc>
              <a:buFontTx/>
              <a:buAutoNum type="arabicPeriod"/>
              <a:defRPr/>
            </a:pPr>
            <a:r>
              <a:rPr lang="es-ES_tradnl" sz="2400" b="1" dirty="0"/>
              <a:t>Plantear </a:t>
            </a:r>
            <a:r>
              <a:rPr lang="es-ES_tradnl" sz="2400" b="1" dirty="0" smtClean="0"/>
              <a:t>las </a:t>
            </a:r>
            <a:r>
              <a:rPr lang="es-ES_tradnl" sz="2400" b="1" dirty="0"/>
              <a:t>fuerzas de desintegración e integración que </a:t>
            </a:r>
            <a:r>
              <a:rPr lang="es-ES_tradnl" sz="2400" b="1" dirty="0" smtClean="0"/>
              <a:t>operan</a:t>
            </a:r>
          </a:p>
          <a:p>
            <a:pPr marL="971550" lvl="1" indent="-457200" eaLnBrk="1" hangingPunct="1">
              <a:lnSpc>
                <a:spcPct val="80000"/>
              </a:lnSpc>
              <a:buFontTx/>
              <a:buAutoNum type="arabicPeriod"/>
              <a:defRPr/>
            </a:pPr>
            <a:endParaRPr lang="es-ES_tradnl" sz="2400" b="1" dirty="0"/>
          </a:p>
          <a:p>
            <a:pPr marL="971550" lvl="1" indent="-457200" eaLnBrk="1" hangingPunct="1">
              <a:lnSpc>
                <a:spcPct val="80000"/>
              </a:lnSpc>
              <a:buFontTx/>
              <a:buAutoNum type="arabicPeriod"/>
              <a:defRPr/>
            </a:pPr>
            <a:r>
              <a:rPr lang="es-ES_tradnl" sz="2400" b="1" dirty="0"/>
              <a:t>Ubicarnos dentro del proceso de evolución de la organización </a:t>
            </a:r>
            <a:r>
              <a:rPr lang="es-ES_tradnl" sz="2400" b="1" dirty="0" smtClean="0"/>
              <a:t>social</a:t>
            </a:r>
          </a:p>
          <a:p>
            <a:pPr marL="971550" lvl="1" indent="-457200" eaLnBrk="1" hangingPunct="1">
              <a:lnSpc>
                <a:spcPct val="80000"/>
              </a:lnSpc>
              <a:buFontTx/>
              <a:buAutoNum type="arabicPeriod"/>
              <a:defRPr/>
            </a:pPr>
            <a:endParaRPr lang="es-ES_tradnl" sz="2400" b="1" dirty="0"/>
          </a:p>
          <a:p>
            <a:pPr marL="990600" lvl="1" indent="-533400" eaLnBrk="1" hangingPunct="1">
              <a:lnSpc>
                <a:spcPct val="80000"/>
              </a:lnSpc>
              <a:buFont typeface="Tahoma" panose="020B0604030504040204" pitchFamily="34" charset="0"/>
              <a:buAutoNum type="arabicPeriod"/>
              <a:defRPr/>
            </a:pPr>
            <a:r>
              <a:rPr lang="es-ES_tradnl" sz="2400" b="1" dirty="0" smtClean="0"/>
              <a:t>Identificar la necesidad del liderazgo moral y ambiental para salir de la crisis y lograr una sociedad en </a:t>
            </a:r>
            <a:r>
              <a:rPr lang="es-ES_tradnl" sz="2400" b="1" dirty="0" smtClean="0"/>
              <a:t>avance</a:t>
            </a:r>
            <a:endParaRPr lang="es-ES_tradnl" sz="2400" b="1" dirty="0" smtClean="0"/>
          </a:p>
          <a:p>
            <a:pPr marL="990600" lvl="1" indent="-533400" eaLnBrk="1" hangingPunct="1">
              <a:lnSpc>
                <a:spcPct val="80000"/>
              </a:lnSpc>
              <a:buFont typeface="Wingdings" panose="05000000000000000000" pitchFamily="2" charset="2"/>
              <a:buNone/>
              <a:defRPr/>
            </a:pPr>
            <a:endParaRPr lang="es-ES_tradnl" sz="2400" b="1" dirty="0" smtClean="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269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p:cNvSpPr>
            <a:spLocks noGrp="1"/>
          </p:cNvSpPr>
          <p:nvPr>
            <p:ph type="ftr" sz="quarter" idx="11"/>
          </p:nvPr>
        </p:nvSpPr>
        <p:spPr/>
        <p:txBody>
          <a:bodyPr/>
          <a:lstStyle/>
          <a:p>
            <a:pPr>
              <a:defRPr/>
            </a:pPr>
            <a:r>
              <a:rPr lang="en-US"/>
              <a:t>Dumani</a:t>
            </a:r>
          </a:p>
        </p:txBody>
      </p:sp>
      <p:sp>
        <p:nvSpPr>
          <p:cNvPr id="5" name="Marcador de número de diapositiva 4"/>
          <p:cNvSpPr>
            <a:spLocks noGrp="1"/>
          </p:cNvSpPr>
          <p:nvPr>
            <p:ph type="sldNum" sz="quarter" idx="12"/>
          </p:nvPr>
        </p:nvSpPr>
        <p:spPr/>
        <p:txBody>
          <a:bodyPr/>
          <a:lstStyle/>
          <a:p>
            <a:pPr>
              <a:defRPr/>
            </a:pPr>
            <a:fld id="{EA94D90E-91B3-45D7-8222-DA72B9880399}" type="slidenum">
              <a:rPr lang="en-US"/>
              <a:pPr>
                <a:defRPr/>
              </a:pPr>
              <a:t>3</a:t>
            </a:fld>
            <a:endParaRPr lang="en-US"/>
          </a:p>
        </p:txBody>
      </p:sp>
      <p:pic>
        <p:nvPicPr>
          <p:cNvPr id="8196" name="Picture 2" descr="DSCF0093"/>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6858000" y="1828800"/>
            <a:ext cx="2000250" cy="2667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1859" name="Text Box 3"/>
          <p:cNvSpPr txBox="1">
            <a:spLocks noChangeArrowheads="1"/>
          </p:cNvSpPr>
          <p:nvPr/>
        </p:nvSpPr>
        <p:spPr bwMode="auto">
          <a:xfrm>
            <a:off x="685800" y="944582"/>
            <a:ext cx="6324600"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lgn="ctr">
              <a:spcBef>
                <a:spcPct val="50000"/>
              </a:spcBef>
              <a:defRPr/>
            </a:pPr>
            <a:r>
              <a:rPr lang="es-CR" sz="2800" b="1" dirty="0" smtClean="0">
                <a:solidFill>
                  <a:srgbClr val="FFFF99"/>
                </a:solidFill>
                <a:effectLst>
                  <a:outerShdw blurRad="38100" dist="38100" dir="2700000" algn="tl">
                    <a:srgbClr val="000000"/>
                  </a:outerShdw>
                </a:effectLst>
              </a:rPr>
              <a:t>CONTENIDO</a:t>
            </a:r>
          </a:p>
          <a:p>
            <a:pPr algn="ctr">
              <a:spcBef>
                <a:spcPct val="50000"/>
              </a:spcBef>
              <a:defRPr/>
            </a:pPr>
            <a:endParaRPr lang="es-CR" sz="2400" b="1" dirty="0" smtClean="0">
              <a:solidFill>
                <a:schemeClr val="hlink"/>
              </a:solidFill>
              <a:effectLst>
                <a:outerShdw blurRad="38100" dist="38100" dir="2700000" algn="tl">
                  <a:srgbClr val="000000"/>
                </a:outerShdw>
              </a:effectLst>
            </a:endParaRPr>
          </a:p>
          <a:p>
            <a:pPr>
              <a:buFontTx/>
              <a:buAutoNum type="arabicPeriod"/>
              <a:defRPr/>
            </a:pPr>
            <a:r>
              <a:rPr lang="es-CR" sz="2400" b="1" dirty="0" smtClean="0">
                <a:solidFill>
                  <a:schemeClr val="hlink"/>
                </a:solidFill>
                <a:effectLst>
                  <a:outerShdw blurRad="38100" dist="38100" dir="2700000" algn="tl">
                    <a:srgbClr val="000000"/>
                  </a:outerShdw>
                </a:effectLst>
              </a:rPr>
              <a:t>Crisis </a:t>
            </a:r>
            <a:r>
              <a:rPr lang="es-CR" sz="2400" b="1" dirty="0" smtClean="0">
                <a:solidFill>
                  <a:schemeClr val="hlink"/>
                </a:solidFill>
                <a:effectLst>
                  <a:outerShdw blurRad="38100" dist="38100" dir="2700000" algn="tl">
                    <a:srgbClr val="000000"/>
                  </a:outerShdw>
                </a:effectLst>
              </a:rPr>
              <a:t>ambiental y social </a:t>
            </a:r>
            <a:r>
              <a:rPr lang="es-CR" sz="2400" b="1" dirty="0" smtClean="0">
                <a:solidFill>
                  <a:schemeClr val="hlink"/>
                </a:solidFill>
                <a:effectLst>
                  <a:outerShdw blurRad="38100" dist="38100" dir="2700000" algn="tl">
                    <a:srgbClr val="000000"/>
                  </a:outerShdw>
                </a:effectLst>
              </a:rPr>
              <a:t>actual</a:t>
            </a:r>
          </a:p>
          <a:p>
            <a:pPr>
              <a:buFontTx/>
              <a:buAutoNum type="arabicPeriod"/>
              <a:defRPr/>
            </a:pPr>
            <a:endParaRPr lang="es-CR" sz="2400" b="1" dirty="0" smtClean="0">
              <a:solidFill>
                <a:schemeClr val="hlink"/>
              </a:solidFill>
              <a:effectLst>
                <a:outerShdw blurRad="38100" dist="38100" dir="2700000" algn="tl">
                  <a:srgbClr val="000000"/>
                </a:outerShdw>
              </a:effectLst>
            </a:endParaRPr>
          </a:p>
          <a:p>
            <a:pPr>
              <a:buFontTx/>
              <a:buAutoNum type="arabicPeriod"/>
              <a:defRPr/>
            </a:pPr>
            <a:r>
              <a:rPr lang="es-CR" sz="2400" b="1" dirty="0" smtClean="0">
                <a:solidFill>
                  <a:schemeClr val="hlink"/>
                </a:solidFill>
                <a:effectLst>
                  <a:outerShdw blurRad="38100" dist="38100" dir="2700000" algn="tl">
                    <a:srgbClr val="000000"/>
                  </a:outerShdw>
                </a:effectLst>
              </a:rPr>
              <a:t>El </a:t>
            </a:r>
            <a:r>
              <a:rPr lang="es-CR" sz="2400" b="1" dirty="0" smtClean="0">
                <a:solidFill>
                  <a:schemeClr val="hlink"/>
                </a:solidFill>
                <a:effectLst>
                  <a:outerShdw blurRad="38100" dist="38100" dir="2700000" algn="tl">
                    <a:srgbClr val="000000"/>
                  </a:outerShdw>
                </a:effectLst>
              </a:rPr>
              <a:t>dilema moral en que nos </a:t>
            </a:r>
            <a:r>
              <a:rPr lang="es-CR" sz="2400" b="1" dirty="0" smtClean="0">
                <a:solidFill>
                  <a:schemeClr val="hlink"/>
                </a:solidFill>
                <a:effectLst>
                  <a:outerShdw blurRad="38100" dist="38100" dir="2700000" algn="tl">
                    <a:srgbClr val="000000"/>
                  </a:outerShdw>
                </a:effectLst>
              </a:rPr>
              <a:t>encontramos</a:t>
            </a:r>
          </a:p>
          <a:p>
            <a:pPr>
              <a:buFontTx/>
              <a:buAutoNum type="arabicPeriod"/>
              <a:defRPr/>
            </a:pPr>
            <a:endParaRPr lang="es-CR" sz="2400" b="1" dirty="0" smtClean="0">
              <a:solidFill>
                <a:schemeClr val="hlink"/>
              </a:solidFill>
              <a:effectLst>
                <a:outerShdw blurRad="38100" dist="38100" dir="2700000" algn="tl">
                  <a:srgbClr val="000000"/>
                </a:outerShdw>
              </a:effectLst>
            </a:endParaRPr>
          </a:p>
          <a:p>
            <a:pPr>
              <a:buFontTx/>
              <a:buAutoNum type="arabicPeriod"/>
              <a:defRPr/>
            </a:pPr>
            <a:r>
              <a:rPr lang="es-CR" sz="2400" b="1" dirty="0" smtClean="0">
                <a:solidFill>
                  <a:schemeClr val="hlink"/>
                </a:solidFill>
                <a:effectLst>
                  <a:outerShdw blurRad="38100" dist="38100" dir="2700000" algn="tl">
                    <a:srgbClr val="000000"/>
                  </a:outerShdw>
                </a:effectLst>
              </a:rPr>
              <a:t>Un cambio de mentalidad necesario</a:t>
            </a:r>
          </a:p>
          <a:p>
            <a:pPr>
              <a:buFontTx/>
              <a:buAutoNum type="arabicPeriod"/>
              <a:defRPr/>
            </a:pPr>
            <a:endParaRPr lang="es-CR" sz="2400" b="1" dirty="0" smtClean="0">
              <a:solidFill>
                <a:schemeClr val="hlink"/>
              </a:solidFill>
              <a:effectLst>
                <a:outerShdw blurRad="38100" dist="38100" dir="2700000" algn="tl">
                  <a:srgbClr val="000000"/>
                </a:outerShdw>
              </a:effectLst>
            </a:endParaRPr>
          </a:p>
          <a:p>
            <a:pPr>
              <a:buFontTx/>
              <a:buAutoNum type="arabicPeriod"/>
              <a:defRPr/>
            </a:pPr>
            <a:r>
              <a:rPr lang="es-CR" sz="2400" b="1" dirty="0" smtClean="0">
                <a:solidFill>
                  <a:schemeClr val="hlink"/>
                </a:solidFill>
                <a:effectLst>
                  <a:outerShdw blurRad="38100" dist="38100" dir="2700000" algn="tl">
                    <a:srgbClr val="000000"/>
                  </a:outerShdw>
                </a:effectLst>
              </a:rPr>
              <a:t>Necesidad </a:t>
            </a:r>
            <a:r>
              <a:rPr lang="es-CR" sz="2400" b="1" dirty="0" smtClean="0">
                <a:solidFill>
                  <a:schemeClr val="hlink"/>
                </a:solidFill>
                <a:effectLst>
                  <a:outerShdw blurRad="38100" dist="38100" dir="2700000" algn="tl">
                    <a:srgbClr val="000000"/>
                  </a:outerShdw>
                </a:effectLst>
              </a:rPr>
              <a:t>de un liderazgo </a:t>
            </a:r>
            <a:r>
              <a:rPr lang="es-CR" sz="2400" b="1" dirty="0" smtClean="0">
                <a:solidFill>
                  <a:schemeClr val="hlink"/>
                </a:solidFill>
                <a:effectLst>
                  <a:outerShdw blurRad="38100" dist="38100" dir="2700000" algn="tl">
                    <a:srgbClr val="000000"/>
                  </a:outerShdw>
                </a:effectLst>
              </a:rPr>
              <a:t>moral y ambiental </a:t>
            </a:r>
            <a:r>
              <a:rPr lang="es-CR" sz="2400" b="1" dirty="0" smtClean="0">
                <a:solidFill>
                  <a:schemeClr val="hlink"/>
                </a:solidFill>
                <a:effectLst>
                  <a:outerShdw blurRad="38100" dist="38100" dir="2700000" algn="tl">
                    <a:srgbClr val="000000"/>
                  </a:outerShdw>
                </a:effectLst>
              </a:rPr>
              <a:t>para lograr soluciones </a:t>
            </a:r>
            <a:r>
              <a:rPr lang="es-CR" sz="2400" b="1" dirty="0" smtClean="0">
                <a:solidFill>
                  <a:schemeClr val="hlink"/>
                </a:solidFill>
                <a:effectLst>
                  <a:outerShdw blurRad="38100" dist="38100" dir="2700000" algn="tl">
                    <a:srgbClr val="000000"/>
                  </a:outerShdw>
                </a:effectLst>
              </a:rPr>
              <a:t>sostenibles</a:t>
            </a:r>
            <a:endParaRPr lang="es-CR" sz="2400" b="1" dirty="0" smtClean="0">
              <a:solidFill>
                <a:schemeClr val="hlink"/>
              </a:solidFill>
              <a:effectLst>
                <a:outerShdw blurRad="38100" dist="38100" dir="2700000" algn="tl">
                  <a:srgbClr val="000000"/>
                </a:outerShdw>
              </a:effectLst>
            </a:endParaRPr>
          </a:p>
          <a:p>
            <a:pPr>
              <a:defRPr/>
            </a:pPr>
            <a:endParaRPr lang="en-US" sz="2000" b="1" dirty="0" smtClean="0">
              <a:solidFill>
                <a:schemeClr val="hlink"/>
              </a:solidFill>
              <a:effectLst>
                <a:outerShdw blurRad="38100" dist="38100" dir="2700000" algn="tl">
                  <a:srgbClr val="000000"/>
                </a:outerShdw>
              </a:effectLs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45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4"/>
          <p:cNvSpPr>
            <a:spLocks noGrp="1"/>
          </p:cNvSpPr>
          <p:nvPr>
            <p:ph type="ftr" sz="quarter" idx="11"/>
          </p:nvPr>
        </p:nvSpPr>
        <p:spPr/>
        <p:txBody>
          <a:bodyPr/>
          <a:lstStyle/>
          <a:p>
            <a:pPr>
              <a:defRPr/>
            </a:pPr>
            <a:r>
              <a:rPr lang="en-US"/>
              <a:t>Dumani</a:t>
            </a:r>
          </a:p>
        </p:txBody>
      </p:sp>
      <p:sp>
        <p:nvSpPr>
          <p:cNvPr id="5" name="Marcador de número de diapositiva 5"/>
          <p:cNvSpPr>
            <a:spLocks noGrp="1"/>
          </p:cNvSpPr>
          <p:nvPr>
            <p:ph type="sldNum" sz="quarter" idx="12"/>
          </p:nvPr>
        </p:nvSpPr>
        <p:spPr/>
        <p:txBody>
          <a:bodyPr/>
          <a:lstStyle/>
          <a:p>
            <a:pPr>
              <a:defRPr/>
            </a:pPr>
            <a:fld id="{EAE16899-F296-4B49-839C-C94E39DD8D14}" type="slidenum">
              <a:rPr lang="en-US"/>
              <a:pPr>
                <a:defRPr/>
              </a:pPr>
              <a:t>4</a:t>
            </a:fld>
            <a:endParaRPr lang="en-US"/>
          </a:p>
        </p:txBody>
      </p:sp>
      <p:sp>
        <p:nvSpPr>
          <p:cNvPr id="33794" name="Rectangle 2"/>
          <p:cNvSpPr>
            <a:spLocks noGrp="1" noChangeArrowheads="1"/>
          </p:cNvSpPr>
          <p:nvPr>
            <p:ph type="title"/>
          </p:nvPr>
        </p:nvSpPr>
        <p:spPr/>
        <p:txBody>
          <a:bodyPr/>
          <a:lstStyle/>
          <a:p>
            <a:pPr eaLnBrk="1" hangingPunct="1">
              <a:defRPr/>
            </a:pPr>
            <a:r>
              <a:rPr lang="es-CR" b="1" smtClean="0"/>
              <a:t>1. Crisis Actual</a:t>
            </a:r>
            <a:endParaRPr lang="en-US" b="1" smtClean="0"/>
          </a:p>
        </p:txBody>
      </p:sp>
      <p:sp>
        <p:nvSpPr>
          <p:cNvPr id="33795" name="Rectangle 3"/>
          <p:cNvSpPr>
            <a:spLocks noGrp="1" noChangeArrowheads="1"/>
          </p:cNvSpPr>
          <p:nvPr>
            <p:ph type="body" idx="1"/>
          </p:nvPr>
        </p:nvSpPr>
        <p:spPr>
          <a:xfrm>
            <a:off x="457200" y="1295399"/>
            <a:ext cx="8229600" cy="5426075"/>
          </a:xfrm>
        </p:spPr>
        <p:txBody>
          <a:bodyPr/>
          <a:lstStyle/>
          <a:p>
            <a:pPr eaLnBrk="1" hangingPunct="1">
              <a:lnSpc>
                <a:spcPct val="90000"/>
              </a:lnSpc>
              <a:defRPr/>
            </a:pPr>
            <a:r>
              <a:rPr lang="es-CR" b="1" dirty="0" smtClean="0">
                <a:solidFill>
                  <a:srgbClr val="FFFF66"/>
                </a:solidFill>
              </a:rPr>
              <a:t>¿Cuáles son algunas características de la Crisis de </a:t>
            </a:r>
            <a:r>
              <a:rPr lang="es-CR" b="1" dirty="0" smtClean="0">
                <a:solidFill>
                  <a:srgbClr val="FFFF66"/>
                </a:solidFill>
              </a:rPr>
              <a:t>nuestro tiempo?</a:t>
            </a:r>
            <a:endParaRPr lang="es-CR" b="1" dirty="0" smtClean="0">
              <a:solidFill>
                <a:srgbClr val="FFFF66"/>
              </a:solidFill>
            </a:endParaRPr>
          </a:p>
          <a:p>
            <a:pPr eaLnBrk="1" hangingPunct="1">
              <a:lnSpc>
                <a:spcPct val="90000"/>
              </a:lnSpc>
              <a:defRPr/>
            </a:pPr>
            <a:endParaRPr lang="es-MX" sz="2000" b="1" dirty="0" smtClean="0">
              <a:solidFill>
                <a:srgbClr val="FFFF66"/>
              </a:solidFill>
            </a:endParaRPr>
          </a:p>
          <a:p>
            <a:pPr lvl="2" eaLnBrk="1" hangingPunct="1">
              <a:lnSpc>
                <a:spcPct val="90000"/>
              </a:lnSpc>
              <a:buFontTx/>
              <a:buNone/>
              <a:defRPr/>
            </a:pPr>
            <a:r>
              <a:rPr lang="es-MX" b="1" dirty="0" smtClean="0">
                <a:solidFill>
                  <a:srgbClr val="FFFF99"/>
                </a:solidFill>
              </a:rPr>
              <a:t>EFECTOS</a:t>
            </a:r>
          </a:p>
          <a:p>
            <a:pPr lvl="2" eaLnBrk="1" hangingPunct="1">
              <a:lnSpc>
                <a:spcPct val="90000"/>
              </a:lnSpc>
              <a:defRPr/>
            </a:pPr>
            <a:r>
              <a:rPr lang="es-MX" sz="2200" b="1" dirty="0" smtClean="0"/>
              <a:t>Extrema disparidad social.</a:t>
            </a:r>
          </a:p>
          <a:p>
            <a:pPr lvl="2" eaLnBrk="1" hangingPunct="1">
              <a:lnSpc>
                <a:spcPct val="90000"/>
              </a:lnSpc>
              <a:defRPr/>
            </a:pPr>
            <a:r>
              <a:rPr lang="es-MX" sz="2200" b="1" dirty="0" smtClean="0"/>
              <a:t>Niveles de Pobreza exagerada.</a:t>
            </a:r>
          </a:p>
          <a:p>
            <a:pPr lvl="2" eaLnBrk="1" hangingPunct="1">
              <a:lnSpc>
                <a:spcPct val="90000"/>
              </a:lnSpc>
              <a:defRPr/>
            </a:pPr>
            <a:r>
              <a:rPr lang="es-MX" sz="2200" b="1" dirty="0" smtClean="0"/>
              <a:t>Condición alarmantemente peligrosa del estado del </a:t>
            </a:r>
            <a:r>
              <a:rPr lang="es-MX" sz="2200" b="1" dirty="0" smtClean="0"/>
              <a:t>ambiente y del cambio climático</a:t>
            </a:r>
            <a:endParaRPr lang="es-MX" sz="2200" b="1" dirty="0" smtClean="0"/>
          </a:p>
          <a:p>
            <a:pPr lvl="2" eaLnBrk="1" hangingPunct="1">
              <a:lnSpc>
                <a:spcPct val="90000"/>
              </a:lnSpc>
              <a:defRPr/>
            </a:pPr>
            <a:r>
              <a:rPr lang="es-MX" sz="2200" b="1" dirty="0" smtClean="0"/>
              <a:t>Tendencias no sostenibles en el uso de los recursos </a:t>
            </a:r>
            <a:r>
              <a:rPr lang="es-MX" sz="2200" b="1" dirty="0" smtClean="0"/>
              <a:t>naturales</a:t>
            </a:r>
          </a:p>
          <a:p>
            <a:pPr lvl="2" eaLnBrk="1" hangingPunct="1">
              <a:lnSpc>
                <a:spcPct val="90000"/>
              </a:lnSpc>
              <a:defRPr/>
            </a:pPr>
            <a:r>
              <a:rPr lang="es-MX" sz="2200" b="1" dirty="0" smtClean="0"/>
              <a:t>Dependencia de fuentes no renovables de energía</a:t>
            </a:r>
            <a:endParaRPr lang="es-MX" sz="2200" b="1" dirty="0" smtClean="0"/>
          </a:p>
          <a:p>
            <a:pPr lvl="2" eaLnBrk="1" hangingPunct="1">
              <a:lnSpc>
                <a:spcPct val="90000"/>
              </a:lnSpc>
              <a:defRPr/>
            </a:pPr>
            <a:r>
              <a:rPr lang="es-MX" sz="2200" b="1" dirty="0" smtClean="0"/>
              <a:t>Inestabilidad de las estructuras sociales por falta de unidad y entendimiento.</a:t>
            </a:r>
          </a:p>
          <a:p>
            <a:pPr lvl="2" eaLnBrk="1" hangingPunct="1">
              <a:lnSpc>
                <a:spcPct val="90000"/>
              </a:lnSpc>
              <a:defRPr/>
            </a:pPr>
            <a:endParaRPr lang="es-MX" b="1" dirty="0" smtClean="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617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anim calcmode="lin" valueType="num">
                                      <p:cBhvr additive="base">
                                        <p:cTn id="11"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379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3795">
                                            <p:txEl>
                                              <p:pRg st="3" end="3"/>
                                            </p:txEl>
                                          </p:spTgt>
                                        </p:tgtEl>
                                        <p:attrNameLst>
                                          <p:attrName>style.visibility</p:attrName>
                                        </p:attrNameLst>
                                      </p:cBhvr>
                                      <p:to>
                                        <p:strVal val="visible"/>
                                      </p:to>
                                    </p:set>
                                    <p:anim calcmode="lin" valueType="num">
                                      <p:cBhvr additive="base">
                                        <p:cTn id="15"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3795">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795">
                                            <p:txEl>
                                              <p:pRg st="4" end="4"/>
                                            </p:txEl>
                                          </p:spTgt>
                                        </p:tgtEl>
                                        <p:attrNameLst>
                                          <p:attrName>style.visibility</p:attrName>
                                        </p:attrNameLst>
                                      </p:cBhvr>
                                      <p:to>
                                        <p:strVal val="visible"/>
                                      </p:to>
                                    </p:set>
                                    <p:anim calcmode="lin" valueType="num">
                                      <p:cBhvr additive="base">
                                        <p:cTn id="19"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3795">
                                            <p:txEl>
                                              <p:pRg st="5" end="5"/>
                                            </p:txEl>
                                          </p:spTgt>
                                        </p:tgtEl>
                                        <p:attrNameLst>
                                          <p:attrName>style.visibility</p:attrName>
                                        </p:attrNameLst>
                                      </p:cBhvr>
                                      <p:to>
                                        <p:strVal val="visible"/>
                                      </p:to>
                                    </p:set>
                                    <p:anim calcmode="lin" valueType="num">
                                      <p:cBhvr additive="base">
                                        <p:cTn id="23" dur="5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3795">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3795">
                                            <p:txEl>
                                              <p:pRg st="6" end="6"/>
                                            </p:txEl>
                                          </p:spTgt>
                                        </p:tgtEl>
                                        <p:attrNameLst>
                                          <p:attrName>style.visibility</p:attrName>
                                        </p:attrNameLst>
                                      </p:cBhvr>
                                      <p:to>
                                        <p:strVal val="visible"/>
                                      </p:to>
                                    </p:set>
                                    <p:anim calcmode="lin" valueType="num">
                                      <p:cBhvr additive="base">
                                        <p:cTn id="27" dur="500" fill="hold"/>
                                        <p:tgtEl>
                                          <p:spTgt spid="33795">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3795">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3795">
                                            <p:txEl>
                                              <p:pRg st="7" end="7"/>
                                            </p:txEl>
                                          </p:spTgt>
                                        </p:tgtEl>
                                        <p:attrNameLst>
                                          <p:attrName>style.visibility</p:attrName>
                                        </p:attrNameLst>
                                      </p:cBhvr>
                                      <p:to>
                                        <p:strVal val="visible"/>
                                      </p:to>
                                    </p:set>
                                    <p:anim calcmode="lin" valueType="num">
                                      <p:cBhvr additive="base">
                                        <p:cTn id="31" dur="500" fill="hold"/>
                                        <p:tgtEl>
                                          <p:spTgt spid="33795">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5">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3795">
                                            <p:txEl>
                                              <p:pRg st="8" end="8"/>
                                            </p:txEl>
                                          </p:spTgt>
                                        </p:tgtEl>
                                        <p:attrNameLst>
                                          <p:attrName>style.visibility</p:attrName>
                                        </p:attrNameLst>
                                      </p:cBhvr>
                                      <p:to>
                                        <p:strVal val="visible"/>
                                      </p:to>
                                    </p:set>
                                    <p:anim calcmode="lin" valueType="num">
                                      <p:cBhvr additive="base">
                                        <p:cTn id="35" dur="500" fill="hold"/>
                                        <p:tgtEl>
                                          <p:spTgt spid="33795">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379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99"/>
        </a:solidFill>
        <a:effectLst/>
      </p:bgPr>
    </p:bg>
    <p:spTree>
      <p:nvGrpSpPr>
        <p:cNvPr id="1" name=""/>
        <p:cNvGrpSpPr/>
        <p:nvPr/>
      </p:nvGrpSpPr>
      <p:grpSpPr>
        <a:xfrm>
          <a:off x="0" y="0"/>
          <a:ext cx="0" cy="0"/>
          <a:chOff x="0" y="0"/>
          <a:chExt cx="0" cy="0"/>
        </a:xfrm>
      </p:grpSpPr>
      <p:sp>
        <p:nvSpPr>
          <p:cNvPr id="110594" name="AutoShape 2"/>
          <p:cNvSpPr>
            <a:spLocks noChangeArrowheads="1"/>
          </p:cNvSpPr>
          <p:nvPr/>
        </p:nvSpPr>
        <p:spPr bwMode="auto">
          <a:xfrm>
            <a:off x="2819400" y="1752600"/>
            <a:ext cx="3429000" cy="2057400"/>
          </a:xfrm>
          <a:prstGeom prst="leftRightArrowCallout">
            <a:avLst>
              <a:gd name="adj1" fmla="val 10296"/>
              <a:gd name="adj2" fmla="val 50000"/>
              <a:gd name="adj3" fmla="val 28410"/>
              <a:gd name="adj4" fmla="val 50000"/>
            </a:avLst>
          </a:prstGeom>
          <a:solidFill>
            <a:srgbClr val="0000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s-ES_tradnl" sz="2400">
                <a:latin typeface="Arial Black" panose="020B0A04020102020204" pitchFamily="34" charset="0"/>
              </a:rPr>
              <a:t>“</a:t>
            </a:r>
            <a:r>
              <a:rPr lang="es-ES_tradnl" sz="2400" b="1">
                <a:effectLst>
                  <a:outerShdw blurRad="38100" dist="38100" dir="2700000" algn="tl">
                    <a:srgbClr val="000000"/>
                  </a:outerShdw>
                </a:effectLst>
                <a:latin typeface="Maiandra GD" pitchFamily="34" charset="0"/>
              </a:rPr>
              <a:t>tensión</a:t>
            </a:r>
            <a:r>
              <a:rPr lang="es-ES_tradnl" sz="2400">
                <a:latin typeface="Arial Black" panose="020B0A04020102020204" pitchFamily="34" charset="0"/>
              </a:rPr>
              <a:t>”</a:t>
            </a:r>
            <a:endParaRPr lang="es-ES_tradnl" sz="2400">
              <a:latin typeface="Times New Roman" panose="02020603050405020304" pitchFamily="18" charset="0"/>
            </a:endParaRPr>
          </a:p>
        </p:txBody>
      </p:sp>
      <p:sp>
        <p:nvSpPr>
          <p:cNvPr id="110595" name="Text Box 3"/>
          <p:cNvSpPr txBox="1">
            <a:spLocks noChangeArrowheads="1"/>
          </p:cNvSpPr>
          <p:nvPr/>
        </p:nvSpPr>
        <p:spPr bwMode="auto">
          <a:xfrm>
            <a:off x="2125663" y="11430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s-ES_tradnl" sz="3200" b="1">
                <a:solidFill>
                  <a:srgbClr val="FF9900"/>
                </a:solidFill>
                <a:effectLst>
                  <a:outerShdw blurRad="38100" dist="38100" dir="2700000" algn="tl">
                    <a:srgbClr val="000000"/>
                  </a:outerShdw>
                </a:effectLst>
                <a:latin typeface="Maiandra GD" pitchFamily="34" charset="0"/>
              </a:rPr>
              <a:t>(Peligro / Oportunidad)</a:t>
            </a:r>
          </a:p>
        </p:txBody>
      </p:sp>
      <p:sp>
        <p:nvSpPr>
          <p:cNvPr id="110596" name="AutoShape 4"/>
          <p:cNvSpPr>
            <a:spLocks noChangeArrowheads="1"/>
          </p:cNvSpPr>
          <p:nvPr/>
        </p:nvSpPr>
        <p:spPr bwMode="auto">
          <a:xfrm>
            <a:off x="304800" y="1752600"/>
            <a:ext cx="2362200" cy="2209800"/>
          </a:xfrm>
          <a:prstGeom prst="wedgeRoundRectCallout">
            <a:avLst>
              <a:gd name="adj1" fmla="val 48454"/>
              <a:gd name="adj2" fmla="val -16884"/>
              <a:gd name="adj3" fmla="val 16667"/>
            </a:avLst>
          </a:prstGeom>
          <a:solidFill>
            <a:srgbClr val="99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s-ES_tradnl" sz="2400" b="1">
              <a:effectLst>
                <a:outerShdw blurRad="38100" dist="38100" dir="2700000" algn="tl">
                  <a:srgbClr val="000000"/>
                </a:outerShdw>
              </a:effectLst>
              <a:latin typeface="Maiandra GD" pitchFamily="34" charset="0"/>
            </a:endParaRPr>
          </a:p>
          <a:p>
            <a:pPr algn="ctr">
              <a:defRPr/>
            </a:pPr>
            <a:r>
              <a:rPr lang="es-ES_tradnl" sz="2400" b="1">
                <a:effectLst>
                  <a:outerShdw blurRad="38100" dist="38100" dir="2700000" algn="tl">
                    <a:srgbClr val="000000"/>
                  </a:outerShdw>
                </a:effectLst>
                <a:latin typeface="Maiandra GD" pitchFamily="34" charset="0"/>
              </a:rPr>
              <a:t>1.</a:t>
            </a:r>
          </a:p>
          <a:p>
            <a:pPr algn="ctr">
              <a:defRPr/>
            </a:pPr>
            <a:r>
              <a:rPr lang="es-ES_tradnl" sz="2400" b="1">
                <a:effectLst>
                  <a:outerShdw blurRad="38100" dist="38100" dir="2700000" algn="tl">
                    <a:srgbClr val="000000"/>
                  </a:outerShdw>
                </a:effectLst>
                <a:latin typeface="Maiandra GD" pitchFamily="34" charset="0"/>
              </a:rPr>
              <a:t>-Pasividad</a:t>
            </a:r>
          </a:p>
          <a:p>
            <a:pPr algn="ctr">
              <a:defRPr/>
            </a:pPr>
            <a:r>
              <a:rPr lang="es-ES_tradnl" sz="2400" b="1">
                <a:effectLst>
                  <a:outerShdw blurRad="38100" dist="38100" dir="2700000" algn="tl">
                    <a:srgbClr val="000000"/>
                  </a:outerShdw>
                </a:effectLst>
                <a:latin typeface="Maiandra GD" pitchFamily="34" charset="0"/>
              </a:rPr>
              <a:t>-Frustración</a:t>
            </a:r>
          </a:p>
          <a:p>
            <a:pPr algn="ctr">
              <a:defRPr/>
            </a:pPr>
            <a:r>
              <a:rPr lang="es-ES_tradnl" sz="2400" b="1">
                <a:effectLst>
                  <a:outerShdw blurRad="38100" dist="38100" dir="2700000" algn="tl">
                    <a:srgbClr val="000000"/>
                  </a:outerShdw>
                </a:effectLst>
                <a:latin typeface="Maiandra GD" pitchFamily="34" charset="0"/>
              </a:rPr>
              <a:t>-Depresión</a:t>
            </a:r>
          </a:p>
          <a:p>
            <a:pPr algn="ctr">
              <a:defRPr/>
            </a:pPr>
            <a:endParaRPr lang="es-ES_tradnl" sz="2400" b="1">
              <a:effectLst>
                <a:outerShdw blurRad="38100" dist="38100" dir="2700000" algn="tl">
                  <a:srgbClr val="000000"/>
                </a:outerShdw>
              </a:effectLst>
              <a:latin typeface="Maiandra GD" pitchFamily="34" charset="0"/>
            </a:endParaRPr>
          </a:p>
        </p:txBody>
      </p:sp>
      <p:sp>
        <p:nvSpPr>
          <p:cNvPr id="110597" name="Text Box 5"/>
          <p:cNvSpPr txBox="1">
            <a:spLocks noChangeArrowheads="1"/>
          </p:cNvSpPr>
          <p:nvPr/>
        </p:nvSpPr>
        <p:spPr bwMode="auto">
          <a:xfrm>
            <a:off x="914400" y="5622925"/>
            <a:ext cx="75438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s-ES_tradnl" sz="2000" b="1">
                <a:solidFill>
                  <a:srgbClr val="CC99FF"/>
                </a:solidFill>
                <a:effectLst>
                  <a:outerShdw blurRad="38100" dist="38100" dir="2700000" algn="tl">
                    <a:srgbClr val="000000"/>
                  </a:outerShdw>
                </a:effectLst>
                <a:latin typeface="Maiandra GD" pitchFamily="34" charset="0"/>
              </a:rPr>
              <a:t>Cualidades necesarias:</a:t>
            </a:r>
          </a:p>
          <a:p>
            <a:pPr algn="ctr">
              <a:spcBef>
                <a:spcPct val="50000"/>
              </a:spcBef>
              <a:defRPr/>
            </a:pPr>
            <a:r>
              <a:rPr lang="es-ES_tradnl" sz="2000" b="1">
                <a:solidFill>
                  <a:srgbClr val="CC99FF"/>
                </a:solidFill>
                <a:effectLst>
                  <a:outerShdw blurRad="38100" dist="38100" dir="2700000" algn="tl">
                    <a:srgbClr val="000000"/>
                  </a:outerShdw>
                </a:effectLst>
                <a:latin typeface="Maiandra GD" pitchFamily="34" charset="0"/>
              </a:rPr>
              <a:t>humildad - desprendimiento - valor - justicia - amor</a:t>
            </a:r>
            <a:endParaRPr lang="es-ES_tradnl" sz="2400" b="1">
              <a:solidFill>
                <a:srgbClr val="CC99FF"/>
              </a:solidFill>
              <a:effectLst>
                <a:outerShdw blurRad="38100" dist="38100" dir="2700000" algn="tl">
                  <a:srgbClr val="000000"/>
                </a:outerShdw>
              </a:effectLst>
              <a:latin typeface="Maiandra GD" pitchFamily="34" charset="0"/>
            </a:endParaRPr>
          </a:p>
        </p:txBody>
      </p:sp>
      <p:sp>
        <p:nvSpPr>
          <p:cNvPr id="110598" name="AutoShape 6"/>
          <p:cNvSpPr>
            <a:spLocks noChangeArrowheads="1"/>
          </p:cNvSpPr>
          <p:nvPr/>
        </p:nvSpPr>
        <p:spPr bwMode="auto">
          <a:xfrm>
            <a:off x="6324600" y="1905000"/>
            <a:ext cx="2667000" cy="1828800"/>
          </a:xfrm>
          <a:prstGeom prst="wedgeRoundRectCallout">
            <a:avLst>
              <a:gd name="adj1" fmla="val 19880"/>
              <a:gd name="adj2" fmla="val 36806"/>
              <a:gd name="adj3" fmla="val 16667"/>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s-ES_tradnl" sz="2400" b="1">
                <a:effectLst>
                  <a:outerShdw blurRad="38100" dist="38100" dir="2700000" algn="tl">
                    <a:srgbClr val="000000"/>
                  </a:outerShdw>
                </a:effectLst>
                <a:latin typeface="Maiandra GD" pitchFamily="34" charset="0"/>
              </a:rPr>
              <a:t>3.</a:t>
            </a:r>
          </a:p>
          <a:p>
            <a:pPr algn="ctr">
              <a:defRPr/>
            </a:pPr>
            <a:r>
              <a:rPr lang="es-ES_tradnl" sz="2400" b="1">
                <a:effectLst>
                  <a:outerShdw blurRad="38100" dist="38100" dir="2700000" algn="tl">
                    <a:srgbClr val="000000"/>
                  </a:outerShdw>
                </a:effectLst>
                <a:latin typeface="Maiandra GD" pitchFamily="34" charset="0"/>
              </a:rPr>
              <a:t>-Cambio profundo</a:t>
            </a:r>
          </a:p>
          <a:p>
            <a:pPr algn="ctr">
              <a:defRPr/>
            </a:pPr>
            <a:r>
              <a:rPr lang="es-ES_tradnl" sz="2400" b="1">
                <a:effectLst>
                  <a:outerShdw blurRad="38100" dist="38100" dir="2700000" algn="tl">
                    <a:srgbClr val="000000"/>
                  </a:outerShdw>
                </a:effectLst>
                <a:latin typeface="Maiandra GD" pitchFamily="34" charset="0"/>
              </a:rPr>
              <a:t>-Transformación</a:t>
            </a:r>
          </a:p>
          <a:p>
            <a:pPr algn="ctr">
              <a:defRPr/>
            </a:pPr>
            <a:r>
              <a:rPr lang="es-ES_tradnl" sz="2400" b="1">
                <a:effectLst>
                  <a:outerShdw blurRad="38100" dist="38100" dir="2700000" algn="tl">
                    <a:srgbClr val="000000"/>
                  </a:outerShdw>
                </a:effectLst>
                <a:latin typeface="Maiandra GD" pitchFamily="34" charset="0"/>
              </a:rPr>
              <a:t>-Mejora</a:t>
            </a:r>
          </a:p>
        </p:txBody>
      </p:sp>
      <p:sp>
        <p:nvSpPr>
          <p:cNvPr id="110599" name="Text Box 7"/>
          <p:cNvSpPr txBox="1">
            <a:spLocks noChangeArrowheads="1"/>
          </p:cNvSpPr>
          <p:nvPr/>
        </p:nvSpPr>
        <p:spPr bwMode="auto">
          <a:xfrm>
            <a:off x="3581400" y="228600"/>
            <a:ext cx="18827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s-ES_tradnl" sz="5400" b="1">
                <a:solidFill>
                  <a:srgbClr val="FF9900"/>
                </a:solidFill>
                <a:effectLst>
                  <a:outerShdw blurRad="38100" dist="38100" dir="2700000" algn="tl">
                    <a:srgbClr val="000000"/>
                  </a:outerShdw>
                </a:effectLst>
                <a:latin typeface="Maiandra GD" pitchFamily="34" charset="0"/>
              </a:rPr>
              <a:t>Crisis</a:t>
            </a:r>
          </a:p>
        </p:txBody>
      </p:sp>
      <p:sp>
        <p:nvSpPr>
          <p:cNvPr id="110600" name="AutoShape 8"/>
          <p:cNvSpPr>
            <a:spLocks noChangeArrowheads="1"/>
          </p:cNvSpPr>
          <p:nvPr/>
        </p:nvSpPr>
        <p:spPr bwMode="auto">
          <a:xfrm>
            <a:off x="3352800" y="4114800"/>
            <a:ext cx="2209800" cy="1295400"/>
          </a:xfrm>
          <a:prstGeom prst="wedgeRoundRectCallout">
            <a:avLst>
              <a:gd name="adj1" fmla="val 11852"/>
              <a:gd name="adj2" fmla="val -50366"/>
              <a:gd name="adj3" fmla="val 16667"/>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s-ES_tradnl" sz="2400" b="1">
                <a:effectLst>
                  <a:outerShdw blurRad="38100" dist="38100" dir="2700000" algn="tl">
                    <a:srgbClr val="000000"/>
                  </a:outerShdw>
                </a:effectLst>
                <a:latin typeface="Maiandra GD" pitchFamily="34" charset="0"/>
              </a:rPr>
              <a:t>2.</a:t>
            </a:r>
          </a:p>
          <a:p>
            <a:pPr algn="ctr">
              <a:defRPr/>
            </a:pPr>
            <a:r>
              <a:rPr lang="es-ES_tradnl" sz="2400" b="1">
                <a:effectLst>
                  <a:outerShdw blurRad="38100" dist="38100" dir="2700000" algn="tl">
                    <a:srgbClr val="000000"/>
                  </a:outerShdw>
                </a:effectLst>
                <a:latin typeface="Maiandra GD" pitchFamily="34" charset="0"/>
              </a:rPr>
              <a:t>Seudo-cambio</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27748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110599"/>
                                        </p:tgtEl>
                                        <p:attrNameLst>
                                          <p:attrName>style.visibility</p:attrName>
                                        </p:attrNameLst>
                                      </p:cBhvr>
                                      <p:to>
                                        <p:strVal val="visible"/>
                                      </p:to>
                                    </p:set>
                                    <p:animEffect transition="in" filter="blinds(horizontal)">
                                      <p:cBhvr>
                                        <p:cTn id="11" dur="500"/>
                                        <p:tgtEl>
                                          <p:spTgt spid="11059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10594"/>
                                        </p:tgtEl>
                                        <p:attrNameLst>
                                          <p:attrName>style.visibility</p:attrName>
                                        </p:attrNameLst>
                                      </p:cBhvr>
                                      <p:to>
                                        <p:strVal val="visible"/>
                                      </p:to>
                                    </p:set>
                                    <p:animEffect transition="in" filter="blinds(horizontal)">
                                      <p:cBhvr>
                                        <p:cTn id="16" dur="500"/>
                                        <p:tgtEl>
                                          <p:spTgt spid="11059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0595"/>
                                        </p:tgtEl>
                                        <p:attrNameLst>
                                          <p:attrName>style.visibility</p:attrName>
                                        </p:attrNameLst>
                                      </p:cBhvr>
                                      <p:to>
                                        <p:strVal val="visible"/>
                                      </p:to>
                                    </p:set>
                                    <p:animEffect transition="in" filter="blinds(horizontal)">
                                      <p:cBhvr>
                                        <p:cTn id="21" dur="500"/>
                                        <p:tgtEl>
                                          <p:spTgt spid="11059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110596"/>
                                        </p:tgtEl>
                                        <p:attrNameLst>
                                          <p:attrName>style.visibility</p:attrName>
                                        </p:attrNameLst>
                                      </p:cBhvr>
                                      <p:to>
                                        <p:strVal val="visible"/>
                                      </p:to>
                                    </p:set>
                                    <p:animEffect transition="in" filter="diamond(in)">
                                      <p:cBhvr>
                                        <p:cTn id="26" dur="2000"/>
                                        <p:tgtEl>
                                          <p:spTgt spid="11059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0598"/>
                                        </p:tgtEl>
                                        <p:attrNameLst>
                                          <p:attrName>style.visibility</p:attrName>
                                        </p:attrNameLst>
                                      </p:cBhvr>
                                      <p:to>
                                        <p:strVal val="visible"/>
                                      </p:to>
                                    </p:set>
                                    <p:anim calcmode="lin" valueType="num">
                                      <p:cBhvr additive="base">
                                        <p:cTn id="31" dur="500" fill="hold"/>
                                        <p:tgtEl>
                                          <p:spTgt spid="110598"/>
                                        </p:tgtEl>
                                        <p:attrNameLst>
                                          <p:attrName>ppt_x</p:attrName>
                                        </p:attrNameLst>
                                      </p:cBhvr>
                                      <p:tavLst>
                                        <p:tav tm="0">
                                          <p:val>
                                            <p:strVal val="#ppt_x"/>
                                          </p:val>
                                        </p:tav>
                                        <p:tav tm="100000">
                                          <p:val>
                                            <p:strVal val="#ppt_x"/>
                                          </p:val>
                                        </p:tav>
                                      </p:tavLst>
                                    </p:anim>
                                    <p:anim calcmode="lin" valueType="num">
                                      <p:cBhvr additive="base">
                                        <p:cTn id="32" dur="500" fill="hold"/>
                                        <p:tgtEl>
                                          <p:spTgt spid="110598"/>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10600"/>
                                        </p:tgtEl>
                                        <p:attrNameLst>
                                          <p:attrName>style.visibility</p:attrName>
                                        </p:attrNameLst>
                                      </p:cBhvr>
                                      <p:to>
                                        <p:strVal val="visible"/>
                                      </p:to>
                                    </p:set>
                                    <p:animEffect transition="in" filter="diamond(in)">
                                      <p:cBhvr>
                                        <p:cTn id="37" dur="2000"/>
                                        <p:tgtEl>
                                          <p:spTgt spid="11060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0597"/>
                                        </p:tgtEl>
                                        <p:attrNameLst>
                                          <p:attrName>style.visibility</p:attrName>
                                        </p:attrNameLst>
                                      </p:cBhvr>
                                      <p:to>
                                        <p:strVal val="visible"/>
                                      </p:to>
                                    </p:set>
                                    <p:anim calcmode="lin" valueType="num">
                                      <p:cBhvr additive="base">
                                        <p:cTn id="42" dur="500" fill="hold"/>
                                        <p:tgtEl>
                                          <p:spTgt spid="110597"/>
                                        </p:tgtEl>
                                        <p:attrNameLst>
                                          <p:attrName>ppt_x</p:attrName>
                                        </p:attrNameLst>
                                      </p:cBhvr>
                                      <p:tavLst>
                                        <p:tav tm="0">
                                          <p:val>
                                            <p:strVal val="#ppt_x"/>
                                          </p:val>
                                        </p:tav>
                                        <p:tav tm="100000">
                                          <p:val>
                                            <p:strVal val="#ppt_x"/>
                                          </p:val>
                                        </p:tav>
                                      </p:tavLst>
                                    </p:anim>
                                    <p:anim calcmode="lin" valueType="num">
                                      <p:cBhvr additive="base">
                                        <p:cTn id="43" dur="500" fill="hold"/>
                                        <p:tgtEl>
                                          <p:spTgt spid="1105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4" fill="hold" display="0">
                  <p:stCondLst>
                    <p:cond delay="indefinite"/>
                  </p:stCondLst>
                  <p:endCondLst>
                    <p:cond evt="onStopAudio" delay="0">
                      <p:tgtEl>
                        <p:sldTgt/>
                      </p:tgtEl>
                    </p:cond>
                  </p:endCondLst>
                </p:cTn>
                <p:tgtEl>
                  <p:spTgt spid="4"/>
                </p:tgtEl>
              </p:cMediaNode>
            </p:audio>
          </p:childTnLst>
        </p:cTn>
      </p:par>
    </p:tnLst>
    <p:bldLst>
      <p:bldP spid="110594" grpId="0" animBg="1"/>
      <p:bldP spid="110595" grpId="0"/>
      <p:bldP spid="110596" grpId="0" animBg="1"/>
      <p:bldP spid="110597" grpId="0"/>
      <p:bldP spid="110598" grpId="0" animBg="1"/>
      <p:bldP spid="110599" grpId="0"/>
      <p:bldP spid="11060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4"/>
          <p:cNvSpPr>
            <a:spLocks noGrp="1"/>
          </p:cNvSpPr>
          <p:nvPr>
            <p:ph type="ftr" sz="quarter" idx="11"/>
          </p:nvPr>
        </p:nvSpPr>
        <p:spPr/>
        <p:txBody>
          <a:bodyPr/>
          <a:lstStyle/>
          <a:p>
            <a:pPr>
              <a:defRPr/>
            </a:pPr>
            <a:r>
              <a:rPr lang="en-US"/>
              <a:t>Dumani</a:t>
            </a:r>
          </a:p>
        </p:txBody>
      </p:sp>
      <p:sp>
        <p:nvSpPr>
          <p:cNvPr id="5" name="Marcador de número de diapositiva 5"/>
          <p:cNvSpPr>
            <a:spLocks noGrp="1"/>
          </p:cNvSpPr>
          <p:nvPr>
            <p:ph type="sldNum" sz="quarter" idx="12"/>
          </p:nvPr>
        </p:nvSpPr>
        <p:spPr/>
        <p:txBody>
          <a:bodyPr/>
          <a:lstStyle/>
          <a:p>
            <a:pPr>
              <a:defRPr/>
            </a:pPr>
            <a:fld id="{1DF5065F-69E5-4B43-9EFD-515EDAC819EA}" type="slidenum">
              <a:rPr lang="en-US"/>
              <a:pPr>
                <a:defRPr/>
              </a:pPr>
              <a:t>6</a:t>
            </a:fld>
            <a:endParaRPr lang="en-US"/>
          </a:p>
        </p:txBody>
      </p:sp>
      <p:sp>
        <p:nvSpPr>
          <p:cNvPr id="34818" name="Rectangle 2"/>
          <p:cNvSpPr>
            <a:spLocks noGrp="1" noChangeArrowheads="1"/>
          </p:cNvSpPr>
          <p:nvPr>
            <p:ph type="title"/>
          </p:nvPr>
        </p:nvSpPr>
        <p:spPr/>
        <p:txBody>
          <a:bodyPr/>
          <a:lstStyle/>
          <a:p>
            <a:pPr eaLnBrk="1" hangingPunct="1">
              <a:defRPr/>
            </a:pPr>
            <a:r>
              <a:rPr lang="es-CR" b="1" smtClean="0"/>
              <a:t>2. Dilema Moral</a:t>
            </a:r>
            <a:endParaRPr lang="en-US" b="1" smtClean="0"/>
          </a:p>
        </p:txBody>
      </p:sp>
      <p:sp>
        <p:nvSpPr>
          <p:cNvPr id="34819" name="Rectangle 3"/>
          <p:cNvSpPr>
            <a:spLocks noGrp="1" noChangeArrowheads="1"/>
          </p:cNvSpPr>
          <p:nvPr>
            <p:ph type="body" idx="1"/>
          </p:nvPr>
        </p:nvSpPr>
        <p:spPr>
          <a:xfrm>
            <a:off x="457200" y="1371600"/>
            <a:ext cx="8229600" cy="5257800"/>
          </a:xfrm>
        </p:spPr>
        <p:txBody>
          <a:bodyPr/>
          <a:lstStyle/>
          <a:p>
            <a:pPr algn="ctr" eaLnBrk="1" hangingPunct="1">
              <a:lnSpc>
                <a:spcPct val="90000"/>
              </a:lnSpc>
              <a:buFont typeface="Wingdings" panose="05000000000000000000" pitchFamily="2" charset="2"/>
              <a:buNone/>
              <a:defRPr/>
            </a:pPr>
            <a:r>
              <a:rPr lang="es-CR" sz="2800" b="1" smtClean="0">
                <a:solidFill>
                  <a:srgbClr val="FFFF66"/>
                </a:solidFill>
              </a:rPr>
              <a:t>¿Quedar pasivo o actuar?</a:t>
            </a:r>
          </a:p>
          <a:p>
            <a:pPr algn="ctr" eaLnBrk="1" hangingPunct="1">
              <a:lnSpc>
                <a:spcPct val="90000"/>
              </a:lnSpc>
              <a:buFont typeface="Wingdings" panose="05000000000000000000" pitchFamily="2" charset="2"/>
              <a:buNone/>
              <a:defRPr/>
            </a:pPr>
            <a:endParaRPr lang="es-CR" sz="2800" b="1" smtClean="0">
              <a:solidFill>
                <a:srgbClr val="FFFF66"/>
              </a:solidFill>
            </a:endParaRPr>
          </a:p>
          <a:p>
            <a:pPr eaLnBrk="1" hangingPunct="1">
              <a:lnSpc>
                <a:spcPct val="90000"/>
              </a:lnSpc>
              <a:defRPr/>
            </a:pPr>
            <a:r>
              <a:rPr lang="es-CR" sz="2400" b="1" smtClean="0"/>
              <a:t>Concepto tradicional de una persona moral:</a:t>
            </a:r>
          </a:p>
          <a:p>
            <a:pPr lvl="1" eaLnBrk="1" hangingPunct="1">
              <a:lnSpc>
                <a:spcPct val="90000"/>
              </a:lnSpc>
              <a:defRPr/>
            </a:pPr>
            <a:r>
              <a:rPr lang="es-CR" sz="2000" b="1" smtClean="0"/>
              <a:t>Promueve una conducta pasiva de parte del individuo: la persona moral es un buen ciudadano</a:t>
            </a:r>
            <a:r>
              <a:rPr lang="en-US" sz="2000" b="1" smtClean="0"/>
              <a:t> </a:t>
            </a:r>
            <a:r>
              <a:rPr lang="es-CR" sz="2000" b="1" smtClean="0"/>
              <a:t>“alguien que no le hace daño a nadie”, “no se mete con nadie” </a:t>
            </a:r>
          </a:p>
          <a:p>
            <a:pPr lvl="1" eaLnBrk="1" hangingPunct="1">
              <a:lnSpc>
                <a:spcPct val="90000"/>
              </a:lnSpc>
              <a:defRPr/>
            </a:pPr>
            <a:r>
              <a:rPr lang="es-CR" sz="2000" b="1" smtClean="0"/>
              <a:t>Genera una persona que pasa desapercibida</a:t>
            </a:r>
          </a:p>
          <a:p>
            <a:pPr eaLnBrk="1" hangingPunct="1">
              <a:lnSpc>
                <a:spcPct val="90000"/>
              </a:lnSpc>
              <a:defRPr/>
            </a:pPr>
            <a:endParaRPr lang="es-CR" sz="2400" b="1" smtClean="0"/>
          </a:p>
          <a:p>
            <a:pPr eaLnBrk="1" hangingPunct="1">
              <a:lnSpc>
                <a:spcPct val="90000"/>
              </a:lnSpc>
              <a:defRPr/>
            </a:pPr>
            <a:r>
              <a:rPr lang="es-CR" sz="2400" b="1" smtClean="0"/>
              <a:t>Moralidad Activa:</a:t>
            </a:r>
          </a:p>
          <a:p>
            <a:pPr lvl="1" eaLnBrk="1" hangingPunct="1">
              <a:lnSpc>
                <a:spcPct val="90000"/>
              </a:lnSpc>
              <a:defRPr/>
            </a:pPr>
            <a:r>
              <a:rPr lang="es-CR" sz="2000" b="1" smtClean="0"/>
              <a:t>No seguir siendo observadores pasivos de los males que afligen a la sociedad. </a:t>
            </a:r>
          </a:p>
          <a:p>
            <a:pPr lvl="1" eaLnBrk="1" hangingPunct="1">
              <a:lnSpc>
                <a:spcPct val="90000"/>
              </a:lnSpc>
              <a:defRPr/>
            </a:pPr>
            <a:r>
              <a:rPr lang="es-CR" sz="2000" b="1" smtClean="0"/>
              <a:t>Un actor social, consciente y activo en el bienestar de su comunidad</a:t>
            </a:r>
          </a:p>
          <a:p>
            <a:pPr lvl="1" eaLnBrk="1" hangingPunct="1">
              <a:lnSpc>
                <a:spcPct val="90000"/>
              </a:lnSpc>
              <a:defRPr/>
            </a:pPr>
            <a:r>
              <a:rPr lang="es-CR" sz="2000" b="1" smtClean="0"/>
              <a:t>Un individuo comprometido con la transformación individual y colectiva</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p:transition advTm="1318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34819">
                                            <p:txEl>
                                              <p:pRg st="0" end="0"/>
                                            </p:txEl>
                                          </p:spTgt>
                                        </p:tgtEl>
                                        <p:attrNameLst>
                                          <p:attrName>style.visibility</p:attrName>
                                        </p:attrNameLst>
                                      </p:cBhvr>
                                      <p:to>
                                        <p:strVal val="visible"/>
                                      </p:to>
                                    </p:set>
                                    <p:animEffect transition="in" filter="checkerboard(across)">
                                      <p:cBhvr>
                                        <p:cTn id="11" dur="500"/>
                                        <p:tgtEl>
                                          <p:spTgt spid="34819">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4819">
                                            <p:txEl>
                                              <p:pRg st="2" end="2"/>
                                            </p:txEl>
                                          </p:spTgt>
                                        </p:tgtEl>
                                        <p:attrNameLst>
                                          <p:attrName>style.visibility</p:attrName>
                                        </p:attrNameLst>
                                      </p:cBhvr>
                                      <p:to>
                                        <p:strVal val="visible"/>
                                      </p:to>
                                    </p:set>
                                    <p:animEffect transition="in" filter="checkerboard(across)">
                                      <p:cBhvr>
                                        <p:cTn id="16" dur="500"/>
                                        <p:tgtEl>
                                          <p:spTgt spid="34819">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34819">
                                            <p:txEl>
                                              <p:pRg st="3" end="3"/>
                                            </p:txEl>
                                          </p:spTgt>
                                        </p:tgtEl>
                                        <p:attrNameLst>
                                          <p:attrName>style.visibility</p:attrName>
                                        </p:attrNameLst>
                                      </p:cBhvr>
                                      <p:to>
                                        <p:strVal val="visible"/>
                                      </p:to>
                                    </p:set>
                                    <p:animEffect transition="in" filter="checkerboard(across)">
                                      <p:cBhvr>
                                        <p:cTn id="21" dur="500"/>
                                        <p:tgtEl>
                                          <p:spTgt spid="34819">
                                            <p:txEl>
                                              <p:pRg st="3" end="3"/>
                                            </p:txEl>
                                          </p:spTgt>
                                        </p:tgtEl>
                                      </p:cBhvr>
                                    </p:animEffect>
                                  </p:childTnLst>
                                </p:cTn>
                              </p:par>
                            </p:childTnLst>
                          </p:cTn>
                        </p:par>
                        <p:par>
                          <p:cTn id="22" fill="hold" nodeType="afterGroup">
                            <p:stCondLst>
                              <p:cond delay="500"/>
                            </p:stCondLst>
                            <p:childTnLst>
                              <p:par>
                                <p:cTn id="23" presetID="5" presetClass="entr" presetSubtype="10" fill="hold" grpId="0" nodeType="afterEffect">
                                  <p:stCondLst>
                                    <p:cond delay="0"/>
                                  </p:stCondLst>
                                  <p:childTnLst>
                                    <p:set>
                                      <p:cBhvr>
                                        <p:cTn id="24" dur="1" fill="hold">
                                          <p:stCondLst>
                                            <p:cond delay="0"/>
                                          </p:stCondLst>
                                        </p:cTn>
                                        <p:tgtEl>
                                          <p:spTgt spid="34819">
                                            <p:txEl>
                                              <p:pRg st="4" end="4"/>
                                            </p:txEl>
                                          </p:spTgt>
                                        </p:tgtEl>
                                        <p:attrNameLst>
                                          <p:attrName>style.visibility</p:attrName>
                                        </p:attrNameLst>
                                      </p:cBhvr>
                                      <p:to>
                                        <p:strVal val="visible"/>
                                      </p:to>
                                    </p:set>
                                    <p:animEffect transition="in" filter="checkerboard(across)">
                                      <p:cBhvr>
                                        <p:cTn id="25" dur="500"/>
                                        <p:tgtEl>
                                          <p:spTgt spid="34819">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34819">
                                            <p:txEl>
                                              <p:pRg st="6" end="6"/>
                                            </p:txEl>
                                          </p:spTgt>
                                        </p:tgtEl>
                                        <p:attrNameLst>
                                          <p:attrName>style.visibility</p:attrName>
                                        </p:attrNameLst>
                                      </p:cBhvr>
                                      <p:to>
                                        <p:strVal val="visible"/>
                                      </p:to>
                                    </p:set>
                                    <p:animEffect transition="in" filter="checkerboard(across)">
                                      <p:cBhvr>
                                        <p:cTn id="30" dur="500"/>
                                        <p:tgtEl>
                                          <p:spTgt spid="34819">
                                            <p:txEl>
                                              <p:pRg st="6" end="6"/>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4819">
                                            <p:txEl>
                                              <p:pRg st="7" end="7"/>
                                            </p:txEl>
                                          </p:spTgt>
                                        </p:tgtEl>
                                        <p:attrNameLst>
                                          <p:attrName>style.visibility</p:attrName>
                                        </p:attrNameLst>
                                      </p:cBhvr>
                                      <p:to>
                                        <p:strVal val="visible"/>
                                      </p:to>
                                    </p:set>
                                    <p:animEffect transition="in" filter="checkerboard(across)">
                                      <p:cBhvr>
                                        <p:cTn id="35" dur="500"/>
                                        <p:tgtEl>
                                          <p:spTgt spid="34819">
                                            <p:txEl>
                                              <p:pRg st="7" end="7"/>
                                            </p:txEl>
                                          </p:spTgt>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34819">
                                            <p:txEl>
                                              <p:pRg st="8" end="8"/>
                                            </p:txEl>
                                          </p:spTgt>
                                        </p:tgtEl>
                                        <p:attrNameLst>
                                          <p:attrName>style.visibility</p:attrName>
                                        </p:attrNameLst>
                                      </p:cBhvr>
                                      <p:to>
                                        <p:strVal val="visible"/>
                                      </p:to>
                                    </p:set>
                                    <p:animEffect transition="in" filter="checkerboard(across)">
                                      <p:cBhvr>
                                        <p:cTn id="38" dur="500"/>
                                        <p:tgtEl>
                                          <p:spTgt spid="34819">
                                            <p:txEl>
                                              <p:pRg st="8" end="8"/>
                                            </p:txEl>
                                          </p:spTgt>
                                        </p:tgtEl>
                                      </p:cBhvr>
                                    </p:animEffect>
                                  </p:childTnLst>
                                </p:cTn>
                              </p:par>
                              <p:par>
                                <p:cTn id="39" presetID="5" presetClass="entr" presetSubtype="10" fill="hold" grpId="0" nodeType="withEffect">
                                  <p:stCondLst>
                                    <p:cond delay="0"/>
                                  </p:stCondLst>
                                  <p:childTnLst>
                                    <p:set>
                                      <p:cBhvr>
                                        <p:cTn id="40" dur="1" fill="hold">
                                          <p:stCondLst>
                                            <p:cond delay="0"/>
                                          </p:stCondLst>
                                        </p:cTn>
                                        <p:tgtEl>
                                          <p:spTgt spid="34819">
                                            <p:txEl>
                                              <p:pRg st="9" end="9"/>
                                            </p:txEl>
                                          </p:spTgt>
                                        </p:tgtEl>
                                        <p:attrNameLst>
                                          <p:attrName>style.visibility</p:attrName>
                                        </p:attrNameLst>
                                      </p:cBhvr>
                                      <p:to>
                                        <p:strVal val="visible"/>
                                      </p:to>
                                    </p:set>
                                    <p:animEffect transition="in" filter="checkerboard(across)">
                                      <p:cBhvr>
                                        <p:cTn id="41" dur="500"/>
                                        <p:tgtEl>
                                          <p:spTgt spid="3481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3"/>
                </p:tgtEl>
              </p:cMediaNode>
            </p:audio>
          </p:childTnLst>
        </p:cTn>
      </p:par>
    </p:tnLst>
    <p:bldLst>
      <p:bldP spid="3481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5"/>
          <p:cNvSpPr>
            <a:spLocks noGrp="1"/>
          </p:cNvSpPr>
          <p:nvPr>
            <p:ph type="ftr" sz="quarter" idx="11"/>
          </p:nvPr>
        </p:nvSpPr>
        <p:spPr/>
        <p:txBody>
          <a:bodyPr/>
          <a:lstStyle/>
          <a:p>
            <a:pPr>
              <a:defRPr/>
            </a:pPr>
            <a:r>
              <a:rPr lang="en-US"/>
              <a:t>Dumani</a:t>
            </a:r>
          </a:p>
        </p:txBody>
      </p:sp>
      <p:sp>
        <p:nvSpPr>
          <p:cNvPr id="6" name="Marcador de número de diapositiva 6"/>
          <p:cNvSpPr>
            <a:spLocks noGrp="1"/>
          </p:cNvSpPr>
          <p:nvPr>
            <p:ph type="sldNum" sz="quarter" idx="12"/>
          </p:nvPr>
        </p:nvSpPr>
        <p:spPr/>
        <p:txBody>
          <a:bodyPr/>
          <a:lstStyle/>
          <a:p>
            <a:pPr>
              <a:defRPr/>
            </a:pPr>
            <a:fld id="{7E7FA6AB-99AE-4E22-9D37-C49E855DF766}" type="slidenum">
              <a:rPr lang="en-US"/>
              <a:pPr>
                <a:defRPr/>
              </a:pPr>
              <a:t>7</a:t>
            </a:fld>
            <a:endParaRPr lang="en-US"/>
          </a:p>
        </p:txBody>
      </p:sp>
      <p:sp>
        <p:nvSpPr>
          <p:cNvPr id="182274" name="Rectangle 2"/>
          <p:cNvSpPr>
            <a:spLocks noGrp="1" noChangeArrowheads="1"/>
          </p:cNvSpPr>
          <p:nvPr>
            <p:ph type="title"/>
          </p:nvPr>
        </p:nvSpPr>
        <p:spPr/>
        <p:txBody>
          <a:bodyPr/>
          <a:lstStyle/>
          <a:p>
            <a:pPr eaLnBrk="1" hangingPunct="1">
              <a:defRPr/>
            </a:pPr>
            <a:r>
              <a:rPr lang="es-CR" sz="4000" b="1" dirty="0" smtClean="0">
                <a:solidFill>
                  <a:srgbClr val="FFFF99"/>
                </a:solidFill>
              </a:rPr>
              <a:t>Acción Moral</a:t>
            </a:r>
            <a:endParaRPr lang="en-US" sz="4000" b="1" dirty="0" smtClean="0">
              <a:solidFill>
                <a:srgbClr val="FFFF99"/>
              </a:solidFill>
            </a:endParaRPr>
          </a:p>
        </p:txBody>
      </p:sp>
      <p:sp>
        <p:nvSpPr>
          <p:cNvPr id="182275" name="Rectangle 3"/>
          <p:cNvSpPr>
            <a:spLocks noGrp="1" noChangeArrowheads="1"/>
          </p:cNvSpPr>
          <p:nvPr>
            <p:ph type="body" sz="half" idx="1"/>
          </p:nvPr>
        </p:nvSpPr>
        <p:spPr/>
        <p:txBody>
          <a:bodyPr/>
          <a:lstStyle/>
          <a:p>
            <a:pPr algn="ctr" eaLnBrk="1" hangingPunct="1">
              <a:lnSpc>
                <a:spcPct val="80000"/>
              </a:lnSpc>
              <a:buFont typeface="Wingdings" panose="05000000000000000000" pitchFamily="2" charset="2"/>
              <a:buNone/>
              <a:defRPr/>
            </a:pPr>
            <a:r>
              <a:rPr lang="es-CR" sz="2400" b="1" dirty="0" smtClean="0">
                <a:solidFill>
                  <a:srgbClr val="FFFF99"/>
                </a:solidFill>
              </a:rPr>
              <a:t>TRADICIONAL</a:t>
            </a:r>
          </a:p>
          <a:p>
            <a:pPr eaLnBrk="1" hangingPunct="1">
              <a:lnSpc>
                <a:spcPct val="80000"/>
              </a:lnSpc>
              <a:buFont typeface="Wingdings" panose="05000000000000000000" pitchFamily="2" charset="2"/>
              <a:buNone/>
              <a:defRPr/>
            </a:pPr>
            <a:endParaRPr lang="es-CR" sz="1800" b="1" dirty="0" smtClean="0">
              <a:solidFill>
                <a:srgbClr val="FFFF99"/>
              </a:solidFill>
            </a:endParaRPr>
          </a:p>
          <a:p>
            <a:pPr eaLnBrk="1" hangingPunct="1">
              <a:lnSpc>
                <a:spcPct val="80000"/>
              </a:lnSpc>
              <a:buFont typeface="Wingdings" panose="05000000000000000000" pitchFamily="2" charset="2"/>
              <a:buNone/>
              <a:defRPr/>
            </a:pPr>
            <a:r>
              <a:rPr lang="es-CR" sz="1800" b="1" dirty="0" smtClean="0">
                <a:solidFill>
                  <a:srgbClr val="FFFF99"/>
                </a:solidFill>
              </a:rPr>
              <a:t>Moral</a:t>
            </a:r>
          </a:p>
          <a:p>
            <a:pPr eaLnBrk="1" hangingPunct="1">
              <a:lnSpc>
                <a:spcPct val="80000"/>
              </a:lnSpc>
              <a:defRPr/>
            </a:pPr>
            <a:r>
              <a:rPr lang="es-CR" sz="1800" dirty="0" smtClean="0"/>
              <a:t>“Perteneciente o relativo a las acciones o caracteres de las personas, desde el punto de vista de la bondad o la malicia.  Ciencia que trata del bien en general.” </a:t>
            </a:r>
            <a:r>
              <a:rPr lang="es-CR" sz="1400" b="1" dirty="0" smtClean="0"/>
              <a:t>Real Academia Española</a:t>
            </a:r>
          </a:p>
          <a:p>
            <a:pPr eaLnBrk="1" hangingPunct="1">
              <a:lnSpc>
                <a:spcPct val="80000"/>
              </a:lnSpc>
              <a:buFont typeface="Wingdings" panose="05000000000000000000" pitchFamily="2" charset="2"/>
              <a:buNone/>
              <a:defRPr/>
            </a:pPr>
            <a:endParaRPr lang="es-CR" sz="1800" dirty="0" smtClean="0"/>
          </a:p>
          <a:p>
            <a:pPr eaLnBrk="1" hangingPunct="1">
              <a:lnSpc>
                <a:spcPct val="80000"/>
              </a:lnSpc>
              <a:buFont typeface="Wingdings" panose="05000000000000000000" pitchFamily="2" charset="2"/>
              <a:buNone/>
              <a:defRPr/>
            </a:pPr>
            <a:r>
              <a:rPr lang="es-CR" sz="1800" b="1" dirty="0" smtClean="0">
                <a:solidFill>
                  <a:srgbClr val="FFFF99"/>
                </a:solidFill>
              </a:rPr>
              <a:t>Ética:</a:t>
            </a:r>
          </a:p>
          <a:p>
            <a:pPr eaLnBrk="1" hangingPunct="1">
              <a:lnSpc>
                <a:spcPct val="80000"/>
              </a:lnSpc>
              <a:defRPr/>
            </a:pPr>
            <a:r>
              <a:rPr lang="es-CR" sz="1800" dirty="0" smtClean="0"/>
              <a:t>“Parte de la filosofía que trata de la moral y de las obligaciones el hombre”.  “Conjunto de normas morales que rigen la conducta humana”. </a:t>
            </a:r>
            <a:r>
              <a:rPr lang="es-CR" sz="1400" b="1" dirty="0" smtClean="0"/>
              <a:t>Real Academia Española</a:t>
            </a:r>
            <a:endParaRPr lang="en-US" sz="1400" b="1" dirty="0" smtClean="0"/>
          </a:p>
          <a:p>
            <a:pPr eaLnBrk="1" hangingPunct="1">
              <a:lnSpc>
                <a:spcPct val="80000"/>
              </a:lnSpc>
              <a:defRPr/>
            </a:pPr>
            <a:endParaRPr lang="en-US" sz="1800" dirty="0" smtClean="0"/>
          </a:p>
        </p:txBody>
      </p:sp>
      <p:sp>
        <p:nvSpPr>
          <p:cNvPr id="182276" name="Rectangle 4"/>
          <p:cNvSpPr>
            <a:spLocks noGrp="1" noChangeArrowheads="1"/>
          </p:cNvSpPr>
          <p:nvPr>
            <p:ph type="body" sz="half" idx="2"/>
          </p:nvPr>
        </p:nvSpPr>
        <p:spPr/>
        <p:txBody>
          <a:bodyPr/>
          <a:lstStyle/>
          <a:p>
            <a:pPr algn="ctr" eaLnBrk="1" hangingPunct="1">
              <a:lnSpc>
                <a:spcPct val="80000"/>
              </a:lnSpc>
              <a:buFont typeface="Wingdings" panose="05000000000000000000" pitchFamily="2" charset="2"/>
              <a:buNone/>
              <a:defRPr/>
            </a:pPr>
            <a:r>
              <a:rPr lang="es-CR" sz="2400" b="1" dirty="0" smtClean="0">
                <a:solidFill>
                  <a:srgbClr val="FFFF99"/>
                </a:solidFill>
              </a:rPr>
              <a:t>ACTIVA</a:t>
            </a:r>
          </a:p>
          <a:p>
            <a:pPr eaLnBrk="1" hangingPunct="1">
              <a:lnSpc>
                <a:spcPct val="80000"/>
              </a:lnSpc>
              <a:defRPr/>
            </a:pPr>
            <a:endParaRPr lang="es-CR" sz="2000" b="1" dirty="0" smtClean="0"/>
          </a:p>
          <a:p>
            <a:pPr eaLnBrk="1" hangingPunct="1">
              <a:lnSpc>
                <a:spcPct val="80000"/>
              </a:lnSpc>
              <a:defRPr/>
            </a:pPr>
            <a:endParaRPr lang="es-CR" sz="2000" b="1" dirty="0" smtClean="0"/>
          </a:p>
          <a:p>
            <a:pPr eaLnBrk="1" hangingPunct="1">
              <a:lnSpc>
                <a:spcPct val="80000"/>
              </a:lnSpc>
              <a:defRPr/>
            </a:pPr>
            <a:r>
              <a:rPr lang="es-CR" sz="1800" b="1" dirty="0" smtClean="0"/>
              <a:t>Compromiso con la transformación individual.</a:t>
            </a:r>
          </a:p>
          <a:p>
            <a:pPr eaLnBrk="1" hangingPunct="1">
              <a:lnSpc>
                <a:spcPct val="80000"/>
              </a:lnSpc>
              <a:defRPr/>
            </a:pPr>
            <a:r>
              <a:rPr lang="es-CR" sz="1800" b="1" dirty="0" smtClean="0"/>
              <a:t>Compromiso con la transformación social y ambiental.</a:t>
            </a:r>
          </a:p>
          <a:p>
            <a:pPr eaLnBrk="1" hangingPunct="1">
              <a:lnSpc>
                <a:spcPct val="80000"/>
              </a:lnSpc>
              <a:defRPr/>
            </a:pPr>
            <a:r>
              <a:rPr lang="es-CR" sz="1800" b="1" dirty="0" smtClean="0"/>
              <a:t>Compromiso con el servicio a los demás.</a:t>
            </a:r>
          </a:p>
          <a:p>
            <a:pPr eaLnBrk="1" hangingPunct="1">
              <a:lnSpc>
                <a:spcPct val="80000"/>
              </a:lnSpc>
              <a:defRPr/>
            </a:pPr>
            <a:r>
              <a:rPr lang="es-CR" sz="1800" b="1" dirty="0" smtClean="0"/>
              <a:t>Responsabilidad de buscar y aplicar la verdad</a:t>
            </a:r>
          </a:p>
          <a:p>
            <a:pPr eaLnBrk="1" hangingPunct="1">
              <a:lnSpc>
                <a:spcPct val="80000"/>
              </a:lnSpc>
              <a:defRPr/>
            </a:pPr>
            <a:endParaRPr lang="en-US" sz="1800" b="1" dirty="0" smtClean="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13263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4"/>
          <p:cNvSpPr>
            <a:spLocks noGrp="1"/>
          </p:cNvSpPr>
          <p:nvPr>
            <p:ph type="ftr" sz="quarter" idx="11"/>
          </p:nvPr>
        </p:nvSpPr>
        <p:spPr/>
        <p:txBody>
          <a:bodyPr/>
          <a:lstStyle/>
          <a:p>
            <a:pPr>
              <a:defRPr/>
            </a:pPr>
            <a:r>
              <a:rPr lang="en-US"/>
              <a:t>Dumani</a:t>
            </a:r>
          </a:p>
        </p:txBody>
      </p:sp>
      <p:sp>
        <p:nvSpPr>
          <p:cNvPr id="5" name="Marcador de número de diapositiva 5"/>
          <p:cNvSpPr>
            <a:spLocks noGrp="1"/>
          </p:cNvSpPr>
          <p:nvPr>
            <p:ph type="sldNum" sz="quarter" idx="12"/>
          </p:nvPr>
        </p:nvSpPr>
        <p:spPr/>
        <p:txBody>
          <a:bodyPr/>
          <a:lstStyle/>
          <a:p>
            <a:pPr>
              <a:defRPr/>
            </a:pPr>
            <a:fld id="{3748B787-FA15-46EE-B03D-E918B5EAA47E}" type="slidenum">
              <a:rPr lang="en-US"/>
              <a:pPr>
                <a:defRPr/>
              </a:pPr>
              <a:t>8</a:t>
            </a:fld>
            <a:endParaRPr lang="en-US"/>
          </a:p>
        </p:txBody>
      </p:sp>
      <p:sp>
        <p:nvSpPr>
          <p:cNvPr id="101379" name="Rectangle 3"/>
          <p:cNvSpPr>
            <a:spLocks noGrp="1" noChangeArrowheads="1"/>
          </p:cNvSpPr>
          <p:nvPr>
            <p:ph type="body" idx="1"/>
          </p:nvPr>
        </p:nvSpPr>
        <p:spPr/>
        <p:txBody>
          <a:bodyPr/>
          <a:lstStyle/>
          <a:p>
            <a:pPr eaLnBrk="1" hangingPunct="1">
              <a:defRPr/>
            </a:pPr>
            <a:r>
              <a:rPr lang="es-CR" b="1" dirty="0" smtClean="0"/>
              <a:t>La crisis social y ambiental actual requieren de una moralidad activa para resolverla.</a:t>
            </a:r>
          </a:p>
          <a:p>
            <a:pPr eaLnBrk="1" hangingPunct="1">
              <a:defRPr/>
            </a:pPr>
            <a:endParaRPr lang="es-CR" dirty="0" smtClean="0"/>
          </a:p>
          <a:p>
            <a:pPr eaLnBrk="1" hangingPunct="1">
              <a:defRPr/>
            </a:pPr>
            <a:r>
              <a:rPr lang="es-CR" b="1" dirty="0" smtClean="0"/>
              <a:t>Es necesario cuestionar el “sentido común” </a:t>
            </a:r>
            <a:r>
              <a:rPr lang="es-CR" b="1" dirty="0" smtClean="0"/>
              <a:t>imperante </a:t>
            </a:r>
            <a:r>
              <a:rPr lang="es-CR" b="1" dirty="0" smtClean="0"/>
              <a:t>la “hegemonía</a:t>
            </a:r>
            <a:r>
              <a:rPr lang="es-CR" b="1" dirty="0" smtClean="0"/>
              <a:t>”</a:t>
            </a:r>
            <a:endParaRPr lang="en-US" b="1" dirty="0" smtClean="0"/>
          </a:p>
        </p:txBody>
      </p:sp>
      <p:sp>
        <p:nvSpPr>
          <p:cNvPr id="101380" name="Rectangle 4"/>
          <p:cNvSpPr>
            <a:spLocks noGrp="1" noChangeArrowheads="1"/>
          </p:cNvSpPr>
          <p:nvPr>
            <p:ph type="title"/>
          </p:nvPr>
        </p:nvSpPr>
        <p:spPr>
          <a:xfrm>
            <a:off x="457200" y="231775"/>
            <a:ext cx="8229600" cy="1139825"/>
          </a:xfrm>
        </p:spPr>
        <p:txBody>
          <a:bodyPr/>
          <a:lstStyle/>
          <a:p>
            <a:pPr eaLnBrk="1" hangingPunct="1">
              <a:defRPr/>
            </a:pPr>
            <a:r>
              <a:rPr lang="es-CR" b="1" dirty="0" smtClean="0"/>
              <a:t>2. Dilema Moral</a:t>
            </a:r>
            <a:endParaRPr lang="en-US" b="1"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964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R"/>
          </a:p>
        </p:txBody>
      </p:sp>
      <p:sp>
        <p:nvSpPr>
          <p:cNvPr id="3" name="Marcador de contenido 2"/>
          <p:cNvSpPr>
            <a:spLocks noGrp="1"/>
          </p:cNvSpPr>
          <p:nvPr>
            <p:ph idx="1"/>
          </p:nvPr>
        </p:nvSpPr>
        <p:spPr/>
        <p:txBody>
          <a:bodyPr/>
          <a:lstStyle/>
          <a:p>
            <a:r>
              <a:rPr lang="es-CR" sz="2400" dirty="0" smtClean="0"/>
              <a:t>Hegemonía según A. </a:t>
            </a:r>
            <a:r>
              <a:rPr lang="es-CR" sz="2400" dirty="0" err="1" smtClean="0"/>
              <a:t>Gramsci</a:t>
            </a:r>
            <a:r>
              <a:rPr lang="es-CR" sz="2400" dirty="0" smtClean="0"/>
              <a:t> </a:t>
            </a:r>
            <a:r>
              <a:rPr lang="es-CR" sz="2400" dirty="0" smtClean="0"/>
              <a:t>(1891-1937) </a:t>
            </a:r>
            <a:r>
              <a:rPr lang="es-CR" sz="2400" dirty="0" smtClean="0"/>
              <a:t>es: el sistema de valores, actitudes, creencias y moralidad que permea la sociedad en conjunto y que tiene el efecto de apoyar el status quo en las relaciones de poder. Es un principio organizador que esta difundido en todos los procesos de la vida diaria.  </a:t>
            </a:r>
          </a:p>
          <a:p>
            <a:endParaRPr lang="es-CR" sz="2400" dirty="0" smtClean="0"/>
          </a:p>
          <a:p>
            <a:r>
              <a:rPr lang="es-CR" sz="2400" dirty="0" smtClean="0"/>
              <a:t>Al grado que esta conciencia prevaleciente es internalizada por la población esta forma parte de el “sentido común”.  Así la filosofía, la cultura, la moralidad de las </a:t>
            </a:r>
            <a:r>
              <a:rPr lang="es-CR" sz="2400" dirty="0" smtClean="0"/>
              <a:t>grupos </a:t>
            </a:r>
            <a:r>
              <a:rPr lang="es-CR" sz="2400" dirty="0" smtClean="0"/>
              <a:t>que gobiernan aparecen como el orden natural de las cosas.</a:t>
            </a:r>
          </a:p>
          <a:p>
            <a:endParaRPr lang="es-CR" sz="2400" dirty="0"/>
          </a:p>
        </p:txBody>
      </p:sp>
      <p:sp>
        <p:nvSpPr>
          <p:cNvPr id="4" name="Marcador de pie de página 3"/>
          <p:cNvSpPr>
            <a:spLocks noGrp="1"/>
          </p:cNvSpPr>
          <p:nvPr>
            <p:ph type="ftr" sz="quarter" idx="11"/>
          </p:nvPr>
        </p:nvSpPr>
        <p:spPr/>
        <p:txBody>
          <a:bodyPr/>
          <a:lstStyle/>
          <a:p>
            <a:pPr>
              <a:defRPr/>
            </a:pPr>
            <a:r>
              <a:rPr lang="en-US" dirty="0" smtClean="0"/>
              <a:t>Dumani</a:t>
            </a:r>
            <a:endParaRPr lang="en-US" dirty="0"/>
          </a:p>
        </p:txBody>
      </p:sp>
      <p:sp>
        <p:nvSpPr>
          <p:cNvPr id="5" name="Marcador de número de diapositiva 4"/>
          <p:cNvSpPr>
            <a:spLocks noGrp="1"/>
          </p:cNvSpPr>
          <p:nvPr>
            <p:ph type="sldNum" sz="quarter" idx="12"/>
          </p:nvPr>
        </p:nvSpPr>
        <p:spPr/>
        <p:txBody>
          <a:bodyPr/>
          <a:lstStyle/>
          <a:p>
            <a:pPr>
              <a:defRPr/>
            </a:pPr>
            <a:fld id="{45B64D45-DECC-4BA3-B81B-3C8DB64F2358}" type="slidenum">
              <a:rPr lang="en-US" smtClean="0"/>
              <a:pPr>
                <a:defRPr/>
              </a:pPr>
              <a:t>9</a:t>
            </a:fld>
            <a:endParaRPr lang="en-US"/>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9320135"/>
      </p:ext>
    </p:extLst>
  </p:cSld>
  <p:clrMapOvr>
    <a:masterClrMapping/>
  </p:clrMapOvr>
  <mc:AlternateContent xmlns:mc="http://schemas.openxmlformats.org/markup-compatibility/2006">
    <mc:Choice xmlns:p14="http://schemas.microsoft.com/office/powerpoint/2010/main" Requires="p14">
      <p:transition spd="slow" p14:dur="2000" advTm="135508"/>
    </mc:Choice>
    <mc:Fallback>
      <p:transition spd="slow" advTm="135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2"/>
</p:tagLst>
</file>

<file path=ppt/tags/tag2.xml><?xml version="1.0" encoding="utf-8"?>
<p:tagLst xmlns:a="http://schemas.openxmlformats.org/drawingml/2006/main" xmlns:r="http://schemas.openxmlformats.org/officeDocument/2006/relationships" xmlns:p="http://schemas.openxmlformats.org/presentationml/2006/main">
  <p:tag name="TIMING" val="|2.6|61.2|14.5|41.1|34.2|34.3|15.7"/>
</p:tagLst>
</file>

<file path=ppt/tags/tag3.xml><?xml version="1.0" encoding="utf-8"?>
<p:tagLst xmlns:a="http://schemas.openxmlformats.org/drawingml/2006/main" xmlns:r="http://schemas.openxmlformats.org/officeDocument/2006/relationships" xmlns:p="http://schemas.openxmlformats.org/presentationml/2006/main">
  <p:tag name="TIMING" val="|11.4|22.5|3.1|34.9|5.3"/>
</p:tagLst>
</file>

<file path=ppt/tags/tag4.xml><?xml version="1.0" encoding="utf-8"?>
<p:tagLst xmlns:a="http://schemas.openxmlformats.org/drawingml/2006/main" xmlns:r="http://schemas.openxmlformats.org/officeDocument/2006/relationships" xmlns:p="http://schemas.openxmlformats.org/presentationml/2006/main">
  <p:tag name="TIMING" val="|5.3"/>
</p:tagLst>
</file>

<file path=ppt/tags/tag5.xml><?xml version="1.0" encoding="utf-8"?>
<p:tagLst xmlns:a="http://schemas.openxmlformats.org/drawingml/2006/main" xmlns:r="http://schemas.openxmlformats.org/officeDocument/2006/relationships" xmlns:p="http://schemas.openxmlformats.org/presentationml/2006/main">
  <p:tag name="TIMING" val="|30.7"/>
</p:tagLst>
</file>

<file path=ppt/tags/tag6.xml><?xml version="1.0" encoding="utf-8"?>
<p:tagLst xmlns:a="http://schemas.openxmlformats.org/drawingml/2006/main" xmlns:r="http://schemas.openxmlformats.org/officeDocument/2006/relationships" xmlns:p="http://schemas.openxmlformats.org/presentationml/2006/main">
  <p:tag name="TIMING" val="|58.8"/>
</p:tagLst>
</file>

<file path=ppt/tags/tag7.xml><?xml version="1.0" encoding="utf-8"?>
<p:tagLst xmlns:a="http://schemas.openxmlformats.org/drawingml/2006/main" xmlns:r="http://schemas.openxmlformats.org/officeDocument/2006/relationships" xmlns:p="http://schemas.openxmlformats.org/presentationml/2006/main">
  <p:tag name="TIMING" val="|29|13.1|3.4|3.7|2.9"/>
</p:tagLst>
</file>

<file path=ppt/tags/tag8.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 Fundes</Template>
  <TotalTime>7112</TotalTime>
  <Words>1196</Words>
  <Application>Microsoft Office PowerPoint</Application>
  <PresentationFormat>Presentación en pantalla (4:3)</PresentationFormat>
  <Paragraphs>187</Paragraphs>
  <Slides>18</Slides>
  <Notes>6</Notes>
  <HiddenSlides>0</HiddenSlides>
  <MMClips>18</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18</vt:i4>
      </vt:variant>
    </vt:vector>
  </HeadingPairs>
  <TitlesOfParts>
    <vt:vector size="26" baseType="lpstr">
      <vt:lpstr>Arial</vt:lpstr>
      <vt:lpstr>Arial Black</vt:lpstr>
      <vt:lpstr>Impact</vt:lpstr>
      <vt:lpstr>Maiandra GD</vt:lpstr>
      <vt:lpstr>Tahoma</vt:lpstr>
      <vt:lpstr>Times New Roman</vt:lpstr>
      <vt:lpstr>Wingdings</vt:lpstr>
      <vt:lpstr>Ripple</vt:lpstr>
      <vt:lpstr>Curso  LIDERAZGO AMBIENTAL</vt:lpstr>
      <vt:lpstr>Presentación de PowerPoint</vt:lpstr>
      <vt:lpstr>Presentación de PowerPoint</vt:lpstr>
      <vt:lpstr>1. Crisis Actual</vt:lpstr>
      <vt:lpstr>Presentación de PowerPoint</vt:lpstr>
      <vt:lpstr>2. Dilema Moral</vt:lpstr>
      <vt:lpstr>Acción Moral</vt:lpstr>
      <vt:lpstr>2. Dilema Moral</vt:lpstr>
      <vt:lpstr>Presentación de PowerPoint</vt:lpstr>
      <vt:lpstr>3. Cambio de Mentalidad</vt:lpstr>
      <vt:lpstr>Cambio de paradigma</vt:lpstr>
      <vt:lpstr>Nuevo Paradigma Ecológico F. Capra (1982)</vt:lpstr>
      <vt:lpstr>Nuevo Paradigma Ecológico  F. Capra (1982)</vt:lpstr>
      <vt:lpstr>4. Necesidad del Liderazgo</vt:lpstr>
      <vt:lpstr>Presentación de PowerPoint</vt:lpstr>
      <vt:lpstr>Presentación de PowerPoint</vt:lpstr>
      <vt:lpstr>Presentación de PowerPoint</vt:lpstr>
      <vt:lpstr>4. Necesidad del Liderazgo</vt:lpstr>
    </vt:vector>
  </TitlesOfParts>
  <Company>ACEM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CRISIS DE NUESTRA EPOCA</dc:title>
  <dc:creator>LUIS DUMANI</dc:creator>
  <cp:lastModifiedBy>Luis Dumani</cp:lastModifiedBy>
  <cp:revision>169</cp:revision>
  <dcterms:created xsi:type="dcterms:W3CDTF">2004-03-13T19:33:39Z</dcterms:created>
  <dcterms:modified xsi:type="dcterms:W3CDTF">2013-11-17T01:16:57Z</dcterms:modified>
</cp:coreProperties>
</file>