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8" r:id="rId3"/>
    <p:sldId id="273" r:id="rId4"/>
    <p:sldId id="267" r:id="rId5"/>
    <p:sldId id="258" r:id="rId6"/>
    <p:sldId id="259" r:id="rId7"/>
    <p:sldId id="292" r:id="rId8"/>
    <p:sldId id="293" r:id="rId9"/>
    <p:sldId id="260" r:id="rId10"/>
    <p:sldId id="261" r:id="rId11"/>
    <p:sldId id="262" r:id="rId12"/>
    <p:sldId id="263" r:id="rId13"/>
    <p:sldId id="294" r:id="rId14"/>
    <p:sldId id="274" r:id="rId15"/>
    <p:sldId id="279" r:id="rId16"/>
    <p:sldId id="280" r:id="rId17"/>
    <p:sldId id="281" r:id="rId18"/>
    <p:sldId id="290" r:id="rId19"/>
    <p:sldId id="291" r:id="rId20"/>
    <p:sldId id="295" r:id="rId21"/>
    <p:sldId id="275" r:id="rId22"/>
    <p:sldId id="282" r:id="rId23"/>
    <p:sldId id="285" r:id="rId24"/>
    <p:sldId id="286" r:id="rId25"/>
    <p:sldId id="297" r:id="rId26"/>
    <p:sldId id="276" r:id="rId27"/>
    <p:sldId id="283" r:id="rId28"/>
    <p:sldId id="288" r:id="rId29"/>
    <p:sldId id="289" r:id="rId30"/>
    <p:sldId id="296" r:id="rId31"/>
    <p:sldId id="277" r:id="rId32"/>
    <p:sldId id="287" r:id="rId33"/>
    <p:sldId id="284" r:id="rId34"/>
    <p:sldId id="265" r:id="rId35"/>
    <p:sldId id="264" r:id="rId36"/>
    <p:sldId id="268" r:id="rId37"/>
    <p:sldId id="298" r:id="rId38"/>
    <p:sldId id="299" r:id="rId39"/>
    <p:sldId id="271" r:id="rId40"/>
  </p:sldIdLst>
  <p:sldSz cx="9144000" cy="6858000" type="screen4x3"/>
  <p:notesSz cx="6858000" cy="9144000"/>
  <p:defaultTextStyle>
    <a:defPPr>
      <a:defRPr lang="es-C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77DF0-333A-44DC-9D5B-03A30BA3B890}" type="doc">
      <dgm:prSet loTypeId="urn:microsoft.com/office/officeart/2005/8/layout/cycle6" loCatId="relationship" qsTypeId="urn:microsoft.com/office/officeart/2005/8/quickstyle/simple1" qsCatId="simple" csTypeId="urn:microsoft.com/office/officeart/2005/8/colors/accent0_1" csCatId="mainScheme" phldr="1"/>
      <dgm:spPr/>
      <dgm:t>
        <a:bodyPr/>
        <a:lstStyle/>
        <a:p>
          <a:endParaRPr lang="es-CR"/>
        </a:p>
      </dgm:t>
    </dgm:pt>
    <dgm:pt modelId="{CCC6BDA2-B31E-4AD0-A5A1-FF75530B738D}">
      <dgm:prSet phldrT="[Texto]" custT="1"/>
      <dgm:spPr/>
      <dgm:t>
        <a:bodyPr/>
        <a:lstStyle/>
        <a:p>
          <a:r>
            <a:rPr lang="es-CR" sz="1800" dirty="0" smtClean="0"/>
            <a:t>Mary Jane y Dan</a:t>
          </a:r>
        </a:p>
        <a:p>
          <a:r>
            <a:rPr lang="es-CR" sz="1800" dirty="0" smtClean="0"/>
            <a:t>(de California a Seattle)</a:t>
          </a:r>
          <a:endParaRPr lang="es-CR" sz="1800" dirty="0"/>
        </a:p>
      </dgm:t>
    </dgm:pt>
    <dgm:pt modelId="{6FB0F523-8DDD-4EE6-B972-DC2002383960}" type="parTrans" cxnId="{4A212788-3DED-4D4D-B504-4D2443DAF668}">
      <dgm:prSet/>
      <dgm:spPr/>
      <dgm:t>
        <a:bodyPr/>
        <a:lstStyle/>
        <a:p>
          <a:endParaRPr lang="es-CR"/>
        </a:p>
      </dgm:t>
    </dgm:pt>
    <dgm:pt modelId="{AB0C6276-B8BF-48ED-B783-BCA42C329A7F}" type="sibTrans" cxnId="{4A212788-3DED-4D4D-B504-4D2443DAF668}">
      <dgm:prSet/>
      <dgm:spPr/>
      <dgm:t>
        <a:bodyPr/>
        <a:lstStyle/>
        <a:p>
          <a:endParaRPr lang="es-CR"/>
        </a:p>
      </dgm:t>
    </dgm:pt>
    <dgm:pt modelId="{94CC30AF-3676-4B94-905C-CF50CDB2A263}">
      <dgm:prSet phldrT="[Texto]" custT="1"/>
      <dgm:spPr/>
      <dgm:t>
        <a:bodyPr/>
        <a:lstStyle/>
        <a:p>
          <a:r>
            <a:rPr lang="es-CR" sz="2000" dirty="0" smtClean="0"/>
            <a:t>1 año después muere Dan</a:t>
          </a:r>
          <a:endParaRPr lang="es-CR" sz="2000" dirty="0"/>
        </a:p>
      </dgm:t>
    </dgm:pt>
    <dgm:pt modelId="{AA20516A-88F8-4468-B56C-AB7DA9FD9BE2}" type="parTrans" cxnId="{682D1866-973D-47E2-B147-C8DC5AE60A9C}">
      <dgm:prSet/>
      <dgm:spPr/>
      <dgm:t>
        <a:bodyPr/>
        <a:lstStyle/>
        <a:p>
          <a:endParaRPr lang="es-CR"/>
        </a:p>
      </dgm:t>
    </dgm:pt>
    <dgm:pt modelId="{74AE3525-1E43-4663-9FFB-7FAACE5473B3}" type="sibTrans" cxnId="{682D1866-973D-47E2-B147-C8DC5AE60A9C}">
      <dgm:prSet/>
      <dgm:spPr/>
      <dgm:t>
        <a:bodyPr/>
        <a:lstStyle/>
        <a:p>
          <a:endParaRPr lang="es-CR"/>
        </a:p>
      </dgm:t>
    </dgm:pt>
    <dgm:pt modelId="{BBE4C477-B951-4163-B2F2-B983F87C8047}">
      <dgm:prSet phldrT="[Texto]" custT="1"/>
      <dgm:spPr/>
      <dgm:t>
        <a:bodyPr/>
        <a:lstStyle/>
        <a:p>
          <a:r>
            <a:rPr lang="es-CR" sz="1800" dirty="0" smtClean="0"/>
            <a:t>3 años de trabajo en </a:t>
          </a:r>
          <a:r>
            <a:rPr lang="es-CR" sz="1800" dirty="0" err="1" smtClean="0"/>
            <a:t>First</a:t>
          </a:r>
          <a:r>
            <a:rPr lang="es-CR" sz="1800" dirty="0" smtClean="0"/>
            <a:t> </a:t>
          </a:r>
          <a:r>
            <a:rPr lang="es-CR" sz="1800" dirty="0" err="1" smtClean="0"/>
            <a:t>Guarantee</a:t>
          </a:r>
          <a:r>
            <a:rPr lang="es-CR" sz="1800" dirty="0" smtClean="0"/>
            <a:t> </a:t>
          </a:r>
          <a:r>
            <a:rPr lang="es-CR" sz="1800" dirty="0" err="1" smtClean="0"/>
            <a:t>Financial</a:t>
          </a:r>
          <a:endParaRPr lang="es-CR" sz="1800" dirty="0"/>
        </a:p>
      </dgm:t>
    </dgm:pt>
    <dgm:pt modelId="{AA5ED8F9-ABB6-4F0E-B98B-BEF13ADA6286}" type="parTrans" cxnId="{11D0DAC3-2D25-4D66-BAE2-7F4181493E9E}">
      <dgm:prSet/>
      <dgm:spPr/>
      <dgm:t>
        <a:bodyPr/>
        <a:lstStyle/>
        <a:p>
          <a:endParaRPr lang="es-CR"/>
        </a:p>
      </dgm:t>
    </dgm:pt>
    <dgm:pt modelId="{8D4C2599-C1A1-4746-86EB-DCE62BE139D9}" type="sibTrans" cxnId="{11D0DAC3-2D25-4D66-BAE2-7F4181493E9E}">
      <dgm:prSet/>
      <dgm:spPr/>
      <dgm:t>
        <a:bodyPr/>
        <a:lstStyle/>
        <a:p>
          <a:endParaRPr lang="es-CR"/>
        </a:p>
      </dgm:t>
    </dgm:pt>
    <dgm:pt modelId="{B1F6EEDE-60C1-42A2-B2D3-26A20F9ED9EC}">
      <dgm:prSet phldrT="[Texto]" custT="1"/>
      <dgm:spPr/>
      <dgm:t>
        <a:bodyPr/>
        <a:lstStyle/>
        <a:p>
          <a:r>
            <a:rPr lang="es-CR" sz="1600" dirty="0" smtClean="0"/>
            <a:t>Ascenso  como Jefa de Depto. de Procesamiento de Datos (3er Piso)</a:t>
          </a:r>
          <a:endParaRPr lang="es-CR" sz="1600" dirty="0"/>
        </a:p>
      </dgm:t>
    </dgm:pt>
    <dgm:pt modelId="{204AFC82-78FE-491F-9EE2-5481BEFACE45}" type="parTrans" cxnId="{3CD036CD-E233-48FA-AE87-D21EDF420634}">
      <dgm:prSet/>
      <dgm:spPr/>
      <dgm:t>
        <a:bodyPr/>
        <a:lstStyle/>
        <a:p>
          <a:endParaRPr lang="es-CR"/>
        </a:p>
      </dgm:t>
    </dgm:pt>
    <dgm:pt modelId="{57859354-5231-435B-893E-B5C3C2EF5CB8}" type="sibTrans" cxnId="{3CD036CD-E233-48FA-AE87-D21EDF420634}">
      <dgm:prSet/>
      <dgm:spPr/>
      <dgm:t>
        <a:bodyPr/>
        <a:lstStyle/>
        <a:p>
          <a:endParaRPr lang="es-CR"/>
        </a:p>
      </dgm:t>
    </dgm:pt>
    <dgm:pt modelId="{47018DC7-98F3-4A85-9996-1B5F62BE569D}">
      <dgm:prSet phldrT="[Texto]"/>
      <dgm:spPr/>
      <dgm:t>
        <a:bodyPr/>
        <a:lstStyle/>
        <a:p>
          <a:r>
            <a:rPr lang="es-CR" dirty="0" smtClean="0"/>
            <a:t>Retos en el “Vertedero de energía tóxica”</a:t>
          </a:r>
          <a:endParaRPr lang="es-CR" dirty="0"/>
        </a:p>
      </dgm:t>
    </dgm:pt>
    <dgm:pt modelId="{C4F5DEFC-136D-4E5A-AEFB-D57CC78111A4}" type="parTrans" cxnId="{66246F74-9974-4A02-9C59-A5CFB1957CD6}">
      <dgm:prSet/>
      <dgm:spPr/>
      <dgm:t>
        <a:bodyPr/>
        <a:lstStyle/>
        <a:p>
          <a:endParaRPr lang="es-CR"/>
        </a:p>
      </dgm:t>
    </dgm:pt>
    <dgm:pt modelId="{6E25722A-52DF-437B-8EA3-2E75435EA03E}" type="sibTrans" cxnId="{66246F74-9974-4A02-9C59-A5CFB1957CD6}">
      <dgm:prSet/>
      <dgm:spPr/>
      <dgm:t>
        <a:bodyPr/>
        <a:lstStyle/>
        <a:p>
          <a:endParaRPr lang="es-CR"/>
        </a:p>
      </dgm:t>
    </dgm:pt>
    <dgm:pt modelId="{8E595104-E71C-4252-B96D-EAAF26BC82FF}" type="pres">
      <dgm:prSet presAssocID="{5F977DF0-333A-44DC-9D5B-03A30BA3B890}" presName="cycle" presStyleCnt="0">
        <dgm:presLayoutVars>
          <dgm:dir/>
          <dgm:resizeHandles val="exact"/>
        </dgm:presLayoutVars>
      </dgm:prSet>
      <dgm:spPr/>
      <dgm:t>
        <a:bodyPr/>
        <a:lstStyle/>
        <a:p>
          <a:endParaRPr lang="es-CR"/>
        </a:p>
      </dgm:t>
    </dgm:pt>
    <dgm:pt modelId="{C7029BAA-7305-40A4-94BB-A34B5CF8B9E6}" type="pres">
      <dgm:prSet presAssocID="{CCC6BDA2-B31E-4AD0-A5A1-FF75530B738D}" presName="node" presStyleLbl="node1" presStyleIdx="0" presStyleCnt="5">
        <dgm:presLayoutVars>
          <dgm:bulletEnabled val="1"/>
        </dgm:presLayoutVars>
      </dgm:prSet>
      <dgm:spPr/>
      <dgm:t>
        <a:bodyPr/>
        <a:lstStyle/>
        <a:p>
          <a:endParaRPr lang="es-CR"/>
        </a:p>
      </dgm:t>
    </dgm:pt>
    <dgm:pt modelId="{25C2E948-F10D-42BB-9B20-2E2B5F1239F6}" type="pres">
      <dgm:prSet presAssocID="{CCC6BDA2-B31E-4AD0-A5A1-FF75530B738D}" presName="spNode" presStyleCnt="0"/>
      <dgm:spPr/>
      <dgm:t>
        <a:bodyPr/>
        <a:lstStyle/>
        <a:p>
          <a:endParaRPr lang="es-CR"/>
        </a:p>
      </dgm:t>
    </dgm:pt>
    <dgm:pt modelId="{E1AFB6AE-9D70-4857-B3FD-8CA476E1B23F}" type="pres">
      <dgm:prSet presAssocID="{AB0C6276-B8BF-48ED-B783-BCA42C329A7F}" presName="sibTrans" presStyleLbl="sibTrans1D1" presStyleIdx="0" presStyleCnt="5"/>
      <dgm:spPr/>
      <dgm:t>
        <a:bodyPr/>
        <a:lstStyle/>
        <a:p>
          <a:endParaRPr lang="es-CR"/>
        </a:p>
      </dgm:t>
    </dgm:pt>
    <dgm:pt modelId="{E43512BA-D6B9-4D8B-BD95-9498818BBCDA}" type="pres">
      <dgm:prSet presAssocID="{94CC30AF-3676-4B94-905C-CF50CDB2A263}" presName="node" presStyleLbl="node1" presStyleIdx="1" presStyleCnt="5" custRadScaleRad="107834" custRadScaleInc="28418">
        <dgm:presLayoutVars>
          <dgm:bulletEnabled val="1"/>
        </dgm:presLayoutVars>
      </dgm:prSet>
      <dgm:spPr/>
      <dgm:t>
        <a:bodyPr/>
        <a:lstStyle/>
        <a:p>
          <a:endParaRPr lang="es-CR"/>
        </a:p>
      </dgm:t>
    </dgm:pt>
    <dgm:pt modelId="{CED8FB63-C733-442D-AEDC-2E39E7AF0CCD}" type="pres">
      <dgm:prSet presAssocID="{94CC30AF-3676-4B94-905C-CF50CDB2A263}" presName="spNode" presStyleCnt="0"/>
      <dgm:spPr/>
      <dgm:t>
        <a:bodyPr/>
        <a:lstStyle/>
        <a:p>
          <a:endParaRPr lang="es-CR"/>
        </a:p>
      </dgm:t>
    </dgm:pt>
    <dgm:pt modelId="{7B4D020A-8D86-4AAA-BDEF-C3A423C32431}" type="pres">
      <dgm:prSet presAssocID="{74AE3525-1E43-4663-9FFB-7FAACE5473B3}" presName="sibTrans" presStyleLbl="sibTrans1D1" presStyleIdx="1" presStyleCnt="5"/>
      <dgm:spPr/>
      <dgm:t>
        <a:bodyPr/>
        <a:lstStyle/>
        <a:p>
          <a:endParaRPr lang="es-CR"/>
        </a:p>
      </dgm:t>
    </dgm:pt>
    <dgm:pt modelId="{DF349ABB-C95E-4BFE-887F-C1E0226ADCA8}" type="pres">
      <dgm:prSet presAssocID="{BBE4C477-B951-4163-B2F2-B983F87C8047}" presName="node" presStyleLbl="node1" presStyleIdx="2" presStyleCnt="5">
        <dgm:presLayoutVars>
          <dgm:bulletEnabled val="1"/>
        </dgm:presLayoutVars>
      </dgm:prSet>
      <dgm:spPr/>
      <dgm:t>
        <a:bodyPr/>
        <a:lstStyle/>
        <a:p>
          <a:endParaRPr lang="es-CR"/>
        </a:p>
      </dgm:t>
    </dgm:pt>
    <dgm:pt modelId="{19C1E380-6840-4D90-8BE4-7B3EDFD1BB03}" type="pres">
      <dgm:prSet presAssocID="{BBE4C477-B951-4163-B2F2-B983F87C8047}" presName="spNode" presStyleCnt="0"/>
      <dgm:spPr/>
      <dgm:t>
        <a:bodyPr/>
        <a:lstStyle/>
        <a:p>
          <a:endParaRPr lang="es-CR"/>
        </a:p>
      </dgm:t>
    </dgm:pt>
    <dgm:pt modelId="{A418AC52-7751-45B2-AEB5-85F062DD155A}" type="pres">
      <dgm:prSet presAssocID="{8D4C2599-C1A1-4746-86EB-DCE62BE139D9}" presName="sibTrans" presStyleLbl="sibTrans1D1" presStyleIdx="2" presStyleCnt="5"/>
      <dgm:spPr/>
      <dgm:t>
        <a:bodyPr/>
        <a:lstStyle/>
        <a:p>
          <a:endParaRPr lang="es-CR"/>
        </a:p>
      </dgm:t>
    </dgm:pt>
    <dgm:pt modelId="{B90C8DF8-2B53-4B77-98E5-98E9CA6AC52D}" type="pres">
      <dgm:prSet presAssocID="{B1F6EEDE-60C1-42A2-B2D3-26A20F9ED9EC}" presName="node" presStyleLbl="node1" presStyleIdx="3" presStyleCnt="5">
        <dgm:presLayoutVars>
          <dgm:bulletEnabled val="1"/>
        </dgm:presLayoutVars>
      </dgm:prSet>
      <dgm:spPr/>
      <dgm:t>
        <a:bodyPr/>
        <a:lstStyle/>
        <a:p>
          <a:endParaRPr lang="es-CR"/>
        </a:p>
      </dgm:t>
    </dgm:pt>
    <dgm:pt modelId="{935A6B72-620C-4047-AF7F-94811EA22FAB}" type="pres">
      <dgm:prSet presAssocID="{B1F6EEDE-60C1-42A2-B2D3-26A20F9ED9EC}" presName="spNode" presStyleCnt="0"/>
      <dgm:spPr/>
      <dgm:t>
        <a:bodyPr/>
        <a:lstStyle/>
        <a:p>
          <a:endParaRPr lang="es-CR"/>
        </a:p>
      </dgm:t>
    </dgm:pt>
    <dgm:pt modelId="{4BC85E5B-E81D-4656-AF8D-E43A30AEB08B}" type="pres">
      <dgm:prSet presAssocID="{57859354-5231-435B-893E-B5C3C2EF5CB8}" presName="sibTrans" presStyleLbl="sibTrans1D1" presStyleIdx="3" presStyleCnt="5"/>
      <dgm:spPr/>
      <dgm:t>
        <a:bodyPr/>
        <a:lstStyle/>
        <a:p>
          <a:endParaRPr lang="es-CR"/>
        </a:p>
      </dgm:t>
    </dgm:pt>
    <dgm:pt modelId="{9814332B-6FB7-4271-B3D8-292E0C847755}" type="pres">
      <dgm:prSet presAssocID="{47018DC7-98F3-4A85-9996-1B5F62BE569D}" presName="node" presStyleLbl="node1" presStyleIdx="4" presStyleCnt="5" custRadScaleRad="109677" custRadScaleInc="-29214">
        <dgm:presLayoutVars>
          <dgm:bulletEnabled val="1"/>
        </dgm:presLayoutVars>
      </dgm:prSet>
      <dgm:spPr/>
      <dgm:t>
        <a:bodyPr/>
        <a:lstStyle/>
        <a:p>
          <a:endParaRPr lang="es-CR"/>
        </a:p>
      </dgm:t>
    </dgm:pt>
    <dgm:pt modelId="{9D6DCD06-3E9F-42EA-9360-64BFECD34523}" type="pres">
      <dgm:prSet presAssocID="{47018DC7-98F3-4A85-9996-1B5F62BE569D}" presName="spNode" presStyleCnt="0"/>
      <dgm:spPr/>
      <dgm:t>
        <a:bodyPr/>
        <a:lstStyle/>
        <a:p>
          <a:endParaRPr lang="es-CR"/>
        </a:p>
      </dgm:t>
    </dgm:pt>
    <dgm:pt modelId="{245182A8-8DBC-4C22-A4F3-CB1716AEBDFB}" type="pres">
      <dgm:prSet presAssocID="{6E25722A-52DF-437B-8EA3-2E75435EA03E}" presName="sibTrans" presStyleLbl="sibTrans1D1" presStyleIdx="4" presStyleCnt="5"/>
      <dgm:spPr/>
      <dgm:t>
        <a:bodyPr/>
        <a:lstStyle/>
        <a:p>
          <a:endParaRPr lang="es-CR"/>
        </a:p>
      </dgm:t>
    </dgm:pt>
  </dgm:ptLst>
  <dgm:cxnLst>
    <dgm:cxn modelId="{A8F91A72-E620-414B-9F00-35883BA99893}" type="presOf" srcId="{AB0C6276-B8BF-48ED-B783-BCA42C329A7F}" destId="{E1AFB6AE-9D70-4857-B3FD-8CA476E1B23F}" srcOrd="0" destOrd="0" presId="urn:microsoft.com/office/officeart/2005/8/layout/cycle6"/>
    <dgm:cxn modelId="{792F1559-2DF9-47C6-92C3-AFD8BA44D391}" type="presOf" srcId="{8D4C2599-C1A1-4746-86EB-DCE62BE139D9}" destId="{A418AC52-7751-45B2-AEB5-85F062DD155A}" srcOrd="0" destOrd="0" presId="urn:microsoft.com/office/officeart/2005/8/layout/cycle6"/>
    <dgm:cxn modelId="{81B5F7D2-F8D7-40F3-8C70-0AEB83874BA7}" type="presOf" srcId="{CCC6BDA2-B31E-4AD0-A5A1-FF75530B738D}" destId="{C7029BAA-7305-40A4-94BB-A34B5CF8B9E6}" srcOrd="0" destOrd="0" presId="urn:microsoft.com/office/officeart/2005/8/layout/cycle6"/>
    <dgm:cxn modelId="{83DA504B-45C3-42F5-9B8E-C4DE7539FC27}" type="presOf" srcId="{B1F6EEDE-60C1-42A2-B2D3-26A20F9ED9EC}" destId="{B90C8DF8-2B53-4B77-98E5-98E9CA6AC52D}" srcOrd="0" destOrd="0" presId="urn:microsoft.com/office/officeart/2005/8/layout/cycle6"/>
    <dgm:cxn modelId="{4A212788-3DED-4D4D-B504-4D2443DAF668}" srcId="{5F977DF0-333A-44DC-9D5B-03A30BA3B890}" destId="{CCC6BDA2-B31E-4AD0-A5A1-FF75530B738D}" srcOrd="0" destOrd="0" parTransId="{6FB0F523-8DDD-4EE6-B972-DC2002383960}" sibTransId="{AB0C6276-B8BF-48ED-B783-BCA42C329A7F}"/>
    <dgm:cxn modelId="{A78B9B5B-4330-48B0-9D40-156E2D585CB6}" type="presOf" srcId="{6E25722A-52DF-437B-8EA3-2E75435EA03E}" destId="{245182A8-8DBC-4C22-A4F3-CB1716AEBDFB}" srcOrd="0" destOrd="0" presId="urn:microsoft.com/office/officeart/2005/8/layout/cycle6"/>
    <dgm:cxn modelId="{79DAFBFC-7255-4BBD-A287-84BC3A3DE30F}" type="presOf" srcId="{47018DC7-98F3-4A85-9996-1B5F62BE569D}" destId="{9814332B-6FB7-4271-B3D8-292E0C847755}" srcOrd="0" destOrd="0" presId="urn:microsoft.com/office/officeart/2005/8/layout/cycle6"/>
    <dgm:cxn modelId="{2179F917-84C5-47ED-BC4F-3512355143BA}" type="presOf" srcId="{57859354-5231-435B-893E-B5C3C2EF5CB8}" destId="{4BC85E5B-E81D-4656-AF8D-E43A30AEB08B}" srcOrd="0" destOrd="0" presId="urn:microsoft.com/office/officeart/2005/8/layout/cycle6"/>
    <dgm:cxn modelId="{C8E20A47-1BD3-4482-B065-E8CDF9B38532}" type="presOf" srcId="{5F977DF0-333A-44DC-9D5B-03A30BA3B890}" destId="{8E595104-E71C-4252-B96D-EAAF26BC82FF}" srcOrd="0" destOrd="0" presId="urn:microsoft.com/office/officeart/2005/8/layout/cycle6"/>
    <dgm:cxn modelId="{66246F74-9974-4A02-9C59-A5CFB1957CD6}" srcId="{5F977DF0-333A-44DC-9D5B-03A30BA3B890}" destId="{47018DC7-98F3-4A85-9996-1B5F62BE569D}" srcOrd="4" destOrd="0" parTransId="{C4F5DEFC-136D-4E5A-AEFB-D57CC78111A4}" sibTransId="{6E25722A-52DF-437B-8EA3-2E75435EA03E}"/>
    <dgm:cxn modelId="{68C090BE-AE14-48CB-A405-016BE64F1794}" type="presOf" srcId="{74AE3525-1E43-4663-9FFB-7FAACE5473B3}" destId="{7B4D020A-8D86-4AAA-BDEF-C3A423C32431}" srcOrd="0" destOrd="0" presId="urn:microsoft.com/office/officeart/2005/8/layout/cycle6"/>
    <dgm:cxn modelId="{682D1866-973D-47E2-B147-C8DC5AE60A9C}" srcId="{5F977DF0-333A-44DC-9D5B-03A30BA3B890}" destId="{94CC30AF-3676-4B94-905C-CF50CDB2A263}" srcOrd="1" destOrd="0" parTransId="{AA20516A-88F8-4468-B56C-AB7DA9FD9BE2}" sibTransId="{74AE3525-1E43-4663-9FFB-7FAACE5473B3}"/>
    <dgm:cxn modelId="{D1B6584C-6279-4047-AA70-866F01367A18}" type="presOf" srcId="{94CC30AF-3676-4B94-905C-CF50CDB2A263}" destId="{E43512BA-D6B9-4D8B-BD95-9498818BBCDA}" srcOrd="0" destOrd="0" presId="urn:microsoft.com/office/officeart/2005/8/layout/cycle6"/>
    <dgm:cxn modelId="{04EAC46E-2AF1-4BBF-9C15-977DC9FBC4E8}" type="presOf" srcId="{BBE4C477-B951-4163-B2F2-B983F87C8047}" destId="{DF349ABB-C95E-4BFE-887F-C1E0226ADCA8}" srcOrd="0" destOrd="0" presId="urn:microsoft.com/office/officeart/2005/8/layout/cycle6"/>
    <dgm:cxn modelId="{11D0DAC3-2D25-4D66-BAE2-7F4181493E9E}" srcId="{5F977DF0-333A-44DC-9D5B-03A30BA3B890}" destId="{BBE4C477-B951-4163-B2F2-B983F87C8047}" srcOrd="2" destOrd="0" parTransId="{AA5ED8F9-ABB6-4F0E-B98B-BEF13ADA6286}" sibTransId="{8D4C2599-C1A1-4746-86EB-DCE62BE139D9}"/>
    <dgm:cxn modelId="{3CD036CD-E233-48FA-AE87-D21EDF420634}" srcId="{5F977DF0-333A-44DC-9D5B-03A30BA3B890}" destId="{B1F6EEDE-60C1-42A2-B2D3-26A20F9ED9EC}" srcOrd="3" destOrd="0" parTransId="{204AFC82-78FE-491F-9EE2-5481BEFACE45}" sibTransId="{57859354-5231-435B-893E-B5C3C2EF5CB8}"/>
    <dgm:cxn modelId="{B9038575-DF18-4F96-A7EE-30D46193CE47}" type="presParOf" srcId="{8E595104-E71C-4252-B96D-EAAF26BC82FF}" destId="{C7029BAA-7305-40A4-94BB-A34B5CF8B9E6}" srcOrd="0" destOrd="0" presId="urn:microsoft.com/office/officeart/2005/8/layout/cycle6"/>
    <dgm:cxn modelId="{AACC11E8-EC51-4090-9592-B51F7CDF1EFD}" type="presParOf" srcId="{8E595104-E71C-4252-B96D-EAAF26BC82FF}" destId="{25C2E948-F10D-42BB-9B20-2E2B5F1239F6}" srcOrd="1" destOrd="0" presId="urn:microsoft.com/office/officeart/2005/8/layout/cycle6"/>
    <dgm:cxn modelId="{C30C7C10-241C-445A-AC14-5D1AB89A4A99}" type="presParOf" srcId="{8E595104-E71C-4252-B96D-EAAF26BC82FF}" destId="{E1AFB6AE-9D70-4857-B3FD-8CA476E1B23F}" srcOrd="2" destOrd="0" presId="urn:microsoft.com/office/officeart/2005/8/layout/cycle6"/>
    <dgm:cxn modelId="{C438EE88-FAAF-4B14-8DD3-E01BBB15998F}" type="presParOf" srcId="{8E595104-E71C-4252-B96D-EAAF26BC82FF}" destId="{E43512BA-D6B9-4D8B-BD95-9498818BBCDA}" srcOrd="3" destOrd="0" presId="urn:microsoft.com/office/officeart/2005/8/layout/cycle6"/>
    <dgm:cxn modelId="{D1AE8F1E-3C45-41B5-8E39-D54B684F7B08}" type="presParOf" srcId="{8E595104-E71C-4252-B96D-EAAF26BC82FF}" destId="{CED8FB63-C733-442D-AEDC-2E39E7AF0CCD}" srcOrd="4" destOrd="0" presId="urn:microsoft.com/office/officeart/2005/8/layout/cycle6"/>
    <dgm:cxn modelId="{1C649E15-1135-43E1-B9AE-43C367EF7522}" type="presParOf" srcId="{8E595104-E71C-4252-B96D-EAAF26BC82FF}" destId="{7B4D020A-8D86-4AAA-BDEF-C3A423C32431}" srcOrd="5" destOrd="0" presId="urn:microsoft.com/office/officeart/2005/8/layout/cycle6"/>
    <dgm:cxn modelId="{8C461F7D-CBF2-4CF3-A0B9-CA16FF14A92F}" type="presParOf" srcId="{8E595104-E71C-4252-B96D-EAAF26BC82FF}" destId="{DF349ABB-C95E-4BFE-887F-C1E0226ADCA8}" srcOrd="6" destOrd="0" presId="urn:microsoft.com/office/officeart/2005/8/layout/cycle6"/>
    <dgm:cxn modelId="{B877B6A6-D616-4791-9C7D-02903B67A3AB}" type="presParOf" srcId="{8E595104-E71C-4252-B96D-EAAF26BC82FF}" destId="{19C1E380-6840-4D90-8BE4-7B3EDFD1BB03}" srcOrd="7" destOrd="0" presId="urn:microsoft.com/office/officeart/2005/8/layout/cycle6"/>
    <dgm:cxn modelId="{75520FF5-F88A-48DE-B916-1FD2815459D7}" type="presParOf" srcId="{8E595104-E71C-4252-B96D-EAAF26BC82FF}" destId="{A418AC52-7751-45B2-AEB5-85F062DD155A}" srcOrd="8" destOrd="0" presId="urn:microsoft.com/office/officeart/2005/8/layout/cycle6"/>
    <dgm:cxn modelId="{3C881F14-3948-42C1-A677-C84CF49103F3}" type="presParOf" srcId="{8E595104-E71C-4252-B96D-EAAF26BC82FF}" destId="{B90C8DF8-2B53-4B77-98E5-98E9CA6AC52D}" srcOrd="9" destOrd="0" presId="urn:microsoft.com/office/officeart/2005/8/layout/cycle6"/>
    <dgm:cxn modelId="{C2F56F06-EB43-4E25-B63F-9A1F7B8469F5}" type="presParOf" srcId="{8E595104-E71C-4252-B96D-EAAF26BC82FF}" destId="{935A6B72-620C-4047-AF7F-94811EA22FAB}" srcOrd="10" destOrd="0" presId="urn:microsoft.com/office/officeart/2005/8/layout/cycle6"/>
    <dgm:cxn modelId="{1258DEDA-BF2A-45D2-9EBC-0582ED979756}" type="presParOf" srcId="{8E595104-E71C-4252-B96D-EAAF26BC82FF}" destId="{4BC85E5B-E81D-4656-AF8D-E43A30AEB08B}" srcOrd="11" destOrd="0" presId="urn:microsoft.com/office/officeart/2005/8/layout/cycle6"/>
    <dgm:cxn modelId="{DC7D1D0B-74B5-4548-8C2F-4FE0EA8E8F00}" type="presParOf" srcId="{8E595104-E71C-4252-B96D-EAAF26BC82FF}" destId="{9814332B-6FB7-4271-B3D8-292E0C847755}" srcOrd="12" destOrd="0" presId="urn:microsoft.com/office/officeart/2005/8/layout/cycle6"/>
    <dgm:cxn modelId="{0D88C171-C920-4F5C-A9A6-F7DBB1B3771A}" type="presParOf" srcId="{8E595104-E71C-4252-B96D-EAAF26BC82FF}" destId="{9D6DCD06-3E9F-42EA-9360-64BFECD34523}" srcOrd="13" destOrd="0" presId="urn:microsoft.com/office/officeart/2005/8/layout/cycle6"/>
    <dgm:cxn modelId="{EF4D3F26-E2B5-40DB-BC64-E0B332714AB1}" type="presParOf" srcId="{8E595104-E71C-4252-B96D-EAAF26BC82FF}" destId="{245182A8-8DBC-4C22-A4F3-CB1716AEBDFB}" srcOrd="14" destOrd="0" presId="urn:microsoft.com/office/officeart/2005/8/layout/cycle6"/>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1A336-925D-4CA4-9AD0-B40A86FE84ED}"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s-CR"/>
        </a:p>
      </dgm:t>
    </dgm:pt>
    <dgm:pt modelId="{72B39D69-EC43-460D-93C6-9E3F187FF601}">
      <dgm:prSet phldrT="[Texto]"/>
      <dgm:spPr/>
      <dgm:t>
        <a:bodyPr/>
        <a:lstStyle/>
        <a:p>
          <a:r>
            <a:rPr lang="es-CR" b="1" dirty="0" smtClean="0"/>
            <a:t>Conocer el trabajo</a:t>
          </a:r>
          <a:endParaRPr lang="es-CR" b="1" dirty="0"/>
        </a:p>
      </dgm:t>
    </dgm:pt>
    <dgm:pt modelId="{5C7DCE06-7D0E-4FA4-8ABA-43DF1901666D}" type="parTrans" cxnId="{F726A449-B6D3-4D7B-A9E2-96AAEC799D6A}">
      <dgm:prSet/>
      <dgm:spPr/>
      <dgm:t>
        <a:bodyPr/>
        <a:lstStyle/>
        <a:p>
          <a:endParaRPr lang="es-CR"/>
        </a:p>
      </dgm:t>
    </dgm:pt>
    <dgm:pt modelId="{D46BC66A-495C-467F-8383-4F718A0F0328}" type="sibTrans" cxnId="{F726A449-B6D3-4D7B-A9E2-96AAEC799D6A}">
      <dgm:prSet/>
      <dgm:spPr/>
      <dgm:t>
        <a:bodyPr/>
        <a:lstStyle/>
        <a:p>
          <a:endParaRPr lang="es-CR"/>
        </a:p>
      </dgm:t>
    </dgm:pt>
    <dgm:pt modelId="{E09FEB98-AC23-42F5-9BF8-8182FDA2595B}">
      <dgm:prSet phldrT="[Texto]"/>
      <dgm:spPr/>
      <dgm:t>
        <a:bodyPr/>
        <a:lstStyle/>
        <a:p>
          <a:r>
            <a:rPr lang="es-CR" dirty="0" smtClean="0"/>
            <a:t>30 personas a cargo</a:t>
          </a:r>
          <a:endParaRPr lang="es-CR" dirty="0"/>
        </a:p>
      </dgm:t>
    </dgm:pt>
    <dgm:pt modelId="{1B88A0DE-1F3F-4609-B659-2783DB94DF03}" type="parTrans" cxnId="{5564A3C1-D17E-43C5-82DE-D7A450B01809}">
      <dgm:prSet/>
      <dgm:spPr/>
      <dgm:t>
        <a:bodyPr/>
        <a:lstStyle/>
        <a:p>
          <a:endParaRPr lang="es-CR"/>
        </a:p>
      </dgm:t>
    </dgm:pt>
    <dgm:pt modelId="{92D31A80-7297-4288-A285-D7EE6B777F74}" type="sibTrans" cxnId="{5564A3C1-D17E-43C5-82DE-D7A450B01809}">
      <dgm:prSet/>
      <dgm:spPr/>
      <dgm:t>
        <a:bodyPr/>
        <a:lstStyle/>
        <a:p>
          <a:endParaRPr lang="es-CR"/>
        </a:p>
      </dgm:t>
    </dgm:pt>
    <dgm:pt modelId="{CFF37876-0C29-4CD6-B993-B03C1B2CB841}">
      <dgm:prSet phldrT="[Texto]"/>
      <dgm:spPr/>
      <dgm:t>
        <a:bodyPr/>
        <a:lstStyle/>
        <a:p>
          <a:r>
            <a:rPr lang="es-CR" dirty="0" smtClean="0"/>
            <a:t>Errores comunes</a:t>
          </a:r>
          <a:endParaRPr lang="es-CR" dirty="0"/>
        </a:p>
      </dgm:t>
    </dgm:pt>
    <dgm:pt modelId="{794F67CA-5DD3-43D5-999D-B6F84B950873}" type="parTrans" cxnId="{81F68EDD-6A75-474B-B7F0-C89BC38C7CD9}">
      <dgm:prSet/>
      <dgm:spPr/>
      <dgm:t>
        <a:bodyPr/>
        <a:lstStyle/>
        <a:p>
          <a:endParaRPr lang="es-CR"/>
        </a:p>
      </dgm:t>
    </dgm:pt>
    <dgm:pt modelId="{E37DDAC4-C6B2-4354-BD98-8198999C815C}" type="sibTrans" cxnId="{81F68EDD-6A75-474B-B7F0-C89BC38C7CD9}">
      <dgm:prSet/>
      <dgm:spPr/>
      <dgm:t>
        <a:bodyPr/>
        <a:lstStyle/>
        <a:p>
          <a:endParaRPr lang="es-CR"/>
        </a:p>
      </dgm:t>
    </dgm:pt>
    <dgm:pt modelId="{B73EB982-3030-47D5-9CA1-DF426862B50C}">
      <dgm:prSet phldrT="[Texto]"/>
      <dgm:spPr/>
      <dgm:t>
        <a:bodyPr/>
        <a:lstStyle/>
        <a:p>
          <a:r>
            <a:rPr lang="es-CR" b="1" dirty="0" smtClean="0"/>
            <a:t>Motivos comunes</a:t>
          </a:r>
          <a:endParaRPr lang="es-CR" b="1" dirty="0"/>
        </a:p>
      </dgm:t>
    </dgm:pt>
    <dgm:pt modelId="{FDED8299-E7A7-4E95-A63E-AD0F88DD7983}" type="parTrans" cxnId="{9FCD7729-1263-4ACA-9477-BFEA165DDE6E}">
      <dgm:prSet/>
      <dgm:spPr/>
      <dgm:t>
        <a:bodyPr/>
        <a:lstStyle/>
        <a:p>
          <a:endParaRPr lang="es-CR"/>
        </a:p>
      </dgm:t>
    </dgm:pt>
    <dgm:pt modelId="{5B18082E-F522-49F7-B177-451D82EA8DD6}" type="sibTrans" cxnId="{9FCD7729-1263-4ACA-9477-BFEA165DDE6E}">
      <dgm:prSet/>
      <dgm:spPr/>
      <dgm:t>
        <a:bodyPr/>
        <a:lstStyle/>
        <a:p>
          <a:endParaRPr lang="es-CR"/>
        </a:p>
      </dgm:t>
    </dgm:pt>
    <dgm:pt modelId="{F2CA45DE-B638-44F0-9123-E600A84F964C}">
      <dgm:prSet phldrT="[Texto]"/>
      <dgm:spPr/>
      <dgm:t>
        <a:bodyPr/>
        <a:lstStyle/>
        <a:p>
          <a:r>
            <a:rPr lang="es-CR" dirty="0" smtClean="0"/>
            <a:t>Sueldos</a:t>
          </a:r>
          <a:endParaRPr lang="es-CR" dirty="0"/>
        </a:p>
      </dgm:t>
    </dgm:pt>
    <dgm:pt modelId="{4BCB1AA1-C202-4745-AB86-CD297E6B4349}" type="parTrans" cxnId="{9E5E6E04-3415-47B9-BC63-B650E5BA43F7}">
      <dgm:prSet/>
      <dgm:spPr/>
      <dgm:t>
        <a:bodyPr/>
        <a:lstStyle/>
        <a:p>
          <a:endParaRPr lang="es-CR"/>
        </a:p>
      </dgm:t>
    </dgm:pt>
    <dgm:pt modelId="{8F1FC7DA-32E1-462C-86CC-3AF735C14018}" type="sibTrans" cxnId="{9E5E6E04-3415-47B9-BC63-B650E5BA43F7}">
      <dgm:prSet/>
      <dgm:spPr/>
      <dgm:t>
        <a:bodyPr/>
        <a:lstStyle/>
        <a:p>
          <a:endParaRPr lang="es-CR"/>
        </a:p>
      </dgm:t>
    </dgm:pt>
    <dgm:pt modelId="{B5DDCC36-6DE8-41A0-8A06-8D4D25C2486A}">
      <dgm:prSet phldrT="[Texto]"/>
      <dgm:spPr/>
      <dgm:t>
        <a:bodyPr/>
        <a:lstStyle/>
        <a:p>
          <a:r>
            <a:rPr lang="es-CR" dirty="0" smtClean="0"/>
            <a:t>Seguridad</a:t>
          </a:r>
          <a:endParaRPr lang="es-CR" dirty="0"/>
        </a:p>
      </dgm:t>
    </dgm:pt>
    <dgm:pt modelId="{3E8E44E6-FF3C-4B6E-948A-B545ECEAD621}" type="parTrans" cxnId="{CE3C229E-7072-430C-9BB5-7DA4E172FB1B}">
      <dgm:prSet/>
      <dgm:spPr/>
      <dgm:t>
        <a:bodyPr/>
        <a:lstStyle/>
        <a:p>
          <a:endParaRPr lang="es-CR"/>
        </a:p>
      </dgm:t>
    </dgm:pt>
    <dgm:pt modelId="{CD8C4C50-A71D-485C-8FAA-6E47BFBCE94E}" type="sibTrans" cxnId="{CE3C229E-7072-430C-9BB5-7DA4E172FB1B}">
      <dgm:prSet/>
      <dgm:spPr/>
      <dgm:t>
        <a:bodyPr/>
        <a:lstStyle/>
        <a:p>
          <a:endParaRPr lang="es-CR"/>
        </a:p>
      </dgm:t>
    </dgm:pt>
    <dgm:pt modelId="{C922C27C-DC17-4C78-92EE-6812C47F9CB8}">
      <dgm:prSet phldrT="[Texto]"/>
      <dgm:spPr/>
      <dgm:t>
        <a:bodyPr/>
        <a:lstStyle/>
        <a:p>
          <a:r>
            <a:rPr lang="es-CR" b="1" dirty="0" smtClean="0"/>
            <a:t>Buscar soluciones</a:t>
          </a:r>
          <a:endParaRPr lang="es-CR" b="1" dirty="0"/>
        </a:p>
      </dgm:t>
    </dgm:pt>
    <dgm:pt modelId="{3D104670-24C2-4FB7-9DA8-DC5643EBE845}" type="parTrans" cxnId="{6D144A73-91C9-4D90-98A0-881070308080}">
      <dgm:prSet/>
      <dgm:spPr/>
      <dgm:t>
        <a:bodyPr/>
        <a:lstStyle/>
        <a:p>
          <a:endParaRPr lang="es-CR"/>
        </a:p>
      </dgm:t>
    </dgm:pt>
    <dgm:pt modelId="{57DDF906-D02C-4189-92C9-D7FCB67CD2D1}" type="sibTrans" cxnId="{6D144A73-91C9-4D90-98A0-881070308080}">
      <dgm:prSet/>
      <dgm:spPr/>
      <dgm:t>
        <a:bodyPr/>
        <a:lstStyle/>
        <a:p>
          <a:endParaRPr lang="es-CR"/>
        </a:p>
      </dgm:t>
    </dgm:pt>
    <dgm:pt modelId="{A178821C-346D-4270-9E50-F06C8ECA2517}">
      <dgm:prSet phldrT="[Texto]"/>
      <dgm:spPr/>
      <dgm:t>
        <a:bodyPr/>
        <a:lstStyle/>
        <a:p>
          <a:r>
            <a:rPr lang="es-CR" dirty="0" smtClean="0"/>
            <a:t>Cualquier trabajo puede ser aburrido</a:t>
          </a:r>
          <a:endParaRPr lang="es-CR" dirty="0"/>
        </a:p>
      </dgm:t>
    </dgm:pt>
    <dgm:pt modelId="{F945041B-4871-4C8B-81CE-B42D0B481CC8}" type="parTrans" cxnId="{0D2DAED0-23E1-4FEF-8CB8-A717C1A8FDCC}">
      <dgm:prSet/>
      <dgm:spPr/>
      <dgm:t>
        <a:bodyPr/>
        <a:lstStyle/>
        <a:p>
          <a:endParaRPr lang="es-CR"/>
        </a:p>
      </dgm:t>
    </dgm:pt>
    <dgm:pt modelId="{1578EA9A-4948-44C2-8710-30636F607112}" type="sibTrans" cxnId="{0D2DAED0-23E1-4FEF-8CB8-A717C1A8FDCC}">
      <dgm:prSet/>
      <dgm:spPr/>
      <dgm:t>
        <a:bodyPr/>
        <a:lstStyle/>
        <a:p>
          <a:endParaRPr lang="es-CR"/>
        </a:p>
      </dgm:t>
    </dgm:pt>
    <dgm:pt modelId="{840B0EA0-FF57-436B-8787-85A527179CDF}">
      <dgm:prSet phldrT="[Texto]"/>
      <dgm:spPr/>
      <dgm:t>
        <a:bodyPr/>
        <a:lstStyle/>
        <a:p>
          <a:r>
            <a:rPr lang="es-CR" dirty="0" smtClean="0"/>
            <a:t>Cualquier trabajo se puede hacer con energía y entusiasmo</a:t>
          </a:r>
          <a:endParaRPr lang="es-CR" dirty="0"/>
        </a:p>
      </dgm:t>
    </dgm:pt>
    <dgm:pt modelId="{D4F5CC27-A9D4-4F05-85B3-EDECF3F440A0}" type="parTrans" cxnId="{459430DF-D976-4BAA-AE5C-FFDCFC937CAD}">
      <dgm:prSet/>
      <dgm:spPr/>
      <dgm:t>
        <a:bodyPr/>
        <a:lstStyle/>
        <a:p>
          <a:endParaRPr lang="es-CR"/>
        </a:p>
      </dgm:t>
    </dgm:pt>
    <dgm:pt modelId="{5EFDCD5B-030B-4E17-B5A1-99E28FD544E1}" type="sibTrans" cxnId="{459430DF-D976-4BAA-AE5C-FFDCFC937CAD}">
      <dgm:prSet/>
      <dgm:spPr/>
      <dgm:t>
        <a:bodyPr/>
        <a:lstStyle/>
        <a:p>
          <a:endParaRPr lang="es-CR"/>
        </a:p>
      </dgm:t>
    </dgm:pt>
    <dgm:pt modelId="{55934C57-C2F9-4D16-AD24-6D3956F4CA2E}">
      <dgm:prSet phldrT="[Texto]"/>
      <dgm:spPr/>
      <dgm:t>
        <a:bodyPr/>
        <a:lstStyle/>
        <a:p>
          <a:r>
            <a:rPr lang="es-CR" dirty="0" smtClean="0"/>
            <a:t>Malos hábitos</a:t>
          </a:r>
          <a:endParaRPr lang="es-CR" dirty="0"/>
        </a:p>
      </dgm:t>
    </dgm:pt>
    <dgm:pt modelId="{A5121C62-4A62-4154-BFC3-24C22327147B}" type="parTrans" cxnId="{BF28E55D-1149-40F6-A382-748A82EA90D7}">
      <dgm:prSet/>
      <dgm:spPr/>
      <dgm:t>
        <a:bodyPr/>
        <a:lstStyle/>
        <a:p>
          <a:endParaRPr lang="es-CR"/>
        </a:p>
      </dgm:t>
    </dgm:pt>
    <dgm:pt modelId="{E1B1A6B1-BB1C-475C-A3D2-35864E8704B5}" type="sibTrans" cxnId="{BF28E55D-1149-40F6-A382-748A82EA90D7}">
      <dgm:prSet/>
      <dgm:spPr/>
      <dgm:t>
        <a:bodyPr/>
        <a:lstStyle/>
        <a:p>
          <a:endParaRPr lang="es-CR"/>
        </a:p>
      </dgm:t>
    </dgm:pt>
    <dgm:pt modelId="{ECF9EE88-F53D-4109-96C8-BC51C1BCF8A0}">
      <dgm:prSet phldrT="[Texto]"/>
      <dgm:spPr/>
      <dgm:t>
        <a:bodyPr/>
        <a:lstStyle/>
        <a:p>
          <a:r>
            <a:rPr lang="es-CR" dirty="0" smtClean="0"/>
            <a:t>Desinterés</a:t>
          </a:r>
          <a:endParaRPr lang="es-CR" dirty="0"/>
        </a:p>
      </dgm:t>
    </dgm:pt>
    <dgm:pt modelId="{F0F11449-D681-41B3-A297-0C6F266C0D11}" type="parTrans" cxnId="{1FBAF873-64AA-4055-80E6-445CD9D8AC2E}">
      <dgm:prSet/>
      <dgm:spPr/>
      <dgm:t>
        <a:bodyPr/>
        <a:lstStyle/>
        <a:p>
          <a:endParaRPr lang="es-CR"/>
        </a:p>
      </dgm:t>
    </dgm:pt>
    <dgm:pt modelId="{919429C8-E2AB-481A-A201-F4B5615E0ED9}" type="sibTrans" cxnId="{1FBAF873-64AA-4055-80E6-445CD9D8AC2E}">
      <dgm:prSet/>
      <dgm:spPr/>
      <dgm:t>
        <a:bodyPr/>
        <a:lstStyle/>
        <a:p>
          <a:endParaRPr lang="es-CR"/>
        </a:p>
      </dgm:t>
    </dgm:pt>
    <dgm:pt modelId="{EAA316ED-9A8E-4C55-BD8C-7A584C7EE9C7}">
      <dgm:prSet phldrT="[Texto]"/>
      <dgm:spPr/>
      <dgm:t>
        <a:bodyPr/>
        <a:lstStyle/>
        <a:p>
          <a:r>
            <a:rPr lang="es-CR" dirty="0" smtClean="0"/>
            <a:t>Falta de motivación</a:t>
          </a:r>
          <a:endParaRPr lang="es-CR" dirty="0"/>
        </a:p>
      </dgm:t>
    </dgm:pt>
    <dgm:pt modelId="{0FE4EA9C-FD3C-4BBD-B2DA-B4DF8F91CDFE}" type="parTrans" cxnId="{C5F736F1-FB66-45C8-A53A-7D8C507FAE73}">
      <dgm:prSet/>
      <dgm:spPr/>
      <dgm:t>
        <a:bodyPr/>
        <a:lstStyle/>
        <a:p>
          <a:endParaRPr lang="es-CR"/>
        </a:p>
      </dgm:t>
    </dgm:pt>
    <dgm:pt modelId="{48BB2B04-258D-4168-902C-F02C7828ABAA}" type="sibTrans" cxnId="{C5F736F1-FB66-45C8-A53A-7D8C507FAE73}">
      <dgm:prSet/>
      <dgm:spPr/>
      <dgm:t>
        <a:bodyPr/>
        <a:lstStyle/>
        <a:p>
          <a:endParaRPr lang="es-CR"/>
        </a:p>
      </dgm:t>
    </dgm:pt>
    <dgm:pt modelId="{8AB822F1-7CA5-4A2A-A4EF-84F795122132}">
      <dgm:prSet phldrT="[Texto]"/>
      <dgm:spPr/>
      <dgm:t>
        <a:bodyPr/>
        <a:lstStyle/>
        <a:p>
          <a:r>
            <a:rPr lang="es-CR" dirty="0" smtClean="0"/>
            <a:t>Ventajas de estar ahí</a:t>
          </a:r>
          <a:endParaRPr lang="es-CR" dirty="0"/>
        </a:p>
      </dgm:t>
    </dgm:pt>
    <dgm:pt modelId="{EEF227A0-EA41-4BC2-9FDE-35AF98ABC765}" type="parTrans" cxnId="{8E547286-5594-43F4-A04F-817F837563A8}">
      <dgm:prSet/>
      <dgm:spPr/>
      <dgm:t>
        <a:bodyPr/>
        <a:lstStyle/>
        <a:p>
          <a:endParaRPr lang="es-CR"/>
        </a:p>
      </dgm:t>
    </dgm:pt>
    <dgm:pt modelId="{DAA3300F-7B9A-4564-895F-AAD1FC40E143}" type="sibTrans" cxnId="{8E547286-5594-43F4-A04F-817F837563A8}">
      <dgm:prSet/>
      <dgm:spPr/>
      <dgm:t>
        <a:bodyPr/>
        <a:lstStyle/>
        <a:p>
          <a:endParaRPr lang="es-CR"/>
        </a:p>
      </dgm:t>
    </dgm:pt>
    <dgm:pt modelId="{B7EE01A8-78F7-4038-B5FC-D1F4BD389D06}" type="pres">
      <dgm:prSet presAssocID="{EC91A336-925D-4CA4-9AD0-B40A86FE84ED}" presName="composite" presStyleCnt="0">
        <dgm:presLayoutVars>
          <dgm:chMax val="5"/>
          <dgm:dir/>
          <dgm:animLvl val="ctr"/>
          <dgm:resizeHandles val="exact"/>
        </dgm:presLayoutVars>
      </dgm:prSet>
      <dgm:spPr/>
      <dgm:t>
        <a:bodyPr/>
        <a:lstStyle/>
        <a:p>
          <a:endParaRPr lang="es-CR"/>
        </a:p>
      </dgm:t>
    </dgm:pt>
    <dgm:pt modelId="{23E360D3-00F9-46EE-BACE-E23C38183D68}" type="pres">
      <dgm:prSet presAssocID="{EC91A336-925D-4CA4-9AD0-B40A86FE84ED}" presName="cycle" presStyleCnt="0"/>
      <dgm:spPr/>
    </dgm:pt>
    <dgm:pt modelId="{20B65B46-CE89-48FF-8150-1B1C89651BAA}" type="pres">
      <dgm:prSet presAssocID="{EC91A336-925D-4CA4-9AD0-B40A86FE84ED}" presName="centerShape" presStyleCnt="0"/>
      <dgm:spPr/>
    </dgm:pt>
    <dgm:pt modelId="{4D492C9A-A11E-4527-A5DB-FB5F91E03D96}" type="pres">
      <dgm:prSet presAssocID="{EC91A336-925D-4CA4-9AD0-B40A86FE84ED}" presName="connSite" presStyleLbl="node1" presStyleIdx="0" presStyleCnt="4"/>
      <dgm:spPr/>
    </dgm:pt>
    <dgm:pt modelId="{5E1DD94D-1D1C-457D-A05E-4E1B959DD22A}" type="pres">
      <dgm:prSet presAssocID="{EC91A336-925D-4CA4-9AD0-B40A86FE84ED}" presName="visible" presStyleLbl="node1" presStyleIdx="0" presStyleCnt="4" custScaleX="108784" custScaleY="109590"/>
      <dgm:spPr>
        <a:blipFill rotWithShape="0">
          <a:blip xmlns:r="http://schemas.openxmlformats.org/officeDocument/2006/relationships" r:embed="rId1"/>
          <a:stretch>
            <a:fillRect/>
          </a:stretch>
        </a:blipFill>
      </dgm:spPr>
      <dgm:t>
        <a:bodyPr/>
        <a:lstStyle/>
        <a:p>
          <a:endParaRPr lang="es-CR"/>
        </a:p>
      </dgm:t>
    </dgm:pt>
    <dgm:pt modelId="{80CF71DE-05AD-48A1-AF08-71F2F3C9D767}" type="pres">
      <dgm:prSet presAssocID="{5C7DCE06-7D0E-4FA4-8ABA-43DF1901666D}" presName="Name25" presStyleLbl="parChTrans1D1" presStyleIdx="0" presStyleCnt="3"/>
      <dgm:spPr/>
      <dgm:t>
        <a:bodyPr/>
        <a:lstStyle/>
        <a:p>
          <a:endParaRPr lang="es-CR"/>
        </a:p>
      </dgm:t>
    </dgm:pt>
    <dgm:pt modelId="{2344DAF6-D670-4529-83A5-559E49C2A90A}" type="pres">
      <dgm:prSet presAssocID="{72B39D69-EC43-460D-93C6-9E3F187FF601}" presName="node" presStyleCnt="0"/>
      <dgm:spPr/>
    </dgm:pt>
    <dgm:pt modelId="{FD7153D6-C24D-4623-B731-AAE464C8BAC3}" type="pres">
      <dgm:prSet presAssocID="{72B39D69-EC43-460D-93C6-9E3F187FF601}" presName="parentNode" presStyleLbl="node1" presStyleIdx="1" presStyleCnt="4">
        <dgm:presLayoutVars>
          <dgm:chMax val="1"/>
          <dgm:bulletEnabled val="1"/>
        </dgm:presLayoutVars>
      </dgm:prSet>
      <dgm:spPr/>
      <dgm:t>
        <a:bodyPr/>
        <a:lstStyle/>
        <a:p>
          <a:endParaRPr lang="es-CR"/>
        </a:p>
      </dgm:t>
    </dgm:pt>
    <dgm:pt modelId="{FD565020-7ACA-49BA-80E6-DC0266BF949B}" type="pres">
      <dgm:prSet presAssocID="{72B39D69-EC43-460D-93C6-9E3F187FF601}" presName="childNode" presStyleLbl="revTx" presStyleIdx="0" presStyleCnt="3">
        <dgm:presLayoutVars>
          <dgm:bulletEnabled val="1"/>
        </dgm:presLayoutVars>
      </dgm:prSet>
      <dgm:spPr/>
      <dgm:t>
        <a:bodyPr/>
        <a:lstStyle/>
        <a:p>
          <a:endParaRPr lang="es-CR"/>
        </a:p>
      </dgm:t>
    </dgm:pt>
    <dgm:pt modelId="{230BD0C1-AD26-4A98-BD9B-447C22839C92}" type="pres">
      <dgm:prSet presAssocID="{FDED8299-E7A7-4E95-A63E-AD0F88DD7983}" presName="Name25" presStyleLbl="parChTrans1D1" presStyleIdx="1" presStyleCnt="3"/>
      <dgm:spPr/>
      <dgm:t>
        <a:bodyPr/>
        <a:lstStyle/>
        <a:p>
          <a:endParaRPr lang="es-CR"/>
        </a:p>
      </dgm:t>
    </dgm:pt>
    <dgm:pt modelId="{3343D87F-48BE-4639-A30C-79B22AD7426B}" type="pres">
      <dgm:prSet presAssocID="{B73EB982-3030-47D5-9CA1-DF426862B50C}" presName="node" presStyleCnt="0"/>
      <dgm:spPr/>
    </dgm:pt>
    <dgm:pt modelId="{27F34485-BC7C-4373-9083-987FA98F0EB0}" type="pres">
      <dgm:prSet presAssocID="{B73EB982-3030-47D5-9CA1-DF426862B50C}" presName="parentNode" presStyleLbl="node1" presStyleIdx="2" presStyleCnt="4">
        <dgm:presLayoutVars>
          <dgm:chMax val="1"/>
          <dgm:bulletEnabled val="1"/>
        </dgm:presLayoutVars>
      </dgm:prSet>
      <dgm:spPr/>
      <dgm:t>
        <a:bodyPr/>
        <a:lstStyle/>
        <a:p>
          <a:endParaRPr lang="es-CR"/>
        </a:p>
      </dgm:t>
    </dgm:pt>
    <dgm:pt modelId="{16B441FC-F42E-4F5D-891D-490EE12C2E9C}" type="pres">
      <dgm:prSet presAssocID="{B73EB982-3030-47D5-9CA1-DF426862B50C}" presName="childNode" presStyleLbl="revTx" presStyleIdx="1" presStyleCnt="3">
        <dgm:presLayoutVars>
          <dgm:bulletEnabled val="1"/>
        </dgm:presLayoutVars>
      </dgm:prSet>
      <dgm:spPr/>
      <dgm:t>
        <a:bodyPr/>
        <a:lstStyle/>
        <a:p>
          <a:endParaRPr lang="es-CR"/>
        </a:p>
      </dgm:t>
    </dgm:pt>
    <dgm:pt modelId="{59A8366B-4E29-474B-AB03-0CCC6A74BA8F}" type="pres">
      <dgm:prSet presAssocID="{3D104670-24C2-4FB7-9DA8-DC5643EBE845}" presName="Name25" presStyleLbl="parChTrans1D1" presStyleIdx="2" presStyleCnt="3"/>
      <dgm:spPr/>
      <dgm:t>
        <a:bodyPr/>
        <a:lstStyle/>
        <a:p>
          <a:endParaRPr lang="es-CR"/>
        </a:p>
      </dgm:t>
    </dgm:pt>
    <dgm:pt modelId="{4FCECD42-4F5C-4673-B70F-218737CB1300}" type="pres">
      <dgm:prSet presAssocID="{C922C27C-DC17-4C78-92EE-6812C47F9CB8}" presName="node" presStyleCnt="0"/>
      <dgm:spPr/>
    </dgm:pt>
    <dgm:pt modelId="{F2C1D560-2EEC-4E1B-9B10-9A1C04123695}" type="pres">
      <dgm:prSet presAssocID="{C922C27C-DC17-4C78-92EE-6812C47F9CB8}" presName="parentNode" presStyleLbl="node1" presStyleIdx="3" presStyleCnt="4">
        <dgm:presLayoutVars>
          <dgm:chMax val="1"/>
          <dgm:bulletEnabled val="1"/>
        </dgm:presLayoutVars>
      </dgm:prSet>
      <dgm:spPr/>
      <dgm:t>
        <a:bodyPr/>
        <a:lstStyle/>
        <a:p>
          <a:endParaRPr lang="es-CR"/>
        </a:p>
      </dgm:t>
    </dgm:pt>
    <dgm:pt modelId="{D5E4E972-3E7D-47F1-AD91-44CE6ADAB237}" type="pres">
      <dgm:prSet presAssocID="{C922C27C-DC17-4C78-92EE-6812C47F9CB8}" presName="childNode" presStyleLbl="revTx" presStyleIdx="2" presStyleCnt="3">
        <dgm:presLayoutVars>
          <dgm:bulletEnabled val="1"/>
        </dgm:presLayoutVars>
      </dgm:prSet>
      <dgm:spPr/>
      <dgm:t>
        <a:bodyPr/>
        <a:lstStyle/>
        <a:p>
          <a:endParaRPr lang="es-CR"/>
        </a:p>
      </dgm:t>
    </dgm:pt>
  </dgm:ptLst>
  <dgm:cxnLst>
    <dgm:cxn modelId="{1FBAF873-64AA-4055-80E6-445CD9D8AC2E}" srcId="{72B39D69-EC43-460D-93C6-9E3F187FF601}" destId="{ECF9EE88-F53D-4109-96C8-BC51C1BCF8A0}" srcOrd="3" destOrd="0" parTransId="{F0F11449-D681-41B3-A297-0C6F266C0D11}" sibTransId="{919429C8-E2AB-481A-A201-F4B5615E0ED9}"/>
    <dgm:cxn modelId="{459430DF-D976-4BAA-AE5C-FFDCFC937CAD}" srcId="{C922C27C-DC17-4C78-92EE-6812C47F9CB8}" destId="{840B0EA0-FF57-436B-8787-85A527179CDF}" srcOrd="1" destOrd="0" parTransId="{D4F5CC27-A9D4-4F05-85B3-EDECF3F440A0}" sibTransId="{5EFDCD5B-030B-4E17-B5A1-99E28FD544E1}"/>
    <dgm:cxn modelId="{9FCD7729-1263-4ACA-9477-BFEA165DDE6E}" srcId="{EC91A336-925D-4CA4-9AD0-B40A86FE84ED}" destId="{B73EB982-3030-47D5-9CA1-DF426862B50C}" srcOrd="1" destOrd="0" parTransId="{FDED8299-E7A7-4E95-A63E-AD0F88DD7983}" sibTransId="{5B18082E-F522-49F7-B177-451D82EA8DD6}"/>
    <dgm:cxn modelId="{FD776A88-509F-4C0C-8FE2-F45B2758320A}" type="presOf" srcId="{5C7DCE06-7D0E-4FA4-8ABA-43DF1901666D}" destId="{80CF71DE-05AD-48A1-AF08-71F2F3C9D767}" srcOrd="0" destOrd="0" presId="urn:microsoft.com/office/officeart/2005/8/layout/radial2"/>
    <dgm:cxn modelId="{6D144A73-91C9-4D90-98A0-881070308080}" srcId="{EC91A336-925D-4CA4-9AD0-B40A86FE84ED}" destId="{C922C27C-DC17-4C78-92EE-6812C47F9CB8}" srcOrd="2" destOrd="0" parTransId="{3D104670-24C2-4FB7-9DA8-DC5643EBE845}" sibTransId="{57DDF906-D02C-4189-92C9-D7FCB67CD2D1}"/>
    <dgm:cxn modelId="{2428384F-4C3E-4203-B7EF-6E06F9625273}" type="presOf" srcId="{B5DDCC36-6DE8-41A0-8A06-8D4D25C2486A}" destId="{16B441FC-F42E-4F5D-891D-490EE12C2E9C}" srcOrd="0" destOrd="1" presId="urn:microsoft.com/office/officeart/2005/8/layout/radial2"/>
    <dgm:cxn modelId="{BF28E55D-1149-40F6-A382-748A82EA90D7}" srcId="{72B39D69-EC43-460D-93C6-9E3F187FF601}" destId="{55934C57-C2F9-4D16-AD24-6D3956F4CA2E}" srcOrd="2" destOrd="0" parTransId="{A5121C62-4A62-4154-BFC3-24C22327147B}" sibTransId="{E1B1A6B1-BB1C-475C-A3D2-35864E8704B5}"/>
    <dgm:cxn modelId="{AF02982A-7259-4F65-AF3C-3C8AD762B312}" type="presOf" srcId="{840B0EA0-FF57-436B-8787-85A527179CDF}" destId="{D5E4E972-3E7D-47F1-AD91-44CE6ADAB237}" srcOrd="0" destOrd="1" presId="urn:microsoft.com/office/officeart/2005/8/layout/radial2"/>
    <dgm:cxn modelId="{0D2DAED0-23E1-4FEF-8CB8-A717C1A8FDCC}" srcId="{C922C27C-DC17-4C78-92EE-6812C47F9CB8}" destId="{A178821C-346D-4270-9E50-F06C8ECA2517}" srcOrd="0" destOrd="0" parTransId="{F945041B-4871-4C8B-81CE-B42D0B481CC8}" sibTransId="{1578EA9A-4948-44C2-8710-30636F607112}"/>
    <dgm:cxn modelId="{4D061AB1-E69F-4161-87B1-130B9C7F30B8}" type="presOf" srcId="{3D104670-24C2-4FB7-9DA8-DC5643EBE845}" destId="{59A8366B-4E29-474B-AB03-0CCC6A74BA8F}" srcOrd="0" destOrd="0" presId="urn:microsoft.com/office/officeart/2005/8/layout/radial2"/>
    <dgm:cxn modelId="{666FACF1-C634-45F3-8379-0EDAEF6E6046}" type="presOf" srcId="{EAA316ED-9A8E-4C55-BD8C-7A584C7EE9C7}" destId="{FD565020-7ACA-49BA-80E6-DC0266BF949B}" srcOrd="0" destOrd="4" presId="urn:microsoft.com/office/officeart/2005/8/layout/radial2"/>
    <dgm:cxn modelId="{81F68EDD-6A75-474B-B7F0-C89BC38C7CD9}" srcId="{72B39D69-EC43-460D-93C6-9E3F187FF601}" destId="{CFF37876-0C29-4CD6-B993-B03C1B2CB841}" srcOrd="1" destOrd="0" parTransId="{794F67CA-5DD3-43D5-999D-B6F84B950873}" sibTransId="{E37DDAC4-C6B2-4354-BD98-8198999C815C}"/>
    <dgm:cxn modelId="{C5F736F1-FB66-45C8-A53A-7D8C507FAE73}" srcId="{72B39D69-EC43-460D-93C6-9E3F187FF601}" destId="{EAA316ED-9A8E-4C55-BD8C-7A584C7EE9C7}" srcOrd="4" destOrd="0" parTransId="{0FE4EA9C-FD3C-4BBD-B2DA-B4DF8F91CDFE}" sibTransId="{48BB2B04-258D-4168-902C-F02C7828ABAA}"/>
    <dgm:cxn modelId="{8E547286-5594-43F4-A04F-817F837563A8}" srcId="{B73EB982-3030-47D5-9CA1-DF426862B50C}" destId="{8AB822F1-7CA5-4A2A-A4EF-84F795122132}" srcOrd="2" destOrd="0" parTransId="{EEF227A0-EA41-4BC2-9FDE-35AF98ABC765}" sibTransId="{DAA3300F-7B9A-4564-895F-AAD1FC40E143}"/>
    <dgm:cxn modelId="{FFBFBA71-7549-46E2-9053-3C8B5A97B478}" type="presOf" srcId="{EC91A336-925D-4CA4-9AD0-B40A86FE84ED}" destId="{B7EE01A8-78F7-4038-B5FC-D1F4BD389D06}" srcOrd="0" destOrd="0" presId="urn:microsoft.com/office/officeart/2005/8/layout/radial2"/>
    <dgm:cxn modelId="{5564A3C1-D17E-43C5-82DE-D7A450B01809}" srcId="{72B39D69-EC43-460D-93C6-9E3F187FF601}" destId="{E09FEB98-AC23-42F5-9BF8-8182FDA2595B}" srcOrd="0" destOrd="0" parTransId="{1B88A0DE-1F3F-4609-B659-2783DB94DF03}" sibTransId="{92D31A80-7297-4288-A285-D7EE6B777F74}"/>
    <dgm:cxn modelId="{CF641852-19BD-43CA-B6EC-B8989242AEA9}" type="presOf" srcId="{E09FEB98-AC23-42F5-9BF8-8182FDA2595B}" destId="{FD565020-7ACA-49BA-80E6-DC0266BF949B}" srcOrd="0" destOrd="0" presId="urn:microsoft.com/office/officeart/2005/8/layout/radial2"/>
    <dgm:cxn modelId="{F35ED8C4-0DD1-414D-927B-D67BB9F7333B}" type="presOf" srcId="{B73EB982-3030-47D5-9CA1-DF426862B50C}" destId="{27F34485-BC7C-4373-9083-987FA98F0EB0}" srcOrd="0" destOrd="0" presId="urn:microsoft.com/office/officeart/2005/8/layout/radial2"/>
    <dgm:cxn modelId="{045B8A12-88A1-47D9-AB51-F859A1969EAE}" type="presOf" srcId="{CFF37876-0C29-4CD6-B993-B03C1B2CB841}" destId="{FD565020-7ACA-49BA-80E6-DC0266BF949B}" srcOrd="0" destOrd="1" presId="urn:microsoft.com/office/officeart/2005/8/layout/radial2"/>
    <dgm:cxn modelId="{9A76C144-4730-4D31-BF1D-3A3074858D9D}" type="presOf" srcId="{FDED8299-E7A7-4E95-A63E-AD0F88DD7983}" destId="{230BD0C1-AD26-4A98-BD9B-447C22839C92}" srcOrd="0" destOrd="0" presId="urn:microsoft.com/office/officeart/2005/8/layout/radial2"/>
    <dgm:cxn modelId="{654D9FE8-F279-4169-9CBF-B13AB39E40E4}" type="presOf" srcId="{F2CA45DE-B638-44F0-9123-E600A84F964C}" destId="{16B441FC-F42E-4F5D-891D-490EE12C2E9C}" srcOrd="0" destOrd="0" presId="urn:microsoft.com/office/officeart/2005/8/layout/radial2"/>
    <dgm:cxn modelId="{AA52B2C9-8CC2-4FB1-AF77-02B564173AFA}" type="presOf" srcId="{55934C57-C2F9-4D16-AD24-6D3956F4CA2E}" destId="{FD565020-7ACA-49BA-80E6-DC0266BF949B}" srcOrd="0" destOrd="2" presId="urn:microsoft.com/office/officeart/2005/8/layout/radial2"/>
    <dgm:cxn modelId="{2398A6C5-98FA-4267-A8B5-F58DA9DDB395}" type="presOf" srcId="{8AB822F1-7CA5-4A2A-A4EF-84F795122132}" destId="{16B441FC-F42E-4F5D-891D-490EE12C2E9C}" srcOrd="0" destOrd="2" presId="urn:microsoft.com/office/officeart/2005/8/layout/radial2"/>
    <dgm:cxn modelId="{602215D4-BD7E-4DF2-9057-99033525C342}" type="presOf" srcId="{A178821C-346D-4270-9E50-F06C8ECA2517}" destId="{D5E4E972-3E7D-47F1-AD91-44CE6ADAB237}" srcOrd="0" destOrd="0" presId="urn:microsoft.com/office/officeart/2005/8/layout/radial2"/>
    <dgm:cxn modelId="{0FEF28D5-DFE0-4F45-BE2B-D3FF220EECB4}" type="presOf" srcId="{ECF9EE88-F53D-4109-96C8-BC51C1BCF8A0}" destId="{FD565020-7ACA-49BA-80E6-DC0266BF949B}" srcOrd="0" destOrd="3" presId="urn:microsoft.com/office/officeart/2005/8/layout/radial2"/>
    <dgm:cxn modelId="{98525DED-CCFA-45FC-8D5F-31EFC1600BB2}" type="presOf" srcId="{72B39D69-EC43-460D-93C6-9E3F187FF601}" destId="{FD7153D6-C24D-4623-B731-AAE464C8BAC3}" srcOrd="0" destOrd="0" presId="urn:microsoft.com/office/officeart/2005/8/layout/radial2"/>
    <dgm:cxn modelId="{F726A449-B6D3-4D7B-A9E2-96AAEC799D6A}" srcId="{EC91A336-925D-4CA4-9AD0-B40A86FE84ED}" destId="{72B39D69-EC43-460D-93C6-9E3F187FF601}" srcOrd="0" destOrd="0" parTransId="{5C7DCE06-7D0E-4FA4-8ABA-43DF1901666D}" sibTransId="{D46BC66A-495C-467F-8383-4F718A0F0328}"/>
    <dgm:cxn modelId="{9E5E6E04-3415-47B9-BC63-B650E5BA43F7}" srcId="{B73EB982-3030-47D5-9CA1-DF426862B50C}" destId="{F2CA45DE-B638-44F0-9123-E600A84F964C}" srcOrd="0" destOrd="0" parTransId="{4BCB1AA1-C202-4745-AB86-CD297E6B4349}" sibTransId="{8F1FC7DA-32E1-462C-86CC-3AF735C14018}"/>
    <dgm:cxn modelId="{CE3C229E-7072-430C-9BB5-7DA4E172FB1B}" srcId="{B73EB982-3030-47D5-9CA1-DF426862B50C}" destId="{B5DDCC36-6DE8-41A0-8A06-8D4D25C2486A}" srcOrd="1" destOrd="0" parTransId="{3E8E44E6-FF3C-4B6E-948A-B545ECEAD621}" sibTransId="{CD8C4C50-A71D-485C-8FAA-6E47BFBCE94E}"/>
    <dgm:cxn modelId="{DCF20706-EF8B-45B3-82E0-F15CB8CC709F}" type="presOf" srcId="{C922C27C-DC17-4C78-92EE-6812C47F9CB8}" destId="{F2C1D560-2EEC-4E1B-9B10-9A1C04123695}" srcOrd="0" destOrd="0" presId="urn:microsoft.com/office/officeart/2005/8/layout/radial2"/>
    <dgm:cxn modelId="{20BF02E4-132A-4262-BDCF-619C649CA868}" type="presParOf" srcId="{B7EE01A8-78F7-4038-B5FC-D1F4BD389D06}" destId="{23E360D3-00F9-46EE-BACE-E23C38183D68}" srcOrd="0" destOrd="0" presId="urn:microsoft.com/office/officeart/2005/8/layout/radial2"/>
    <dgm:cxn modelId="{E5C1DE9D-5682-40F3-8A10-ABBD45C82ACF}" type="presParOf" srcId="{23E360D3-00F9-46EE-BACE-E23C38183D68}" destId="{20B65B46-CE89-48FF-8150-1B1C89651BAA}" srcOrd="0" destOrd="0" presId="urn:microsoft.com/office/officeart/2005/8/layout/radial2"/>
    <dgm:cxn modelId="{499BA00F-4D61-4317-B56E-699B65CA9DB4}" type="presParOf" srcId="{20B65B46-CE89-48FF-8150-1B1C89651BAA}" destId="{4D492C9A-A11E-4527-A5DB-FB5F91E03D96}" srcOrd="0" destOrd="0" presId="urn:microsoft.com/office/officeart/2005/8/layout/radial2"/>
    <dgm:cxn modelId="{95D67D58-D942-44A5-9207-973FC7E8A54D}" type="presParOf" srcId="{20B65B46-CE89-48FF-8150-1B1C89651BAA}" destId="{5E1DD94D-1D1C-457D-A05E-4E1B959DD22A}" srcOrd="1" destOrd="0" presId="urn:microsoft.com/office/officeart/2005/8/layout/radial2"/>
    <dgm:cxn modelId="{7BD20155-71EA-455F-9BC8-CC46E1D57F61}" type="presParOf" srcId="{23E360D3-00F9-46EE-BACE-E23C38183D68}" destId="{80CF71DE-05AD-48A1-AF08-71F2F3C9D767}" srcOrd="1" destOrd="0" presId="urn:microsoft.com/office/officeart/2005/8/layout/radial2"/>
    <dgm:cxn modelId="{53D9CF22-11AC-4696-9EE9-0D248ADE0DD7}" type="presParOf" srcId="{23E360D3-00F9-46EE-BACE-E23C38183D68}" destId="{2344DAF6-D670-4529-83A5-559E49C2A90A}" srcOrd="2" destOrd="0" presId="urn:microsoft.com/office/officeart/2005/8/layout/radial2"/>
    <dgm:cxn modelId="{10F727B9-34BC-43A5-9639-D381550DB88F}" type="presParOf" srcId="{2344DAF6-D670-4529-83A5-559E49C2A90A}" destId="{FD7153D6-C24D-4623-B731-AAE464C8BAC3}" srcOrd="0" destOrd="0" presId="urn:microsoft.com/office/officeart/2005/8/layout/radial2"/>
    <dgm:cxn modelId="{BB415514-5E4B-42AE-A64A-41422C3DE1DC}" type="presParOf" srcId="{2344DAF6-D670-4529-83A5-559E49C2A90A}" destId="{FD565020-7ACA-49BA-80E6-DC0266BF949B}" srcOrd="1" destOrd="0" presId="urn:microsoft.com/office/officeart/2005/8/layout/radial2"/>
    <dgm:cxn modelId="{BFEFCD48-A5FD-4E13-86EB-29425E106AC5}" type="presParOf" srcId="{23E360D3-00F9-46EE-BACE-E23C38183D68}" destId="{230BD0C1-AD26-4A98-BD9B-447C22839C92}" srcOrd="3" destOrd="0" presId="urn:microsoft.com/office/officeart/2005/8/layout/radial2"/>
    <dgm:cxn modelId="{F5768635-1A93-4411-A85B-80951AB35647}" type="presParOf" srcId="{23E360D3-00F9-46EE-BACE-E23C38183D68}" destId="{3343D87F-48BE-4639-A30C-79B22AD7426B}" srcOrd="4" destOrd="0" presId="urn:microsoft.com/office/officeart/2005/8/layout/radial2"/>
    <dgm:cxn modelId="{35784A7B-E2CF-42F9-AFC3-3292F1465975}" type="presParOf" srcId="{3343D87F-48BE-4639-A30C-79B22AD7426B}" destId="{27F34485-BC7C-4373-9083-987FA98F0EB0}" srcOrd="0" destOrd="0" presId="urn:microsoft.com/office/officeart/2005/8/layout/radial2"/>
    <dgm:cxn modelId="{14D53B47-7D8F-4B84-AEF2-1EAC75A135CC}" type="presParOf" srcId="{3343D87F-48BE-4639-A30C-79B22AD7426B}" destId="{16B441FC-F42E-4F5D-891D-490EE12C2E9C}" srcOrd="1" destOrd="0" presId="urn:microsoft.com/office/officeart/2005/8/layout/radial2"/>
    <dgm:cxn modelId="{3E1A62B1-54FA-4EFA-BD23-54A6CFD9915F}" type="presParOf" srcId="{23E360D3-00F9-46EE-BACE-E23C38183D68}" destId="{59A8366B-4E29-474B-AB03-0CCC6A74BA8F}" srcOrd="5" destOrd="0" presId="urn:microsoft.com/office/officeart/2005/8/layout/radial2"/>
    <dgm:cxn modelId="{20A9FC75-B864-4D7D-AAA4-3CB5C2ECB885}" type="presParOf" srcId="{23E360D3-00F9-46EE-BACE-E23C38183D68}" destId="{4FCECD42-4F5C-4673-B70F-218737CB1300}" srcOrd="6" destOrd="0" presId="urn:microsoft.com/office/officeart/2005/8/layout/radial2"/>
    <dgm:cxn modelId="{0A4350F2-5DE0-4804-829A-54EB279483FE}" type="presParOf" srcId="{4FCECD42-4F5C-4673-B70F-218737CB1300}" destId="{F2C1D560-2EEC-4E1B-9B10-9A1C04123695}" srcOrd="0" destOrd="0" presId="urn:microsoft.com/office/officeart/2005/8/layout/radial2"/>
    <dgm:cxn modelId="{1A8DD86F-9FE8-40CC-8412-761380690E14}" type="presParOf" srcId="{4FCECD42-4F5C-4673-B70F-218737CB1300}" destId="{D5E4E972-3E7D-47F1-AD91-44CE6ADAB237}"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CA1A2-B1C6-45EA-890C-8FF4803DD53D}"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CR"/>
        </a:p>
      </dgm:t>
    </dgm:pt>
    <dgm:pt modelId="{04EC5B52-9BE4-42FB-9F4D-3DB09D4DFF8D}">
      <dgm:prSet phldrT="[Texto]" custT="1"/>
      <dgm:spPr/>
      <dgm:t>
        <a:bodyPr/>
        <a:lstStyle/>
        <a:p>
          <a:pPr algn="l"/>
          <a:r>
            <a:rPr lang="es-CR" sz="2800" dirty="0" smtClean="0"/>
            <a:t>1. Elegir la Actitud</a:t>
          </a:r>
          <a:endParaRPr lang="es-CR" sz="2800" dirty="0"/>
        </a:p>
      </dgm:t>
    </dgm:pt>
    <dgm:pt modelId="{048A58BD-2C1D-42FF-8994-80E0E1D3DA54}" type="parTrans" cxnId="{0EFC25B3-6A6C-428A-924B-EDAC3CEC2823}">
      <dgm:prSet/>
      <dgm:spPr/>
      <dgm:t>
        <a:bodyPr/>
        <a:lstStyle/>
        <a:p>
          <a:pPr algn="l"/>
          <a:endParaRPr lang="es-CR"/>
        </a:p>
      </dgm:t>
    </dgm:pt>
    <dgm:pt modelId="{26CE17A0-78F1-4B60-AA78-9757E93A9F9A}" type="sibTrans" cxnId="{0EFC25B3-6A6C-428A-924B-EDAC3CEC2823}">
      <dgm:prSet/>
      <dgm:spPr/>
      <dgm:t>
        <a:bodyPr/>
        <a:lstStyle/>
        <a:p>
          <a:pPr algn="l"/>
          <a:endParaRPr lang="es-CR"/>
        </a:p>
      </dgm:t>
    </dgm:pt>
    <dgm:pt modelId="{77730B45-13A6-4EFC-9242-967435F3E7D5}">
      <dgm:prSet phldrT="[Texto]"/>
      <dgm:spPr/>
      <dgm:t>
        <a:bodyPr/>
        <a:lstStyle/>
        <a:p>
          <a:pPr algn="l"/>
          <a:r>
            <a:rPr lang="es-CR" dirty="0" smtClean="0"/>
            <a:t>Ver el mundo de forma positiva y abierta a las oportunidades o ver todo negativamente. Es una decisión.</a:t>
          </a:r>
          <a:endParaRPr lang="es-CR" dirty="0"/>
        </a:p>
      </dgm:t>
    </dgm:pt>
    <dgm:pt modelId="{E154A492-74EF-4A7B-90A2-5D3384422CC1}" type="parTrans" cxnId="{75EAE14F-2FD0-459D-83F4-A63B61BA56F0}">
      <dgm:prSet/>
      <dgm:spPr/>
      <dgm:t>
        <a:bodyPr/>
        <a:lstStyle/>
        <a:p>
          <a:pPr algn="l"/>
          <a:endParaRPr lang="es-CR"/>
        </a:p>
      </dgm:t>
    </dgm:pt>
    <dgm:pt modelId="{6160A703-CF20-48FE-B76E-1A76A026004B}" type="sibTrans" cxnId="{75EAE14F-2FD0-459D-83F4-A63B61BA56F0}">
      <dgm:prSet/>
      <dgm:spPr/>
      <dgm:t>
        <a:bodyPr/>
        <a:lstStyle/>
        <a:p>
          <a:pPr algn="l"/>
          <a:endParaRPr lang="es-CR"/>
        </a:p>
      </dgm:t>
    </dgm:pt>
    <dgm:pt modelId="{5E668FFF-84BC-4327-A222-E555E4EBB174}">
      <dgm:prSet phldrT="[Texto]" custT="1"/>
      <dgm:spPr/>
      <dgm:t>
        <a:bodyPr/>
        <a:lstStyle/>
        <a:p>
          <a:pPr algn="l"/>
          <a:r>
            <a:rPr lang="es-CR" sz="2800" dirty="0" smtClean="0"/>
            <a:t>2. Jugar</a:t>
          </a:r>
          <a:endParaRPr lang="es-CR" sz="2800" dirty="0"/>
        </a:p>
      </dgm:t>
    </dgm:pt>
    <dgm:pt modelId="{817FEBD0-DF56-4FAB-85E8-7B8D90F495FB}" type="parTrans" cxnId="{69F20A39-77EF-4AFF-AC18-AF30CA6FA46D}">
      <dgm:prSet/>
      <dgm:spPr/>
      <dgm:t>
        <a:bodyPr/>
        <a:lstStyle/>
        <a:p>
          <a:pPr algn="l"/>
          <a:endParaRPr lang="es-CR"/>
        </a:p>
      </dgm:t>
    </dgm:pt>
    <dgm:pt modelId="{6D788708-AAD6-4297-856F-F5C136CCCD5B}" type="sibTrans" cxnId="{69F20A39-77EF-4AFF-AC18-AF30CA6FA46D}">
      <dgm:prSet/>
      <dgm:spPr/>
      <dgm:t>
        <a:bodyPr/>
        <a:lstStyle/>
        <a:p>
          <a:pPr algn="l"/>
          <a:endParaRPr lang="es-CR"/>
        </a:p>
      </dgm:t>
    </dgm:pt>
    <dgm:pt modelId="{15C8CAD8-1B43-4282-9AD1-205701371CC4}">
      <dgm:prSet phldrT="[Texto]"/>
      <dgm:spPr/>
      <dgm:t>
        <a:bodyPr/>
        <a:lstStyle/>
        <a:p>
          <a:pPr algn="l"/>
          <a:r>
            <a:rPr lang="es-CR" dirty="0" smtClean="0"/>
            <a:t>Hacer del trabajo algo divertido, espontáneo, para generar energía y creatividad; lo que atraerá más clientes (internos y externos).</a:t>
          </a:r>
          <a:endParaRPr lang="es-CR" dirty="0"/>
        </a:p>
      </dgm:t>
    </dgm:pt>
    <dgm:pt modelId="{4C81EBFE-F1AF-4AD0-ABF2-EF9A3B708A3B}" type="parTrans" cxnId="{96BB2F63-E24B-4808-89C2-835D9A7DFB5C}">
      <dgm:prSet/>
      <dgm:spPr/>
      <dgm:t>
        <a:bodyPr/>
        <a:lstStyle/>
        <a:p>
          <a:pPr algn="l"/>
          <a:endParaRPr lang="es-CR"/>
        </a:p>
      </dgm:t>
    </dgm:pt>
    <dgm:pt modelId="{2689A8B3-2B9C-4E58-A43B-9EC210F7E9CC}" type="sibTrans" cxnId="{96BB2F63-E24B-4808-89C2-835D9A7DFB5C}">
      <dgm:prSet/>
      <dgm:spPr/>
      <dgm:t>
        <a:bodyPr/>
        <a:lstStyle/>
        <a:p>
          <a:pPr algn="l"/>
          <a:endParaRPr lang="es-CR"/>
        </a:p>
      </dgm:t>
    </dgm:pt>
    <dgm:pt modelId="{32EFB216-9372-432A-BDD6-BA102D0CB513}">
      <dgm:prSet phldrT="[Texto]" custT="1"/>
      <dgm:spPr/>
      <dgm:t>
        <a:bodyPr/>
        <a:lstStyle/>
        <a:p>
          <a:pPr algn="l"/>
          <a:r>
            <a:rPr lang="es-CR" sz="2800" dirty="0" smtClean="0"/>
            <a:t>3. Alegrarles el día</a:t>
          </a:r>
          <a:endParaRPr lang="es-CR" sz="2800" dirty="0"/>
        </a:p>
      </dgm:t>
    </dgm:pt>
    <dgm:pt modelId="{11AD1601-0CC3-4A22-A636-2BA248440A8E}" type="parTrans" cxnId="{B015253D-4CB4-476E-B32C-34D502D000DA}">
      <dgm:prSet/>
      <dgm:spPr/>
      <dgm:t>
        <a:bodyPr/>
        <a:lstStyle/>
        <a:p>
          <a:pPr algn="l"/>
          <a:endParaRPr lang="es-CR"/>
        </a:p>
      </dgm:t>
    </dgm:pt>
    <dgm:pt modelId="{CE007D81-640C-473B-8A4A-743618F220C1}" type="sibTrans" cxnId="{B015253D-4CB4-476E-B32C-34D502D000DA}">
      <dgm:prSet/>
      <dgm:spPr/>
      <dgm:t>
        <a:bodyPr/>
        <a:lstStyle/>
        <a:p>
          <a:pPr algn="l"/>
          <a:endParaRPr lang="es-CR"/>
        </a:p>
      </dgm:t>
    </dgm:pt>
    <dgm:pt modelId="{D8254B73-A470-41A5-9D2B-1272DFD5D0D4}">
      <dgm:prSet phldrT="[Texto]"/>
      <dgm:spPr/>
      <dgm:t>
        <a:bodyPr/>
        <a:lstStyle/>
        <a:p>
          <a:pPr algn="l"/>
          <a:r>
            <a:rPr lang="es-CR" dirty="0" smtClean="0"/>
            <a:t>Ser amables con los clientes y brindarles experiencias memorables, aun cuando sean transacciones rutinarias</a:t>
          </a:r>
          <a:endParaRPr lang="es-CR" dirty="0"/>
        </a:p>
      </dgm:t>
    </dgm:pt>
    <dgm:pt modelId="{F09C3D4F-2E67-43E7-BFB6-E31DE9B8C4D6}" type="parTrans" cxnId="{AF317340-C7EA-43E9-9F07-E8D1220EA88C}">
      <dgm:prSet/>
      <dgm:spPr/>
      <dgm:t>
        <a:bodyPr/>
        <a:lstStyle/>
        <a:p>
          <a:pPr algn="l"/>
          <a:endParaRPr lang="es-CR"/>
        </a:p>
      </dgm:t>
    </dgm:pt>
    <dgm:pt modelId="{8D2D764C-6AAC-464A-B2C3-A5704EA51262}" type="sibTrans" cxnId="{AF317340-C7EA-43E9-9F07-E8D1220EA88C}">
      <dgm:prSet/>
      <dgm:spPr/>
      <dgm:t>
        <a:bodyPr/>
        <a:lstStyle/>
        <a:p>
          <a:pPr algn="l"/>
          <a:endParaRPr lang="es-CR"/>
        </a:p>
      </dgm:t>
    </dgm:pt>
    <dgm:pt modelId="{A2C2B564-3CAF-4C44-8A63-C43A0FF8EBA9}">
      <dgm:prSet phldrT="[Texto]" custT="1"/>
      <dgm:spPr/>
      <dgm:t>
        <a:bodyPr/>
        <a:lstStyle/>
        <a:p>
          <a:pPr algn="l"/>
          <a:r>
            <a:rPr lang="es-CR" sz="2800" dirty="0" smtClean="0"/>
            <a:t>4. Estar presente</a:t>
          </a:r>
          <a:endParaRPr lang="es-CR" sz="2800" dirty="0"/>
        </a:p>
      </dgm:t>
    </dgm:pt>
    <dgm:pt modelId="{4692643C-D829-4A6F-AC30-67BF26A5389F}" type="parTrans" cxnId="{3CB83AD1-8861-4A18-BADB-FADC39AF5A02}">
      <dgm:prSet/>
      <dgm:spPr/>
      <dgm:t>
        <a:bodyPr/>
        <a:lstStyle/>
        <a:p>
          <a:pPr algn="l"/>
          <a:endParaRPr lang="es-CR"/>
        </a:p>
      </dgm:t>
    </dgm:pt>
    <dgm:pt modelId="{917EDABF-7612-4287-8D94-548143F0C856}" type="sibTrans" cxnId="{3CB83AD1-8861-4A18-BADB-FADC39AF5A02}">
      <dgm:prSet/>
      <dgm:spPr/>
      <dgm:t>
        <a:bodyPr/>
        <a:lstStyle/>
        <a:p>
          <a:pPr algn="l"/>
          <a:endParaRPr lang="es-CR"/>
        </a:p>
      </dgm:t>
    </dgm:pt>
    <dgm:pt modelId="{0C4CD9F8-FDCB-45F0-9E87-7E66642F8F20}">
      <dgm:prSet phldrT="[Texto]"/>
      <dgm:spPr/>
      <dgm:t>
        <a:bodyPr/>
        <a:lstStyle/>
        <a:p>
          <a:pPr algn="l"/>
          <a:r>
            <a:rPr lang="es-CR" dirty="0" smtClean="0"/>
            <a:t>Involucrarse con el cliente, con sus intereses, prestar atención a todo, adquirir un verdadero compromiso de servicio.</a:t>
          </a:r>
          <a:endParaRPr lang="es-CR" dirty="0"/>
        </a:p>
      </dgm:t>
    </dgm:pt>
    <dgm:pt modelId="{A00783BA-D658-4859-8A75-37B735627774}" type="parTrans" cxnId="{D16F9217-A68E-4063-87FC-B321B6F47B84}">
      <dgm:prSet/>
      <dgm:spPr/>
      <dgm:t>
        <a:bodyPr/>
        <a:lstStyle/>
        <a:p>
          <a:pPr algn="l"/>
          <a:endParaRPr lang="es-CR"/>
        </a:p>
      </dgm:t>
    </dgm:pt>
    <dgm:pt modelId="{18BF5C73-E1C5-4DC2-8331-52C04FBA4912}" type="sibTrans" cxnId="{D16F9217-A68E-4063-87FC-B321B6F47B84}">
      <dgm:prSet/>
      <dgm:spPr/>
      <dgm:t>
        <a:bodyPr/>
        <a:lstStyle/>
        <a:p>
          <a:pPr algn="l"/>
          <a:endParaRPr lang="es-CR"/>
        </a:p>
      </dgm:t>
    </dgm:pt>
    <dgm:pt modelId="{FCDA9619-6830-4530-B4BB-2AD358A9C365}" type="pres">
      <dgm:prSet presAssocID="{DDECA1A2-B1C6-45EA-890C-8FF4803DD53D}" presName="Name0" presStyleCnt="0">
        <dgm:presLayoutVars>
          <dgm:dir/>
          <dgm:animLvl val="lvl"/>
          <dgm:resizeHandles val="exact"/>
        </dgm:presLayoutVars>
      </dgm:prSet>
      <dgm:spPr/>
      <dgm:t>
        <a:bodyPr/>
        <a:lstStyle/>
        <a:p>
          <a:endParaRPr lang="es-CR"/>
        </a:p>
      </dgm:t>
    </dgm:pt>
    <dgm:pt modelId="{2A2C7F6E-6620-471B-801D-88170D4E8E50}" type="pres">
      <dgm:prSet presAssocID="{04EC5B52-9BE4-42FB-9F4D-3DB09D4DFF8D}" presName="linNode" presStyleCnt="0"/>
      <dgm:spPr/>
    </dgm:pt>
    <dgm:pt modelId="{72785ADD-BEC7-4FC2-A214-E5DEBAA93B89}" type="pres">
      <dgm:prSet presAssocID="{04EC5B52-9BE4-42FB-9F4D-3DB09D4DFF8D}" presName="parentText" presStyleLbl="node1" presStyleIdx="0" presStyleCnt="4" custScaleX="126293">
        <dgm:presLayoutVars>
          <dgm:chMax val="1"/>
          <dgm:bulletEnabled val="1"/>
        </dgm:presLayoutVars>
      </dgm:prSet>
      <dgm:spPr/>
      <dgm:t>
        <a:bodyPr/>
        <a:lstStyle/>
        <a:p>
          <a:endParaRPr lang="es-CR"/>
        </a:p>
      </dgm:t>
    </dgm:pt>
    <dgm:pt modelId="{F8880115-8B92-4D60-B838-37127CBE3C0A}" type="pres">
      <dgm:prSet presAssocID="{04EC5B52-9BE4-42FB-9F4D-3DB09D4DFF8D}" presName="descendantText" presStyleLbl="alignAccFollowNode1" presStyleIdx="0" presStyleCnt="4">
        <dgm:presLayoutVars>
          <dgm:bulletEnabled val="1"/>
        </dgm:presLayoutVars>
      </dgm:prSet>
      <dgm:spPr/>
      <dgm:t>
        <a:bodyPr/>
        <a:lstStyle/>
        <a:p>
          <a:endParaRPr lang="es-CR"/>
        </a:p>
      </dgm:t>
    </dgm:pt>
    <dgm:pt modelId="{392D91D0-2A8B-42C5-B5EC-B55439EDB25D}" type="pres">
      <dgm:prSet presAssocID="{26CE17A0-78F1-4B60-AA78-9757E93A9F9A}" presName="sp" presStyleCnt="0"/>
      <dgm:spPr/>
    </dgm:pt>
    <dgm:pt modelId="{56095B58-23B5-400A-A60D-341F566F213B}" type="pres">
      <dgm:prSet presAssocID="{5E668FFF-84BC-4327-A222-E555E4EBB174}" presName="linNode" presStyleCnt="0"/>
      <dgm:spPr/>
    </dgm:pt>
    <dgm:pt modelId="{3C826F29-C40E-46E6-BE28-30E5B5E83DBC}" type="pres">
      <dgm:prSet presAssocID="{5E668FFF-84BC-4327-A222-E555E4EBB174}" presName="parentText" presStyleLbl="node1" presStyleIdx="1" presStyleCnt="4" custScaleX="125318">
        <dgm:presLayoutVars>
          <dgm:chMax val="1"/>
          <dgm:bulletEnabled val="1"/>
        </dgm:presLayoutVars>
      </dgm:prSet>
      <dgm:spPr/>
      <dgm:t>
        <a:bodyPr/>
        <a:lstStyle/>
        <a:p>
          <a:endParaRPr lang="es-CR"/>
        </a:p>
      </dgm:t>
    </dgm:pt>
    <dgm:pt modelId="{AA0412F1-F89B-456E-B0C8-870CF4B232A4}" type="pres">
      <dgm:prSet presAssocID="{5E668FFF-84BC-4327-A222-E555E4EBB174}" presName="descendantText" presStyleLbl="alignAccFollowNode1" presStyleIdx="1" presStyleCnt="4">
        <dgm:presLayoutVars>
          <dgm:bulletEnabled val="1"/>
        </dgm:presLayoutVars>
      </dgm:prSet>
      <dgm:spPr/>
      <dgm:t>
        <a:bodyPr/>
        <a:lstStyle/>
        <a:p>
          <a:endParaRPr lang="es-CR"/>
        </a:p>
      </dgm:t>
    </dgm:pt>
    <dgm:pt modelId="{BB93BE7F-C386-4C0C-9AA0-23C322C43F1E}" type="pres">
      <dgm:prSet presAssocID="{6D788708-AAD6-4297-856F-F5C136CCCD5B}" presName="sp" presStyleCnt="0"/>
      <dgm:spPr/>
    </dgm:pt>
    <dgm:pt modelId="{0DCC1459-481A-4568-9EEE-F862EB420934}" type="pres">
      <dgm:prSet presAssocID="{32EFB216-9372-432A-BDD6-BA102D0CB513}" presName="linNode" presStyleCnt="0"/>
      <dgm:spPr/>
    </dgm:pt>
    <dgm:pt modelId="{741451B0-38A0-43DE-BFE5-C290E2DF322C}" type="pres">
      <dgm:prSet presAssocID="{32EFB216-9372-432A-BDD6-BA102D0CB513}" presName="parentText" presStyleLbl="node1" presStyleIdx="2" presStyleCnt="4" custScaleX="126293">
        <dgm:presLayoutVars>
          <dgm:chMax val="1"/>
          <dgm:bulletEnabled val="1"/>
        </dgm:presLayoutVars>
      </dgm:prSet>
      <dgm:spPr/>
      <dgm:t>
        <a:bodyPr/>
        <a:lstStyle/>
        <a:p>
          <a:endParaRPr lang="es-CR"/>
        </a:p>
      </dgm:t>
    </dgm:pt>
    <dgm:pt modelId="{31A4CD0B-BBCA-4ADF-AD77-ED6B99F3BDC6}" type="pres">
      <dgm:prSet presAssocID="{32EFB216-9372-432A-BDD6-BA102D0CB513}" presName="descendantText" presStyleLbl="alignAccFollowNode1" presStyleIdx="2" presStyleCnt="4">
        <dgm:presLayoutVars>
          <dgm:bulletEnabled val="1"/>
        </dgm:presLayoutVars>
      </dgm:prSet>
      <dgm:spPr/>
      <dgm:t>
        <a:bodyPr/>
        <a:lstStyle/>
        <a:p>
          <a:endParaRPr lang="es-CR"/>
        </a:p>
      </dgm:t>
    </dgm:pt>
    <dgm:pt modelId="{D4688141-3353-433E-83F2-D5486C9F3EEE}" type="pres">
      <dgm:prSet presAssocID="{CE007D81-640C-473B-8A4A-743618F220C1}" presName="sp" presStyleCnt="0"/>
      <dgm:spPr/>
    </dgm:pt>
    <dgm:pt modelId="{796694B6-1E5D-4B57-868A-66529CB28D98}" type="pres">
      <dgm:prSet presAssocID="{A2C2B564-3CAF-4C44-8A63-C43A0FF8EBA9}" presName="linNode" presStyleCnt="0"/>
      <dgm:spPr/>
    </dgm:pt>
    <dgm:pt modelId="{D1714533-B55D-4342-AF1E-C383A5CFB7EC}" type="pres">
      <dgm:prSet presAssocID="{A2C2B564-3CAF-4C44-8A63-C43A0FF8EBA9}" presName="parentText" presStyleLbl="node1" presStyleIdx="3" presStyleCnt="4" custScaleX="126293">
        <dgm:presLayoutVars>
          <dgm:chMax val="1"/>
          <dgm:bulletEnabled val="1"/>
        </dgm:presLayoutVars>
      </dgm:prSet>
      <dgm:spPr/>
      <dgm:t>
        <a:bodyPr/>
        <a:lstStyle/>
        <a:p>
          <a:endParaRPr lang="es-CR"/>
        </a:p>
      </dgm:t>
    </dgm:pt>
    <dgm:pt modelId="{B2DBF679-694F-42F1-913E-C84A51C7B31D}" type="pres">
      <dgm:prSet presAssocID="{A2C2B564-3CAF-4C44-8A63-C43A0FF8EBA9}" presName="descendantText" presStyleLbl="alignAccFollowNode1" presStyleIdx="3" presStyleCnt="4">
        <dgm:presLayoutVars>
          <dgm:bulletEnabled val="1"/>
        </dgm:presLayoutVars>
      </dgm:prSet>
      <dgm:spPr/>
      <dgm:t>
        <a:bodyPr/>
        <a:lstStyle/>
        <a:p>
          <a:endParaRPr lang="es-CR"/>
        </a:p>
      </dgm:t>
    </dgm:pt>
  </dgm:ptLst>
  <dgm:cxnLst>
    <dgm:cxn modelId="{69F20A39-77EF-4AFF-AC18-AF30CA6FA46D}" srcId="{DDECA1A2-B1C6-45EA-890C-8FF4803DD53D}" destId="{5E668FFF-84BC-4327-A222-E555E4EBB174}" srcOrd="1" destOrd="0" parTransId="{817FEBD0-DF56-4FAB-85E8-7B8D90F495FB}" sibTransId="{6D788708-AAD6-4297-856F-F5C136CCCD5B}"/>
    <dgm:cxn modelId="{E5242D4F-7859-48F6-AEFC-E11D4103BCF6}" type="presOf" srcId="{0C4CD9F8-FDCB-45F0-9E87-7E66642F8F20}" destId="{B2DBF679-694F-42F1-913E-C84A51C7B31D}" srcOrd="0" destOrd="0" presId="urn:microsoft.com/office/officeart/2005/8/layout/vList5"/>
    <dgm:cxn modelId="{C19DB428-EF65-4066-A034-CCC7940F531E}" type="presOf" srcId="{04EC5B52-9BE4-42FB-9F4D-3DB09D4DFF8D}" destId="{72785ADD-BEC7-4FC2-A214-E5DEBAA93B89}" srcOrd="0" destOrd="0" presId="urn:microsoft.com/office/officeart/2005/8/layout/vList5"/>
    <dgm:cxn modelId="{75EAE14F-2FD0-459D-83F4-A63B61BA56F0}" srcId="{04EC5B52-9BE4-42FB-9F4D-3DB09D4DFF8D}" destId="{77730B45-13A6-4EFC-9242-967435F3E7D5}" srcOrd="0" destOrd="0" parTransId="{E154A492-74EF-4A7B-90A2-5D3384422CC1}" sibTransId="{6160A703-CF20-48FE-B76E-1A76A026004B}"/>
    <dgm:cxn modelId="{037A68AA-E3CA-4486-BC0F-03F7144157A9}" type="presOf" srcId="{5E668FFF-84BC-4327-A222-E555E4EBB174}" destId="{3C826F29-C40E-46E6-BE28-30E5B5E83DBC}" srcOrd="0" destOrd="0" presId="urn:microsoft.com/office/officeart/2005/8/layout/vList5"/>
    <dgm:cxn modelId="{E334E6EF-DCF7-434D-84FA-D0AFA5143B84}" type="presOf" srcId="{D8254B73-A470-41A5-9D2B-1272DFD5D0D4}" destId="{31A4CD0B-BBCA-4ADF-AD77-ED6B99F3BDC6}" srcOrd="0" destOrd="0" presId="urn:microsoft.com/office/officeart/2005/8/layout/vList5"/>
    <dgm:cxn modelId="{81F7DE12-132E-4EA4-8C06-1DA4AEE55883}" type="presOf" srcId="{A2C2B564-3CAF-4C44-8A63-C43A0FF8EBA9}" destId="{D1714533-B55D-4342-AF1E-C383A5CFB7EC}" srcOrd="0" destOrd="0" presId="urn:microsoft.com/office/officeart/2005/8/layout/vList5"/>
    <dgm:cxn modelId="{B015253D-4CB4-476E-B32C-34D502D000DA}" srcId="{DDECA1A2-B1C6-45EA-890C-8FF4803DD53D}" destId="{32EFB216-9372-432A-BDD6-BA102D0CB513}" srcOrd="2" destOrd="0" parTransId="{11AD1601-0CC3-4A22-A636-2BA248440A8E}" sibTransId="{CE007D81-640C-473B-8A4A-743618F220C1}"/>
    <dgm:cxn modelId="{AF317340-C7EA-43E9-9F07-E8D1220EA88C}" srcId="{32EFB216-9372-432A-BDD6-BA102D0CB513}" destId="{D8254B73-A470-41A5-9D2B-1272DFD5D0D4}" srcOrd="0" destOrd="0" parTransId="{F09C3D4F-2E67-43E7-BFB6-E31DE9B8C4D6}" sibTransId="{8D2D764C-6AAC-464A-B2C3-A5704EA51262}"/>
    <dgm:cxn modelId="{3CB83AD1-8861-4A18-BADB-FADC39AF5A02}" srcId="{DDECA1A2-B1C6-45EA-890C-8FF4803DD53D}" destId="{A2C2B564-3CAF-4C44-8A63-C43A0FF8EBA9}" srcOrd="3" destOrd="0" parTransId="{4692643C-D829-4A6F-AC30-67BF26A5389F}" sibTransId="{917EDABF-7612-4287-8D94-548143F0C856}"/>
    <dgm:cxn modelId="{7A1F84F8-EDED-4A7A-B40E-7D13375FF0F7}" type="presOf" srcId="{15C8CAD8-1B43-4282-9AD1-205701371CC4}" destId="{AA0412F1-F89B-456E-B0C8-870CF4B232A4}" srcOrd="0" destOrd="0" presId="urn:microsoft.com/office/officeart/2005/8/layout/vList5"/>
    <dgm:cxn modelId="{D16F9217-A68E-4063-87FC-B321B6F47B84}" srcId="{A2C2B564-3CAF-4C44-8A63-C43A0FF8EBA9}" destId="{0C4CD9F8-FDCB-45F0-9E87-7E66642F8F20}" srcOrd="0" destOrd="0" parTransId="{A00783BA-D658-4859-8A75-37B735627774}" sibTransId="{18BF5C73-E1C5-4DC2-8331-52C04FBA4912}"/>
    <dgm:cxn modelId="{0EFC25B3-6A6C-428A-924B-EDAC3CEC2823}" srcId="{DDECA1A2-B1C6-45EA-890C-8FF4803DD53D}" destId="{04EC5B52-9BE4-42FB-9F4D-3DB09D4DFF8D}" srcOrd="0" destOrd="0" parTransId="{048A58BD-2C1D-42FF-8994-80E0E1D3DA54}" sibTransId="{26CE17A0-78F1-4B60-AA78-9757E93A9F9A}"/>
    <dgm:cxn modelId="{96BB2F63-E24B-4808-89C2-835D9A7DFB5C}" srcId="{5E668FFF-84BC-4327-A222-E555E4EBB174}" destId="{15C8CAD8-1B43-4282-9AD1-205701371CC4}" srcOrd="0" destOrd="0" parTransId="{4C81EBFE-F1AF-4AD0-ABF2-EF9A3B708A3B}" sibTransId="{2689A8B3-2B9C-4E58-A43B-9EC210F7E9CC}"/>
    <dgm:cxn modelId="{F520AE11-297F-400A-8101-4FE6B4B7C9D8}" type="presOf" srcId="{77730B45-13A6-4EFC-9242-967435F3E7D5}" destId="{F8880115-8B92-4D60-B838-37127CBE3C0A}" srcOrd="0" destOrd="0" presId="urn:microsoft.com/office/officeart/2005/8/layout/vList5"/>
    <dgm:cxn modelId="{5AC9CAF5-E57B-4477-ABB5-305B9D4BA46B}" type="presOf" srcId="{DDECA1A2-B1C6-45EA-890C-8FF4803DD53D}" destId="{FCDA9619-6830-4530-B4BB-2AD358A9C365}" srcOrd="0" destOrd="0" presId="urn:microsoft.com/office/officeart/2005/8/layout/vList5"/>
    <dgm:cxn modelId="{D62CD240-4759-4B48-A3F9-DF2BD6FA65BA}" type="presOf" srcId="{32EFB216-9372-432A-BDD6-BA102D0CB513}" destId="{741451B0-38A0-43DE-BFE5-C290E2DF322C}" srcOrd="0" destOrd="0" presId="urn:microsoft.com/office/officeart/2005/8/layout/vList5"/>
    <dgm:cxn modelId="{45F65B54-E1B2-4D3F-A207-BE5AC169B590}" type="presParOf" srcId="{FCDA9619-6830-4530-B4BB-2AD358A9C365}" destId="{2A2C7F6E-6620-471B-801D-88170D4E8E50}" srcOrd="0" destOrd="0" presId="urn:microsoft.com/office/officeart/2005/8/layout/vList5"/>
    <dgm:cxn modelId="{7984B8B4-F1CF-4D11-886C-CA3991EFF395}" type="presParOf" srcId="{2A2C7F6E-6620-471B-801D-88170D4E8E50}" destId="{72785ADD-BEC7-4FC2-A214-E5DEBAA93B89}" srcOrd="0" destOrd="0" presId="urn:microsoft.com/office/officeart/2005/8/layout/vList5"/>
    <dgm:cxn modelId="{CB8C4D72-577D-4C50-91A9-1F9E4A2508D4}" type="presParOf" srcId="{2A2C7F6E-6620-471B-801D-88170D4E8E50}" destId="{F8880115-8B92-4D60-B838-37127CBE3C0A}" srcOrd="1" destOrd="0" presId="urn:microsoft.com/office/officeart/2005/8/layout/vList5"/>
    <dgm:cxn modelId="{7992ECCC-08CC-45C3-B957-03FF57DE2418}" type="presParOf" srcId="{FCDA9619-6830-4530-B4BB-2AD358A9C365}" destId="{392D91D0-2A8B-42C5-B5EC-B55439EDB25D}" srcOrd="1" destOrd="0" presId="urn:microsoft.com/office/officeart/2005/8/layout/vList5"/>
    <dgm:cxn modelId="{8E627C74-554F-45A1-96B0-5E29AB2C3E6C}" type="presParOf" srcId="{FCDA9619-6830-4530-B4BB-2AD358A9C365}" destId="{56095B58-23B5-400A-A60D-341F566F213B}" srcOrd="2" destOrd="0" presId="urn:microsoft.com/office/officeart/2005/8/layout/vList5"/>
    <dgm:cxn modelId="{74C1DC69-1899-4564-8CDF-6DA97BB6AF8C}" type="presParOf" srcId="{56095B58-23B5-400A-A60D-341F566F213B}" destId="{3C826F29-C40E-46E6-BE28-30E5B5E83DBC}" srcOrd="0" destOrd="0" presId="urn:microsoft.com/office/officeart/2005/8/layout/vList5"/>
    <dgm:cxn modelId="{C6E7F15B-5B04-4204-9020-59E983E5F982}" type="presParOf" srcId="{56095B58-23B5-400A-A60D-341F566F213B}" destId="{AA0412F1-F89B-456E-B0C8-870CF4B232A4}" srcOrd="1" destOrd="0" presId="urn:microsoft.com/office/officeart/2005/8/layout/vList5"/>
    <dgm:cxn modelId="{4AB5A62E-2339-400A-B2BF-E222DC27ECC4}" type="presParOf" srcId="{FCDA9619-6830-4530-B4BB-2AD358A9C365}" destId="{BB93BE7F-C386-4C0C-9AA0-23C322C43F1E}" srcOrd="3" destOrd="0" presId="urn:microsoft.com/office/officeart/2005/8/layout/vList5"/>
    <dgm:cxn modelId="{A740C366-4178-4D3B-9D69-4C8E170FB274}" type="presParOf" srcId="{FCDA9619-6830-4530-B4BB-2AD358A9C365}" destId="{0DCC1459-481A-4568-9EEE-F862EB420934}" srcOrd="4" destOrd="0" presId="urn:microsoft.com/office/officeart/2005/8/layout/vList5"/>
    <dgm:cxn modelId="{95AB2472-9806-454E-A895-29BDEDFBB985}" type="presParOf" srcId="{0DCC1459-481A-4568-9EEE-F862EB420934}" destId="{741451B0-38A0-43DE-BFE5-C290E2DF322C}" srcOrd="0" destOrd="0" presId="urn:microsoft.com/office/officeart/2005/8/layout/vList5"/>
    <dgm:cxn modelId="{1F5761A0-81D9-4B8A-835A-33D5939433E1}" type="presParOf" srcId="{0DCC1459-481A-4568-9EEE-F862EB420934}" destId="{31A4CD0B-BBCA-4ADF-AD77-ED6B99F3BDC6}" srcOrd="1" destOrd="0" presId="urn:microsoft.com/office/officeart/2005/8/layout/vList5"/>
    <dgm:cxn modelId="{48BB420B-BA68-412E-B59A-EF001D906FA4}" type="presParOf" srcId="{FCDA9619-6830-4530-B4BB-2AD358A9C365}" destId="{D4688141-3353-433E-83F2-D5486C9F3EEE}" srcOrd="5" destOrd="0" presId="urn:microsoft.com/office/officeart/2005/8/layout/vList5"/>
    <dgm:cxn modelId="{BB7C59BD-DC2C-414C-A11E-EF957E4FC031}" type="presParOf" srcId="{FCDA9619-6830-4530-B4BB-2AD358A9C365}" destId="{796694B6-1E5D-4B57-868A-66529CB28D98}" srcOrd="6" destOrd="0" presId="urn:microsoft.com/office/officeart/2005/8/layout/vList5"/>
    <dgm:cxn modelId="{CB411471-620C-436C-BCAF-5FF68FEFEEF0}" type="presParOf" srcId="{796694B6-1E5D-4B57-868A-66529CB28D98}" destId="{D1714533-B55D-4342-AF1E-C383A5CFB7EC}" srcOrd="0" destOrd="0" presId="urn:microsoft.com/office/officeart/2005/8/layout/vList5"/>
    <dgm:cxn modelId="{358111DF-80A3-498D-A069-3A960348685B}" type="presParOf" srcId="{796694B6-1E5D-4B57-868A-66529CB28D98}" destId="{B2DBF679-694F-42F1-913E-C84A51C7B31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A84F89-9C4A-4476-9DD1-7EC5C22CB91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CR"/>
        </a:p>
      </dgm:t>
    </dgm:pt>
    <dgm:pt modelId="{1DA96B5B-BF28-40C1-A13E-735725F24A9D}">
      <dgm:prSet phldrT="[Texto]"/>
      <dgm:spPr/>
      <dgm:t>
        <a:bodyPr/>
        <a:lstStyle/>
        <a:p>
          <a:r>
            <a:rPr lang="es-CR" b="0" dirty="0" smtClean="0"/>
            <a:t>Explicar a los colaboradores los principios de éxito del mercado Pike Place.</a:t>
          </a:r>
          <a:endParaRPr lang="es-CR" b="0" dirty="0"/>
        </a:p>
      </dgm:t>
    </dgm:pt>
    <dgm:pt modelId="{739AF87A-54B7-4C85-9C79-1980E1FAA02B}" type="parTrans" cxnId="{26EF0CF6-6574-437B-B1AB-8FD79A9AE396}">
      <dgm:prSet/>
      <dgm:spPr/>
      <dgm:t>
        <a:bodyPr/>
        <a:lstStyle/>
        <a:p>
          <a:endParaRPr lang="es-CR" b="0"/>
        </a:p>
      </dgm:t>
    </dgm:pt>
    <dgm:pt modelId="{AC14B911-88EC-48BF-BDA4-76AEDCAA8B8D}" type="sibTrans" cxnId="{26EF0CF6-6574-437B-B1AB-8FD79A9AE396}">
      <dgm:prSet/>
      <dgm:spPr/>
      <dgm:t>
        <a:bodyPr/>
        <a:lstStyle/>
        <a:p>
          <a:endParaRPr lang="es-CR" b="0"/>
        </a:p>
      </dgm:t>
    </dgm:pt>
    <dgm:pt modelId="{D80A8E5F-006A-43BB-B10B-0B475D538858}">
      <dgm:prSet phldrT="[Texto]"/>
      <dgm:spPr/>
      <dgm:t>
        <a:bodyPr/>
        <a:lstStyle/>
        <a:p>
          <a:r>
            <a:rPr lang="es-CR" b="0" dirty="0" smtClean="0">
              <a:solidFill>
                <a:schemeClr val="tx1"/>
              </a:solidFill>
            </a:rPr>
            <a:t>Levarlos al lugar para que vivan la experiencia por sí mismos. Tarea: escribir las preguntas e ideas que ocurran.</a:t>
          </a:r>
          <a:endParaRPr lang="es-CR" b="0" dirty="0">
            <a:solidFill>
              <a:schemeClr val="tx1"/>
            </a:solidFill>
          </a:endParaRPr>
        </a:p>
      </dgm:t>
    </dgm:pt>
    <dgm:pt modelId="{1AED1B26-14A9-4ADE-8161-8B82E056B0D2}" type="parTrans" cxnId="{649623B9-146F-425D-A1B2-AD77879FB305}">
      <dgm:prSet/>
      <dgm:spPr/>
      <dgm:t>
        <a:bodyPr/>
        <a:lstStyle/>
        <a:p>
          <a:endParaRPr lang="es-CR" b="0"/>
        </a:p>
      </dgm:t>
    </dgm:pt>
    <dgm:pt modelId="{ADDD4EA7-7C76-40D1-B290-7537534A6B88}" type="sibTrans" cxnId="{649623B9-146F-425D-A1B2-AD77879FB305}">
      <dgm:prSet/>
      <dgm:spPr/>
      <dgm:t>
        <a:bodyPr/>
        <a:lstStyle/>
        <a:p>
          <a:endParaRPr lang="es-CR" b="0"/>
        </a:p>
      </dgm:t>
    </dgm:pt>
    <dgm:pt modelId="{CDCECCF3-304E-4E1D-B7A7-D847DB829474}">
      <dgm:prSet phldrT="[Texto]"/>
      <dgm:spPr/>
      <dgm:t>
        <a:bodyPr/>
        <a:lstStyle/>
        <a:p>
          <a:r>
            <a:rPr lang="es-CR" b="0" dirty="0" smtClean="0"/>
            <a:t>Generar diálogo para escuchar opiniones y posibles soluciones… 1er. Avance: pizarra </a:t>
          </a:r>
          <a:r>
            <a:rPr lang="es-CR" b="1" dirty="0" smtClean="0"/>
            <a:t>“crear un lugar donde todos queramos trabajar</a:t>
          </a:r>
          <a:r>
            <a:rPr lang="es-CR" b="0" dirty="0" smtClean="0"/>
            <a:t>”. </a:t>
          </a:r>
          <a:endParaRPr lang="es-CR" b="0" dirty="0"/>
        </a:p>
      </dgm:t>
    </dgm:pt>
    <dgm:pt modelId="{1FE706EF-A3CF-4571-B36E-39A3D1460FF4}" type="parTrans" cxnId="{F282C117-4A65-4C9D-85ED-FE8457ECB4A7}">
      <dgm:prSet/>
      <dgm:spPr/>
      <dgm:t>
        <a:bodyPr/>
        <a:lstStyle/>
        <a:p>
          <a:endParaRPr lang="es-CR" b="0"/>
        </a:p>
      </dgm:t>
    </dgm:pt>
    <dgm:pt modelId="{1511F51E-9EB9-4F1E-BA47-A9AFC3BB0F7B}" type="sibTrans" cxnId="{F282C117-4A65-4C9D-85ED-FE8457ECB4A7}">
      <dgm:prSet/>
      <dgm:spPr/>
      <dgm:t>
        <a:bodyPr/>
        <a:lstStyle/>
        <a:p>
          <a:endParaRPr lang="es-CR" b="0"/>
        </a:p>
      </dgm:t>
    </dgm:pt>
    <dgm:pt modelId="{455646F8-DB9D-414B-AB86-B027E3C9C0DE}" type="pres">
      <dgm:prSet presAssocID="{05A84F89-9C4A-4476-9DD1-7EC5C22CB919}" presName="outerComposite" presStyleCnt="0">
        <dgm:presLayoutVars>
          <dgm:chMax val="5"/>
          <dgm:dir/>
          <dgm:resizeHandles val="exact"/>
        </dgm:presLayoutVars>
      </dgm:prSet>
      <dgm:spPr/>
      <dgm:t>
        <a:bodyPr/>
        <a:lstStyle/>
        <a:p>
          <a:endParaRPr lang="es-CR"/>
        </a:p>
      </dgm:t>
    </dgm:pt>
    <dgm:pt modelId="{45878D3C-B679-40F3-AD34-867F62535EE3}" type="pres">
      <dgm:prSet presAssocID="{05A84F89-9C4A-4476-9DD1-7EC5C22CB919}" presName="dummyMaxCanvas" presStyleCnt="0">
        <dgm:presLayoutVars/>
      </dgm:prSet>
      <dgm:spPr/>
    </dgm:pt>
    <dgm:pt modelId="{92C2B978-6726-4A72-A59B-3FE7C494E021}" type="pres">
      <dgm:prSet presAssocID="{05A84F89-9C4A-4476-9DD1-7EC5C22CB919}" presName="ThreeNodes_1" presStyleLbl="node1" presStyleIdx="0" presStyleCnt="3">
        <dgm:presLayoutVars>
          <dgm:bulletEnabled val="1"/>
        </dgm:presLayoutVars>
      </dgm:prSet>
      <dgm:spPr/>
      <dgm:t>
        <a:bodyPr/>
        <a:lstStyle/>
        <a:p>
          <a:endParaRPr lang="es-CR"/>
        </a:p>
      </dgm:t>
    </dgm:pt>
    <dgm:pt modelId="{515FB389-E1C7-4262-850F-651459A88033}" type="pres">
      <dgm:prSet presAssocID="{05A84F89-9C4A-4476-9DD1-7EC5C22CB919}" presName="ThreeNodes_2" presStyleLbl="node1" presStyleIdx="1" presStyleCnt="3">
        <dgm:presLayoutVars>
          <dgm:bulletEnabled val="1"/>
        </dgm:presLayoutVars>
      </dgm:prSet>
      <dgm:spPr/>
      <dgm:t>
        <a:bodyPr/>
        <a:lstStyle/>
        <a:p>
          <a:endParaRPr lang="es-CR"/>
        </a:p>
      </dgm:t>
    </dgm:pt>
    <dgm:pt modelId="{472B5796-3E1B-4810-BD5E-9983127C1C93}" type="pres">
      <dgm:prSet presAssocID="{05A84F89-9C4A-4476-9DD1-7EC5C22CB919}" presName="ThreeNodes_3" presStyleLbl="node1" presStyleIdx="2" presStyleCnt="3">
        <dgm:presLayoutVars>
          <dgm:bulletEnabled val="1"/>
        </dgm:presLayoutVars>
      </dgm:prSet>
      <dgm:spPr/>
      <dgm:t>
        <a:bodyPr/>
        <a:lstStyle/>
        <a:p>
          <a:endParaRPr lang="es-CR"/>
        </a:p>
      </dgm:t>
    </dgm:pt>
    <dgm:pt modelId="{CB22E800-A156-41C3-AB10-EC41CC446141}" type="pres">
      <dgm:prSet presAssocID="{05A84F89-9C4A-4476-9DD1-7EC5C22CB919}" presName="ThreeConn_1-2" presStyleLbl="fgAccFollowNode1" presStyleIdx="0" presStyleCnt="2">
        <dgm:presLayoutVars>
          <dgm:bulletEnabled val="1"/>
        </dgm:presLayoutVars>
      </dgm:prSet>
      <dgm:spPr/>
      <dgm:t>
        <a:bodyPr/>
        <a:lstStyle/>
        <a:p>
          <a:endParaRPr lang="es-CR"/>
        </a:p>
      </dgm:t>
    </dgm:pt>
    <dgm:pt modelId="{DA64379C-6BB9-4D3C-B1F7-C84BA8F7A0F5}" type="pres">
      <dgm:prSet presAssocID="{05A84F89-9C4A-4476-9DD1-7EC5C22CB919}" presName="ThreeConn_2-3" presStyleLbl="fgAccFollowNode1" presStyleIdx="1" presStyleCnt="2">
        <dgm:presLayoutVars>
          <dgm:bulletEnabled val="1"/>
        </dgm:presLayoutVars>
      </dgm:prSet>
      <dgm:spPr/>
      <dgm:t>
        <a:bodyPr/>
        <a:lstStyle/>
        <a:p>
          <a:endParaRPr lang="es-CR"/>
        </a:p>
      </dgm:t>
    </dgm:pt>
    <dgm:pt modelId="{B4FF0000-183A-473A-9D63-847ECB1B00BC}" type="pres">
      <dgm:prSet presAssocID="{05A84F89-9C4A-4476-9DD1-7EC5C22CB919}" presName="ThreeNodes_1_text" presStyleLbl="node1" presStyleIdx="2" presStyleCnt="3">
        <dgm:presLayoutVars>
          <dgm:bulletEnabled val="1"/>
        </dgm:presLayoutVars>
      </dgm:prSet>
      <dgm:spPr/>
      <dgm:t>
        <a:bodyPr/>
        <a:lstStyle/>
        <a:p>
          <a:endParaRPr lang="es-CR"/>
        </a:p>
      </dgm:t>
    </dgm:pt>
    <dgm:pt modelId="{F8C9B1BF-F903-4045-BD5A-D42F3EE9AD25}" type="pres">
      <dgm:prSet presAssocID="{05A84F89-9C4A-4476-9DD1-7EC5C22CB919}" presName="ThreeNodes_2_text" presStyleLbl="node1" presStyleIdx="2" presStyleCnt="3">
        <dgm:presLayoutVars>
          <dgm:bulletEnabled val="1"/>
        </dgm:presLayoutVars>
      </dgm:prSet>
      <dgm:spPr/>
      <dgm:t>
        <a:bodyPr/>
        <a:lstStyle/>
        <a:p>
          <a:endParaRPr lang="es-CR"/>
        </a:p>
      </dgm:t>
    </dgm:pt>
    <dgm:pt modelId="{78F07367-CDE6-4A9F-8F8B-11B3FA83494E}" type="pres">
      <dgm:prSet presAssocID="{05A84F89-9C4A-4476-9DD1-7EC5C22CB919}" presName="ThreeNodes_3_text" presStyleLbl="node1" presStyleIdx="2" presStyleCnt="3">
        <dgm:presLayoutVars>
          <dgm:bulletEnabled val="1"/>
        </dgm:presLayoutVars>
      </dgm:prSet>
      <dgm:spPr/>
      <dgm:t>
        <a:bodyPr/>
        <a:lstStyle/>
        <a:p>
          <a:endParaRPr lang="es-CR"/>
        </a:p>
      </dgm:t>
    </dgm:pt>
  </dgm:ptLst>
  <dgm:cxnLst>
    <dgm:cxn modelId="{E117407F-6639-488C-B30D-A73D00AE5C38}" type="presOf" srcId="{1DA96B5B-BF28-40C1-A13E-735725F24A9D}" destId="{92C2B978-6726-4A72-A59B-3FE7C494E021}" srcOrd="0" destOrd="0" presId="urn:microsoft.com/office/officeart/2005/8/layout/vProcess5"/>
    <dgm:cxn modelId="{F282C117-4A65-4C9D-85ED-FE8457ECB4A7}" srcId="{05A84F89-9C4A-4476-9DD1-7EC5C22CB919}" destId="{CDCECCF3-304E-4E1D-B7A7-D847DB829474}" srcOrd="2" destOrd="0" parTransId="{1FE706EF-A3CF-4571-B36E-39A3D1460FF4}" sibTransId="{1511F51E-9EB9-4F1E-BA47-A9AFC3BB0F7B}"/>
    <dgm:cxn modelId="{7934F3D2-EA8D-41C7-8666-151686AFD230}" type="presOf" srcId="{D80A8E5F-006A-43BB-B10B-0B475D538858}" destId="{515FB389-E1C7-4262-850F-651459A88033}" srcOrd="0" destOrd="0" presId="urn:microsoft.com/office/officeart/2005/8/layout/vProcess5"/>
    <dgm:cxn modelId="{26EF0CF6-6574-437B-B1AB-8FD79A9AE396}" srcId="{05A84F89-9C4A-4476-9DD1-7EC5C22CB919}" destId="{1DA96B5B-BF28-40C1-A13E-735725F24A9D}" srcOrd="0" destOrd="0" parTransId="{739AF87A-54B7-4C85-9C79-1980E1FAA02B}" sibTransId="{AC14B911-88EC-48BF-BDA4-76AEDCAA8B8D}"/>
    <dgm:cxn modelId="{EDEFCE58-D661-47DE-B2CA-DE1FAD00EAB5}" type="presOf" srcId="{D80A8E5F-006A-43BB-B10B-0B475D538858}" destId="{F8C9B1BF-F903-4045-BD5A-D42F3EE9AD25}" srcOrd="1" destOrd="0" presId="urn:microsoft.com/office/officeart/2005/8/layout/vProcess5"/>
    <dgm:cxn modelId="{0D3F6607-C131-4C61-8812-7CDF92B117C3}" type="presOf" srcId="{1DA96B5B-BF28-40C1-A13E-735725F24A9D}" destId="{B4FF0000-183A-473A-9D63-847ECB1B00BC}" srcOrd="1" destOrd="0" presId="urn:microsoft.com/office/officeart/2005/8/layout/vProcess5"/>
    <dgm:cxn modelId="{917149C6-8C12-41F8-B9C8-367249549A68}" type="presOf" srcId="{ADDD4EA7-7C76-40D1-B290-7537534A6B88}" destId="{DA64379C-6BB9-4D3C-B1F7-C84BA8F7A0F5}" srcOrd="0" destOrd="0" presId="urn:microsoft.com/office/officeart/2005/8/layout/vProcess5"/>
    <dgm:cxn modelId="{649623B9-146F-425D-A1B2-AD77879FB305}" srcId="{05A84F89-9C4A-4476-9DD1-7EC5C22CB919}" destId="{D80A8E5F-006A-43BB-B10B-0B475D538858}" srcOrd="1" destOrd="0" parTransId="{1AED1B26-14A9-4ADE-8161-8B82E056B0D2}" sibTransId="{ADDD4EA7-7C76-40D1-B290-7537534A6B88}"/>
    <dgm:cxn modelId="{857E8DA1-7829-4F13-91C9-C970C6027B62}" type="presOf" srcId="{AC14B911-88EC-48BF-BDA4-76AEDCAA8B8D}" destId="{CB22E800-A156-41C3-AB10-EC41CC446141}" srcOrd="0" destOrd="0" presId="urn:microsoft.com/office/officeart/2005/8/layout/vProcess5"/>
    <dgm:cxn modelId="{A1224078-5597-4ABF-8A04-84853499A767}" type="presOf" srcId="{05A84F89-9C4A-4476-9DD1-7EC5C22CB919}" destId="{455646F8-DB9D-414B-AB86-B027E3C9C0DE}" srcOrd="0" destOrd="0" presId="urn:microsoft.com/office/officeart/2005/8/layout/vProcess5"/>
    <dgm:cxn modelId="{BEB9AF3E-1E7F-4108-8A2E-4CE33BB0507D}" type="presOf" srcId="{CDCECCF3-304E-4E1D-B7A7-D847DB829474}" destId="{472B5796-3E1B-4810-BD5E-9983127C1C93}" srcOrd="0" destOrd="0" presId="urn:microsoft.com/office/officeart/2005/8/layout/vProcess5"/>
    <dgm:cxn modelId="{F7D687B0-7BF0-4FCF-B0D2-E3A7C93484F9}" type="presOf" srcId="{CDCECCF3-304E-4E1D-B7A7-D847DB829474}" destId="{78F07367-CDE6-4A9F-8F8B-11B3FA83494E}" srcOrd="1" destOrd="0" presId="urn:microsoft.com/office/officeart/2005/8/layout/vProcess5"/>
    <dgm:cxn modelId="{DF7BC425-3715-421C-B235-0AEA0C052E37}" type="presParOf" srcId="{455646F8-DB9D-414B-AB86-B027E3C9C0DE}" destId="{45878D3C-B679-40F3-AD34-867F62535EE3}" srcOrd="0" destOrd="0" presId="urn:microsoft.com/office/officeart/2005/8/layout/vProcess5"/>
    <dgm:cxn modelId="{86E47B9A-EC8D-4CDE-BB00-FA5515B2A994}" type="presParOf" srcId="{455646F8-DB9D-414B-AB86-B027E3C9C0DE}" destId="{92C2B978-6726-4A72-A59B-3FE7C494E021}" srcOrd="1" destOrd="0" presId="urn:microsoft.com/office/officeart/2005/8/layout/vProcess5"/>
    <dgm:cxn modelId="{D99FD4CB-DEB5-48CE-9A67-38603DEDA9CB}" type="presParOf" srcId="{455646F8-DB9D-414B-AB86-B027E3C9C0DE}" destId="{515FB389-E1C7-4262-850F-651459A88033}" srcOrd="2" destOrd="0" presId="urn:microsoft.com/office/officeart/2005/8/layout/vProcess5"/>
    <dgm:cxn modelId="{C845087E-5C51-49BF-A5B8-DE9A2509ADEF}" type="presParOf" srcId="{455646F8-DB9D-414B-AB86-B027E3C9C0DE}" destId="{472B5796-3E1B-4810-BD5E-9983127C1C93}" srcOrd="3" destOrd="0" presId="urn:microsoft.com/office/officeart/2005/8/layout/vProcess5"/>
    <dgm:cxn modelId="{67873687-663A-4493-A06D-81246CB44089}" type="presParOf" srcId="{455646F8-DB9D-414B-AB86-B027E3C9C0DE}" destId="{CB22E800-A156-41C3-AB10-EC41CC446141}" srcOrd="4" destOrd="0" presId="urn:microsoft.com/office/officeart/2005/8/layout/vProcess5"/>
    <dgm:cxn modelId="{A9692D58-C92E-4039-A1DD-62363C39A27E}" type="presParOf" srcId="{455646F8-DB9D-414B-AB86-B027E3C9C0DE}" destId="{DA64379C-6BB9-4D3C-B1F7-C84BA8F7A0F5}" srcOrd="5" destOrd="0" presId="urn:microsoft.com/office/officeart/2005/8/layout/vProcess5"/>
    <dgm:cxn modelId="{56F9F752-A388-4F70-85C7-0846FF8125C7}" type="presParOf" srcId="{455646F8-DB9D-414B-AB86-B027E3C9C0DE}" destId="{B4FF0000-183A-473A-9D63-847ECB1B00BC}" srcOrd="6" destOrd="0" presId="urn:microsoft.com/office/officeart/2005/8/layout/vProcess5"/>
    <dgm:cxn modelId="{EC8507B4-B0E6-47A9-B499-416B524DBFF4}" type="presParOf" srcId="{455646F8-DB9D-414B-AB86-B027E3C9C0DE}" destId="{F8C9B1BF-F903-4045-BD5A-D42F3EE9AD25}" srcOrd="7" destOrd="0" presId="urn:microsoft.com/office/officeart/2005/8/layout/vProcess5"/>
    <dgm:cxn modelId="{1E1DCE3F-63DD-458A-9167-5CDD5821D437}" type="presParOf" srcId="{455646F8-DB9D-414B-AB86-B027E3C9C0DE}" destId="{78F07367-CDE6-4A9F-8F8B-11B3FA83494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ED1526-6FB5-4861-A0D1-ECA4C1387AF5}"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s-CR"/>
        </a:p>
      </dgm:t>
    </dgm:pt>
    <dgm:pt modelId="{DACE7902-B730-4A85-B6CD-B7C1F53D146C}">
      <dgm:prSet phldrT="[Texto]"/>
      <dgm:spPr/>
      <dgm:t>
        <a:bodyPr/>
        <a:lstStyle/>
        <a:p>
          <a:r>
            <a:rPr lang="es-CR" dirty="0" smtClean="0"/>
            <a:t>Grupos</a:t>
          </a:r>
          <a:endParaRPr lang="es-CR" dirty="0"/>
        </a:p>
      </dgm:t>
    </dgm:pt>
    <dgm:pt modelId="{F69A4AF6-C747-4B55-8B47-F555D85BDC25}" type="parTrans" cxnId="{BAE3D4BE-0537-4E12-9F29-09B3E780C214}">
      <dgm:prSet/>
      <dgm:spPr/>
      <dgm:t>
        <a:bodyPr/>
        <a:lstStyle/>
        <a:p>
          <a:endParaRPr lang="es-CR"/>
        </a:p>
      </dgm:t>
    </dgm:pt>
    <dgm:pt modelId="{720F00CC-6384-40CC-A9E9-D6352B9881DF}" type="sibTrans" cxnId="{BAE3D4BE-0537-4E12-9F29-09B3E780C214}">
      <dgm:prSet/>
      <dgm:spPr/>
      <dgm:t>
        <a:bodyPr/>
        <a:lstStyle/>
        <a:p>
          <a:endParaRPr lang="es-CR"/>
        </a:p>
      </dgm:t>
    </dgm:pt>
    <dgm:pt modelId="{F6435B4C-FE5B-4E00-8DB0-4EC466D8A413}">
      <dgm:prSet phldrT="[Texto]"/>
      <dgm:spPr/>
      <dgm:t>
        <a:bodyPr/>
        <a:lstStyle/>
        <a:p>
          <a:r>
            <a:rPr lang="es-CR" dirty="0" smtClean="0"/>
            <a:t>Se formaron 4 grupos, uno por cada principio, formación voluntaria y/o negociada para tener la misma cantidad de participantes</a:t>
          </a:r>
          <a:endParaRPr lang="es-CR" dirty="0"/>
        </a:p>
      </dgm:t>
    </dgm:pt>
    <dgm:pt modelId="{09824A7D-285B-4D50-B6D7-AA2796817EF3}" type="parTrans" cxnId="{31A42148-CB40-4B54-B7C0-68E74F81ED06}">
      <dgm:prSet/>
      <dgm:spPr/>
      <dgm:t>
        <a:bodyPr/>
        <a:lstStyle/>
        <a:p>
          <a:endParaRPr lang="es-CR"/>
        </a:p>
      </dgm:t>
    </dgm:pt>
    <dgm:pt modelId="{4BBDC1F2-52E3-4E96-A570-ED00817C7F58}" type="sibTrans" cxnId="{31A42148-CB40-4B54-B7C0-68E74F81ED06}">
      <dgm:prSet/>
      <dgm:spPr/>
      <dgm:t>
        <a:bodyPr/>
        <a:lstStyle/>
        <a:p>
          <a:endParaRPr lang="es-CR"/>
        </a:p>
      </dgm:t>
    </dgm:pt>
    <dgm:pt modelId="{002FF14B-4972-4BA3-97B9-1E49E6E39CDC}">
      <dgm:prSet phldrT="[Texto]"/>
      <dgm:spPr/>
      <dgm:t>
        <a:bodyPr/>
        <a:lstStyle/>
        <a:p>
          <a:r>
            <a:rPr lang="es-CR" dirty="0" smtClean="0"/>
            <a:t>Trabajo</a:t>
          </a:r>
          <a:endParaRPr lang="es-CR" dirty="0"/>
        </a:p>
      </dgm:t>
    </dgm:pt>
    <dgm:pt modelId="{D4086323-2D22-4E15-87FA-E4F4A425286B}" type="parTrans" cxnId="{E9398558-F3E7-46E8-90C7-1AC0D307B179}">
      <dgm:prSet/>
      <dgm:spPr/>
      <dgm:t>
        <a:bodyPr/>
        <a:lstStyle/>
        <a:p>
          <a:endParaRPr lang="es-CR"/>
        </a:p>
      </dgm:t>
    </dgm:pt>
    <dgm:pt modelId="{04AFE40D-21D1-4A09-BDD7-59D196A7F182}" type="sibTrans" cxnId="{E9398558-F3E7-46E8-90C7-1AC0D307B179}">
      <dgm:prSet/>
      <dgm:spPr/>
      <dgm:t>
        <a:bodyPr/>
        <a:lstStyle/>
        <a:p>
          <a:endParaRPr lang="es-CR"/>
        </a:p>
      </dgm:t>
    </dgm:pt>
    <dgm:pt modelId="{8414B837-BA5E-40C8-924D-3820515EAC2F}">
      <dgm:prSet phldrT="[Texto]"/>
      <dgm:spPr/>
      <dgm:t>
        <a:bodyPr/>
        <a:lstStyle/>
        <a:p>
          <a:r>
            <a:rPr lang="es-CR" dirty="0" smtClean="0"/>
            <a:t>Reuniones (2hrs semanales laborales), estudiar el tema, reunir información, preparar presentación con ejemplos prácticos. $200 de presupuesto por grupo.</a:t>
          </a:r>
          <a:endParaRPr lang="es-CR" dirty="0"/>
        </a:p>
      </dgm:t>
    </dgm:pt>
    <dgm:pt modelId="{F3665718-C5E6-438E-B7DB-713032C02E94}" type="parTrans" cxnId="{71AEFECB-78C2-43FA-87B8-F4E03B719588}">
      <dgm:prSet/>
      <dgm:spPr/>
      <dgm:t>
        <a:bodyPr/>
        <a:lstStyle/>
        <a:p>
          <a:endParaRPr lang="es-CR"/>
        </a:p>
      </dgm:t>
    </dgm:pt>
    <dgm:pt modelId="{A5C44B0C-6197-4258-8A07-62CD8A026499}" type="sibTrans" cxnId="{71AEFECB-78C2-43FA-87B8-F4E03B719588}">
      <dgm:prSet/>
      <dgm:spPr/>
      <dgm:t>
        <a:bodyPr/>
        <a:lstStyle/>
        <a:p>
          <a:endParaRPr lang="es-CR"/>
        </a:p>
      </dgm:t>
    </dgm:pt>
    <dgm:pt modelId="{87BBFF8B-8069-45AE-AD8D-71E59822503C}">
      <dgm:prSet phldrT="[Texto]"/>
      <dgm:spPr/>
      <dgm:t>
        <a:bodyPr/>
        <a:lstStyle/>
        <a:p>
          <a:r>
            <a:rPr lang="es-CR" dirty="0" smtClean="0"/>
            <a:t>Informes</a:t>
          </a:r>
          <a:endParaRPr lang="es-CR" dirty="0"/>
        </a:p>
      </dgm:t>
    </dgm:pt>
    <dgm:pt modelId="{E522B33C-2D0F-4C54-98C8-66069CE2F2FA}" type="parTrans" cxnId="{F0AA1CC1-ABF1-49E4-B737-2A04711B3A78}">
      <dgm:prSet/>
      <dgm:spPr/>
      <dgm:t>
        <a:bodyPr/>
        <a:lstStyle/>
        <a:p>
          <a:endParaRPr lang="es-CR"/>
        </a:p>
      </dgm:t>
    </dgm:pt>
    <dgm:pt modelId="{506F679B-F6AD-4434-99F4-06E2CF785645}" type="sibTrans" cxnId="{F0AA1CC1-ABF1-49E4-B737-2A04711B3A78}">
      <dgm:prSet/>
      <dgm:spPr/>
      <dgm:t>
        <a:bodyPr/>
        <a:lstStyle/>
        <a:p>
          <a:endParaRPr lang="es-CR"/>
        </a:p>
      </dgm:t>
    </dgm:pt>
    <dgm:pt modelId="{6CE1BC1A-BFA2-458D-93B3-BA26A4A16E53}">
      <dgm:prSet phldrT="[Texto]"/>
      <dgm:spPr/>
      <dgm:t>
        <a:bodyPr/>
        <a:lstStyle/>
        <a:p>
          <a:r>
            <a:rPr lang="es-CR" dirty="0" smtClean="0"/>
            <a:t>Sesión en Hotel (horario laboral)….</a:t>
          </a:r>
          <a:endParaRPr lang="es-CR" dirty="0"/>
        </a:p>
      </dgm:t>
    </dgm:pt>
    <dgm:pt modelId="{91596901-56B6-4C64-AF91-72F7480470C1}" type="parTrans" cxnId="{081C699F-4D3F-4076-AAC1-2C0A135658C5}">
      <dgm:prSet/>
      <dgm:spPr/>
      <dgm:t>
        <a:bodyPr/>
        <a:lstStyle/>
        <a:p>
          <a:endParaRPr lang="es-CR"/>
        </a:p>
      </dgm:t>
    </dgm:pt>
    <dgm:pt modelId="{906A1A1A-84A5-449A-96A2-3F35848E714C}" type="sibTrans" cxnId="{081C699F-4D3F-4076-AAC1-2C0A135658C5}">
      <dgm:prSet/>
      <dgm:spPr/>
      <dgm:t>
        <a:bodyPr/>
        <a:lstStyle/>
        <a:p>
          <a:endParaRPr lang="es-CR"/>
        </a:p>
      </dgm:t>
    </dgm:pt>
    <dgm:pt modelId="{10117540-AA13-4EE9-B073-E09606677D29}" type="pres">
      <dgm:prSet presAssocID="{FBED1526-6FB5-4861-A0D1-ECA4C1387AF5}" presName="linearFlow" presStyleCnt="0">
        <dgm:presLayoutVars>
          <dgm:dir/>
          <dgm:animLvl val="lvl"/>
          <dgm:resizeHandles val="exact"/>
        </dgm:presLayoutVars>
      </dgm:prSet>
      <dgm:spPr/>
      <dgm:t>
        <a:bodyPr/>
        <a:lstStyle/>
        <a:p>
          <a:endParaRPr lang="es-CR"/>
        </a:p>
      </dgm:t>
    </dgm:pt>
    <dgm:pt modelId="{0603B7BD-C3D6-4FCF-AAD8-A7F6D9A6E6C3}" type="pres">
      <dgm:prSet presAssocID="{DACE7902-B730-4A85-B6CD-B7C1F53D146C}" presName="composite" presStyleCnt="0"/>
      <dgm:spPr/>
    </dgm:pt>
    <dgm:pt modelId="{09D6DAB3-9588-4F4A-B1DE-E1C8F9BCA614}" type="pres">
      <dgm:prSet presAssocID="{DACE7902-B730-4A85-B6CD-B7C1F53D146C}" presName="parentText" presStyleLbl="alignNode1" presStyleIdx="0" presStyleCnt="3">
        <dgm:presLayoutVars>
          <dgm:chMax val="1"/>
          <dgm:bulletEnabled val="1"/>
        </dgm:presLayoutVars>
      </dgm:prSet>
      <dgm:spPr/>
      <dgm:t>
        <a:bodyPr/>
        <a:lstStyle/>
        <a:p>
          <a:endParaRPr lang="es-CR"/>
        </a:p>
      </dgm:t>
    </dgm:pt>
    <dgm:pt modelId="{E40B92B6-15B3-4D02-8824-89FD641F13C0}" type="pres">
      <dgm:prSet presAssocID="{DACE7902-B730-4A85-B6CD-B7C1F53D146C}" presName="descendantText" presStyleLbl="alignAcc1" presStyleIdx="0" presStyleCnt="3" custLinFactNeighborX="1016" custLinFactNeighborY="3167">
        <dgm:presLayoutVars>
          <dgm:bulletEnabled val="1"/>
        </dgm:presLayoutVars>
      </dgm:prSet>
      <dgm:spPr/>
      <dgm:t>
        <a:bodyPr/>
        <a:lstStyle/>
        <a:p>
          <a:endParaRPr lang="es-CR"/>
        </a:p>
      </dgm:t>
    </dgm:pt>
    <dgm:pt modelId="{C2E18986-C59A-47A7-B7D4-3FE4C3A31562}" type="pres">
      <dgm:prSet presAssocID="{720F00CC-6384-40CC-A9E9-D6352B9881DF}" presName="sp" presStyleCnt="0"/>
      <dgm:spPr/>
    </dgm:pt>
    <dgm:pt modelId="{479F2A4D-B587-4058-B729-85F871805F05}" type="pres">
      <dgm:prSet presAssocID="{002FF14B-4972-4BA3-97B9-1E49E6E39CDC}" presName="composite" presStyleCnt="0"/>
      <dgm:spPr/>
    </dgm:pt>
    <dgm:pt modelId="{D3B4AC30-A2EA-4CCF-B4AF-43305CC75C45}" type="pres">
      <dgm:prSet presAssocID="{002FF14B-4972-4BA3-97B9-1E49E6E39CDC}" presName="parentText" presStyleLbl="alignNode1" presStyleIdx="1" presStyleCnt="3">
        <dgm:presLayoutVars>
          <dgm:chMax val="1"/>
          <dgm:bulletEnabled val="1"/>
        </dgm:presLayoutVars>
      </dgm:prSet>
      <dgm:spPr/>
      <dgm:t>
        <a:bodyPr/>
        <a:lstStyle/>
        <a:p>
          <a:endParaRPr lang="es-CR"/>
        </a:p>
      </dgm:t>
    </dgm:pt>
    <dgm:pt modelId="{A151BE1A-677D-40AB-8961-515782DC3D07}" type="pres">
      <dgm:prSet presAssocID="{002FF14B-4972-4BA3-97B9-1E49E6E39CDC}" presName="descendantText" presStyleLbl="alignAcc1" presStyleIdx="1" presStyleCnt="3">
        <dgm:presLayoutVars>
          <dgm:bulletEnabled val="1"/>
        </dgm:presLayoutVars>
      </dgm:prSet>
      <dgm:spPr/>
      <dgm:t>
        <a:bodyPr/>
        <a:lstStyle/>
        <a:p>
          <a:endParaRPr lang="es-CR"/>
        </a:p>
      </dgm:t>
    </dgm:pt>
    <dgm:pt modelId="{753CD457-047F-498A-BD00-EF326303EDA1}" type="pres">
      <dgm:prSet presAssocID="{04AFE40D-21D1-4A09-BDD7-59D196A7F182}" presName="sp" presStyleCnt="0"/>
      <dgm:spPr/>
    </dgm:pt>
    <dgm:pt modelId="{DA8F8F9A-9DC3-453E-81EC-32757653BBDA}" type="pres">
      <dgm:prSet presAssocID="{87BBFF8B-8069-45AE-AD8D-71E59822503C}" presName="composite" presStyleCnt="0"/>
      <dgm:spPr/>
    </dgm:pt>
    <dgm:pt modelId="{0032C23D-05A8-488F-B166-5C76998B7881}" type="pres">
      <dgm:prSet presAssocID="{87BBFF8B-8069-45AE-AD8D-71E59822503C}" presName="parentText" presStyleLbl="alignNode1" presStyleIdx="2" presStyleCnt="3">
        <dgm:presLayoutVars>
          <dgm:chMax val="1"/>
          <dgm:bulletEnabled val="1"/>
        </dgm:presLayoutVars>
      </dgm:prSet>
      <dgm:spPr/>
      <dgm:t>
        <a:bodyPr/>
        <a:lstStyle/>
        <a:p>
          <a:endParaRPr lang="es-CR"/>
        </a:p>
      </dgm:t>
    </dgm:pt>
    <dgm:pt modelId="{D4176A61-86E3-4B0C-BBB4-553CDC65ECCC}" type="pres">
      <dgm:prSet presAssocID="{87BBFF8B-8069-45AE-AD8D-71E59822503C}" presName="descendantText" presStyleLbl="alignAcc1" presStyleIdx="2" presStyleCnt="3">
        <dgm:presLayoutVars>
          <dgm:bulletEnabled val="1"/>
        </dgm:presLayoutVars>
      </dgm:prSet>
      <dgm:spPr/>
      <dgm:t>
        <a:bodyPr/>
        <a:lstStyle/>
        <a:p>
          <a:endParaRPr lang="es-CR"/>
        </a:p>
      </dgm:t>
    </dgm:pt>
  </dgm:ptLst>
  <dgm:cxnLst>
    <dgm:cxn modelId="{E9398558-F3E7-46E8-90C7-1AC0D307B179}" srcId="{FBED1526-6FB5-4861-A0D1-ECA4C1387AF5}" destId="{002FF14B-4972-4BA3-97B9-1E49E6E39CDC}" srcOrd="1" destOrd="0" parTransId="{D4086323-2D22-4E15-87FA-E4F4A425286B}" sibTransId="{04AFE40D-21D1-4A09-BDD7-59D196A7F182}"/>
    <dgm:cxn modelId="{BAE3D4BE-0537-4E12-9F29-09B3E780C214}" srcId="{FBED1526-6FB5-4861-A0D1-ECA4C1387AF5}" destId="{DACE7902-B730-4A85-B6CD-B7C1F53D146C}" srcOrd="0" destOrd="0" parTransId="{F69A4AF6-C747-4B55-8B47-F555D85BDC25}" sibTransId="{720F00CC-6384-40CC-A9E9-D6352B9881DF}"/>
    <dgm:cxn modelId="{31A42148-CB40-4B54-B7C0-68E74F81ED06}" srcId="{DACE7902-B730-4A85-B6CD-B7C1F53D146C}" destId="{F6435B4C-FE5B-4E00-8DB0-4EC466D8A413}" srcOrd="0" destOrd="0" parTransId="{09824A7D-285B-4D50-B6D7-AA2796817EF3}" sibTransId="{4BBDC1F2-52E3-4E96-A570-ED00817C7F58}"/>
    <dgm:cxn modelId="{A1561BCF-82B8-4304-9C23-ADCFEAC80956}" type="presOf" srcId="{8414B837-BA5E-40C8-924D-3820515EAC2F}" destId="{A151BE1A-677D-40AB-8961-515782DC3D07}" srcOrd="0" destOrd="0" presId="urn:microsoft.com/office/officeart/2005/8/layout/chevron2"/>
    <dgm:cxn modelId="{C80CB927-AF73-450B-91A7-DA60DEC5A144}" type="presOf" srcId="{FBED1526-6FB5-4861-A0D1-ECA4C1387AF5}" destId="{10117540-AA13-4EE9-B073-E09606677D29}" srcOrd="0" destOrd="0" presId="urn:microsoft.com/office/officeart/2005/8/layout/chevron2"/>
    <dgm:cxn modelId="{F0AA1CC1-ABF1-49E4-B737-2A04711B3A78}" srcId="{FBED1526-6FB5-4861-A0D1-ECA4C1387AF5}" destId="{87BBFF8B-8069-45AE-AD8D-71E59822503C}" srcOrd="2" destOrd="0" parTransId="{E522B33C-2D0F-4C54-98C8-66069CE2F2FA}" sibTransId="{506F679B-F6AD-4434-99F4-06E2CF785645}"/>
    <dgm:cxn modelId="{AB8D8717-A054-4971-9F14-1A821B431BA4}" type="presOf" srcId="{87BBFF8B-8069-45AE-AD8D-71E59822503C}" destId="{0032C23D-05A8-488F-B166-5C76998B7881}" srcOrd="0" destOrd="0" presId="urn:microsoft.com/office/officeart/2005/8/layout/chevron2"/>
    <dgm:cxn modelId="{38C0EC88-FF14-4058-BAC8-2348DA09B916}" type="presOf" srcId="{002FF14B-4972-4BA3-97B9-1E49E6E39CDC}" destId="{D3B4AC30-A2EA-4CCF-B4AF-43305CC75C45}" srcOrd="0" destOrd="0" presId="urn:microsoft.com/office/officeart/2005/8/layout/chevron2"/>
    <dgm:cxn modelId="{71AEFECB-78C2-43FA-87B8-F4E03B719588}" srcId="{002FF14B-4972-4BA3-97B9-1E49E6E39CDC}" destId="{8414B837-BA5E-40C8-924D-3820515EAC2F}" srcOrd="0" destOrd="0" parTransId="{F3665718-C5E6-438E-B7DB-713032C02E94}" sibTransId="{A5C44B0C-6197-4258-8A07-62CD8A026499}"/>
    <dgm:cxn modelId="{0D6CBC3D-2BA7-49E2-AABA-D8770C9CE50F}" type="presOf" srcId="{F6435B4C-FE5B-4E00-8DB0-4EC466D8A413}" destId="{E40B92B6-15B3-4D02-8824-89FD641F13C0}" srcOrd="0" destOrd="0" presId="urn:microsoft.com/office/officeart/2005/8/layout/chevron2"/>
    <dgm:cxn modelId="{6416C37A-285B-4D52-92CE-B4E20676E95F}" type="presOf" srcId="{DACE7902-B730-4A85-B6CD-B7C1F53D146C}" destId="{09D6DAB3-9588-4F4A-B1DE-E1C8F9BCA614}" srcOrd="0" destOrd="0" presId="urn:microsoft.com/office/officeart/2005/8/layout/chevron2"/>
    <dgm:cxn modelId="{20C726C2-ED64-4978-B4A3-1B7B25CC9316}" type="presOf" srcId="{6CE1BC1A-BFA2-458D-93B3-BA26A4A16E53}" destId="{D4176A61-86E3-4B0C-BBB4-553CDC65ECCC}" srcOrd="0" destOrd="0" presId="urn:microsoft.com/office/officeart/2005/8/layout/chevron2"/>
    <dgm:cxn modelId="{081C699F-4D3F-4076-AAC1-2C0A135658C5}" srcId="{87BBFF8B-8069-45AE-AD8D-71E59822503C}" destId="{6CE1BC1A-BFA2-458D-93B3-BA26A4A16E53}" srcOrd="0" destOrd="0" parTransId="{91596901-56B6-4C64-AF91-72F7480470C1}" sibTransId="{906A1A1A-84A5-449A-96A2-3F35848E714C}"/>
    <dgm:cxn modelId="{1095E5B5-F268-4FF1-A2F2-FCD8B9648294}" type="presParOf" srcId="{10117540-AA13-4EE9-B073-E09606677D29}" destId="{0603B7BD-C3D6-4FCF-AAD8-A7F6D9A6E6C3}" srcOrd="0" destOrd="0" presId="urn:microsoft.com/office/officeart/2005/8/layout/chevron2"/>
    <dgm:cxn modelId="{06B4D0F5-896B-444A-8774-3607D5FD7A5D}" type="presParOf" srcId="{0603B7BD-C3D6-4FCF-AAD8-A7F6D9A6E6C3}" destId="{09D6DAB3-9588-4F4A-B1DE-E1C8F9BCA614}" srcOrd="0" destOrd="0" presId="urn:microsoft.com/office/officeart/2005/8/layout/chevron2"/>
    <dgm:cxn modelId="{43EE30FF-A31F-424C-910B-FF6A2DF0D81A}" type="presParOf" srcId="{0603B7BD-C3D6-4FCF-AAD8-A7F6D9A6E6C3}" destId="{E40B92B6-15B3-4D02-8824-89FD641F13C0}" srcOrd="1" destOrd="0" presId="urn:microsoft.com/office/officeart/2005/8/layout/chevron2"/>
    <dgm:cxn modelId="{CC9BEAFA-6371-4DCC-86ED-834B8C1CF5F2}" type="presParOf" srcId="{10117540-AA13-4EE9-B073-E09606677D29}" destId="{C2E18986-C59A-47A7-B7D4-3FE4C3A31562}" srcOrd="1" destOrd="0" presId="urn:microsoft.com/office/officeart/2005/8/layout/chevron2"/>
    <dgm:cxn modelId="{D41B41D5-D6CA-4B23-90B7-FD7A79E1839F}" type="presParOf" srcId="{10117540-AA13-4EE9-B073-E09606677D29}" destId="{479F2A4D-B587-4058-B729-85F871805F05}" srcOrd="2" destOrd="0" presId="urn:microsoft.com/office/officeart/2005/8/layout/chevron2"/>
    <dgm:cxn modelId="{07C00D00-2DAA-4FEB-B6DA-963DE7FAC746}" type="presParOf" srcId="{479F2A4D-B587-4058-B729-85F871805F05}" destId="{D3B4AC30-A2EA-4CCF-B4AF-43305CC75C45}" srcOrd="0" destOrd="0" presId="urn:microsoft.com/office/officeart/2005/8/layout/chevron2"/>
    <dgm:cxn modelId="{BD61B219-6D17-4CA5-BB5E-16A57A192AD1}" type="presParOf" srcId="{479F2A4D-B587-4058-B729-85F871805F05}" destId="{A151BE1A-677D-40AB-8961-515782DC3D07}" srcOrd="1" destOrd="0" presId="urn:microsoft.com/office/officeart/2005/8/layout/chevron2"/>
    <dgm:cxn modelId="{940A6AEB-6571-4390-99A1-A594B528BA0A}" type="presParOf" srcId="{10117540-AA13-4EE9-B073-E09606677D29}" destId="{753CD457-047F-498A-BD00-EF326303EDA1}" srcOrd="3" destOrd="0" presId="urn:microsoft.com/office/officeart/2005/8/layout/chevron2"/>
    <dgm:cxn modelId="{D213FCA5-9EF9-4D10-8652-7F4580F8EC25}" type="presParOf" srcId="{10117540-AA13-4EE9-B073-E09606677D29}" destId="{DA8F8F9A-9DC3-453E-81EC-32757653BBDA}" srcOrd="4" destOrd="0" presId="urn:microsoft.com/office/officeart/2005/8/layout/chevron2"/>
    <dgm:cxn modelId="{7C263B1E-51C2-4BE0-8D97-4E66093331AD}" type="presParOf" srcId="{DA8F8F9A-9DC3-453E-81EC-32757653BBDA}" destId="{0032C23D-05A8-488F-B166-5C76998B7881}" srcOrd="0" destOrd="0" presId="urn:microsoft.com/office/officeart/2005/8/layout/chevron2"/>
    <dgm:cxn modelId="{BE2D284A-E726-4265-8A22-FAF5DB4E364C}" type="presParOf" srcId="{DA8F8F9A-9DC3-453E-81EC-32757653BBDA}" destId="{D4176A61-86E3-4B0C-BBB4-553CDC65ECC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ED1526-6FB5-4861-A0D1-ECA4C1387AF5}"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s-CR"/>
        </a:p>
      </dgm:t>
    </dgm:pt>
    <dgm:pt modelId="{DACE7902-B730-4A85-B6CD-B7C1F53D146C}">
      <dgm:prSet phldrT="[Texto]"/>
      <dgm:spPr/>
      <dgm:t>
        <a:bodyPr/>
        <a:lstStyle/>
        <a:p>
          <a:r>
            <a:rPr lang="es-CR" sz="1800" b="1" dirty="0" smtClean="0"/>
            <a:t>Grupo “Jugar”</a:t>
          </a:r>
          <a:endParaRPr lang="es-CR" sz="1800" b="1" dirty="0"/>
        </a:p>
      </dgm:t>
    </dgm:pt>
    <dgm:pt modelId="{F69A4AF6-C747-4B55-8B47-F555D85BDC25}" type="parTrans" cxnId="{BAE3D4BE-0537-4E12-9F29-09B3E780C214}">
      <dgm:prSet/>
      <dgm:spPr/>
      <dgm:t>
        <a:bodyPr/>
        <a:lstStyle/>
        <a:p>
          <a:endParaRPr lang="es-CR"/>
        </a:p>
      </dgm:t>
    </dgm:pt>
    <dgm:pt modelId="{720F00CC-6384-40CC-A9E9-D6352B9881DF}" type="sibTrans" cxnId="{BAE3D4BE-0537-4E12-9F29-09B3E780C214}">
      <dgm:prSet/>
      <dgm:spPr/>
      <dgm:t>
        <a:bodyPr/>
        <a:lstStyle/>
        <a:p>
          <a:endParaRPr lang="es-CR"/>
        </a:p>
      </dgm:t>
    </dgm:pt>
    <dgm:pt modelId="{002FF14B-4972-4BA3-97B9-1E49E6E39CDC}">
      <dgm:prSet phldrT="[Texto]"/>
      <dgm:spPr/>
      <dgm:t>
        <a:bodyPr/>
        <a:lstStyle/>
        <a:p>
          <a:r>
            <a:rPr lang="es-CR" sz="1800" b="1" dirty="0" smtClean="0">
              <a:solidFill>
                <a:schemeClr val="tx1"/>
              </a:solidFill>
            </a:rPr>
            <a:t>Grupo “Alegrarles el día”</a:t>
          </a:r>
          <a:endParaRPr lang="es-CR" sz="1800" b="1" dirty="0">
            <a:solidFill>
              <a:schemeClr val="tx1"/>
            </a:solidFill>
          </a:endParaRPr>
        </a:p>
      </dgm:t>
    </dgm:pt>
    <dgm:pt modelId="{D4086323-2D22-4E15-87FA-E4F4A425286B}" type="parTrans" cxnId="{E9398558-F3E7-46E8-90C7-1AC0D307B179}">
      <dgm:prSet/>
      <dgm:spPr/>
      <dgm:t>
        <a:bodyPr/>
        <a:lstStyle/>
        <a:p>
          <a:endParaRPr lang="es-CR"/>
        </a:p>
      </dgm:t>
    </dgm:pt>
    <dgm:pt modelId="{04AFE40D-21D1-4A09-BDD7-59D196A7F182}" type="sibTrans" cxnId="{E9398558-F3E7-46E8-90C7-1AC0D307B179}">
      <dgm:prSet/>
      <dgm:spPr/>
      <dgm:t>
        <a:bodyPr/>
        <a:lstStyle/>
        <a:p>
          <a:endParaRPr lang="es-CR"/>
        </a:p>
      </dgm:t>
    </dgm:pt>
    <dgm:pt modelId="{8414B837-BA5E-40C8-924D-3820515EAC2F}">
      <dgm:prSet phldrT="[Texto]" custT="1"/>
      <dgm:spPr/>
      <dgm:t>
        <a:bodyPr/>
        <a:lstStyle/>
        <a:p>
          <a:r>
            <a:rPr lang="es-CR" sz="1600" dirty="0" smtClean="0">
              <a:solidFill>
                <a:schemeClr val="tx1"/>
              </a:solidFill>
            </a:rPr>
            <a:t>Presentó estudio de opinión de clientes internos (con resultados muy negativos).</a:t>
          </a:r>
        </a:p>
        <a:p>
          <a:r>
            <a:rPr lang="es-CR" sz="1600" dirty="0" smtClean="0">
              <a:solidFill>
                <a:schemeClr val="tx1"/>
              </a:solidFill>
            </a:rPr>
            <a:t>Recogió aportes de los compañeros </a:t>
          </a:r>
        </a:p>
        <a:p>
          <a:r>
            <a:rPr lang="es-CR" sz="1600" dirty="0" smtClean="0">
              <a:solidFill>
                <a:schemeClr val="tx1"/>
              </a:solidFill>
            </a:rPr>
            <a:t>RESULTADO: Trabajo en equipo para mejorar. (pág. </a:t>
          </a:r>
        </a:p>
        <a:p>
          <a:endParaRPr lang="es-CR" sz="1400" dirty="0"/>
        </a:p>
      </dgm:t>
    </dgm:pt>
    <dgm:pt modelId="{F3665718-C5E6-438E-B7DB-713032C02E94}" type="parTrans" cxnId="{71AEFECB-78C2-43FA-87B8-F4E03B719588}">
      <dgm:prSet/>
      <dgm:spPr/>
      <dgm:t>
        <a:bodyPr/>
        <a:lstStyle/>
        <a:p>
          <a:endParaRPr lang="es-CR"/>
        </a:p>
      </dgm:t>
    </dgm:pt>
    <dgm:pt modelId="{A5C44B0C-6197-4258-8A07-62CD8A026499}" type="sibTrans" cxnId="{71AEFECB-78C2-43FA-87B8-F4E03B719588}">
      <dgm:prSet/>
      <dgm:spPr/>
      <dgm:t>
        <a:bodyPr/>
        <a:lstStyle/>
        <a:p>
          <a:endParaRPr lang="es-CR"/>
        </a:p>
      </dgm:t>
    </dgm:pt>
    <dgm:pt modelId="{87BBFF8B-8069-45AE-AD8D-71E59822503C}">
      <dgm:prSet phldrT="[Texto]"/>
      <dgm:spPr/>
      <dgm:t>
        <a:bodyPr/>
        <a:lstStyle/>
        <a:p>
          <a:r>
            <a:rPr lang="es-CR" sz="1800" b="1" dirty="0" smtClean="0"/>
            <a:t>Grupo “Estar presente”</a:t>
          </a:r>
          <a:endParaRPr lang="es-CR" sz="1800" b="1" dirty="0"/>
        </a:p>
      </dgm:t>
    </dgm:pt>
    <dgm:pt modelId="{E522B33C-2D0F-4C54-98C8-66069CE2F2FA}" type="parTrans" cxnId="{F0AA1CC1-ABF1-49E4-B737-2A04711B3A78}">
      <dgm:prSet/>
      <dgm:spPr/>
      <dgm:t>
        <a:bodyPr/>
        <a:lstStyle/>
        <a:p>
          <a:endParaRPr lang="es-CR"/>
        </a:p>
      </dgm:t>
    </dgm:pt>
    <dgm:pt modelId="{506F679B-F6AD-4434-99F4-06E2CF785645}" type="sibTrans" cxnId="{F0AA1CC1-ABF1-49E4-B737-2A04711B3A78}">
      <dgm:prSet/>
      <dgm:spPr/>
      <dgm:t>
        <a:bodyPr/>
        <a:lstStyle/>
        <a:p>
          <a:endParaRPr lang="es-CR"/>
        </a:p>
      </dgm:t>
    </dgm:pt>
    <dgm:pt modelId="{6CE1BC1A-BFA2-458D-93B3-BA26A4A16E53}">
      <dgm:prSet phldrT="[Texto]" custT="1"/>
      <dgm:spPr/>
      <dgm:t>
        <a:bodyPr/>
        <a:lstStyle/>
        <a:p>
          <a:r>
            <a:rPr lang="es-CR" sz="1600" dirty="0" smtClean="0"/>
            <a:t>Empezó con meditación para traerlos “aquí y ahora”</a:t>
          </a:r>
          <a:endParaRPr lang="es-CR" sz="1600" dirty="0"/>
        </a:p>
      </dgm:t>
    </dgm:pt>
    <dgm:pt modelId="{91596901-56B6-4C64-AF91-72F7480470C1}" type="parTrans" cxnId="{081C699F-4D3F-4076-AAC1-2C0A135658C5}">
      <dgm:prSet/>
      <dgm:spPr/>
      <dgm:t>
        <a:bodyPr/>
        <a:lstStyle/>
        <a:p>
          <a:endParaRPr lang="es-CR"/>
        </a:p>
      </dgm:t>
    </dgm:pt>
    <dgm:pt modelId="{906A1A1A-84A5-449A-96A2-3F35848E714C}" type="sibTrans" cxnId="{081C699F-4D3F-4076-AAC1-2C0A135658C5}">
      <dgm:prSet/>
      <dgm:spPr/>
      <dgm:t>
        <a:bodyPr/>
        <a:lstStyle/>
        <a:p>
          <a:endParaRPr lang="es-CR"/>
        </a:p>
      </dgm:t>
    </dgm:pt>
    <dgm:pt modelId="{EABEF777-67E3-4B10-8547-02BE836E46AF}">
      <dgm:prSet custT="1"/>
      <dgm:spPr/>
      <dgm:t>
        <a:bodyPr/>
        <a:lstStyle/>
        <a:p>
          <a:r>
            <a:rPr lang="es-CR" sz="1800" b="1" dirty="0" smtClean="0"/>
            <a:t>Grupo “Escoger la actitud” </a:t>
          </a:r>
        </a:p>
        <a:p>
          <a:r>
            <a:rPr lang="es-CR" sz="1400" b="0" dirty="0" smtClean="0"/>
            <a:t>Rótulos de motivación</a:t>
          </a:r>
        </a:p>
        <a:p>
          <a:endParaRPr lang="es-CR" sz="1400" b="0" dirty="0" smtClean="0"/>
        </a:p>
        <a:p>
          <a:endParaRPr lang="es-CR" sz="1400" b="0" dirty="0" smtClean="0"/>
        </a:p>
        <a:p>
          <a:endParaRPr lang="es-CR" sz="1800" dirty="0"/>
        </a:p>
      </dgm:t>
    </dgm:pt>
    <dgm:pt modelId="{2A3C0485-3883-4F29-8938-E85F844C9B3C}" type="parTrans" cxnId="{8E5317B3-8AAB-4BC9-86D3-E4AD8E3A63EB}">
      <dgm:prSet/>
      <dgm:spPr/>
      <dgm:t>
        <a:bodyPr/>
        <a:lstStyle/>
        <a:p>
          <a:endParaRPr lang="es-CR"/>
        </a:p>
      </dgm:t>
    </dgm:pt>
    <dgm:pt modelId="{8A18F707-6A95-4CF7-AD07-ECDD174281B8}" type="sibTrans" cxnId="{8E5317B3-8AAB-4BC9-86D3-E4AD8E3A63EB}">
      <dgm:prSet/>
      <dgm:spPr/>
      <dgm:t>
        <a:bodyPr/>
        <a:lstStyle/>
        <a:p>
          <a:endParaRPr lang="es-CR"/>
        </a:p>
      </dgm:t>
    </dgm:pt>
    <dgm:pt modelId="{F6435B4C-FE5B-4E00-8DB0-4EC466D8A413}">
      <dgm:prSet phldrT="[Texto]" custT="1"/>
      <dgm:spPr/>
      <dgm:t>
        <a:bodyPr/>
        <a:lstStyle/>
        <a:p>
          <a:r>
            <a:rPr lang="es-CR" sz="1800" dirty="0" smtClean="0"/>
            <a:t>Inició la sesión con juegos  de círculos para que cada uno descubriera  las ventajas e ideas para utilizar el juego en la organización</a:t>
          </a:r>
          <a:endParaRPr lang="es-CR" sz="1800" dirty="0"/>
        </a:p>
      </dgm:t>
    </dgm:pt>
    <dgm:pt modelId="{4BBDC1F2-52E3-4E96-A570-ED00817C7F58}" type="sibTrans" cxnId="{31A42148-CB40-4B54-B7C0-68E74F81ED06}">
      <dgm:prSet/>
      <dgm:spPr/>
      <dgm:t>
        <a:bodyPr/>
        <a:lstStyle/>
        <a:p>
          <a:endParaRPr lang="es-CR"/>
        </a:p>
      </dgm:t>
    </dgm:pt>
    <dgm:pt modelId="{09824A7D-285B-4D50-B6D7-AA2796817EF3}" type="parTrans" cxnId="{31A42148-CB40-4B54-B7C0-68E74F81ED06}">
      <dgm:prSet/>
      <dgm:spPr/>
      <dgm:t>
        <a:bodyPr/>
        <a:lstStyle/>
        <a:p>
          <a:endParaRPr lang="es-CR"/>
        </a:p>
      </dgm:t>
    </dgm:pt>
    <dgm:pt modelId="{20EE0CC8-A472-4174-82EF-612C400B9C7F}">
      <dgm:prSet phldrT="[Texto]"/>
      <dgm:spPr/>
      <dgm:t>
        <a:bodyPr/>
        <a:lstStyle/>
        <a:p>
          <a:endParaRPr lang="es-CR" sz="1400" dirty="0"/>
        </a:p>
      </dgm:t>
    </dgm:pt>
    <dgm:pt modelId="{046839BD-337C-459D-ACCE-4D1A2342493F}" type="parTrans" cxnId="{EA907E3F-E5F3-4534-9335-87371FB9FD91}">
      <dgm:prSet/>
      <dgm:spPr/>
      <dgm:t>
        <a:bodyPr/>
        <a:lstStyle/>
        <a:p>
          <a:endParaRPr lang="es-CR"/>
        </a:p>
      </dgm:t>
    </dgm:pt>
    <dgm:pt modelId="{3F527881-0E9D-4266-8827-B66E1A68168D}" type="sibTrans" cxnId="{EA907E3F-E5F3-4534-9335-87371FB9FD91}">
      <dgm:prSet/>
      <dgm:spPr/>
      <dgm:t>
        <a:bodyPr/>
        <a:lstStyle/>
        <a:p>
          <a:endParaRPr lang="es-CR"/>
        </a:p>
      </dgm:t>
    </dgm:pt>
    <dgm:pt modelId="{57050E3B-25C1-41B7-8B45-A309027CB45D}">
      <dgm:prSet phldrT="[Texto]"/>
      <dgm:spPr/>
      <dgm:t>
        <a:bodyPr/>
        <a:lstStyle/>
        <a:p>
          <a:endParaRPr lang="es-CR" sz="1400" dirty="0"/>
        </a:p>
      </dgm:t>
    </dgm:pt>
    <dgm:pt modelId="{B515B3B3-9602-430F-830F-00D310B2F1AF}" type="parTrans" cxnId="{13E87D72-334B-45A6-A4F5-795DCA7AD277}">
      <dgm:prSet/>
      <dgm:spPr/>
      <dgm:t>
        <a:bodyPr/>
        <a:lstStyle/>
        <a:p>
          <a:endParaRPr lang="es-CR"/>
        </a:p>
      </dgm:t>
    </dgm:pt>
    <dgm:pt modelId="{29AC0AB3-21D8-4087-BA81-D8678FBCE473}" type="sibTrans" cxnId="{13E87D72-334B-45A6-A4F5-795DCA7AD277}">
      <dgm:prSet/>
      <dgm:spPr/>
      <dgm:t>
        <a:bodyPr/>
        <a:lstStyle/>
        <a:p>
          <a:endParaRPr lang="es-CR"/>
        </a:p>
      </dgm:t>
    </dgm:pt>
    <dgm:pt modelId="{DBB1830B-C860-488F-B182-4BC8FB8E1A26}">
      <dgm:prSet phldrT="[Texto]" custT="1"/>
      <dgm:spPr/>
      <dgm:t>
        <a:bodyPr/>
        <a:lstStyle/>
        <a:p>
          <a:r>
            <a:rPr lang="es-CR" sz="1600" dirty="0" smtClean="0"/>
            <a:t>Fue reflexivo, contando sus propias experiencias de “no estar presente” personal o profesional.</a:t>
          </a:r>
          <a:endParaRPr lang="es-CR" sz="1600" dirty="0"/>
        </a:p>
      </dgm:t>
    </dgm:pt>
    <dgm:pt modelId="{03203600-0577-4C18-8074-ECD623C9B788}" type="parTrans" cxnId="{79D45654-476E-41E9-9BD3-E798AF148C9A}">
      <dgm:prSet/>
      <dgm:spPr/>
      <dgm:t>
        <a:bodyPr/>
        <a:lstStyle/>
        <a:p>
          <a:endParaRPr lang="es-CR"/>
        </a:p>
      </dgm:t>
    </dgm:pt>
    <dgm:pt modelId="{1D2D4CA7-7DA2-4225-9BDD-089519EC3E47}" type="sibTrans" cxnId="{79D45654-476E-41E9-9BD3-E798AF148C9A}">
      <dgm:prSet/>
      <dgm:spPr/>
      <dgm:t>
        <a:bodyPr/>
        <a:lstStyle/>
        <a:p>
          <a:endParaRPr lang="es-CR"/>
        </a:p>
      </dgm:t>
    </dgm:pt>
    <dgm:pt modelId="{98422D16-D158-43A9-8F95-50F3399C9AC9}">
      <dgm:prSet phldrT="[Texto]" custT="1"/>
      <dgm:spPr/>
      <dgm:t>
        <a:bodyPr/>
        <a:lstStyle/>
        <a:p>
          <a:r>
            <a:rPr lang="es-CR" sz="1600" dirty="0" smtClean="0"/>
            <a:t>Saber escuchar. </a:t>
          </a:r>
          <a:endParaRPr lang="es-CR" sz="1600" dirty="0"/>
        </a:p>
      </dgm:t>
    </dgm:pt>
    <dgm:pt modelId="{E088B0A9-1DA7-4478-91C7-2B692F4E29BC}" type="parTrans" cxnId="{32126692-FA57-4A1E-A585-FAD204713722}">
      <dgm:prSet/>
      <dgm:spPr/>
      <dgm:t>
        <a:bodyPr/>
        <a:lstStyle/>
        <a:p>
          <a:endParaRPr lang="es-CR"/>
        </a:p>
      </dgm:t>
    </dgm:pt>
    <dgm:pt modelId="{C290D943-5BF2-4181-B456-CED23C2311D1}" type="sibTrans" cxnId="{32126692-FA57-4A1E-A585-FAD204713722}">
      <dgm:prSet/>
      <dgm:spPr/>
      <dgm:t>
        <a:bodyPr/>
        <a:lstStyle/>
        <a:p>
          <a:endParaRPr lang="es-CR"/>
        </a:p>
      </dgm:t>
    </dgm:pt>
    <dgm:pt modelId="{F40EFCC8-7BD4-4DC6-98CA-17DAF36B19E1}" type="pres">
      <dgm:prSet presAssocID="{FBED1526-6FB5-4861-A0D1-ECA4C1387AF5}" presName="Name0" presStyleCnt="0">
        <dgm:presLayoutVars>
          <dgm:dir/>
          <dgm:resizeHandles val="exact"/>
        </dgm:presLayoutVars>
      </dgm:prSet>
      <dgm:spPr/>
      <dgm:t>
        <a:bodyPr/>
        <a:lstStyle/>
        <a:p>
          <a:endParaRPr lang="es-CR"/>
        </a:p>
      </dgm:t>
    </dgm:pt>
    <dgm:pt modelId="{3B4A0D83-AD8A-498A-9A9D-74689A04EEBF}" type="pres">
      <dgm:prSet presAssocID="{DACE7902-B730-4A85-B6CD-B7C1F53D146C}" presName="node" presStyleLbl="node1" presStyleIdx="0" presStyleCnt="4">
        <dgm:presLayoutVars>
          <dgm:bulletEnabled val="1"/>
        </dgm:presLayoutVars>
      </dgm:prSet>
      <dgm:spPr/>
      <dgm:t>
        <a:bodyPr/>
        <a:lstStyle/>
        <a:p>
          <a:endParaRPr lang="es-CR"/>
        </a:p>
      </dgm:t>
    </dgm:pt>
    <dgm:pt modelId="{BD777351-4211-4A68-914F-38637D0494D3}" type="pres">
      <dgm:prSet presAssocID="{720F00CC-6384-40CC-A9E9-D6352B9881DF}" presName="sibTrans" presStyleCnt="0"/>
      <dgm:spPr/>
    </dgm:pt>
    <dgm:pt modelId="{6D1667ED-6B40-4DE5-891F-F749B3C0760E}" type="pres">
      <dgm:prSet presAssocID="{002FF14B-4972-4BA3-97B9-1E49E6E39CDC}" presName="node" presStyleLbl="node1" presStyleIdx="1" presStyleCnt="4">
        <dgm:presLayoutVars>
          <dgm:bulletEnabled val="1"/>
        </dgm:presLayoutVars>
      </dgm:prSet>
      <dgm:spPr/>
      <dgm:t>
        <a:bodyPr/>
        <a:lstStyle/>
        <a:p>
          <a:endParaRPr lang="es-CR"/>
        </a:p>
      </dgm:t>
    </dgm:pt>
    <dgm:pt modelId="{119CA429-8FAF-4C8E-932E-78C50AF78750}" type="pres">
      <dgm:prSet presAssocID="{04AFE40D-21D1-4A09-BDD7-59D196A7F182}" presName="sibTrans" presStyleCnt="0"/>
      <dgm:spPr/>
    </dgm:pt>
    <dgm:pt modelId="{D67C04AD-EEBD-42B7-A2DD-9A5FEB17073B}" type="pres">
      <dgm:prSet presAssocID="{87BBFF8B-8069-45AE-AD8D-71E59822503C}" presName="node" presStyleLbl="node1" presStyleIdx="2" presStyleCnt="4">
        <dgm:presLayoutVars>
          <dgm:bulletEnabled val="1"/>
        </dgm:presLayoutVars>
      </dgm:prSet>
      <dgm:spPr/>
      <dgm:t>
        <a:bodyPr/>
        <a:lstStyle/>
        <a:p>
          <a:endParaRPr lang="es-CR"/>
        </a:p>
      </dgm:t>
    </dgm:pt>
    <dgm:pt modelId="{CA301AA5-2280-4811-9C8B-3C979F7BD6C7}" type="pres">
      <dgm:prSet presAssocID="{506F679B-F6AD-4434-99F4-06E2CF785645}" presName="sibTrans" presStyleCnt="0"/>
      <dgm:spPr/>
    </dgm:pt>
    <dgm:pt modelId="{F833B906-86B1-442D-A3D8-FEBCFC7BC163}" type="pres">
      <dgm:prSet presAssocID="{EABEF777-67E3-4B10-8547-02BE836E46AF}" presName="node" presStyleLbl="node1" presStyleIdx="3" presStyleCnt="4">
        <dgm:presLayoutVars>
          <dgm:bulletEnabled val="1"/>
        </dgm:presLayoutVars>
      </dgm:prSet>
      <dgm:spPr/>
      <dgm:t>
        <a:bodyPr/>
        <a:lstStyle/>
        <a:p>
          <a:endParaRPr lang="es-CR"/>
        </a:p>
      </dgm:t>
    </dgm:pt>
  </dgm:ptLst>
  <dgm:cxnLst>
    <dgm:cxn modelId="{455DB907-48CD-4C48-BF62-A72576623C24}" type="presOf" srcId="{20EE0CC8-A472-4174-82EF-612C400B9C7F}" destId="{3B4A0D83-AD8A-498A-9A9D-74689A04EEBF}" srcOrd="0" destOrd="2" presId="urn:microsoft.com/office/officeart/2005/8/layout/hList6"/>
    <dgm:cxn modelId="{09314964-9455-4AF2-BD73-E38F65338DE6}" type="presOf" srcId="{DACE7902-B730-4A85-B6CD-B7C1F53D146C}" destId="{3B4A0D83-AD8A-498A-9A9D-74689A04EEBF}" srcOrd="0" destOrd="0" presId="urn:microsoft.com/office/officeart/2005/8/layout/hList6"/>
    <dgm:cxn modelId="{2E3B6386-F319-47EA-B1F2-797ADF15B562}" type="presOf" srcId="{6CE1BC1A-BFA2-458D-93B3-BA26A4A16E53}" destId="{D67C04AD-EEBD-42B7-A2DD-9A5FEB17073B}" srcOrd="0" destOrd="1" presId="urn:microsoft.com/office/officeart/2005/8/layout/hList6"/>
    <dgm:cxn modelId="{79D45654-476E-41E9-9BD3-E798AF148C9A}" srcId="{87BBFF8B-8069-45AE-AD8D-71E59822503C}" destId="{DBB1830B-C860-488F-B182-4BC8FB8E1A26}" srcOrd="1" destOrd="0" parTransId="{03203600-0577-4C18-8074-ECD623C9B788}" sibTransId="{1D2D4CA7-7DA2-4225-9BDD-089519EC3E47}"/>
    <dgm:cxn modelId="{7F49D3D9-925F-4BED-A607-7E7CCCACA59E}" type="presOf" srcId="{DBB1830B-C860-488F-B182-4BC8FB8E1A26}" destId="{D67C04AD-EEBD-42B7-A2DD-9A5FEB17073B}" srcOrd="0" destOrd="2" presId="urn:microsoft.com/office/officeart/2005/8/layout/hList6"/>
    <dgm:cxn modelId="{71AEFECB-78C2-43FA-87B8-F4E03B719588}" srcId="{002FF14B-4972-4BA3-97B9-1E49E6E39CDC}" destId="{8414B837-BA5E-40C8-924D-3820515EAC2F}" srcOrd="0" destOrd="0" parTransId="{F3665718-C5E6-438E-B7DB-713032C02E94}" sibTransId="{A5C44B0C-6197-4258-8A07-62CD8A026499}"/>
    <dgm:cxn modelId="{4A0ACEC9-D49A-4F9E-AC82-1CE8C2FB1C8C}" type="presOf" srcId="{FBED1526-6FB5-4861-A0D1-ECA4C1387AF5}" destId="{F40EFCC8-7BD4-4DC6-98CA-17DAF36B19E1}" srcOrd="0" destOrd="0" presId="urn:microsoft.com/office/officeart/2005/8/layout/hList6"/>
    <dgm:cxn modelId="{BC328CCE-F4D7-40C9-87DC-DC8F32C14422}" type="presOf" srcId="{002FF14B-4972-4BA3-97B9-1E49E6E39CDC}" destId="{6D1667ED-6B40-4DE5-891F-F749B3C0760E}" srcOrd="0" destOrd="0" presId="urn:microsoft.com/office/officeart/2005/8/layout/hList6"/>
    <dgm:cxn modelId="{E9398558-F3E7-46E8-90C7-1AC0D307B179}" srcId="{FBED1526-6FB5-4861-A0D1-ECA4C1387AF5}" destId="{002FF14B-4972-4BA3-97B9-1E49E6E39CDC}" srcOrd="1" destOrd="0" parTransId="{D4086323-2D22-4E15-87FA-E4F4A425286B}" sibTransId="{04AFE40D-21D1-4A09-BDD7-59D196A7F182}"/>
    <dgm:cxn modelId="{13E87D72-334B-45A6-A4F5-795DCA7AD277}" srcId="{DACE7902-B730-4A85-B6CD-B7C1F53D146C}" destId="{57050E3B-25C1-41B7-8B45-A309027CB45D}" srcOrd="2" destOrd="0" parTransId="{B515B3B3-9602-430F-830F-00D310B2F1AF}" sibTransId="{29AC0AB3-21D8-4087-BA81-D8678FBCE473}"/>
    <dgm:cxn modelId="{BAE3D4BE-0537-4E12-9F29-09B3E780C214}" srcId="{FBED1526-6FB5-4861-A0D1-ECA4C1387AF5}" destId="{DACE7902-B730-4A85-B6CD-B7C1F53D146C}" srcOrd="0" destOrd="0" parTransId="{F69A4AF6-C747-4B55-8B47-F555D85BDC25}" sibTransId="{720F00CC-6384-40CC-A9E9-D6352B9881DF}"/>
    <dgm:cxn modelId="{7A8B4E7A-189A-4E24-9F36-808680FBB119}" type="presOf" srcId="{57050E3B-25C1-41B7-8B45-A309027CB45D}" destId="{3B4A0D83-AD8A-498A-9A9D-74689A04EEBF}" srcOrd="0" destOrd="3" presId="urn:microsoft.com/office/officeart/2005/8/layout/hList6"/>
    <dgm:cxn modelId="{22DE5277-1E0F-4A7C-8F5B-1A0552549876}" type="presOf" srcId="{87BBFF8B-8069-45AE-AD8D-71E59822503C}" destId="{D67C04AD-EEBD-42B7-A2DD-9A5FEB17073B}" srcOrd="0" destOrd="0" presId="urn:microsoft.com/office/officeart/2005/8/layout/hList6"/>
    <dgm:cxn modelId="{A92609EF-BB9A-44C2-9ED8-FB915B1AA388}" type="presOf" srcId="{98422D16-D158-43A9-8F95-50F3399C9AC9}" destId="{D67C04AD-EEBD-42B7-A2DD-9A5FEB17073B}" srcOrd="0" destOrd="3" presId="urn:microsoft.com/office/officeart/2005/8/layout/hList6"/>
    <dgm:cxn modelId="{4C578CEB-98D8-4857-975C-7A1E8AF1193F}" type="presOf" srcId="{EABEF777-67E3-4B10-8547-02BE836E46AF}" destId="{F833B906-86B1-442D-A3D8-FEBCFC7BC163}" srcOrd="0" destOrd="0" presId="urn:microsoft.com/office/officeart/2005/8/layout/hList6"/>
    <dgm:cxn modelId="{EA907E3F-E5F3-4534-9335-87371FB9FD91}" srcId="{DACE7902-B730-4A85-B6CD-B7C1F53D146C}" destId="{20EE0CC8-A472-4174-82EF-612C400B9C7F}" srcOrd="1" destOrd="0" parTransId="{046839BD-337C-459D-ACCE-4D1A2342493F}" sibTransId="{3F527881-0E9D-4266-8827-B66E1A68168D}"/>
    <dgm:cxn modelId="{2D828A3E-0927-40CF-A53B-518A25A0D96B}" type="presOf" srcId="{8414B837-BA5E-40C8-924D-3820515EAC2F}" destId="{6D1667ED-6B40-4DE5-891F-F749B3C0760E}" srcOrd="0" destOrd="1" presId="urn:microsoft.com/office/officeart/2005/8/layout/hList6"/>
    <dgm:cxn modelId="{8E5317B3-8AAB-4BC9-86D3-E4AD8E3A63EB}" srcId="{FBED1526-6FB5-4861-A0D1-ECA4C1387AF5}" destId="{EABEF777-67E3-4B10-8547-02BE836E46AF}" srcOrd="3" destOrd="0" parTransId="{2A3C0485-3883-4F29-8938-E85F844C9B3C}" sibTransId="{8A18F707-6A95-4CF7-AD07-ECDD174281B8}"/>
    <dgm:cxn modelId="{F0AA1CC1-ABF1-49E4-B737-2A04711B3A78}" srcId="{FBED1526-6FB5-4861-A0D1-ECA4C1387AF5}" destId="{87BBFF8B-8069-45AE-AD8D-71E59822503C}" srcOrd="2" destOrd="0" parTransId="{E522B33C-2D0F-4C54-98C8-66069CE2F2FA}" sibTransId="{506F679B-F6AD-4434-99F4-06E2CF785645}"/>
    <dgm:cxn modelId="{32126692-FA57-4A1E-A585-FAD204713722}" srcId="{87BBFF8B-8069-45AE-AD8D-71E59822503C}" destId="{98422D16-D158-43A9-8F95-50F3399C9AC9}" srcOrd="2" destOrd="0" parTransId="{E088B0A9-1DA7-4478-91C7-2B692F4E29BC}" sibTransId="{C290D943-5BF2-4181-B456-CED23C2311D1}"/>
    <dgm:cxn modelId="{47953FB3-81D6-4922-80B0-160917F36AFD}" type="presOf" srcId="{F6435B4C-FE5B-4E00-8DB0-4EC466D8A413}" destId="{3B4A0D83-AD8A-498A-9A9D-74689A04EEBF}" srcOrd="0" destOrd="1" presId="urn:microsoft.com/office/officeart/2005/8/layout/hList6"/>
    <dgm:cxn modelId="{081C699F-4D3F-4076-AAC1-2C0A135658C5}" srcId="{87BBFF8B-8069-45AE-AD8D-71E59822503C}" destId="{6CE1BC1A-BFA2-458D-93B3-BA26A4A16E53}" srcOrd="0" destOrd="0" parTransId="{91596901-56B6-4C64-AF91-72F7480470C1}" sibTransId="{906A1A1A-84A5-449A-96A2-3F35848E714C}"/>
    <dgm:cxn modelId="{31A42148-CB40-4B54-B7C0-68E74F81ED06}" srcId="{DACE7902-B730-4A85-B6CD-B7C1F53D146C}" destId="{F6435B4C-FE5B-4E00-8DB0-4EC466D8A413}" srcOrd="0" destOrd="0" parTransId="{09824A7D-285B-4D50-B6D7-AA2796817EF3}" sibTransId="{4BBDC1F2-52E3-4E96-A570-ED00817C7F58}"/>
    <dgm:cxn modelId="{8633D717-E1E7-4F50-B8A3-541E5D4EB266}" type="presParOf" srcId="{F40EFCC8-7BD4-4DC6-98CA-17DAF36B19E1}" destId="{3B4A0D83-AD8A-498A-9A9D-74689A04EEBF}" srcOrd="0" destOrd="0" presId="urn:microsoft.com/office/officeart/2005/8/layout/hList6"/>
    <dgm:cxn modelId="{3CEA3C7D-ACDD-4965-89DA-2D5B44B48496}" type="presParOf" srcId="{F40EFCC8-7BD4-4DC6-98CA-17DAF36B19E1}" destId="{BD777351-4211-4A68-914F-38637D0494D3}" srcOrd="1" destOrd="0" presId="urn:microsoft.com/office/officeart/2005/8/layout/hList6"/>
    <dgm:cxn modelId="{1725BCD1-E750-4B4F-B798-96BDC4A5A93D}" type="presParOf" srcId="{F40EFCC8-7BD4-4DC6-98CA-17DAF36B19E1}" destId="{6D1667ED-6B40-4DE5-891F-F749B3C0760E}" srcOrd="2" destOrd="0" presId="urn:microsoft.com/office/officeart/2005/8/layout/hList6"/>
    <dgm:cxn modelId="{30236B44-81C9-42F7-A657-F92A9AC462E4}" type="presParOf" srcId="{F40EFCC8-7BD4-4DC6-98CA-17DAF36B19E1}" destId="{119CA429-8FAF-4C8E-932E-78C50AF78750}" srcOrd="3" destOrd="0" presId="urn:microsoft.com/office/officeart/2005/8/layout/hList6"/>
    <dgm:cxn modelId="{51DC62D4-6629-4BC5-8206-77BC3AE46F7D}" type="presParOf" srcId="{F40EFCC8-7BD4-4DC6-98CA-17DAF36B19E1}" destId="{D67C04AD-EEBD-42B7-A2DD-9A5FEB17073B}" srcOrd="4" destOrd="0" presId="urn:microsoft.com/office/officeart/2005/8/layout/hList6"/>
    <dgm:cxn modelId="{01A058D5-41EE-4283-84A2-B3E9A8842E10}" type="presParOf" srcId="{F40EFCC8-7BD4-4DC6-98CA-17DAF36B19E1}" destId="{CA301AA5-2280-4811-9C8B-3C979F7BD6C7}" srcOrd="5" destOrd="0" presId="urn:microsoft.com/office/officeart/2005/8/layout/hList6"/>
    <dgm:cxn modelId="{270B422C-F947-4965-A0DB-DDFD5D98A16E}" type="presParOf" srcId="{F40EFCC8-7BD4-4DC6-98CA-17DAF36B19E1}" destId="{F833B906-86B1-442D-A3D8-FEBCFC7BC163}"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029BAA-7305-40A4-94BB-A34B5CF8B9E6}">
      <dsp:nvSpPr>
        <dsp:cNvPr id="0" name=""/>
        <dsp:cNvSpPr/>
      </dsp:nvSpPr>
      <dsp:spPr>
        <a:xfrm>
          <a:off x="3656707" y="2554"/>
          <a:ext cx="1830585" cy="1189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R" sz="1800" kern="1200" dirty="0" smtClean="0"/>
            <a:t>Mary Jane y Dan</a:t>
          </a:r>
        </a:p>
        <a:p>
          <a:pPr lvl="0" algn="ctr" defTabSz="800100">
            <a:lnSpc>
              <a:spcPct val="90000"/>
            </a:lnSpc>
            <a:spcBef>
              <a:spcPct val="0"/>
            </a:spcBef>
            <a:spcAft>
              <a:spcPct val="35000"/>
            </a:spcAft>
          </a:pPr>
          <a:r>
            <a:rPr lang="es-CR" sz="1800" kern="1200" dirty="0" smtClean="0"/>
            <a:t>(de California a Seattle)</a:t>
          </a:r>
          <a:endParaRPr lang="es-CR" sz="1800" kern="1200" dirty="0"/>
        </a:p>
      </dsp:txBody>
      <dsp:txXfrm>
        <a:off x="3656707" y="2554"/>
        <a:ext cx="1830585" cy="1189880"/>
      </dsp:txXfrm>
    </dsp:sp>
    <dsp:sp modelId="{E1AFB6AE-9D70-4857-B3FD-8CA476E1B23F}">
      <dsp:nvSpPr>
        <dsp:cNvPr id="0" name=""/>
        <dsp:cNvSpPr/>
      </dsp:nvSpPr>
      <dsp:spPr>
        <a:xfrm>
          <a:off x="2452584" y="687785"/>
          <a:ext cx="4752419" cy="4752419"/>
        </a:xfrm>
        <a:custGeom>
          <a:avLst/>
          <a:gdLst/>
          <a:ahLst/>
          <a:cxnLst/>
          <a:rect l="0" t="0" r="0" b="0"/>
          <a:pathLst>
            <a:path>
              <a:moveTo>
                <a:pt x="3051825" y="98070"/>
              </a:moveTo>
              <a:arcTo wR="2376209" hR="2376209" stAng="17191110" swAng="2593216"/>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3512BA-D6B9-4D8B-BD95-9498818BBCDA}">
      <dsp:nvSpPr>
        <dsp:cNvPr id="0" name=""/>
        <dsp:cNvSpPr/>
      </dsp:nvSpPr>
      <dsp:spPr>
        <a:xfrm>
          <a:off x="6170445" y="1881957"/>
          <a:ext cx="1830585" cy="1189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t>1 año después muere Dan</a:t>
          </a:r>
          <a:endParaRPr lang="es-CR" sz="2000" kern="1200" dirty="0"/>
        </a:p>
      </dsp:txBody>
      <dsp:txXfrm>
        <a:off x="6170445" y="1881957"/>
        <a:ext cx="1830585" cy="1189880"/>
      </dsp:txXfrm>
    </dsp:sp>
    <dsp:sp modelId="{7B4D020A-8D86-4AAA-BDEF-C3A423C32431}">
      <dsp:nvSpPr>
        <dsp:cNvPr id="0" name=""/>
        <dsp:cNvSpPr/>
      </dsp:nvSpPr>
      <dsp:spPr>
        <a:xfrm>
          <a:off x="2409011" y="325848"/>
          <a:ext cx="4752419" cy="4752419"/>
        </a:xfrm>
        <a:custGeom>
          <a:avLst/>
          <a:gdLst/>
          <a:ahLst/>
          <a:cxnLst/>
          <a:rect l="0" t="0" r="0" b="0"/>
          <a:pathLst>
            <a:path>
              <a:moveTo>
                <a:pt x="4721310" y="2759451"/>
              </a:moveTo>
              <a:arcTo wR="2376209" hR="2376209" stAng="556882" swAng="1961161"/>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349ABB-C95E-4BFE-887F-C1E0226ADCA8}">
      <dsp:nvSpPr>
        <dsp:cNvPr id="0" name=""/>
        <dsp:cNvSpPr/>
      </dsp:nvSpPr>
      <dsp:spPr>
        <a:xfrm>
          <a:off x="5053408" y="4301158"/>
          <a:ext cx="1830585" cy="1189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R" sz="1800" kern="1200" dirty="0" smtClean="0"/>
            <a:t>3 años de trabajo en </a:t>
          </a:r>
          <a:r>
            <a:rPr lang="es-CR" sz="1800" kern="1200" dirty="0" err="1" smtClean="0"/>
            <a:t>First</a:t>
          </a:r>
          <a:r>
            <a:rPr lang="es-CR" sz="1800" kern="1200" dirty="0" smtClean="0"/>
            <a:t> </a:t>
          </a:r>
          <a:r>
            <a:rPr lang="es-CR" sz="1800" kern="1200" dirty="0" err="1" smtClean="0"/>
            <a:t>Guarantee</a:t>
          </a:r>
          <a:r>
            <a:rPr lang="es-CR" sz="1800" kern="1200" dirty="0" smtClean="0"/>
            <a:t> </a:t>
          </a:r>
          <a:r>
            <a:rPr lang="es-CR" sz="1800" kern="1200" dirty="0" err="1" smtClean="0"/>
            <a:t>Financial</a:t>
          </a:r>
          <a:endParaRPr lang="es-CR" sz="1800" kern="1200" dirty="0"/>
        </a:p>
      </dsp:txBody>
      <dsp:txXfrm>
        <a:off x="5053408" y="4301158"/>
        <a:ext cx="1830585" cy="1189880"/>
      </dsp:txXfrm>
    </dsp:sp>
    <dsp:sp modelId="{A418AC52-7751-45B2-AEB5-85F062DD155A}">
      <dsp:nvSpPr>
        <dsp:cNvPr id="0" name=""/>
        <dsp:cNvSpPr/>
      </dsp:nvSpPr>
      <dsp:spPr>
        <a:xfrm>
          <a:off x="2195790" y="597495"/>
          <a:ext cx="4752419" cy="4752419"/>
        </a:xfrm>
        <a:custGeom>
          <a:avLst/>
          <a:gdLst/>
          <a:ahLst/>
          <a:cxnLst/>
          <a:rect l="0" t="0" r="0" b="0"/>
          <a:pathLst>
            <a:path>
              <a:moveTo>
                <a:pt x="2848185" y="4705074"/>
              </a:moveTo>
              <a:arcTo wR="2376209" hR="2376209" stAng="4712605" swAng="1374791"/>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0C8DF8-2B53-4B77-98E5-98E9CA6AC52D}">
      <dsp:nvSpPr>
        <dsp:cNvPr id="0" name=""/>
        <dsp:cNvSpPr/>
      </dsp:nvSpPr>
      <dsp:spPr>
        <a:xfrm>
          <a:off x="2260005" y="4301158"/>
          <a:ext cx="1830585" cy="1189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kern="1200" dirty="0" smtClean="0"/>
            <a:t>Ascenso  como Jefa de Depto. de Procesamiento de Datos (3er Piso)</a:t>
          </a:r>
          <a:endParaRPr lang="es-CR" sz="1600" kern="1200" dirty="0"/>
        </a:p>
      </dsp:txBody>
      <dsp:txXfrm>
        <a:off x="2260005" y="4301158"/>
        <a:ext cx="1830585" cy="1189880"/>
      </dsp:txXfrm>
    </dsp:sp>
    <dsp:sp modelId="{4BC85E5B-E81D-4656-AF8D-E43A30AEB08B}">
      <dsp:nvSpPr>
        <dsp:cNvPr id="0" name=""/>
        <dsp:cNvSpPr/>
      </dsp:nvSpPr>
      <dsp:spPr>
        <a:xfrm>
          <a:off x="1929065" y="268947"/>
          <a:ext cx="4752419" cy="4752419"/>
        </a:xfrm>
        <a:custGeom>
          <a:avLst/>
          <a:gdLst/>
          <a:ahLst/>
          <a:cxnLst/>
          <a:rect l="0" t="0" r="0" b="0"/>
          <a:pathLst>
            <a:path>
              <a:moveTo>
                <a:pt x="662478" y="4022265"/>
              </a:moveTo>
              <a:arcTo wR="2376209" hR="2376209" stAng="8169237" swAng="1990043"/>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14332B-6FB7-4271-B3D8-292E0C847755}">
      <dsp:nvSpPr>
        <dsp:cNvPr id="0" name=""/>
        <dsp:cNvSpPr/>
      </dsp:nvSpPr>
      <dsp:spPr>
        <a:xfrm>
          <a:off x="1098335" y="1881993"/>
          <a:ext cx="1830585" cy="11898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t>Retos en el “Vertedero de energía tóxica”</a:t>
          </a:r>
          <a:endParaRPr lang="es-CR" sz="2000" kern="1200" dirty="0"/>
        </a:p>
      </dsp:txBody>
      <dsp:txXfrm>
        <a:off x="1098335" y="1881993"/>
        <a:ext cx="1830585" cy="1189880"/>
      </dsp:txXfrm>
    </dsp:sp>
    <dsp:sp modelId="{245182A8-8DBC-4C22-A4F3-CB1716AEBDFB}">
      <dsp:nvSpPr>
        <dsp:cNvPr id="0" name=""/>
        <dsp:cNvSpPr/>
      </dsp:nvSpPr>
      <dsp:spPr>
        <a:xfrm>
          <a:off x="1881546" y="703577"/>
          <a:ext cx="4752419" cy="4752419"/>
        </a:xfrm>
        <a:custGeom>
          <a:avLst/>
          <a:gdLst/>
          <a:ahLst/>
          <a:cxnLst/>
          <a:rect l="0" t="0" r="0" b="0"/>
          <a:pathLst>
            <a:path>
              <a:moveTo>
                <a:pt x="333218" y="1162718"/>
              </a:moveTo>
              <a:arcTo wR="2376209" hR="2376209" stAng="12642562" swAng="2651973"/>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A8366B-4E29-474B-AB03-0CCC6A74BA8F}">
      <dsp:nvSpPr>
        <dsp:cNvPr id="0" name=""/>
        <dsp:cNvSpPr/>
      </dsp:nvSpPr>
      <dsp:spPr>
        <a:xfrm rot="2561420">
          <a:off x="3136079" y="3810449"/>
          <a:ext cx="824791" cy="51328"/>
        </a:xfrm>
        <a:custGeom>
          <a:avLst/>
          <a:gdLst/>
          <a:ahLst/>
          <a:cxnLst/>
          <a:rect l="0" t="0" r="0" b="0"/>
          <a:pathLst>
            <a:path>
              <a:moveTo>
                <a:pt x="0" y="25664"/>
              </a:moveTo>
              <a:lnTo>
                <a:pt x="824791" y="256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0BD0C1-AD26-4A98-BD9B-447C22839C92}">
      <dsp:nvSpPr>
        <dsp:cNvPr id="0" name=""/>
        <dsp:cNvSpPr/>
      </dsp:nvSpPr>
      <dsp:spPr>
        <a:xfrm>
          <a:off x="3245352" y="2688979"/>
          <a:ext cx="916512" cy="51328"/>
        </a:xfrm>
        <a:custGeom>
          <a:avLst/>
          <a:gdLst/>
          <a:ahLst/>
          <a:cxnLst/>
          <a:rect l="0" t="0" r="0" b="0"/>
          <a:pathLst>
            <a:path>
              <a:moveTo>
                <a:pt x="0" y="25664"/>
              </a:moveTo>
              <a:lnTo>
                <a:pt x="916512" y="256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F71DE-05AD-48A1-AF08-71F2F3C9D767}">
      <dsp:nvSpPr>
        <dsp:cNvPr id="0" name=""/>
        <dsp:cNvSpPr/>
      </dsp:nvSpPr>
      <dsp:spPr>
        <a:xfrm rot="19038580">
          <a:off x="3136079" y="1567509"/>
          <a:ext cx="824791" cy="51328"/>
        </a:xfrm>
        <a:custGeom>
          <a:avLst/>
          <a:gdLst/>
          <a:ahLst/>
          <a:cxnLst/>
          <a:rect l="0" t="0" r="0" b="0"/>
          <a:pathLst>
            <a:path>
              <a:moveTo>
                <a:pt x="0" y="25664"/>
              </a:moveTo>
              <a:lnTo>
                <a:pt x="824791" y="256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1DD94D-1D1C-457D-A05E-4E1B959DD22A}">
      <dsp:nvSpPr>
        <dsp:cNvPr id="0" name=""/>
        <dsp:cNvSpPr/>
      </dsp:nvSpPr>
      <dsp:spPr>
        <a:xfrm>
          <a:off x="914483" y="1285881"/>
          <a:ext cx="2836508" cy="285752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153D6-C24D-4623-B731-AAE464C8BAC3}">
      <dsp:nvSpPr>
        <dsp:cNvPr id="0" name=""/>
        <dsp:cNvSpPr/>
      </dsp:nvSpPr>
      <dsp:spPr>
        <a:xfrm>
          <a:off x="3644327" y="927"/>
          <a:ext cx="1564481" cy="1564481"/>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R" sz="1900" b="1" kern="1200" dirty="0" smtClean="0"/>
            <a:t>Conocer el trabajo</a:t>
          </a:r>
          <a:endParaRPr lang="es-CR" sz="1900" b="1" kern="1200" dirty="0"/>
        </a:p>
      </dsp:txBody>
      <dsp:txXfrm>
        <a:off x="3644327" y="927"/>
        <a:ext cx="1564481" cy="1564481"/>
      </dsp:txXfrm>
    </dsp:sp>
    <dsp:sp modelId="{FD565020-7ACA-49BA-80E6-DC0266BF949B}">
      <dsp:nvSpPr>
        <dsp:cNvPr id="0" name=""/>
        <dsp:cNvSpPr/>
      </dsp:nvSpPr>
      <dsp:spPr>
        <a:xfrm>
          <a:off x="5365256" y="927"/>
          <a:ext cx="2346721" cy="156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CR" sz="1900" kern="1200" dirty="0" smtClean="0"/>
            <a:t>30 personas a cargo</a:t>
          </a:r>
          <a:endParaRPr lang="es-CR" sz="1900" kern="1200" dirty="0"/>
        </a:p>
        <a:p>
          <a:pPr marL="171450" lvl="1" indent="-171450" algn="l" defTabSz="844550">
            <a:lnSpc>
              <a:spcPct val="90000"/>
            </a:lnSpc>
            <a:spcBef>
              <a:spcPct val="0"/>
            </a:spcBef>
            <a:spcAft>
              <a:spcPct val="15000"/>
            </a:spcAft>
            <a:buChar char="••"/>
          </a:pPr>
          <a:r>
            <a:rPr lang="es-CR" sz="1900" kern="1200" dirty="0" smtClean="0"/>
            <a:t>Errores comunes</a:t>
          </a:r>
          <a:endParaRPr lang="es-CR" sz="1900" kern="1200" dirty="0"/>
        </a:p>
        <a:p>
          <a:pPr marL="171450" lvl="1" indent="-171450" algn="l" defTabSz="844550">
            <a:lnSpc>
              <a:spcPct val="90000"/>
            </a:lnSpc>
            <a:spcBef>
              <a:spcPct val="0"/>
            </a:spcBef>
            <a:spcAft>
              <a:spcPct val="15000"/>
            </a:spcAft>
            <a:buChar char="••"/>
          </a:pPr>
          <a:r>
            <a:rPr lang="es-CR" sz="1900" kern="1200" dirty="0" smtClean="0"/>
            <a:t>Malos hábitos</a:t>
          </a:r>
          <a:endParaRPr lang="es-CR" sz="1900" kern="1200" dirty="0"/>
        </a:p>
        <a:p>
          <a:pPr marL="171450" lvl="1" indent="-171450" algn="l" defTabSz="844550">
            <a:lnSpc>
              <a:spcPct val="90000"/>
            </a:lnSpc>
            <a:spcBef>
              <a:spcPct val="0"/>
            </a:spcBef>
            <a:spcAft>
              <a:spcPct val="15000"/>
            </a:spcAft>
            <a:buChar char="••"/>
          </a:pPr>
          <a:r>
            <a:rPr lang="es-CR" sz="1900" kern="1200" dirty="0" smtClean="0"/>
            <a:t>Desinterés</a:t>
          </a:r>
          <a:endParaRPr lang="es-CR" sz="1900" kern="1200" dirty="0"/>
        </a:p>
        <a:p>
          <a:pPr marL="171450" lvl="1" indent="-171450" algn="l" defTabSz="844550">
            <a:lnSpc>
              <a:spcPct val="90000"/>
            </a:lnSpc>
            <a:spcBef>
              <a:spcPct val="0"/>
            </a:spcBef>
            <a:spcAft>
              <a:spcPct val="15000"/>
            </a:spcAft>
            <a:buChar char="••"/>
          </a:pPr>
          <a:r>
            <a:rPr lang="es-CR" sz="1900" kern="1200" dirty="0" smtClean="0"/>
            <a:t>Falta de motivación</a:t>
          </a:r>
          <a:endParaRPr lang="es-CR" sz="1900" kern="1200" dirty="0"/>
        </a:p>
      </dsp:txBody>
      <dsp:txXfrm>
        <a:off x="5365256" y="927"/>
        <a:ext cx="2346721" cy="1564481"/>
      </dsp:txXfrm>
    </dsp:sp>
    <dsp:sp modelId="{27F34485-BC7C-4373-9083-987FA98F0EB0}">
      <dsp:nvSpPr>
        <dsp:cNvPr id="0" name=""/>
        <dsp:cNvSpPr/>
      </dsp:nvSpPr>
      <dsp:spPr>
        <a:xfrm>
          <a:off x="4161864" y="1932403"/>
          <a:ext cx="1564481" cy="1564481"/>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R" sz="1900" b="1" kern="1200" dirty="0" smtClean="0"/>
            <a:t>Motivos comunes</a:t>
          </a:r>
          <a:endParaRPr lang="es-CR" sz="1900" b="1" kern="1200" dirty="0"/>
        </a:p>
      </dsp:txBody>
      <dsp:txXfrm>
        <a:off x="4161864" y="1932403"/>
        <a:ext cx="1564481" cy="1564481"/>
      </dsp:txXfrm>
    </dsp:sp>
    <dsp:sp modelId="{16B441FC-F42E-4F5D-891D-490EE12C2E9C}">
      <dsp:nvSpPr>
        <dsp:cNvPr id="0" name=""/>
        <dsp:cNvSpPr/>
      </dsp:nvSpPr>
      <dsp:spPr>
        <a:xfrm>
          <a:off x="5882794" y="1932403"/>
          <a:ext cx="2346721" cy="156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CR" sz="1900" kern="1200" dirty="0" smtClean="0"/>
            <a:t>Sueldos</a:t>
          </a:r>
          <a:endParaRPr lang="es-CR" sz="1900" kern="1200" dirty="0"/>
        </a:p>
        <a:p>
          <a:pPr marL="171450" lvl="1" indent="-171450" algn="l" defTabSz="844550">
            <a:lnSpc>
              <a:spcPct val="90000"/>
            </a:lnSpc>
            <a:spcBef>
              <a:spcPct val="0"/>
            </a:spcBef>
            <a:spcAft>
              <a:spcPct val="15000"/>
            </a:spcAft>
            <a:buChar char="••"/>
          </a:pPr>
          <a:r>
            <a:rPr lang="es-CR" sz="1900" kern="1200" dirty="0" smtClean="0"/>
            <a:t>Seguridad</a:t>
          </a:r>
          <a:endParaRPr lang="es-CR" sz="1900" kern="1200" dirty="0"/>
        </a:p>
        <a:p>
          <a:pPr marL="171450" lvl="1" indent="-171450" algn="l" defTabSz="844550">
            <a:lnSpc>
              <a:spcPct val="90000"/>
            </a:lnSpc>
            <a:spcBef>
              <a:spcPct val="0"/>
            </a:spcBef>
            <a:spcAft>
              <a:spcPct val="15000"/>
            </a:spcAft>
            <a:buChar char="••"/>
          </a:pPr>
          <a:r>
            <a:rPr lang="es-CR" sz="1900" kern="1200" dirty="0" smtClean="0"/>
            <a:t>Ventajas de estar ahí</a:t>
          </a:r>
          <a:endParaRPr lang="es-CR" sz="1900" kern="1200" dirty="0"/>
        </a:p>
      </dsp:txBody>
      <dsp:txXfrm>
        <a:off x="5882794" y="1932403"/>
        <a:ext cx="2346721" cy="1564481"/>
      </dsp:txXfrm>
    </dsp:sp>
    <dsp:sp modelId="{F2C1D560-2EEC-4E1B-9B10-9A1C04123695}">
      <dsp:nvSpPr>
        <dsp:cNvPr id="0" name=""/>
        <dsp:cNvSpPr/>
      </dsp:nvSpPr>
      <dsp:spPr>
        <a:xfrm>
          <a:off x="3644327" y="3863879"/>
          <a:ext cx="1564481" cy="1564481"/>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R" sz="1900" b="1" kern="1200" dirty="0" smtClean="0"/>
            <a:t>Buscar soluciones</a:t>
          </a:r>
          <a:endParaRPr lang="es-CR" sz="1900" b="1" kern="1200" dirty="0"/>
        </a:p>
      </dsp:txBody>
      <dsp:txXfrm>
        <a:off x="3644327" y="3863879"/>
        <a:ext cx="1564481" cy="1564481"/>
      </dsp:txXfrm>
    </dsp:sp>
    <dsp:sp modelId="{D5E4E972-3E7D-47F1-AD91-44CE6ADAB237}">
      <dsp:nvSpPr>
        <dsp:cNvPr id="0" name=""/>
        <dsp:cNvSpPr/>
      </dsp:nvSpPr>
      <dsp:spPr>
        <a:xfrm>
          <a:off x="5365256" y="3863879"/>
          <a:ext cx="2346721" cy="156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CR" sz="1900" kern="1200" dirty="0" smtClean="0"/>
            <a:t>Cualquier trabajo puede ser aburrido</a:t>
          </a:r>
          <a:endParaRPr lang="es-CR" sz="1900" kern="1200" dirty="0"/>
        </a:p>
        <a:p>
          <a:pPr marL="171450" lvl="1" indent="-171450" algn="l" defTabSz="844550">
            <a:lnSpc>
              <a:spcPct val="90000"/>
            </a:lnSpc>
            <a:spcBef>
              <a:spcPct val="0"/>
            </a:spcBef>
            <a:spcAft>
              <a:spcPct val="15000"/>
            </a:spcAft>
            <a:buChar char="••"/>
          </a:pPr>
          <a:r>
            <a:rPr lang="es-CR" sz="1900" kern="1200" dirty="0" smtClean="0"/>
            <a:t>Cualquier trabajo se puede hacer con energía y entusiasmo</a:t>
          </a:r>
          <a:endParaRPr lang="es-CR" sz="1900" kern="1200" dirty="0"/>
        </a:p>
      </dsp:txBody>
      <dsp:txXfrm>
        <a:off x="5365256" y="3863879"/>
        <a:ext cx="2346721" cy="156448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880115-8B92-4D60-B838-37127CBE3C0A}">
      <dsp:nvSpPr>
        <dsp:cNvPr id="0" name=""/>
        <dsp:cNvSpPr/>
      </dsp:nvSpPr>
      <dsp:spPr>
        <a:xfrm rot="5400000">
          <a:off x="5192818" y="-1721417"/>
          <a:ext cx="1004289" cy="4703416"/>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CR" sz="1800" kern="1200" dirty="0" smtClean="0"/>
            <a:t>Ver el mundo de forma positiva y abierta a las oportunidades o ver todo negativamente. Es una decisión.</a:t>
          </a:r>
          <a:endParaRPr lang="es-CR" sz="1800" kern="1200" dirty="0"/>
        </a:p>
      </dsp:txBody>
      <dsp:txXfrm rot="5400000">
        <a:off x="5192818" y="-1721417"/>
        <a:ext cx="1004289" cy="4703416"/>
      </dsp:txXfrm>
    </dsp:sp>
    <dsp:sp modelId="{72785ADD-BEC7-4FC2-A214-E5DEBAA93B89}">
      <dsp:nvSpPr>
        <dsp:cNvPr id="0" name=""/>
        <dsp:cNvSpPr/>
      </dsp:nvSpPr>
      <dsp:spPr>
        <a:xfrm>
          <a:off x="1956" y="2610"/>
          <a:ext cx="3341298" cy="125536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s-CR" sz="2800" kern="1200" dirty="0" smtClean="0"/>
            <a:t>1. Elegir la Actitud</a:t>
          </a:r>
          <a:endParaRPr lang="es-CR" sz="2800" kern="1200" dirty="0"/>
        </a:p>
      </dsp:txBody>
      <dsp:txXfrm>
        <a:off x="1956" y="2610"/>
        <a:ext cx="3341298" cy="1255362"/>
      </dsp:txXfrm>
    </dsp:sp>
    <dsp:sp modelId="{AA0412F1-F89B-456E-B0C8-870CF4B232A4}">
      <dsp:nvSpPr>
        <dsp:cNvPr id="0" name=""/>
        <dsp:cNvSpPr/>
      </dsp:nvSpPr>
      <dsp:spPr>
        <a:xfrm rot="5400000">
          <a:off x="5185206" y="-410832"/>
          <a:ext cx="1004289" cy="471850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CR" sz="1800" kern="1200" dirty="0" smtClean="0"/>
            <a:t>Hacer del trabajo algo divertido, espontáneo, para generar energía y creatividad; lo que atraerá más clientes (internos y externos).</a:t>
          </a:r>
          <a:endParaRPr lang="es-CR" sz="1800" kern="1200" dirty="0"/>
        </a:p>
      </dsp:txBody>
      <dsp:txXfrm rot="5400000">
        <a:off x="5185206" y="-410832"/>
        <a:ext cx="1004289" cy="4718508"/>
      </dsp:txXfrm>
    </dsp:sp>
    <dsp:sp modelId="{3C826F29-C40E-46E6-BE28-30E5B5E83DBC}">
      <dsp:nvSpPr>
        <dsp:cNvPr id="0" name=""/>
        <dsp:cNvSpPr/>
      </dsp:nvSpPr>
      <dsp:spPr>
        <a:xfrm>
          <a:off x="1956" y="1320740"/>
          <a:ext cx="3326141" cy="125536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s-CR" sz="2800" kern="1200" dirty="0" smtClean="0"/>
            <a:t>2. Jugar</a:t>
          </a:r>
          <a:endParaRPr lang="es-CR" sz="2800" kern="1200" dirty="0"/>
        </a:p>
      </dsp:txBody>
      <dsp:txXfrm>
        <a:off x="1956" y="1320740"/>
        <a:ext cx="3326141" cy="1255362"/>
      </dsp:txXfrm>
    </dsp:sp>
    <dsp:sp modelId="{31A4CD0B-BBCA-4ADF-AD77-ED6B99F3BDC6}">
      <dsp:nvSpPr>
        <dsp:cNvPr id="0" name=""/>
        <dsp:cNvSpPr/>
      </dsp:nvSpPr>
      <dsp:spPr>
        <a:xfrm rot="5400000">
          <a:off x="5192818" y="914843"/>
          <a:ext cx="1004289" cy="4703416"/>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CR" sz="1800" kern="1200" dirty="0" smtClean="0"/>
            <a:t>Ser amables con los clientes y brindarles experiencias memorables, aun cuando sean transacciones rutinarias</a:t>
          </a:r>
          <a:endParaRPr lang="es-CR" sz="1800" kern="1200" dirty="0"/>
        </a:p>
      </dsp:txBody>
      <dsp:txXfrm rot="5400000">
        <a:off x="5192818" y="914843"/>
        <a:ext cx="1004289" cy="4703416"/>
      </dsp:txXfrm>
    </dsp:sp>
    <dsp:sp modelId="{741451B0-38A0-43DE-BFE5-C290E2DF322C}">
      <dsp:nvSpPr>
        <dsp:cNvPr id="0" name=""/>
        <dsp:cNvSpPr/>
      </dsp:nvSpPr>
      <dsp:spPr>
        <a:xfrm>
          <a:off x="1956" y="2638871"/>
          <a:ext cx="3341298" cy="12553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s-CR" sz="2800" kern="1200" dirty="0" smtClean="0"/>
            <a:t>3. Alegrarles el día</a:t>
          </a:r>
          <a:endParaRPr lang="es-CR" sz="2800" kern="1200" dirty="0"/>
        </a:p>
      </dsp:txBody>
      <dsp:txXfrm>
        <a:off x="1956" y="2638871"/>
        <a:ext cx="3341298" cy="1255362"/>
      </dsp:txXfrm>
    </dsp:sp>
    <dsp:sp modelId="{B2DBF679-694F-42F1-913E-C84A51C7B31D}">
      <dsp:nvSpPr>
        <dsp:cNvPr id="0" name=""/>
        <dsp:cNvSpPr/>
      </dsp:nvSpPr>
      <dsp:spPr>
        <a:xfrm rot="5400000">
          <a:off x="5192818" y="2232974"/>
          <a:ext cx="1004289" cy="4703416"/>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CR" sz="1800" kern="1200" dirty="0" smtClean="0"/>
            <a:t>Involucrarse con el cliente, con sus intereses, prestar atención a todo, adquirir un verdadero compromiso de servicio.</a:t>
          </a:r>
          <a:endParaRPr lang="es-CR" sz="1800" kern="1200" dirty="0"/>
        </a:p>
      </dsp:txBody>
      <dsp:txXfrm rot="5400000">
        <a:off x="5192818" y="2232974"/>
        <a:ext cx="1004289" cy="4703416"/>
      </dsp:txXfrm>
    </dsp:sp>
    <dsp:sp modelId="{D1714533-B55D-4342-AF1E-C383A5CFB7EC}">
      <dsp:nvSpPr>
        <dsp:cNvPr id="0" name=""/>
        <dsp:cNvSpPr/>
      </dsp:nvSpPr>
      <dsp:spPr>
        <a:xfrm>
          <a:off x="1956" y="3957001"/>
          <a:ext cx="3341298" cy="125536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s-CR" sz="2800" kern="1200" dirty="0" smtClean="0"/>
            <a:t>4. Estar presente</a:t>
          </a:r>
          <a:endParaRPr lang="es-CR" sz="2800" kern="1200" dirty="0"/>
        </a:p>
      </dsp:txBody>
      <dsp:txXfrm>
        <a:off x="1956" y="3957001"/>
        <a:ext cx="3341298" cy="12553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C2B978-6726-4A72-A59B-3FE7C494E021}">
      <dsp:nvSpPr>
        <dsp:cNvPr id="0" name=""/>
        <dsp:cNvSpPr/>
      </dsp:nvSpPr>
      <dsp:spPr>
        <a:xfrm>
          <a:off x="0" y="0"/>
          <a:ext cx="7408120" cy="1671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R" sz="2400" b="0" kern="1200" dirty="0" smtClean="0"/>
            <a:t>Explicar a los colaboradores los principios de éxito del mercado Pike Place.</a:t>
          </a:r>
          <a:endParaRPr lang="es-CR" sz="2400" b="0" kern="1200" dirty="0"/>
        </a:p>
      </dsp:txBody>
      <dsp:txXfrm>
        <a:off x="0" y="0"/>
        <a:ext cx="5702202" cy="1671649"/>
      </dsp:txXfrm>
    </dsp:sp>
    <dsp:sp modelId="{515FB389-E1C7-4262-850F-651459A88033}">
      <dsp:nvSpPr>
        <dsp:cNvPr id="0" name=""/>
        <dsp:cNvSpPr/>
      </dsp:nvSpPr>
      <dsp:spPr>
        <a:xfrm>
          <a:off x="653657" y="1950257"/>
          <a:ext cx="7408120" cy="167164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R" sz="2400" b="0" kern="1200" dirty="0" smtClean="0">
              <a:solidFill>
                <a:schemeClr val="tx1"/>
              </a:solidFill>
            </a:rPr>
            <a:t>Levarlos al lugar para que vivan la experiencia por sí mismos. Tarea: escribir las preguntas e ideas que ocurran.</a:t>
          </a:r>
          <a:endParaRPr lang="es-CR" sz="2400" b="0" kern="1200" dirty="0">
            <a:solidFill>
              <a:schemeClr val="tx1"/>
            </a:solidFill>
          </a:endParaRPr>
        </a:p>
      </dsp:txBody>
      <dsp:txXfrm>
        <a:off x="653657" y="1950257"/>
        <a:ext cx="5667890" cy="1671649"/>
      </dsp:txXfrm>
    </dsp:sp>
    <dsp:sp modelId="{472B5796-3E1B-4810-BD5E-9983127C1C93}">
      <dsp:nvSpPr>
        <dsp:cNvPr id="0" name=""/>
        <dsp:cNvSpPr/>
      </dsp:nvSpPr>
      <dsp:spPr>
        <a:xfrm>
          <a:off x="1307315" y="3900514"/>
          <a:ext cx="7408120" cy="167164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R" sz="2400" b="0" kern="1200" dirty="0" smtClean="0"/>
            <a:t>Generar diálogo para escuchar opiniones y posibles soluciones… 1er. Avance: pizarra </a:t>
          </a:r>
          <a:r>
            <a:rPr lang="es-CR" sz="2400" b="1" kern="1200" dirty="0" smtClean="0"/>
            <a:t>“crear un lugar donde todos queramos trabajar</a:t>
          </a:r>
          <a:r>
            <a:rPr lang="es-CR" sz="2400" b="0" kern="1200" dirty="0" smtClean="0"/>
            <a:t>”. </a:t>
          </a:r>
          <a:endParaRPr lang="es-CR" sz="2400" b="0" kern="1200" dirty="0"/>
        </a:p>
      </dsp:txBody>
      <dsp:txXfrm>
        <a:off x="1307315" y="3900514"/>
        <a:ext cx="5667890" cy="1671649"/>
      </dsp:txXfrm>
    </dsp:sp>
    <dsp:sp modelId="{CB22E800-A156-41C3-AB10-EC41CC446141}">
      <dsp:nvSpPr>
        <dsp:cNvPr id="0" name=""/>
        <dsp:cNvSpPr/>
      </dsp:nvSpPr>
      <dsp:spPr>
        <a:xfrm>
          <a:off x="6321548" y="1267667"/>
          <a:ext cx="1086571" cy="108657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R" sz="3600" b="0" kern="1200"/>
        </a:p>
      </dsp:txBody>
      <dsp:txXfrm>
        <a:off x="6321548" y="1267667"/>
        <a:ext cx="1086571" cy="1086571"/>
      </dsp:txXfrm>
    </dsp:sp>
    <dsp:sp modelId="{DA64379C-6BB9-4D3C-B1F7-C84BA8F7A0F5}">
      <dsp:nvSpPr>
        <dsp:cNvPr id="0" name=""/>
        <dsp:cNvSpPr/>
      </dsp:nvSpPr>
      <dsp:spPr>
        <a:xfrm>
          <a:off x="6975206" y="3206780"/>
          <a:ext cx="1086571" cy="1086571"/>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R" sz="3600" b="0" kern="1200"/>
        </a:p>
      </dsp:txBody>
      <dsp:txXfrm>
        <a:off x="6975206" y="3206780"/>
        <a:ext cx="1086571" cy="108657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D6DAB3-9588-4F4A-B1DE-E1C8F9BCA614}">
      <dsp:nvSpPr>
        <dsp:cNvPr id="0" name=""/>
        <dsp:cNvSpPr/>
      </dsp:nvSpPr>
      <dsp:spPr>
        <a:xfrm rot="5400000">
          <a:off x="-274380" y="274475"/>
          <a:ext cx="1829206" cy="128044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CR" sz="2700" kern="1200" dirty="0" smtClean="0"/>
            <a:t>Grupos</a:t>
          </a:r>
          <a:endParaRPr lang="es-CR" sz="2700" kern="1200" dirty="0"/>
        </a:p>
      </dsp:txBody>
      <dsp:txXfrm rot="5400000">
        <a:off x="-274380" y="274475"/>
        <a:ext cx="1829206" cy="1280444"/>
      </dsp:txXfrm>
    </dsp:sp>
    <dsp:sp modelId="{E40B92B6-15B3-4D02-8824-89FD641F13C0}">
      <dsp:nvSpPr>
        <dsp:cNvPr id="0" name=""/>
        <dsp:cNvSpPr/>
      </dsp:nvSpPr>
      <dsp:spPr>
        <a:xfrm rot="5400000">
          <a:off x="4081977" y="-2763783"/>
          <a:ext cx="1188983" cy="679204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CR" sz="2300" kern="1200" dirty="0" smtClean="0"/>
            <a:t>Se formaron 4 grupos, uno por cada principio, formación voluntaria y/o negociada para tener la misma cantidad de participantes</a:t>
          </a:r>
          <a:endParaRPr lang="es-CR" sz="2300" kern="1200" dirty="0"/>
        </a:p>
      </dsp:txBody>
      <dsp:txXfrm rot="5400000">
        <a:off x="4081977" y="-2763783"/>
        <a:ext cx="1188983" cy="6792049"/>
      </dsp:txXfrm>
    </dsp:sp>
    <dsp:sp modelId="{D3B4AC30-A2EA-4CCF-B4AF-43305CC75C45}">
      <dsp:nvSpPr>
        <dsp:cNvPr id="0" name=""/>
        <dsp:cNvSpPr/>
      </dsp:nvSpPr>
      <dsp:spPr>
        <a:xfrm rot="5400000">
          <a:off x="-274380" y="1911694"/>
          <a:ext cx="1829206" cy="128044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CR" sz="2700" kern="1200" dirty="0" smtClean="0"/>
            <a:t>Trabajo</a:t>
          </a:r>
          <a:endParaRPr lang="es-CR" sz="2700" kern="1200" dirty="0"/>
        </a:p>
      </dsp:txBody>
      <dsp:txXfrm rot="5400000">
        <a:off x="-274380" y="1911694"/>
        <a:ext cx="1829206" cy="1280444"/>
      </dsp:txXfrm>
    </dsp:sp>
    <dsp:sp modelId="{A151BE1A-677D-40AB-8961-515782DC3D07}">
      <dsp:nvSpPr>
        <dsp:cNvPr id="0" name=""/>
        <dsp:cNvSpPr/>
      </dsp:nvSpPr>
      <dsp:spPr>
        <a:xfrm rot="5400000">
          <a:off x="4081977" y="-1164218"/>
          <a:ext cx="1188983" cy="679204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CR" sz="2300" kern="1200" dirty="0" smtClean="0"/>
            <a:t>Reuniones (2hrs semanales laborales), estudiar el tema, reunir información, preparar presentación con ejemplos prácticos. $200 de presupuesto por grupo.</a:t>
          </a:r>
          <a:endParaRPr lang="es-CR" sz="2300" kern="1200" dirty="0"/>
        </a:p>
      </dsp:txBody>
      <dsp:txXfrm rot="5400000">
        <a:off x="4081977" y="-1164218"/>
        <a:ext cx="1188983" cy="6792049"/>
      </dsp:txXfrm>
    </dsp:sp>
    <dsp:sp modelId="{0032C23D-05A8-488F-B166-5C76998B7881}">
      <dsp:nvSpPr>
        <dsp:cNvPr id="0" name=""/>
        <dsp:cNvSpPr/>
      </dsp:nvSpPr>
      <dsp:spPr>
        <a:xfrm rot="5400000">
          <a:off x="-274380" y="3548914"/>
          <a:ext cx="1829206" cy="128044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CR" sz="2700" kern="1200" dirty="0" smtClean="0"/>
            <a:t>Informes</a:t>
          </a:r>
          <a:endParaRPr lang="es-CR" sz="2700" kern="1200" dirty="0"/>
        </a:p>
      </dsp:txBody>
      <dsp:txXfrm rot="5400000">
        <a:off x="-274380" y="3548914"/>
        <a:ext cx="1829206" cy="1280444"/>
      </dsp:txXfrm>
    </dsp:sp>
    <dsp:sp modelId="{D4176A61-86E3-4B0C-BBB4-553CDC65ECCC}">
      <dsp:nvSpPr>
        <dsp:cNvPr id="0" name=""/>
        <dsp:cNvSpPr/>
      </dsp:nvSpPr>
      <dsp:spPr>
        <a:xfrm rot="5400000">
          <a:off x="4081977" y="473000"/>
          <a:ext cx="1188983" cy="679204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CR" sz="2300" kern="1200" dirty="0" smtClean="0"/>
            <a:t>Sesión en Hotel (horario laboral)….</a:t>
          </a:r>
          <a:endParaRPr lang="es-CR" sz="2300" kern="1200" dirty="0"/>
        </a:p>
      </dsp:txBody>
      <dsp:txXfrm rot="5400000">
        <a:off x="4081977" y="473000"/>
        <a:ext cx="1188983" cy="679204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4A0D83-AD8A-498A-9A9D-74689A04EEBF}">
      <dsp:nvSpPr>
        <dsp:cNvPr id="0" name=""/>
        <dsp:cNvSpPr/>
      </dsp:nvSpPr>
      <dsp:spPr>
        <a:xfrm rot="16200000">
          <a:off x="-1500116" y="1502183"/>
          <a:ext cx="5032395" cy="2028029"/>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s-CR" sz="1800" b="1" kern="1200" dirty="0" smtClean="0"/>
            <a:t>Grupo “Jugar”</a:t>
          </a:r>
          <a:endParaRPr lang="es-CR" sz="1800" b="1" kern="1200" dirty="0"/>
        </a:p>
        <a:p>
          <a:pPr marL="171450" lvl="1" indent="-171450" algn="l" defTabSz="800100">
            <a:lnSpc>
              <a:spcPct val="90000"/>
            </a:lnSpc>
            <a:spcBef>
              <a:spcPct val="0"/>
            </a:spcBef>
            <a:spcAft>
              <a:spcPct val="15000"/>
            </a:spcAft>
            <a:buChar char="••"/>
          </a:pPr>
          <a:r>
            <a:rPr lang="es-CR" sz="1800" kern="1200" dirty="0" smtClean="0"/>
            <a:t>Inició la sesión con juegos  de círculos para que cada uno descubriera  las ventajas e ideas para utilizar el juego en la organización</a:t>
          </a:r>
          <a:endParaRPr lang="es-CR" sz="1800" kern="1200" dirty="0"/>
        </a:p>
        <a:p>
          <a:pPr marL="114300" lvl="1" indent="-114300" algn="l" defTabSz="622300">
            <a:lnSpc>
              <a:spcPct val="90000"/>
            </a:lnSpc>
            <a:spcBef>
              <a:spcPct val="0"/>
            </a:spcBef>
            <a:spcAft>
              <a:spcPct val="15000"/>
            </a:spcAft>
            <a:buChar char="••"/>
          </a:pPr>
          <a:endParaRPr lang="es-CR" sz="1400" kern="1200" dirty="0"/>
        </a:p>
        <a:p>
          <a:pPr marL="114300" lvl="1" indent="-114300" algn="l" defTabSz="622300">
            <a:lnSpc>
              <a:spcPct val="90000"/>
            </a:lnSpc>
            <a:spcBef>
              <a:spcPct val="0"/>
            </a:spcBef>
            <a:spcAft>
              <a:spcPct val="15000"/>
            </a:spcAft>
            <a:buChar char="••"/>
          </a:pPr>
          <a:endParaRPr lang="es-CR" sz="1400" kern="1200" dirty="0"/>
        </a:p>
      </dsp:txBody>
      <dsp:txXfrm rot="16200000">
        <a:off x="-1500116" y="1502183"/>
        <a:ext cx="5032395" cy="2028029"/>
      </dsp:txXfrm>
    </dsp:sp>
    <dsp:sp modelId="{6D1667ED-6B40-4DE5-891F-F749B3C0760E}">
      <dsp:nvSpPr>
        <dsp:cNvPr id="0" name=""/>
        <dsp:cNvSpPr/>
      </dsp:nvSpPr>
      <dsp:spPr>
        <a:xfrm rot="16200000">
          <a:off x="680015" y="1502183"/>
          <a:ext cx="5032395" cy="2028029"/>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800100">
            <a:lnSpc>
              <a:spcPct val="90000"/>
            </a:lnSpc>
            <a:spcBef>
              <a:spcPct val="0"/>
            </a:spcBef>
            <a:spcAft>
              <a:spcPct val="35000"/>
            </a:spcAft>
          </a:pPr>
          <a:r>
            <a:rPr lang="es-CR" sz="1800" b="1" kern="1200" dirty="0" smtClean="0">
              <a:solidFill>
                <a:schemeClr val="tx1"/>
              </a:solidFill>
            </a:rPr>
            <a:t>Grupo “Alegrarles el día”</a:t>
          </a:r>
          <a:endParaRPr lang="es-CR" sz="1800" b="1" kern="1200" dirty="0">
            <a:solidFill>
              <a:schemeClr val="tx1"/>
            </a:solidFill>
          </a:endParaRPr>
        </a:p>
        <a:p>
          <a:pPr marL="171450" lvl="1" indent="-171450" algn="l" defTabSz="711200">
            <a:lnSpc>
              <a:spcPct val="90000"/>
            </a:lnSpc>
            <a:spcBef>
              <a:spcPct val="0"/>
            </a:spcBef>
            <a:spcAft>
              <a:spcPct val="15000"/>
            </a:spcAft>
            <a:buChar char="••"/>
          </a:pPr>
          <a:r>
            <a:rPr lang="es-CR" sz="1600" kern="1200" dirty="0" smtClean="0">
              <a:solidFill>
                <a:schemeClr val="tx1"/>
              </a:solidFill>
            </a:rPr>
            <a:t>Presentó estudio de opinión de clientes internos (con resultados muy negativos).</a:t>
          </a:r>
        </a:p>
        <a:p>
          <a:pPr marL="171450" lvl="1" indent="-171450" algn="l" defTabSz="711200">
            <a:lnSpc>
              <a:spcPct val="90000"/>
            </a:lnSpc>
            <a:spcBef>
              <a:spcPct val="0"/>
            </a:spcBef>
            <a:spcAft>
              <a:spcPct val="15000"/>
            </a:spcAft>
            <a:buChar char="••"/>
          </a:pPr>
          <a:r>
            <a:rPr lang="es-CR" sz="1600" kern="1200" dirty="0" smtClean="0">
              <a:solidFill>
                <a:schemeClr val="tx1"/>
              </a:solidFill>
            </a:rPr>
            <a:t>Recogió aportes de los compañeros </a:t>
          </a:r>
        </a:p>
        <a:p>
          <a:pPr marL="171450" lvl="1" indent="-171450" algn="l" defTabSz="711200">
            <a:lnSpc>
              <a:spcPct val="90000"/>
            </a:lnSpc>
            <a:spcBef>
              <a:spcPct val="0"/>
            </a:spcBef>
            <a:spcAft>
              <a:spcPct val="15000"/>
            </a:spcAft>
            <a:buChar char="••"/>
          </a:pPr>
          <a:r>
            <a:rPr lang="es-CR" sz="1600" kern="1200" dirty="0" smtClean="0">
              <a:solidFill>
                <a:schemeClr val="tx1"/>
              </a:solidFill>
            </a:rPr>
            <a:t>RESULTADO: Trabajo en equipo para mejorar. (pág. </a:t>
          </a:r>
        </a:p>
        <a:p>
          <a:pPr marL="171450" lvl="1" indent="-171450" algn="l" defTabSz="711200">
            <a:lnSpc>
              <a:spcPct val="90000"/>
            </a:lnSpc>
            <a:spcBef>
              <a:spcPct val="0"/>
            </a:spcBef>
            <a:spcAft>
              <a:spcPct val="15000"/>
            </a:spcAft>
            <a:buChar char="••"/>
          </a:pPr>
          <a:endParaRPr lang="es-CR" sz="1400" kern="1200" dirty="0"/>
        </a:p>
      </dsp:txBody>
      <dsp:txXfrm rot="16200000">
        <a:off x="680015" y="1502183"/>
        <a:ext cx="5032395" cy="2028029"/>
      </dsp:txXfrm>
    </dsp:sp>
    <dsp:sp modelId="{D67C04AD-EEBD-42B7-A2DD-9A5FEB17073B}">
      <dsp:nvSpPr>
        <dsp:cNvPr id="0" name=""/>
        <dsp:cNvSpPr/>
      </dsp:nvSpPr>
      <dsp:spPr>
        <a:xfrm rot="16200000">
          <a:off x="2860148" y="1502183"/>
          <a:ext cx="5032395" cy="2028029"/>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800100">
            <a:lnSpc>
              <a:spcPct val="90000"/>
            </a:lnSpc>
            <a:spcBef>
              <a:spcPct val="0"/>
            </a:spcBef>
            <a:spcAft>
              <a:spcPct val="35000"/>
            </a:spcAft>
          </a:pPr>
          <a:r>
            <a:rPr lang="es-CR" sz="1800" b="1" kern="1200" dirty="0" smtClean="0"/>
            <a:t>Grupo “Estar presente”</a:t>
          </a:r>
          <a:endParaRPr lang="es-CR" sz="1800" b="1" kern="1200" dirty="0"/>
        </a:p>
        <a:p>
          <a:pPr marL="171450" lvl="1" indent="-171450" algn="l" defTabSz="711200">
            <a:lnSpc>
              <a:spcPct val="90000"/>
            </a:lnSpc>
            <a:spcBef>
              <a:spcPct val="0"/>
            </a:spcBef>
            <a:spcAft>
              <a:spcPct val="15000"/>
            </a:spcAft>
            <a:buChar char="••"/>
          </a:pPr>
          <a:r>
            <a:rPr lang="es-CR" sz="1600" kern="1200" dirty="0" smtClean="0"/>
            <a:t>Empezó con meditación para traerlos “aquí y ahora”</a:t>
          </a:r>
          <a:endParaRPr lang="es-CR" sz="1600" kern="1200" dirty="0"/>
        </a:p>
        <a:p>
          <a:pPr marL="171450" lvl="1" indent="-171450" algn="l" defTabSz="711200">
            <a:lnSpc>
              <a:spcPct val="90000"/>
            </a:lnSpc>
            <a:spcBef>
              <a:spcPct val="0"/>
            </a:spcBef>
            <a:spcAft>
              <a:spcPct val="15000"/>
            </a:spcAft>
            <a:buChar char="••"/>
          </a:pPr>
          <a:r>
            <a:rPr lang="es-CR" sz="1600" kern="1200" dirty="0" smtClean="0"/>
            <a:t>Fue reflexivo, contando sus propias experiencias de “no estar presente” personal o profesional.</a:t>
          </a:r>
          <a:endParaRPr lang="es-CR" sz="1600" kern="1200" dirty="0"/>
        </a:p>
        <a:p>
          <a:pPr marL="171450" lvl="1" indent="-171450" algn="l" defTabSz="711200">
            <a:lnSpc>
              <a:spcPct val="90000"/>
            </a:lnSpc>
            <a:spcBef>
              <a:spcPct val="0"/>
            </a:spcBef>
            <a:spcAft>
              <a:spcPct val="15000"/>
            </a:spcAft>
            <a:buChar char="••"/>
          </a:pPr>
          <a:r>
            <a:rPr lang="es-CR" sz="1600" kern="1200" dirty="0" smtClean="0"/>
            <a:t>Saber escuchar. </a:t>
          </a:r>
          <a:endParaRPr lang="es-CR" sz="1600" kern="1200" dirty="0"/>
        </a:p>
      </dsp:txBody>
      <dsp:txXfrm rot="16200000">
        <a:off x="2860148" y="1502183"/>
        <a:ext cx="5032395" cy="2028029"/>
      </dsp:txXfrm>
    </dsp:sp>
    <dsp:sp modelId="{F833B906-86B1-442D-A3D8-FEBCFC7BC163}">
      <dsp:nvSpPr>
        <dsp:cNvPr id="0" name=""/>
        <dsp:cNvSpPr/>
      </dsp:nvSpPr>
      <dsp:spPr>
        <a:xfrm rot="16200000">
          <a:off x="5040280" y="1502183"/>
          <a:ext cx="5032395" cy="2028029"/>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CR" sz="1800" b="1" kern="1200" dirty="0" smtClean="0"/>
            <a:t>Grupo “Escoger la actitud” </a:t>
          </a:r>
        </a:p>
        <a:p>
          <a:pPr lvl="0" algn="ctr" defTabSz="800100">
            <a:lnSpc>
              <a:spcPct val="90000"/>
            </a:lnSpc>
            <a:spcBef>
              <a:spcPct val="0"/>
            </a:spcBef>
            <a:spcAft>
              <a:spcPct val="35000"/>
            </a:spcAft>
          </a:pPr>
          <a:r>
            <a:rPr lang="es-CR" sz="1400" b="0" kern="1200" dirty="0" smtClean="0"/>
            <a:t>Rótulos de motivación</a:t>
          </a:r>
        </a:p>
        <a:p>
          <a:pPr lvl="0" algn="ctr" defTabSz="800100">
            <a:lnSpc>
              <a:spcPct val="90000"/>
            </a:lnSpc>
            <a:spcBef>
              <a:spcPct val="0"/>
            </a:spcBef>
            <a:spcAft>
              <a:spcPct val="35000"/>
            </a:spcAft>
          </a:pPr>
          <a:endParaRPr lang="es-CR" sz="1400" b="0" kern="1200" dirty="0" smtClean="0"/>
        </a:p>
        <a:p>
          <a:pPr lvl="0" algn="ctr" defTabSz="800100">
            <a:lnSpc>
              <a:spcPct val="90000"/>
            </a:lnSpc>
            <a:spcBef>
              <a:spcPct val="0"/>
            </a:spcBef>
            <a:spcAft>
              <a:spcPct val="35000"/>
            </a:spcAft>
          </a:pPr>
          <a:endParaRPr lang="es-CR" sz="1400" b="0" kern="1200" dirty="0" smtClean="0"/>
        </a:p>
        <a:p>
          <a:pPr lvl="0" algn="ctr" defTabSz="800100">
            <a:lnSpc>
              <a:spcPct val="90000"/>
            </a:lnSpc>
            <a:spcBef>
              <a:spcPct val="0"/>
            </a:spcBef>
            <a:spcAft>
              <a:spcPct val="35000"/>
            </a:spcAft>
          </a:pPr>
          <a:endParaRPr lang="es-CR" sz="1800" kern="1200" dirty="0"/>
        </a:p>
      </dsp:txBody>
      <dsp:txXfrm rot="16200000">
        <a:off x="5040280" y="1502183"/>
        <a:ext cx="5032395" cy="202802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C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36611E6-0AA2-481D-BF79-E130B57A6345}" type="datetimeFigureOut">
              <a:rPr lang="es-CR"/>
              <a:pPr>
                <a:defRPr/>
              </a:pPr>
              <a:t>02-12-2011</a:t>
            </a:fld>
            <a:endParaRPr lang="es-C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C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82D54A0-B3D8-4AB6-BD60-6A7E9A32A919}" type="slidenum">
              <a:rPr lang="es-CR"/>
              <a:pPr>
                <a:defRPr/>
              </a:pPr>
              <a:t>‹Nº›</a:t>
            </a:fld>
            <a:endParaRPr lang="es-C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ln>
            <a:round/>
            <a:headEnd/>
            <a:tailEnd/>
          </a:ln>
        </p:spPr>
        <p:txBody>
          <a:bodyPr/>
          <a:lstStyle/>
          <a:p>
            <a:pPr defTabSz="392477"/>
            <a:fld id="{75D7681D-57BC-4126-A25A-10716979D7D1}" type="slidenum">
              <a:rPr lang="es-CR" smtClean="0"/>
              <a:pPr defTabSz="392477"/>
              <a:t>3</a:t>
            </a:fld>
            <a:endParaRPr lang="es-CR" dirty="0" smtClean="0"/>
          </a:p>
        </p:txBody>
      </p:sp>
      <p:sp>
        <p:nvSpPr>
          <p:cNvPr id="16387" name="Rectangle 1"/>
          <p:cNvSpPr>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16388" name="Rectangle 2"/>
          <p:cNvSpPr>
            <a:spLocks noGrp="1" noChangeArrowheads="1"/>
          </p:cNvSpPr>
          <p:nvPr>
            <p:ph type="body" idx="1"/>
          </p:nvPr>
        </p:nvSpPr>
        <p:spPr>
          <a:xfrm>
            <a:off x="685512" y="4343231"/>
            <a:ext cx="5486976" cy="4037751"/>
          </a:xfrm>
          <a:noFill/>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84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9C4DF2-D6D9-439B-B8B2-8F61CF5B71C8}" type="slidenum">
              <a:rPr lang="es-CR"/>
              <a:pPr/>
              <a:t>5</a:t>
            </a:fld>
            <a:endParaRPr lang="es-C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ln>
            <a:round/>
            <a:headEnd/>
            <a:tailEnd/>
          </a:ln>
        </p:spPr>
        <p:txBody>
          <a:bodyPr/>
          <a:lstStyle/>
          <a:p>
            <a:pPr defTabSz="392477"/>
            <a:fld id="{1FDEE0A3-0843-43BD-8B98-0C9F85B7272D}" type="slidenum">
              <a:rPr lang="es-CR" smtClean="0"/>
              <a:pPr defTabSz="392477"/>
              <a:t>14</a:t>
            </a:fld>
            <a:endParaRPr lang="es-CR" dirty="0" smtClean="0"/>
          </a:p>
        </p:txBody>
      </p:sp>
      <p:sp>
        <p:nvSpPr>
          <p:cNvPr id="17411" name="Rectangle 1"/>
          <p:cNvSpPr>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17412" name="Rectangle 2"/>
          <p:cNvSpPr>
            <a:spLocks noGrp="1" noChangeArrowheads="1"/>
          </p:cNvSpPr>
          <p:nvPr>
            <p:ph type="body" idx="1"/>
          </p:nvPr>
        </p:nvSpPr>
        <p:spPr>
          <a:xfrm>
            <a:off x="685512" y="4343231"/>
            <a:ext cx="5486976" cy="4037751"/>
          </a:xfrm>
          <a:noFill/>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ln>
            <a:round/>
            <a:headEnd/>
            <a:tailEnd/>
          </a:ln>
        </p:spPr>
        <p:txBody>
          <a:bodyPr/>
          <a:lstStyle/>
          <a:p>
            <a:pPr defTabSz="392477"/>
            <a:fld id="{DD10BD3C-F6FA-4C1C-98FB-9FCC18820D27}" type="slidenum">
              <a:rPr lang="es-CR" smtClean="0"/>
              <a:pPr defTabSz="392477"/>
              <a:t>21</a:t>
            </a:fld>
            <a:endParaRPr lang="es-CR" dirty="0" smtClean="0"/>
          </a:p>
        </p:txBody>
      </p:sp>
      <p:sp>
        <p:nvSpPr>
          <p:cNvPr id="18435" name="Rectangle 1"/>
          <p:cNvSpPr>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6976" cy="4037751"/>
          </a:xfrm>
          <a:noFill/>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52A11C-5E2F-4522-BEF7-139C41F1BDFE}" type="slidenum">
              <a:rPr lang="es-ES" smtClean="0"/>
              <a:pPr/>
              <a:t>25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ln>
            <a:round/>
            <a:headEnd/>
            <a:tailEnd/>
          </a:ln>
        </p:spPr>
        <p:txBody>
          <a:bodyPr/>
          <a:lstStyle/>
          <a:p>
            <a:pPr defTabSz="392477"/>
            <a:fld id="{FEAD7083-02BC-47B6-A473-78C4BB4FB485}" type="slidenum">
              <a:rPr lang="es-CR" smtClean="0"/>
              <a:pPr defTabSz="392477"/>
              <a:t>26</a:t>
            </a:fld>
            <a:endParaRPr lang="es-CR" dirty="0" smtClean="0"/>
          </a:p>
        </p:txBody>
      </p:sp>
      <p:sp>
        <p:nvSpPr>
          <p:cNvPr id="1945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9460" name="Rectangle 2"/>
          <p:cNvSpPr>
            <a:spLocks noGrp="1" noChangeArrowheads="1"/>
          </p:cNvSpPr>
          <p:nvPr>
            <p:ph type="body" idx="1"/>
          </p:nvPr>
        </p:nvSpPr>
        <p:spPr>
          <a:xfrm>
            <a:off x="685512" y="4343231"/>
            <a:ext cx="5486976" cy="4037751"/>
          </a:xfrm>
          <a:noFill/>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ln>
            <a:round/>
            <a:headEnd/>
            <a:tailEnd/>
          </a:ln>
        </p:spPr>
        <p:txBody>
          <a:bodyPr/>
          <a:lstStyle/>
          <a:p>
            <a:pPr defTabSz="392477"/>
            <a:fld id="{FCF14D81-1DA5-465F-84FE-7C0CD1972A43}" type="slidenum">
              <a:rPr lang="es-CR" smtClean="0"/>
              <a:pPr defTabSz="392477"/>
              <a:t>31</a:t>
            </a:fld>
            <a:endParaRPr lang="es-CR" dirty="0" smtClean="0"/>
          </a:p>
        </p:txBody>
      </p:sp>
      <p:sp>
        <p:nvSpPr>
          <p:cNvPr id="20483" name="Rectangle 1"/>
          <p:cNvSpPr>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20484" name="Rectangle 2"/>
          <p:cNvSpPr>
            <a:spLocks noGrp="1" noChangeArrowheads="1"/>
          </p:cNvSpPr>
          <p:nvPr>
            <p:ph type="body" idx="1"/>
          </p:nvPr>
        </p:nvSpPr>
        <p:spPr>
          <a:xfrm>
            <a:off x="685512" y="4343231"/>
            <a:ext cx="5486976" cy="4037751"/>
          </a:xfrm>
          <a:noFill/>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D6D94047-58E9-43F6-8DD2-93D97650CB6E}" type="datetimeFigureOut">
              <a:rPr lang="es-CR"/>
              <a:pPr>
                <a:defRPr/>
              </a:pPr>
              <a:t>02-12-2011</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B3F9BDDE-6751-4701-B531-C3859ABF7177}" type="slidenum">
              <a:rPr lang="es-CR"/>
              <a:pPr>
                <a:defRPr/>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9E53CC04-2F74-4E7A-9DC0-CCD5C1BEE5A6}" type="datetimeFigureOut">
              <a:rPr lang="es-CR"/>
              <a:pPr>
                <a:defRPr/>
              </a:pPr>
              <a:t>02-12-2011</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37C0B15D-E0AE-4C68-9690-315019E2D6B1}" type="slidenum">
              <a:rPr lang="es-CR"/>
              <a:pPr>
                <a:defRPr/>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E0BFED7C-F485-4702-A72C-EB974A4AF19B}" type="datetimeFigureOut">
              <a:rPr lang="es-CR"/>
              <a:pPr>
                <a:defRPr/>
              </a:pPr>
              <a:t>02-12-2011</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149E3170-3840-4D3E-AD16-C9613BD8D03B}" type="slidenum">
              <a:rPr lang="es-CR"/>
              <a:pPr>
                <a:defRPr/>
              </a:pPr>
              <a:t>‹Nº›</a:t>
            </a:fld>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1" y="6247376"/>
            <a:ext cx="2128320" cy="470930"/>
          </a:xfrm>
        </p:spPr>
        <p:txBody>
          <a:bodyPr/>
          <a:lstStyle>
            <a:lvl1pPr>
              <a:defRPr/>
            </a:lvl1pPr>
          </a:lstStyle>
          <a:p>
            <a:pPr>
              <a:defRPr/>
            </a:pPr>
            <a:endParaRPr lang="es-CR"/>
          </a:p>
        </p:txBody>
      </p:sp>
      <p:sp>
        <p:nvSpPr>
          <p:cNvPr id="4" name="Footer Placeholder 3"/>
          <p:cNvSpPr>
            <a:spLocks noGrp="1"/>
          </p:cNvSpPr>
          <p:nvPr>
            <p:ph type="ftr" idx="11"/>
          </p:nvPr>
        </p:nvSpPr>
        <p:spPr>
          <a:xfrm>
            <a:off x="3127680" y="6247376"/>
            <a:ext cx="2897280" cy="470930"/>
          </a:xfrm>
        </p:spPr>
        <p:txBody>
          <a:bodyPr/>
          <a:lstStyle>
            <a:lvl1pPr>
              <a:defRPr/>
            </a:lvl1pPr>
          </a:lstStyle>
          <a:p>
            <a:pPr>
              <a:defRPr/>
            </a:pPr>
            <a:endParaRPr lang="es-CR"/>
          </a:p>
        </p:txBody>
      </p:sp>
      <p:sp>
        <p:nvSpPr>
          <p:cNvPr id="5" name="Slide Number Placeholder 4"/>
          <p:cNvSpPr>
            <a:spLocks noGrp="1"/>
          </p:cNvSpPr>
          <p:nvPr>
            <p:ph type="sldNum" idx="12"/>
          </p:nvPr>
        </p:nvSpPr>
        <p:spPr>
          <a:xfrm>
            <a:off x="6554880" y="6247376"/>
            <a:ext cx="2128320" cy="470930"/>
          </a:xfrm>
        </p:spPr>
        <p:txBody>
          <a:bodyPr/>
          <a:lstStyle>
            <a:lvl1pPr>
              <a:defRPr/>
            </a:lvl1pPr>
          </a:lstStyle>
          <a:p>
            <a:pPr>
              <a:defRPr/>
            </a:pPr>
            <a:fld id="{CCDE009B-DCA0-4F40-9740-6751867D1D8B}" type="slidenum">
              <a:rPr lang="es-CR"/>
              <a:pPr>
                <a:defRPr/>
              </a:pPr>
              <a:t>‹Nº›</a:t>
            </a:fld>
            <a:endParaRPr lang="es-C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CR"/>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Rectángulo 69"/>
          <p:cNvSpPr>
            <a:spLocks noGrp="1" noChangeArrowheads="1"/>
          </p:cNvSpPr>
          <p:nvPr>
            <p:ph type="dt" sz="half" idx="10"/>
          </p:nvPr>
        </p:nvSpPr>
        <p:spPr>
          <a:ln/>
        </p:spPr>
        <p:txBody>
          <a:bodyPr/>
          <a:lstStyle>
            <a:lvl1pPr>
              <a:defRPr/>
            </a:lvl1pPr>
          </a:lstStyle>
          <a:p>
            <a:pPr>
              <a:defRPr/>
            </a:pPr>
            <a:endParaRPr lang="es-MX"/>
          </a:p>
        </p:txBody>
      </p:sp>
      <p:sp>
        <p:nvSpPr>
          <p:cNvPr id="6" name="Rectángulo 70"/>
          <p:cNvSpPr>
            <a:spLocks noGrp="1" noChangeArrowheads="1"/>
          </p:cNvSpPr>
          <p:nvPr>
            <p:ph type="ftr" sz="quarter" idx="11"/>
          </p:nvPr>
        </p:nvSpPr>
        <p:spPr>
          <a:ln/>
        </p:spPr>
        <p:txBody>
          <a:bodyPr/>
          <a:lstStyle>
            <a:lvl1pPr>
              <a:defRPr/>
            </a:lvl1pPr>
          </a:lstStyle>
          <a:p>
            <a:pPr>
              <a:defRPr/>
            </a:pPr>
            <a:endParaRPr lang="es-MX"/>
          </a:p>
        </p:txBody>
      </p:sp>
      <p:sp>
        <p:nvSpPr>
          <p:cNvPr id="7" name="Rectángulo 71"/>
          <p:cNvSpPr>
            <a:spLocks noGrp="1" noChangeArrowheads="1"/>
          </p:cNvSpPr>
          <p:nvPr>
            <p:ph type="sldNum" sz="quarter" idx="12"/>
          </p:nvPr>
        </p:nvSpPr>
        <p:spPr>
          <a:ln/>
        </p:spPr>
        <p:txBody>
          <a:bodyPr/>
          <a:lstStyle>
            <a:lvl1pPr>
              <a:defRPr/>
            </a:lvl1pPr>
          </a:lstStyle>
          <a:p>
            <a:pPr>
              <a:defRPr/>
            </a:pPr>
            <a:fld id="{39AB6EF0-7EA1-4B6C-97A6-452D42264DC0}"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39AF5FC7-17A2-4BA5-AAA3-3CD97F5834CD}" type="datetimeFigureOut">
              <a:rPr lang="es-CR"/>
              <a:pPr>
                <a:defRPr/>
              </a:pPr>
              <a:t>02-12-2011</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08BB5B4C-98AC-4FE8-B47F-710F2D20D38C}" type="slidenum">
              <a:rPr lang="es-CR"/>
              <a:pPr>
                <a:defRPr/>
              </a:pPr>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6E82002-741B-435F-85CA-ED792059FC42}" type="datetimeFigureOut">
              <a:rPr lang="es-CR"/>
              <a:pPr>
                <a:defRPr/>
              </a:pPr>
              <a:t>02-12-2011</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58133984-6132-4B0F-89AD-C1EE9AB8F1FE}" type="slidenum">
              <a:rPr lang="es-CR"/>
              <a:pPr>
                <a:defRPr/>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fld id="{C7F1D267-5CC8-4EF0-80FE-B50FD686B0E7}" type="datetimeFigureOut">
              <a:rPr lang="es-CR"/>
              <a:pPr>
                <a:defRPr/>
              </a:pPr>
              <a:t>02-12-2011</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5E593002-CC45-4B58-9FC8-2BA61DBCB984}" type="slidenum">
              <a:rPr lang="es-CR"/>
              <a:pPr>
                <a:defRPr/>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fld id="{FCDC30ED-9F00-449F-8876-53334EB5546D}" type="datetimeFigureOut">
              <a:rPr lang="es-CR"/>
              <a:pPr>
                <a:defRPr/>
              </a:pPr>
              <a:t>02-12-2011</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6A137C5D-CEFA-4025-A7C8-5032B1BD592D}" type="slidenum">
              <a:rPr lang="es-CR"/>
              <a:pPr>
                <a:defRPr/>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C0CAF035-D7B6-44AF-BC2E-E11C2B7645B5}" type="datetimeFigureOut">
              <a:rPr lang="es-CR"/>
              <a:pPr>
                <a:defRPr/>
              </a:pPr>
              <a:t>02-12-2011</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6E69F8A2-1979-489B-9A55-08F5088FE0B7}" type="slidenum">
              <a:rPr lang="es-CR"/>
              <a:pPr>
                <a:defRPr/>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A5C8EA0-5BC4-44F3-A15A-459694A8EFDE}" type="datetimeFigureOut">
              <a:rPr lang="es-CR"/>
              <a:pPr>
                <a:defRPr/>
              </a:pPr>
              <a:t>02-12-2011</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40B1A180-A65A-42C1-9E51-8BEF20D1A051}" type="slidenum">
              <a:rPr lang="es-CR"/>
              <a:pPr>
                <a:defRPr/>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2D9C627-3307-4AC8-BB8D-C2B97A0D2BCA}" type="datetimeFigureOut">
              <a:rPr lang="es-CR"/>
              <a:pPr>
                <a:defRPr/>
              </a:pPr>
              <a:t>02-12-2011</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2F9765BA-4D4A-4E61-BA39-AE37D6CDCCFC}" type="slidenum">
              <a:rPr lang="es-CR"/>
              <a:pPr>
                <a:defRPr/>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FB1A03D-58DB-4C49-9704-326D142B47FB}" type="datetimeFigureOut">
              <a:rPr lang="es-CR"/>
              <a:pPr>
                <a:defRPr/>
              </a:pPr>
              <a:t>02-12-2011</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C7887FCF-8E8F-4493-BFB4-0C817439898A}" type="slidenum">
              <a:rPr lang="es-CR"/>
              <a:pPr>
                <a:defRPr/>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AB4CCAB-250A-4031-9139-4E9039DA2128}" type="datetimeFigureOut">
              <a:rPr lang="es-CR"/>
              <a:pPr>
                <a:defRPr/>
              </a:pPr>
              <a:t>02-12-2011</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CA3A0D7-D550-4DAD-B186-4822DFA0CC52}"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images.google.co.cr/imgres?imgurl=http://www.librerialuces.com/fotos/9788495787422.jpg&amp;imgrefurl=http://www.internetwebsolutions.es/libro/Poder-de-Fish/isbn/978-84-95787-42-2&amp;usg=__hduLXs8idFZHn8LHnYvIo_2bw3w=&amp;h=334&amp;w=210&amp;sz=13&amp;hl=es&amp;start=140&amp;um=1&amp;itbs=1&amp;tbnid=8a_2-Q6Qy_7DOM:&amp;tbnh=119&amp;tbnw=75&amp;prev=/images?q=Fish+libro&amp;start=120&amp;um=1&amp;hl=es&amp;sa=N&amp;ndsp=20&amp;tbs=isch:1"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cr/imgres?imgurl=http://www.raulrico.com/wp-content/uploads/2009/03/ishot-31.jpg&amp;imgrefurl=http://www.raulrico.com/tag/actitud/&amp;usg=__LTxvzPt926ETEfhy065060bM5J8=&amp;h=301&amp;w=399&amp;sz=41&amp;hl=es&amp;start=23&amp;um=1&amp;itbs=1&amp;tbnid=hEcJZK-LR8lkYM:&amp;tbnh=94&amp;tbnw=124&amp;prev=/images?q=actitud&amp;start=20&amp;um=1&amp;hl=es&amp;sa=N&amp;ndsp=20&amp;tbs=isch: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cr/imgres?imgurl=http://fdjarchivos.iespana.es/actitud1.jpg&amp;imgrefurl=http://www.m-webs.com.ar/porfolio.html&amp;usg=__SwAH3SJ0M_EMSGVw9YE1tzp8D9I=&amp;h=768&amp;w=1024&amp;sz=144&amp;hl=es&amp;start=88&amp;um=1&amp;itbs=1&amp;tbnid=BDA-QT4iMio3eM:&amp;tbnh=113&amp;tbnw=150&amp;prev=/images?q=actitud&amp;start=80&amp;um=1&amp;hl=es&amp;sa=N&amp;ndsp=20&amp;tbs=isch: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cr/imgres?imgurl=http://wiki.biensimple.com/download/attachments/62750733/relaciones-7-pasos-para-que-tus-criticas-sean-escuchadas-la.jpg&amp;imgrefurl=http://wiki.biensimple.com/pages/viewpage.action?pageId=62750733&amp;usg=__MIlEV_MLBVFheC8PPWAeDColsDs=&amp;h=325&amp;w=472&amp;sz=16&amp;hl=es&amp;start=160&amp;itbs=1&amp;tbnid=YkeYnKBz5kW97M:&amp;tbnh=89&amp;tbnw=129&amp;prev=/images?q=oportunidad+de+mejora&amp;start=140&amp;hl=es&amp;sa=N&amp;gbv=2&amp;ndsp=20&amp;tbs=isch: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00750" y="2143125"/>
            <a:ext cx="1817688" cy="2000250"/>
          </a:xfrm>
          <a:prstGeom prst="rect">
            <a:avLst/>
          </a:prstGeom>
          <a:noFill/>
          <a:ln w="9525">
            <a:noFill/>
            <a:miter lim="800000"/>
            <a:headEnd/>
            <a:tailEnd/>
          </a:ln>
        </p:spPr>
      </p:pic>
      <p:sp>
        <p:nvSpPr>
          <p:cNvPr id="2" name="1 Título"/>
          <p:cNvSpPr>
            <a:spLocks noGrp="1"/>
          </p:cNvSpPr>
          <p:nvPr>
            <p:ph type="ctrTitle"/>
          </p:nvPr>
        </p:nvSpPr>
        <p:spPr>
          <a:xfrm>
            <a:off x="642938" y="244475"/>
            <a:ext cx="7772400" cy="1470025"/>
          </a:xfrm>
        </p:spPr>
        <p:txBody>
          <a:bodyPr rtlCol="0">
            <a:normAutofit fontScale="90000"/>
          </a:bodyPr>
          <a:lstStyle/>
          <a:p>
            <a:pPr eaLnBrk="1" fontAlgn="auto" hangingPunct="1">
              <a:spcAft>
                <a:spcPts val="0"/>
              </a:spcAft>
              <a:defRPr/>
            </a:pPr>
            <a:r>
              <a:rPr lang="es-CR" sz="8000" b="1" dirty="0" smtClean="0"/>
              <a:t>Filosofía FISH</a:t>
            </a:r>
            <a:br>
              <a:rPr lang="es-CR" sz="8000" b="1" dirty="0" smtClean="0"/>
            </a:br>
            <a:endParaRPr lang="es-CR" dirty="0"/>
          </a:p>
        </p:txBody>
      </p:sp>
      <p:pic>
        <p:nvPicPr>
          <p:cNvPr id="2053" name="Picture 4" descr="fish-book"/>
          <p:cNvPicPr>
            <a:picLocks noChangeAspect="1" noChangeArrowheads="1"/>
          </p:cNvPicPr>
          <p:nvPr/>
        </p:nvPicPr>
        <p:blipFill>
          <a:blip r:embed="rId3" cstate="print"/>
          <a:srcRect/>
          <a:stretch>
            <a:fillRect/>
          </a:stretch>
        </p:blipFill>
        <p:spPr bwMode="auto">
          <a:xfrm>
            <a:off x="3571875" y="2106613"/>
            <a:ext cx="1714500" cy="2465387"/>
          </a:xfrm>
          <a:prstGeom prst="rect">
            <a:avLst/>
          </a:prstGeom>
          <a:noFill/>
          <a:ln w="9525">
            <a:noFill/>
            <a:miter lim="800000"/>
            <a:headEnd/>
            <a:tailEnd/>
          </a:ln>
        </p:spPr>
      </p:pic>
      <p:pic>
        <p:nvPicPr>
          <p:cNvPr id="2054" name="Picture 7" descr="http://t2.gstatic.com/images?q=tbn:8a_2-Q6Qy_7DOM:http://www.librerialuces.com/fotos/9788495787422.jpg">
            <a:hlinkClick r:id="rId4"/>
          </p:cNvPr>
          <p:cNvPicPr>
            <a:picLocks noChangeAspect="1" noChangeArrowheads="1"/>
          </p:cNvPicPr>
          <p:nvPr/>
        </p:nvPicPr>
        <p:blipFill>
          <a:blip r:embed="rId5" cstate="print"/>
          <a:srcRect/>
          <a:stretch>
            <a:fillRect/>
          </a:stretch>
        </p:blipFill>
        <p:spPr bwMode="auto">
          <a:xfrm rot="648449">
            <a:off x="1184275" y="2459038"/>
            <a:ext cx="1279525" cy="2030412"/>
          </a:xfrm>
          <a:prstGeom prst="rect">
            <a:avLst/>
          </a:prstGeom>
          <a:noFill/>
          <a:ln w="9525">
            <a:noFill/>
            <a:miter lim="800000"/>
            <a:headEnd/>
            <a:tailEnd/>
          </a:ln>
        </p:spPr>
      </p:pic>
      <p:pic>
        <p:nvPicPr>
          <p:cNvPr id="6" name="Picture 1"/>
          <p:cNvPicPr>
            <a:picLocks noChangeAspect="1" noChangeArrowheads="1"/>
          </p:cNvPicPr>
          <p:nvPr/>
        </p:nvPicPr>
        <p:blipFill>
          <a:blip r:embed="rId6" cstate="print"/>
          <a:srcRect/>
          <a:stretch>
            <a:fillRect/>
          </a:stretch>
        </p:blipFill>
        <p:spPr bwMode="auto">
          <a:xfrm>
            <a:off x="3419872" y="4797152"/>
            <a:ext cx="2220480" cy="1693618"/>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nodeType="withEffect">
                                  <p:stCondLst>
                                    <p:cond delay="0"/>
                                  </p:stCondLst>
                                  <p:childTnLst>
                                    <p:animMotion origin="layout" path="M -0.09975 0.01764 L 0.00599 0.01764 C 0.05358 0.01764 0.11204 0.09555 0.11204 0.15855 L 0.11204 0.29987 " pathEditMode="relative" rAng="0" ptsTypes="FfFF">
                                      <p:cBhvr>
                                        <p:cTn id="6" dur="5000" fill="hold"/>
                                        <p:tgtEl>
                                          <p:spTgt spid="6"/>
                                        </p:tgtEl>
                                        <p:attrNameLst>
                                          <p:attrName>ppt_x</p:attrName>
                                          <p:attrName>ppt_y</p:attrName>
                                        </p:attrNameLst>
                                      </p:cBhvr>
                                      <p:rCtr x="106" y="1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57200" y="-71438"/>
            <a:ext cx="8229600" cy="1143001"/>
          </a:xfrm>
        </p:spPr>
        <p:txBody>
          <a:bodyPr/>
          <a:lstStyle/>
          <a:p>
            <a:pPr eaLnBrk="1" hangingPunct="1"/>
            <a:r>
              <a:rPr lang="es-CR" smtClean="0"/>
              <a:t>4ta. ETAPA… Hacia el cambio</a:t>
            </a:r>
          </a:p>
        </p:txBody>
      </p:sp>
      <p:graphicFrame>
        <p:nvGraphicFramePr>
          <p:cNvPr id="4" name="3 Marcador de contenido"/>
          <p:cNvGraphicFramePr>
            <a:graphicFrameLocks noGrp="1"/>
          </p:cNvGraphicFramePr>
          <p:nvPr>
            <p:ph idx="1"/>
          </p:nvPr>
        </p:nvGraphicFramePr>
        <p:xfrm>
          <a:off x="214282" y="1071546"/>
          <a:ext cx="8715436"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pPr eaLnBrk="1" hangingPunct="1"/>
            <a:r>
              <a:rPr lang="es-CR" smtClean="0"/>
              <a:t>5ta. ETAPA… PLAN DE ACCIÓN</a:t>
            </a:r>
          </a:p>
        </p:txBody>
      </p:sp>
      <p:graphicFrame>
        <p:nvGraphicFramePr>
          <p:cNvPr id="4" name="3 Diagrama"/>
          <p:cNvGraphicFramePr/>
          <p:nvPr/>
        </p:nvGraphicFramePr>
        <p:xfrm>
          <a:off x="428596" y="1397000"/>
          <a:ext cx="8072494" cy="510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142875"/>
            <a:ext cx="8229600" cy="1143000"/>
          </a:xfrm>
        </p:spPr>
        <p:txBody>
          <a:bodyPr rtlCol="0">
            <a:normAutofit fontScale="90000"/>
          </a:bodyPr>
          <a:lstStyle/>
          <a:p>
            <a:pPr eaLnBrk="1" fontAlgn="auto" hangingPunct="1">
              <a:spcAft>
                <a:spcPts val="0"/>
              </a:spcAft>
              <a:defRPr/>
            </a:pPr>
            <a:r>
              <a:rPr lang="es-CR" dirty="0" smtClean="0"/>
              <a:t>5ta. ETAPA… PLAN DE ACCIÓN (Informes)</a:t>
            </a:r>
            <a:endParaRPr lang="es-CR" dirty="0"/>
          </a:p>
        </p:txBody>
      </p:sp>
      <p:graphicFrame>
        <p:nvGraphicFramePr>
          <p:cNvPr id="4" name="3 Diagrama"/>
          <p:cNvGraphicFramePr/>
          <p:nvPr/>
        </p:nvGraphicFramePr>
        <p:xfrm>
          <a:off x="428596" y="1397000"/>
          <a:ext cx="8572560"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ara sonriente"/>
          <p:cNvSpPr/>
          <p:nvPr/>
        </p:nvSpPr>
        <p:spPr>
          <a:xfrm>
            <a:off x="7215188" y="5000625"/>
            <a:ext cx="642937" cy="785813"/>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solidFill>
                <a:schemeClr val="bg1"/>
              </a:solidFill>
            </a:endParaRPr>
          </a:p>
        </p:txBody>
      </p:sp>
      <p:sp>
        <p:nvSpPr>
          <p:cNvPr id="9" name="8 Cara sonriente"/>
          <p:cNvSpPr/>
          <p:nvPr/>
        </p:nvSpPr>
        <p:spPr>
          <a:xfrm>
            <a:off x="7858125" y="4500563"/>
            <a:ext cx="571500" cy="571500"/>
          </a:xfrm>
          <a:prstGeom prst="smileyFace">
            <a:avLst>
              <a:gd name="adj" fmla="val 3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solidFill>
                <a:schemeClr val="bg1"/>
              </a:solidFill>
            </a:endParaRPr>
          </a:p>
        </p:txBody>
      </p:sp>
      <p:sp>
        <p:nvSpPr>
          <p:cNvPr id="10" name="9 Cara sonriente"/>
          <p:cNvSpPr/>
          <p:nvPr/>
        </p:nvSpPr>
        <p:spPr>
          <a:xfrm>
            <a:off x="8429625" y="4071938"/>
            <a:ext cx="500063" cy="571500"/>
          </a:xfrm>
          <a:prstGeom prst="smileyFace">
            <a:avLst>
              <a:gd name="adj" fmla="val -46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6072230"/>
          </a:xfrm>
        </p:spPr>
        <p:txBody>
          <a:bodyPr>
            <a:normAutofit lnSpcReduction="10000"/>
          </a:bodyPr>
          <a:lstStyle/>
          <a:p>
            <a:pPr marL="514350" indent="-514350">
              <a:lnSpc>
                <a:spcPct val="80000"/>
              </a:lnSpc>
              <a:buFont typeface="+mj-lt"/>
              <a:buAutoNum type="arabicPeriod"/>
            </a:pPr>
            <a:r>
              <a:rPr lang="es-ES" sz="2800" b="1" dirty="0" smtClean="0"/>
              <a:t>Elige tu actitud, </a:t>
            </a:r>
            <a:r>
              <a:rPr lang="es-ES" sz="2800" dirty="0" smtClean="0"/>
              <a:t>una actitud positiva.</a:t>
            </a:r>
          </a:p>
          <a:p>
            <a:pPr marL="514350" indent="-514350">
              <a:lnSpc>
                <a:spcPct val="80000"/>
              </a:lnSpc>
              <a:buFont typeface="+mj-lt"/>
              <a:buAutoNum type="arabicPeriod"/>
            </a:pPr>
            <a:endParaRPr lang="es-ES" sz="2800" dirty="0" smtClean="0"/>
          </a:p>
          <a:p>
            <a:pPr marL="514350" indent="-514350">
              <a:lnSpc>
                <a:spcPct val="80000"/>
              </a:lnSpc>
              <a:buNone/>
            </a:pPr>
            <a:r>
              <a:rPr lang="es-ES" sz="2800" b="1" dirty="0" smtClean="0"/>
              <a:t>Ventajas</a:t>
            </a:r>
          </a:p>
          <a:p>
            <a:pPr lvl="0"/>
            <a:r>
              <a:rPr lang="es-ES" sz="2800" dirty="0" smtClean="0"/>
              <a:t>Demuestra responsabilidad, </a:t>
            </a:r>
          </a:p>
          <a:p>
            <a:pPr lvl="0"/>
            <a:r>
              <a:rPr lang="es-ES" sz="2800" dirty="0" smtClean="0"/>
              <a:t>Demuestra iniciativa, </a:t>
            </a:r>
          </a:p>
          <a:p>
            <a:pPr lvl="0"/>
            <a:r>
              <a:rPr lang="es-ES" sz="2800" dirty="0" smtClean="0"/>
              <a:t>Ganamos energía, </a:t>
            </a:r>
          </a:p>
          <a:p>
            <a:r>
              <a:rPr lang="es-ES" sz="2800" dirty="0" smtClean="0"/>
              <a:t>Ganamos creatividad </a:t>
            </a:r>
          </a:p>
          <a:p>
            <a:pPr>
              <a:buNone/>
            </a:pPr>
            <a:endParaRPr lang="es-ES" sz="2800" dirty="0" smtClean="0"/>
          </a:p>
          <a:p>
            <a:pPr>
              <a:buNone/>
            </a:pPr>
            <a:r>
              <a:rPr lang="es-ES" sz="2800" b="1" dirty="0" smtClean="0"/>
              <a:t>Acciones</a:t>
            </a:r>
          </a:p>
          <a:p>
            <a:r>
              <a:rPr lang="es-ES" sz="2800" dirty="0" smtClean="0"/>
              <a:t>Muestra siempre lo mejor de ti, </a:t>
            </a:r>
          </a:p>
          <a:p>
            <a:r>
              <a:rPr lang="es-ES" sz="2800" dirty="0" smtClean="0"/>
              <a:t>Disfruta lo que haces, </a:t>
            </a:r>
          </a:p>
          <a:p>
            <a:r>
              <a:rPr lang="es-ES" sz="2800" dirty="0" smtClean="0"/>
              <a:t>Lecturas de motivación, </a:t>
            </a:r>
          </a:p>
          <a:p>
            <a:r>
              <a:rPr lang="es-ES" sz="2800" dirty="0" smtClean="0"/>
              <a:t>Elige tu menú de opciones </a:t>
            </a:r>
          </a:p>
          <a:p>
            <a:pPr marL="514350" indent="-514350">
              <a:lnSpc>
                <a:spcPct val="80000"/>
              </a:lnSpc>
              <a:buNone/>
            </a:pPr>
            <a:endParaRPr lang="es-E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tIns="31995"/>
          <a:lstStyle/>
          <a:p>
            <a:pPr defTabSz="914305" eaLnBrk="1" fontAlgn="auto" hangingPunct="1">
              <a:spcAft>
                <a:spcPts val="0"/>
              </a:spcAft>
              <a:tabLst>
                <a:tab pos="122088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n-US" dirty="0" smtClean="0">
                <a:effectLst>
                  <a:outerShdw blurRad="38100" dist="38100" dir="2700000" algn="tl">
                    <a:srgbClr val="000000">
                      <a:alpha val="43137"/>
                    </a:srgbClr>
                  </a:outerShdw>
                </a:effectLst>
              </a:rPr>
              <a:t>Escoger </a:t>
            </a:r>
            <a:r>
              <a:rPr lang="en-US" dirty="0" err="1" smtClean="0">
                <a:effectLst>
                  <a:outerShdw blurRad="38100" dist="38100" dir="2700000" algn="tl">
                    <a:srgbClr val="000000">
                      <a:alpha val="43137"/>
                    </a:srgbClr>
                  </a:outerShdw>
                </a:effectLst>
              </a:rPr>
              <a:t>tu</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actitud</a:t>
            </a:r>
            <a:endParaRPr lang="en-US" dirty="0">
              <a:effectLst>
                <a:outerShdw blurRad="38100" dist="38100" dir="2700000" algn="tl">
                  <a:srgbClr val="000000">
                    <a:alpha val="43137"/>
                  </a:srgbClr>
                </a:outerShdw>
              </a:effectLst>
            </a:endParaRPr>
          </a:p>
        </p:txBody>
      </p:sp>
      <p:sp>
        <p:nvSpPr>
          <p:cNvPr id="9219" name="Rectangle 3"/>
          <p:cNvSpPr>
            <a:spLocks noGrp="1" noChangeArrowheads="1"/>
          </p:cNvSpPr>
          <p:nvPr>
            <p:ph idx="1"/>
          </p:nvPr>
        </p:nvSpPr>
        <p:spPr/>
        <p:txBody>
          <a:bodyPr lIns="0" tIns="23996" rIns="0" bIns="0" anchor="ctr"/>
          <a:lstStyle/>
          <a:p>
            <a:pPr marL="0" indent="0" algn="just" eaLnBrk="1" hangingPunct="1">
              <a:buSzPct val="45000"/>
              <a:tabLst>
                <a:tab pos="812172" algn="l"/>
                <a:tab pos="1311860" algn="l"/>
                <a:tab pos="1968510" algn="l"/>
                <a:tab pos="2625159" algn="l"/>
                <a:tab pos="3281809" algn="l"/>
                <a:tab pos="3938459" algn="l"/>
                <a:tab pos="4595108" algn="l"/>
                <a:tab pos="5251758" algn="l"/>
                <a:tab pos="5908408" algn="l"/>
                <a:tab pos="6565057" algn="l"/>
                <a:tab pos="7220267" algn="l"/>
                <a:tab pos="7876916" algn="l"/>
              </a:tabLst>
            </a:pPr>
            <a:endParaRPr lang="es-CR" sz="2700" dirty="0" smtClean="0"/>
          </a:p>
          <a:p>
            <a:pPr marL="0" indent="0" algn="just" eaLnBrk="1" hangingPunct="1">
              <a:buSzPct val="45000"/>
              <a:tabLst>
                <a:tab pos="812172" algn="l"/>
                <a:tab pos="1311860" algn="l"/>
                <a:tab pos="1968510" algn="l"/>
                <a:tab pos="2625159" algn="l"/>
                <a:tab pos="3281809" algn="l"/>
                <a:tab pos="3938459" algn="l"/>
                <a:tab pos="4595108" algn="l"/>
                <a:tab pos="5251758" algn="l"/>
                <a:tab pos="5908408" algn="l"/>
                <a:tab pos="6565057" algn="l"/>
                <a:tab pos="7220267" algn="l"/>
                <a:tab pos="7876916" algn="l"/>
              </a:tabLst>
            </a:pPr>
            <a:endParaRPr lang="es-CR" sz="2700" dirty="0" smtClean="0"/>
          </a:p>
          <a:p>
            <a:pPr marL="0" indent="0" algn="just" eaLnBrk="1" hangingPunct="1">
              <a:tabLst>
                <a:tab pos="812172" algn="l"/>
                <a:tab pos="1311860" algn="l"/>
                <a:tab pos="1968510" algn="l"/>
                <a:tab pos="2625159" algn="l"/>
                <a:tab pos="3281809" algn="l"/>
                <a:tab pos="3938459" algn="l"/>
                <a:tab pos="4595108" algn="l"/>
                <a:tab pos="5251758" algn="l"/>
                <a:tab pos="5908408" algn="l"/>
                <a:tab pos="6565057" algn="l"/>
                <a:tab pos="7220267" algn="l"/>
                <a:tab pos="7876916" algn="l"/>
              </a:tabLst>
            </a:pPr>
            <a:endParaRPr lang="es-CR" sz="2700" dirty="0" smtClean="0"/>
          </a:p>
          <a:p>
            <a:pPr marL="0" indent="0" algn="just" eaLnBrk="1" hangingPunct="1">
              <a:tabLst>
                <a:tab pos="812172" algn="l"/>
                <a:tab pos="1311860" algn="l"/>
                <a:tab pos="1968510" algn="l"/>
                <a:tab pos="2625159" algn="l"/>
                <a:tab pos="3281809" algn="l"/>
                <a:tab pos="3938459" algn="l"/>
                <a:tab pos="4595108" algn="l"/>
                <a:tab pos="5251758" algn="l"/>
                <a:tab pos="5908408" algn="l"/>
                <a:tab pos="6565057" algn="l"/>
                <a:tab pos="7220267" algn="l"/>
                <a:tab pos="7876916" algn="l"/>
              </a:tabLst>
            </a:pPr>
            <a:endParaRPr lang="es-CR" sz="2700" dirty="0" smtClean="0"/>
          </a:p>
        </p:txBody>
      </p:sp>
      <p:pic>
        <p:nvPicPr>
          <p:cNvPr id="5122" name="Picture 2"/>
          <p:cNvPicPr>
            <a:picLocks noChangeAspect="1" noChangeArrowheads="1"/>
          </p:cNvPicPr>
          <p:nvPr/>
        </p:nvPicPr>
        <p:blipFill>
          <a:blip r:embed="rId3" cstate="print"/>
          <a:srcRect/>
          <a:stretch>
            <a:fillRect/>
          </a:stretch>
        </p:blipFill>
        <p:spPr bwMode="auto">
          <a:xfrm>
            <a:off x="6530400" y="4474551"/>
            <a:ext cx="2136960" cy="1844833"/>
          </a:xfrm>
          <a:prstGeom prst="rect">
            <a:avLst/>
          </a:prstGeom>
          <a:noFill/>
          <a:ln w="9525">
            <a:noFill/>
            <a:round/>
            <a:headEnd/>
            <a:tailEnd/>
          </a:ln>
        </p:spPr>
      </p:pic>
      <p:sp>
        <p:nvSpPr>
          <p:cNvPr id="2" name="Rectangle 1"/>
          <p:cNvSpPr/>
          <p:nvPr/>
        </p:nvSpPr>
        <p:spPr>
          <a:xfrm>
            <a:off x="701280" y="1355183"/>
            <a:ext cx="7672320" cy="3407743"/>
          </a:xfrm>
          <a:prstGeom prst="rect">
            <a:avLst/>
          </a:prstGeom>
        </p:spPr>
        <p:txBody>
          <a:bodyPr lIns="82945" tIns="41473" rIns="82945" bIns="41473">
            <a:spAutoFit/>
          </a:bodyPr>
          <a:lstStyle/>
          <a:p>
            <a:pPr marL="414726" indent="-414726" algn="just" defTabSz="407442">
              <a:buSzPct val="45000"/>
              <a:buBlip>
                <a:blip r:embed="rId4"/>
              </a:buBlip>
              <a:tabLst>
                <a:tab pos="81344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s-CR" sz="2700" dirty="0"/>
              <a:t>Una actitud positiva ante el trabajo nos ayuda a afrontar las tareas de una manera más fácil y agradable. </a:t>
            </a:r>
          </a:p>
          <a:p>
            <a:pPr algn="just" defTabSz="407442">
              <a:buSzPct val="45000"/>
              <a:tabLst>
                <a:tab pos="813444" algn="l"/>
                <a:tab pos="1313025" algn="l"/>
                <a:tab pos="1969541" algn="l"/>
                <a:tab pos="2626055" algn="l"/>
                <a:tab pos="3282566" algn="l"/>
                <a:tab pos="3939082" algn="l"/>
                <a:tab pos="4595595" algn="l"/>
                <a:tab pos="5252108" algn="l"/>
                <a:tab pos="5908622" algn="l"/>
                <a:tab pos="6565136" algn="l"/>
                <a:tab pos="7221649" algn="l"/>
                <a:tab pos="7878163" algn="l"/>
              </a:tabLst>
              <a:defRPr/>
            </a:pPr>
            <a:endParaRPr lang="es-CR" sz="2700" dirty="0"/>
          </a:p>
          <a:p>
            <a:pPr marL="414726" indent="-414726" algn="just" defTabSz="407442">
              <a:buSzPct val="45000"/>
              <a:buBlip>
                <a:blip r:embed="rId4"/>
              </a:buBlip>
              <a:tabLst>
                <a:tab pos="81344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s-CR" sz="2700" dirty="0"/>
              <a:t>Nuestras acciones son producto de nuestro pensamientos y sentimientos.</a:t>
            </a:r>
          </a:p>
          <a:p>
            <a:pPr algn="just" defTabSz="407442">
              <a:buSzPct val="45000"/>
              <a:tabLst>
                <a:tab pos="813444" algn="l"/>
                <a:tab pos="1313025" algn="l"/>
                <a:tab pos="1969541" algn="l"/>
                <a:tab pos="2626055" algn="l"/>
                <a:tab pos="3282566" algn="l"/>
                <a:tab pos="3939082" algn="l"/>
                <a:tab pos="4595595" algn="l"/>
                <a:tab pos="5252108" algn="l"/>
                <a:tab pos="5908622" algn="l"/>
                <a:tab pos="6565136" algn="l"/>
                <a:tab pos="7221649" algn="l"/>
                <a:tab pos="7878163" algn="l"/>
              </a:tabLst>
              <a:defRPr/>
            </a:pPr>
            <a:endParaRPr lang="es-CR" sz="2700" dirty="0"/>
          </a:p>
          <a:p>
            <a:pPr marL="414726" indent="-414726" algn="just" defTabSz="407442">
              <a:buSzPct val="45000"/>
              <a:buBlip>
                <a:blip r:embed="rId4"/>
              </a:buBlip>
              <a:tabLst>
                <a:tab pos="81344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s-CR" sz="2700" dirty="0"/>
              <a:t>Desarrollar nuestra inteligencia emocional.</a:t>
            </a:r>
          </a:p>
        </p:txBody>
      </p:sp>
    </p:spTree>
  </p:cSld>
  <p:clrMapOvr>
    <a:masterClrMapping/>
  </p:clrMapOvr>
  <p:transition/>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0"/>
                                        <p:tgtEl>
                                          <p:spTgt spid="5122"/>
                                        </p:tgtEl>
                                      </p:cBhvr>
                                    </p:animEffect>
                                    <p:anim calcmode="lin" valueType="num">
                                      <p:cBhvr>
                                        <p:cTn id="8" dur="5000" fill="hold"/>
                                        <p:tgtEl>
                                          <p:spTgt spid="5122"/>
                                        </p:tgtEl>
                                        <p:attrNameLst>
                                          <p:attrName>ppt_x</p:attrName>
                                        </p:attrNameLst>
                                      </p:cBhvr>
                                      <p:tavLst>
                                        <p:tav tm="0">
                                          <p:val>
                                            <p:strVal val="#ppt_x"/>
                                          </p:val>
                                        </p:tav>
                                        <p:tav tm="100000">
                                          <p:val>
                                            <p:strVal val="#ppt_x"/>
                                          </p:val>
                                        </p:tav>
                                      </p:tavLst>
                                    </p:anim>
                                    <p:anim calcmode="lin" valueType="num">
                                      <p:cBhvr>
                                        <p:cTn id="9" dur="5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Rectangle 6"/>
          <p:cNvSpPr>
            <a:spLocks noGrp="1" noChangeArrowheads="1"/>
          </p:cNvSpPr>
          <p:nvPr>
            <p:ph type="body" idx="1"/>
          </p:nvPr>
        </p:nvSpPr>
        <p:spPr>
          <a:xfrm>
            <a:off x="611188" y="2060848"/>
            <a:ext cx="8075612" cy="3958952"/>
          </a:xfrm>
        </p:spPr>
        <p:txBody>
          <a:bodyPr/>
          <a:lstStyle/>
          <a:p>
            <a:pPr>
              <a:buFontTx/>
              <a:buNone/>
            </a:pPr>
            <a:r>
              <a:rPr lang="es-ES" dirty="0"/>
              <a:t> Somos capaces de elegir voluntariamente nuestra actitud antes las cosas (en el trabajo, en la familia, etc.). "Aunque no puedas elegir el trabajo siempre puedes elegir como lo harás". La vida es demasiado valiosa para desperdiciarla hasta la jubilación, por tanto, elige una actitud positiva…. </a:t>
            </a:r>
          </a:p>
        </p:txBody>
      </p:sp>
      <p:sp>
        <p:nvSpPr>
          <p:cNvPr id="3" name="Rectángulo 2"/>
          <p:cNvSpPr>
            <a:spLocks noGrp="1" noChangeArrowheads="1"/>
          </p:cNvSpPr>
          <p:nvPr>
            <p:ph type="title"/>
          </p:nvPr>
        </p:nvSpPr>
        <p:spPr>
          <a:xfrm>
            <a:off x="457200" y="274638"/>
            <a:ext cx="8229600" cy="1143000"/>
          </a:xfrm>
        </p:spPr>
        <p:txBody>
          <a:bodyPr/>
          <a:lstStyle/>
          <a:p>
            <a:pPr eaLnBrk="1" hangingPunct="1">
              <a:defRPr/>
            </a:pPr>
            <a:r>
              <a:rPr lang="es-ES_tradnl" b="1" i="1" dirty="0" smtClean="0"/>
              <a:t>Cuestión de Actitud</a:t>
            </a:r>
            <a:endParaRPr lang="es-MX" b="1"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755650" y="2636838"/>
            <a:ext cx="8229600" cy="1384300"/>
          </a:xfrm>
        </p:spPr>
        <p:txBody>
          <a:bodyPr/>
          <a:lstStyle/>
          <a:p>
            <a:r>
              <a:rPr lang="es-ES" sz="3600"/>
              <a:t>¿Es posible cambiar, organizaciones, empresas, comunidades... donde reina un ambiente negativo, agresivo, depresivo?</a:t>
            </a:r>
          </a:p>
        </p:txBody>
      </p:sp>
      <p:sp>
        <p:nvSpPr>
          <p:cNvPr id="3" name="Rectángulo 2"/>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4400" b="1" i="1" u="none" strike="noStrike" kern="1200" cap="none" spc="0" normalizeH="0" baseline="0" noProof="0" smtClean="0">
                <a:ln>
                  <a:noFill/>
                </a:ln>
                <a:solidFill>
                  <a:schemeClr val="tx1"/>
                </a:solidFill>
                <a:effectLst/>
                <a:uLnTx/>
                <a:uFillTx/>
                <a:latin typeface="+mj-lt"/>
                <a:ea typeface="+mj-ea"/>
                <a:cs typeface="+mj-cs"/>
              </a:rPr>
              <a:t>Cuestión de Actitud</a:t>
            </a:r>
            <a:endParaRPr kumimoji="0" lang="es-MX" sz="4400" b="1"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457200" y="1196752"/>
            <a:ext cx="8229600" cy="4823048"/>
          </a:xfrm>
        </p:spPr>
        <p:txBody>
          <a:bodyPr/>
          <a:lstStyle/>
          <a:p>
            <a:pPr>
              <a:buFontTx/>
              <a:buNone/>
            </a:pPr>
            <a:r>
              <a:rPr lang="es-ES" dirty="0"/>
              <a:t>  Un ambiente desagradable, negativo puede cambiarse si una persona con capacidad de liderazgo puede "convencer o motivar" a su personal de adoptar una actitud positiva. De hecho el libro es una invitación a movilizar la capacidad que tenemos de cambiar nuestra actitud.</a:t>
            </a:r>
          </a:p>
        </p:txBody>
      </p:sp>
      <p:sp>
        <p:nvSpPr>
          <p:cNvPr id="3" name="Rectángulo 2"/>
          <p:cNvSpPr>
            <a:spLocks noGrp="1" noChangeArrowheads="1"/>
          </p:cNvSpPr>
          <p:nvPr>
            <p:ph type="title"/>
          </p:nvPr>
        </p:nvSpPr>
        <p:spPr>
          <a:xfrm>
            <a:off x="457200" y="274638"/>
            <a:ext cx="8229600" cy="1143000"/>
          </a:xfrm>
        </p:spPr>
        <p:txBody>
          <a:bodyPr/>
          <a:lstStyle/>
          <a:p>
            <a:pPr eaLnBrk="1" hangingPunct="1">
              <a:defRPr/>
            </a:pPr>
            <a:r>
              <a:rPr lang="es-ES_tradnl" b="1" i="1" dirty="0" smtClean="0"/>
              <a:t>Cuestión de Actitud</a:t>
            </a:r>
            <a:endParaRPr lang="es-MX" b="1"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ángulo 2"/>
          <p:cNvSpPr>
            <a:spLocks noGrp="1" noChangeArrowheads="1"/>
          </p:cNvSpPr>
          <p:nvPr>
            <p:ph type="title"/>
          </p:nvPr>
        </p:nvSpPr>
        <p:spPr/>
        <p:txBody>
          <a:bodyPr/>
          <a:lstStyle/>
          <a:p>
            <a:pPr eaLnBrk="1" hangingPunct="1">
              <a:defRPr/>
            </a:pPr>
            <a:r>
              <a:rPr lang="es-ES_tradnl" b="1" i="1" dirty="0" smtClean="0"/>
              <a:t>Cuestión de Actitud</a:t>
            </a:r>
            <a:endParaRPr lang="es-MX" b="1" i="1" dirty="0" smtClean="0"/>
          </a:p>
        </p:txBody>
      </p:sp>
      <p:sp>
        <p:nvSpPr>
          <p:cNvPr id="57347" name="Rectángulo 3"/>
          <p:cNvSpPr>
            <a:spLocks noGrp="1" noChangeArrowheads="1"/>
          </p:cNvSpPr>
          <p:nvPr>
            <p:ph type="body" idx="1"/>
          </p:nvPr>
        </p:nvSpPr>
        <p:spPr/>
        <p:txBody>
          <a:bodyPr/>
          <a:lstStyle/>
          <a:p>
            <a:pPr algn="just" eaLnBrk="1" hangingPunct="1">
              <a:defRPr/>
            </a:pPr>
            <a:r>
              <a:rPr lang="es-MX" sz="2800" smtClean="0"/>
              <a:t>Observar el mundo desde una perspectiva positiva y abierta a las oportunidades , o ver todo negativamente. Esta es su decisión cada día</a:t>
            </a:r>
          </a:p>
          <a:p>
            <a:pPr algn="just" eaLnBrk="1" hangingPunct="1">
              <a:defRPr/>
            </a:pPr>
            <a:endParaRPr lang="es-MX" sz="2800" smtClean="0"/>
          </a:p>
          <a:p>
            <a:pPr algn="just" eaLnBrk="1" hangingPunct="1">
              <a:defRPr/>
            </a:pPr>
            <a:r>
              <a:rPr lang="es-MX" sz="2800" smtClean="0"/>
              <a:t>Escoger una actitud positiva, alegre y optimista, crea las condiciones y oportunidades para obtener el éxito deseado</a:t>
            </a:r>
          </a:p>
          <a:p>
            <a:pPr lvl="1" algn="just" eaLnBrk="1" hangingPunct="1">
              <a:buFont typeface="Wingdings" pitchFamily="2" charset="2"/>
              <a:buNone/>
              <a:defRPr/>
            </a:pPr>
            <a:endParaRPr lang="es-MX" smtClean="0"/>
          </a:p>
        </p:txBody>
      </p:sp>
      <p:pic>
        <p:nvPicPr>
          <p:cNvPr id="11268" name="Imagen 6" descr="Pez vela"/>
          <p:cNvPicPr>
            <a:picLocks noChangeAspect="1" noChangeArrowheads="1"/>
          </p:cNvPicPr>
          <p:nvPr/>
        </p:nvPicPr>
        <p:blipFill>
          <a:blip r:embed="rId2" cstate="print"/>
          <a:srcRect/>
          <a:stretch>
            <a:fillRect/>
          </a:stretch>
        </p:blipFill>
        <p:spPr bwMode="auto">
          <a:xfrm>
            <a:off x="7885113" y="188913"/>
            <a:ext cx="1084262" cy="133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ángulo 2"/>
          <p:cNvSpPr>
            <a:spLocks noGrp="1" noChangeArrowheads="1"/>
          </p:cNvSpPr>
          <p:nvPr>
            <p:ph type="title"/>
          </p:nvPr>
        </p:nvSpPr>
        <p:spPr/>
        <p:txBody>
          <a:bodyPr/>
          <a:lstStyle/>
          <a:p>
            <a:pPr eaLnBrk="1" hangingPunct="1">
              <a:defRPr/>
            </a:pPr>
            <a:r>
              <a:rPr lang="es-ES_tradnl" b="1" i="1" dirty="0" smtClean="0"/>
              <a:t>Cuestión de Actitud</a:t>
            </a:r>
            <a:endParaRPr lang="es-MX" b="1" i="1" dirty="0" smtClean="0"/>
          </a:p>
        </p:txBody>
      </p:sp>
      <p:sp>
        <p:nvSpPr>
          <p:cNvPr id="58371" name="Rectángulo 3"/>
          <p:cNvSpPr>
            <a:spLocks noGrp="1" noChangeArrowheads="1"/>
          </p:cNvSpPr>
          <p:nvPr>
            <p:ph type="body" idx="1"/>
          </p:nvPr>
        </p:nvSpPr>
        <p:spPr/>
        <p:txBody>
          <a:bodyPr/>
          <a:lstStyle/>
          <a:p>
            <a:pPr algn="just" eaLnBrk="1" hangingPunct="1">
              <a:defRPr/>
            </a:pPr>
            <a:r>
              <a:rPr lang="es-ES_tradnl" sz="2800" dirty="0" smtClean="0"/>
              <a:t>Es una elección simple: ser feliz o no ser feliz</a:t>
            </a:r>
          </a:p>
          <a:p>
            <a:pPr algn="just" eaLnBrk="1" hangingPunct="1">
              <a:defRPr/>
            </a:pPr>
            <a:endParaRPr lang="es-ES_tradnl" sz="2800" dirty="0" smtClean="0"/>
          </a:p>
          <a:p>
            <a:pPr algn="just" eaLnBrk="1" hangingPunct="1">
              <a:defRPr/>
            </a:pPr>
            <a:r>
              <a:rPr lang="es-ES_tradnl" sz="2800" dirty="0" smtClean="0"/>
              <a:t>Se debe encontrar siempre alguna razón para sonreír y evitar el enojo</a:t>
            </a:r>
          </a:p>
          <a:p>
            <a:pPr algn="just" eaLnBrk="1" hangingPunct="1">
              <a:buNone/>
              <a:defRPr/>
            </a:pPr>
            <a:endParaRPr lang="es-ES_tradnl" sz="2800" dirty="0" smtClean="0"/>
          </a:p>
        </p:txBody>
      </p:sp>
      <p:pic>
        <p:nvPicPr>
          <p:cNvPr id="12292" name="Imagen 6" descr="Pez vela"/>
          <p:cNvPicPr>
            <a:picLocks noChangeAspect="1" noChangeArrowheads="1"/>
          </p:cNvPicPr>
          <p:nvPr/>
        </p:nvPicPr>
        <p:blipFill>
          <a:blip r:embed="rId2" cstate="print"/>
          <a:srcRect/>
          <a:stretch>
            <a:fillRect/>
          </a:stretch>
        </p:blipFill>
        <p:spPr bwMode="auto">
          <a:xfrm>
            <a:off x="7885113" y="188913"/>
            <a:ext cx="1084262" cy="133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Rectangle 6"/>
          <p:cNvSpPr>
            <a:spLocks noGrp="1" noChangeArrowheads="1"/>
          </p:cNvSpPr>
          <p:nvPr>
            <p:ph type="body" idx="1"/>
          </p:nvPr>
        </p:nvSpPr>
        <p:spPr>
          <a:xfrm>
            <a:off x="457200" y="1052513"/>
            <a:ext cx="8229600" cy="4967287"/>
          </a:xfrm>
        </p:spPr>
        <p:txBody>
          <a:bodyPr/>
          <a:lstStyle/>
          <a:p>
            <a:pPr>
              <a:buFontTx/>
              <a:buNone/>
            </a:pPr>
            <a:r>
              <a:rPr lang="es-ES" dirty="0"/>
              <a:t>  Cuantos sitios conocemos (trabajo, comunidades, familias...) en los que el ambiente se hace irrespirable: </a:t>
            </a:r>
            <a:r>
              <a:rPr lang="es-ES" dirty="0" smtClean="0"/>
              <a:t>tensiones</a:t>
            </a:r>
            <a:r>
              <a:rPr lang="es-ES" dirty="0"/>
              <a:t>, mal humor, recelo... en detrimento de la generosidad, amabilidad, empatía… </a:t>
            </a:r>
          </a:p>
          <a:p>
            <a:pPr>
              <a:buFontTx/>
              <a:buNone/>
            </a:pPr>
            <a:r>
              <a:rPr lang="es-ES" dirty="0"/>
              <a:t>  Obviamente en esta situación la creatividad, la flexibilidad, la motivación y el entusiasmo brillan por su ausencia.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6357982"/>
          </a:xfrm>
        </p:spPr>
        <p:txBody>
          <a:bodyPr>
            <a:normAutofit fontScale="92500" lnSpcReduction="20000"/>
          </a:bodyPr>
          <a:lstStyle/>
          <a:p>
            <a:pPr>
              <a:buNone/>
            </a:pPr>
            <a:r>
              <a:rPr lang="es-ES" sz="3000" b="1" dirty="0" smtClean="0"/>
              <a:t>2.Juega, </a:t>
            </a:r>
            <a:r>
              <a:rPr lang="es-ES" sz="2800" dirty="0" smtClean="0"/>
              <a:t>Al jugar nos divertimos, nos alegramos…</a:t>
            </a:r>
          </a:p>
          <a:p>
            <a:pPr>
              <a:buNone/>
            </a:pPr>
            <a:endParaRPr lang="es-ES" sz="2800" b="1" dirty="0" smtClean="0"/>
          </a:p>
          <a:p>
            <a:pPr>
              <a:buNone/>
            </a:pPr>
            <a:r>
              <a:rPr lang="es-ES" sz="2800" b="1" dirty="0" smtClean="0"/>
              <a:t>Ventajas</a:t>
            </a:r>
          </a:p>
          <a:p>
            <a:pPr lvl="0"/>
            <a:r>
              <a:rPr lang="es-ES" sz="2800" dirty="0" smtClean="0"/>
              <a:t>Se trata bien a las personas, </a:t>
            </a:r>
          </a:p>
          <a:p>
            <a:pPr lvl="0"/>
            <a:r>
              <a:rPr lang="es-ES" sz="2800" dirty="0" smtClean="0"/>
              <a:t>Se fomenta la creatividad, </a:t>
            </a:r>
          </a:p>
          <a:p>
            <a:pPr lvl="0"/>
            <a:r>
              <a:rPr lang="es-ES" sz="2800" dirty="0" smtClean="0"/>
              <a:t>El tiempo pasa más rápido, </a:t>
            </a:r>
          </a:p>
          <a:p>
            <a:pPr lvl="0"/>
            <a:r>
              <a:rPr lang="es-ES" sz="2800" dirty="0" smtClean="0"/>
              <a:t>Pasarla bien es sano, </a:t>
            </a:r>
          </a:p>
          <a:p>
            <a:r>
              <a:rPr lang="es-ES" sz="2800" dirty="0" smtClean="0"/>
              <a:t>Trabajar es una recompensa </a:t>
            </a:r>
          </a:p>
          <a:p>
            <a:endParaRPr lang="es-ES" sz="2800" dirty="0" smtClean="0"/>
          </a:p>
          <a:p>
            <a:pPr>
              <a:buNone/>
            </a:pPr>
            <a:r>
              <a:rPr lang="es-ES" sz="2800" b="1" dirty="0" smtClean="0"/>
              <a:t>Acciones</a:t>
            </a:r>
          </a:p>
          <a:p>
            <a:pPr lvl="0"/>
            <a:r>
              <a:rPr lang="es-ES" sz="2800" dirty="0" smtClean="0"/>
              <a:t>Hacer concurso de chistes, </a:t>
            </a:r>
          </a:p>
          <a:p>
            <a:pPr lvl="0"/>
            <a:r>
              <a:rPr lang="es-ES" sz="2800" dirty="0" smtClean="0"/>
              <a:t>Poner más color a la oficina, </a:t>
            </a:r>
          </a:p>
          <a:p>
            <a:pPr lvl="0"/>
            <a:r>
              <a:rPr lang="es-ES" sz="2800" dirty="0" smtClean="0"/>
              <a:t>Agregar plantas y acuarios, </a:t>
            </a:r>
          </a:p>
          <a:p>
            <a:pPr lvl="0"/>
            <a:r>
              <a:rPr lang="es-ES" sz="2800" dirty="0" smtClean="0"/>
              <a:t>Hacer concursos de creatividad, </a:t>
            </a:r>
          </a:p>
          <a:p>
            <a:r>
              <a:rPr lang="es-ES" sz="2800" dirty="0" smtClean="0"/>
              <a:t>Comité de juegos a realizar </a:t>
            </a:r>
            <a:endParaRPr lang="es-E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1" y="313953"/>
            <a:ext cx="8228160" cy="1062832"/>
          </a:xfrm>
        </p:spPr>
        <p:txBody>
          <a:bodyPr tIns="31995"/>
          <a:lstStyle/>
          <a:p>
            <a:pPr defTabSz="914305" eaLnBrk="1" fontAlgn="auto" hangingPunct="1">
              <a:spcAft>
                <a:spcPts val="0"/>
              </a:spcAft>
              <a:tabLst>
                <a:tab pos="122088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n-US" dirty="0" err="1">
                <a:effectLst>
                  <a:outerShdw blurRad="38100" dist="38100" dir="2700000" algn="tl">
                    <a:srgbClr val="000000">
                      <a:alpha val="43137"/>
                    </a:srgbClr>
                  </a:outerShdw>
                </a:effectLst>
              </a:rPr>
              <a:t>Jugar</a:t>
            </a:r>
            <a:r>
              <a:rPr lang="en-US" dirty="0">
                <a:effectLst>
                  <a:outerShdw blurRad="38100" dist="38100" dir="2700000" algn="tl">
                    <a:srgbClr val="000000">
                      <a:alpha val="43137"/>
                    </a:srgbClr>
                  </a:outerShdw>
                </a:effectLst>
              </a:rPr>
              <a:t>...</a:t>
            </a:r>
          </a:p>
        </p:txBody>
      </p:sp>
      <p:sp>
        <p:nvSpPr>
          <p:cNvPr id="6146" name="Rectangle 2"/>
          <p:cNvSpPr>
            <a:spLocks noGrp="1" noChangeArrowheads="1"/>
          </p:cNvSpPr>
          <p:nvPr>
            <p:ph type="subTitle" idx="4294967295"/>
          </p:nvPr>
        </p:nvSpPr>
        <p:spPr>
          <a:xfrm>
            <a:off x="839520" y="1528001"/>
            <a:ext cx="7526880" cy="3871126"/>
          </a:xfrm>
          <a:extLst>
            <a:ext uri="{909E8E84-426E-40DD-AFC4-6F175D3DCCD1}"/>
            <a:ext uri="{91240B29-F687-4F45-9708-019B960494DF}"/>
            <a:ext uri="{AF507438-7753-43E0-B8FC-AC1667EBCBE1}"/>
          </a:extLst>
        </p:spPr>
        <p:txBody>
          <a:bodyPr lIns="0" tIns="23996" rIns="0" bIns="0" rtlCol="0" anchor="ctr">
            <a:normAutofit/>
          </a:bodyPr>
          <a:lstStyle/>
          <a:p>
            <a:pPr marL="414726" indent="-414726" defTabSz="914305" eaLnBrk="1" fontAlgn="auto" hangingPunct="1">
              <a:spcBef>
                <a:spcPts val="800"/>
              </a:spcBef>
              <a:buSzPct val="45000"/>
              <a:buBlip>
                <a:blip r:embed="rId3"/>
              </a:buBlip>
              <a:tabLst>
                <a:tab pos="81344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n-US" sz="2700" dirty="0" smtClean="0"/>
              <a:t> Si </a:t>
            </a:r>
            <a:r>
              <a:rPr lang="en-US" sz="2700" dirty="0" err="1"/>
              <a:t>te</a:t>
            </a:r>
            <a:r>
              <a:rPr lang="en-US" sz="2700" dirty="0"/>
              <a:t> </a:t>
            </a:r>
            <a:r>
              <a:rPr lang="en-US" sz="2700" dirty="0" err="1"/>
              <a:t>diviertes</a:t>
            </a:r>
            <a:r>
              <a:rPr lang="en-US" sz="2700" dirty="0"/>
              <a:t> en el </a:t>
            </a:r>
            <a:r>
              <a:rPr lang="en-US" sz="2700" dirty="0" err="1"/>
              <a:t>trabajo</a:t>
            </a:r>
            <a:r>
              <a:rPr lang="en-US" sz="2700" dirty="0"/>
              <a:t> </a:t>
            </a:r>
            <a:r>
              <a:rPr lang="en-US" sz="2700" dirty="0" err="1"/>
              <a:t>transmites</a:t>
            </a:r>
            <a:r>
              <a:rPr lang="en-US" sz="2700" dirty="0"/>
              <a:t> </a:t>
            </a:r>
            <a:r>
              <a:rPr lang="en-US" sz="2700" dirty="0" err="1"/>
              <a:t>energía</a:t>
            </a:r>
            <a:r>
              <a:rPr lang="en-US" sz="2700" dirty="0"/>
              <a:t> </a:t>
            </a:r>
            <a:r>
              <a:rPr lang="en-US" sz="2700" dirty="0" err="1"/>
              <a:t>positiva</a:t>
            </a:r>
            <a:r>
              <a:rPr lang="en-US" sz="2700" dirty="0"/>
              <a:t> y </a:t>
            </a:r>
            <a:r>
              <a:rPr lang="en-US" sz="2700" dirty="0" err="1"/>
              <a:t>creas</a:t>
            </a:r>
            <a:r>
              <a:rPr lang="en-US" sz="2700" dirty="0"/>
              <a:t> </a:t>
            </a:r>
            <a:r>
              <a:rPr lang="en-US" sz="2700" dirty="0" err="1"/>
              <a:t>mejor</a:t>
            </a:r>
            <a:r>
              <a:rPr lang="en-US" sz="2700" dirty="0"/>
              <a:t> </a:t>
            </a:r>
            <a:r>
              <a:rPr lang="en-US" sz="2700" dirty="0" err="1"/>
              <a:t>ambiente</a:t>
            </a:r>
            <a:r>
              <a:rPr lang="en-US" sz="2700" dirty="0"/>
              <a:t>.</a:t>
            </a:r>
          </a:p>
          <a:p>
            <a:pPr marL="414726" indent="-414726" defTabSz="914305" eaLnBrk="1" fontAlgn="auto" hangingPunct="1">
              <a:spcBef>
                <a:spcPts val="800"/>
              </a:spcBef>
              <a:buSzPct val="45000"/>
              <a:buBlip>
                <a:blip r:embed="rId3"/>
              </a:buBlip>
              <a:tabLst>
                <a:tab pos="813444" algn="l"/>
                <a:tab pos="1313025" algn="l"/>
                <a:tab pos="1969541" algn="l"/>
                <a:tab pos="2626055" algn="l"/>
                <a:tab pos="3282566" algn="l"/>
                <a:tab pos="3939082" algn="l"/>
                <a:tab pos="4595595" algn="l"/>
                <a:tab pos="5252108" algn="l"/>
                <a:tab pos="5908622" algn="l"/>
                <a:tab pos="6565136" algn="l"/>
                <a:tab pos="7221649" algn="l"/>
                <a:tab pos="7878163" algn="l"/>
              </a:tabLst>
              <a:defRPr/>
            </a:pPr>
            <a:endParaRPr lang="en-US" sz="2700" dirty="0"/>
          </a:p>
          <a:p>
            <a:pPr marL="414726" indent="-414726" defTabSz="914305" eaLnBrk="1" fontAlgn="auto" hangingPunct="1">
              <a:spcBef>
                <a:spcPts val="800"/>
              </a:spcBef>
              <a:buSzPct val="45000"/>
              <a:buBlip>
                <a:blip r:embed="rId3"/>
              </a:buBlip>
              <a:tabLst>
                <a:tab pos="81344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n-US" sz="2700" dirty="0" smtClean="0"/>
              <a:t> </a:t>
            </a:r>
            <a:r>
              <a:rPr lang="en-US" sz="2700" dirty="0" err="1" smtClean="0"/>
              <a:t>Integrar</a:t>
            </a:r>
            <a:r>
              <a:rPr lang="en-US" sz="2700" dirty="0" smtClean="0"/>
              <a:t> </a:t>
            </a:r>
            <a:r>
              <a:rPr lang="en-US" sz="2700" dirty="0"/>
              <a:t>el </a:t>
            </a:r>
            <a:r>
              <a:rPr lang="en-US" sz="2700" dirty="0" err="1"/>
              <a:t>buen</a:t>
            </a:r>
            <a:r>
              <a:rPr lang="en-US" sz="2700" dirty="0"/>
              <a:t> humor, genera un </a:t>
            </a:r>
            <a:r>
              <a:rPr lang="en-US" sz="2700" dirty="0" err="1"/>
              <a:t>mejor</a:t>
            </a:r>
            <a:r>
              <a:rPr lang="en-US" sz="2700" dirty="0"/>
              <a:t> </a:t>
            </a:r>
            <a:r>
              <a:rPr lang="en-US" sz="2700" dirty="0" err="1"/>
              <a:t>ambiente</a:t>
            </a:r>
            <a:r>
              <a:rPr lang="en-US" sz="2700" dirty="0"/>
              <a:t> y </a:t>
            </a:r>
            <a:r>
              <a:rPr lang="en-US" sz="2700" dirty="0" err="1" smtClean="0"/>
              <a:t>entusiasmo</a:t>
            </a:r>
            <a:r>
              <a:rPr lang="en-US" sz="2700" dirty="0" smtClean="0"/>
              <a:t> </a:t>
            </a:r>
            <a:r>
              <a:rPr lang="en-US" sz="2700" dirty="0"/>
              <a:t>en </a:t>
            </a:r>
            <a:r>
              <a:rPr lang="en-US" sz="2700" dirty="0" err="1"/>
              <a:t>nuestras</a:t>
            </a:r>
            <a:r>
              <a:rPr lang="en-US" sz="2700" dirty="0"/>
              <a:t> </a:t>
            </a:r>
            <a:r>
              <a:rPr lang="en-US" sz="2700" dirty="0" err="1"/>
              <a:t>tareas</a:t>
            </a:r>
            <a:r>
              <a:rPr lang="en-US" sz="2700" dirty="0"/>
              <a:t>.</a:t>
            </a:r>
          </a:p>
          <a:p>
            <a:pPr marL="414726" indent="-414726" defTabSz="914305" eaLnBrk="1" fontAlgn="auto" hangingPunct="1">
              <a:spcBef>
                <a:spcPts val="800"/>
              </a:spcBef>
              <a:buSzPct val="45000"/>
              <a:buBlip>
                <a:blip r:embed="rId3"/>
              </a:buBlip>
              <a:tabLst>
                <a:tab pos="813444" algn="l"/>
                <a:tab pos="1313025" algn="l"/>
                <a:tab pos="1969541" algn="l"/>
                <a:tab pos="2626055" algn="l"/>
                <a:tab pos="3282566" algn="l"/>
                <a:tab pos="3939082" algn="l"/>
                <a:tab pos="4595595" algn="l"/>
                <a:tab pos="5252108" algn="l"/>
                <a:tab pos="5908622" algn="l"/>
                <a:tab pos="6565136" algn="l"/>
                <a:tab pos="7221649" algn="l"/>
                <a:tab pos="7878163" algn="l"/>
              </a:tabLst>
              <a:defRPr/>
            </a:pPr>
            <a:endParaRPr lang="en-US" sz="2700" dirty="0"/>
          </a:p>
          <a:p>
            <a:pPr marL="414726" indent="-414726" defTabSz="914305" eaLnBrk="1" fontAlgn="auto" hangingPunct="1">
              <a:spcBef>
                <a:spcPts val="800"/>
              </a:spcBef>
              <a:buSzPct val="45000"/>
              <a:buBlip>
                <a:blip r:embed="rId3"/>
              </a:buBlip>
              <a:tabLst>
                <a:tab pos="81344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n-US" sz="2700" dirty="0" smtClean="0"/>
              <a:t> </a:t>
            </a:r>
            <a:r>
              <a:rPr lang="en-US" sz="2700" dirty="0" err="1" smtClean="0"/>
              <a:t>Algunas</a:t>
            </a:r>
            <a:r>
              <a:rPr lang="en-US" sz="2700" dirty="0" smtClean="0"/>
              <a:t> </a:t>
            </a:r>
            <a:r>
              <a:rPr lang="en-US" sz="2700" dirty="0" err="1"/>
              <a:t>innovaciones</a:t>
            </a:r>
            <a:r>
              <a:rPr lang="en-US" sz="2700" dirty="0"/>
              <a:t> </a:t>
            </a:r>
            <a:r>
              <a:rPr lang="en-US" sz="2700" dirty="0" err="1"/>
              <a:t>provienen</a:t>
            </a:r>
            <a:r>
              <a:rPr lang="en-US" sz="2700" dirty="0"/>
              <a:t> de </a:t>
            </a:r>
            <a:r>
              <a:rPr lang="en-US" sz="2700" dirty="0" err="1"/>
              <a:t>jugar</a:t>
            </a:r>
            <a:r>
              <a:rPr lang="en-US" sz="2700" dirty="0"/>
              <a:t> con </a:t>
            </a:r>
            <a:r>
              <a:rPr lang="en-US" sz="2700" dirty="0" err="1"/>
              <a:t>las</a:t>
            </a:r>
            <a:r>
              <a:rPr lang="en-US" sz="2700" dirty="0"/>
              <a:t> ideas.</a:t>
            </a:r>
          </a:p>
          <a:p>
            <a:pPr marL="0" indent="0" defTabSz="914305" eaLnBrk="1" fontAlgn="auto" hangingPunct="1">
              <a:spcBef>
                <a:spcPts val="800"/>
              </a:spcBef>
              <a:buNone/>
              <a:tabLst>
                <a:tab pos="813444" algn="l"/>
                <a:tab pos="1313025" algn="l"/>
                <a:tab pos="1969541" algn="l"/>
                <a:tab pos="2626055" algn="l"/>
                <a:tab pos="3282566" algn="l"/>
                <a:tab pos="3939082" algn="l"/>
                <a:tab pos="4595595" algn="l"/>
                <a:tab pos="5252108" algn="l"/>
                <a:tab pos="5908622" algn="l"/>
                <a:tab pos="6565136" algn="l"/>
                <a:tab pos="7221649" algn="l"/>
                <a:tab pos="7878163" algn="l"/>
              </a:tabLst>
              <a:defRPr/>
            </a:pPr>
            <a:endParaRPr lang="en-US" sz="2700" dirty="0">
              <a:latin typeface="Liberation Serif;Times New Roma" pitchFamily="16" charset="0"/>
            </a:endParaRPr>
          </a:p>
        </p:txBody>
      </p:sp>
      <p:pic>
        <p:nvPicPr>
          <p:cNvPr id="6147" name="Picture 3"/>
          <p:cNvPicPr>
            <a:picLocks noChangeAspect="1" noChangeArrowheads="1"/>
          </p:cNvPicPr>
          <p:nvPr/>
        </p:nvPicPr>
        <p:blipFill>
          <a:blip r:embed="rId4" cstate="print"/>
          <a:srcRect/>
          <a:stretch>
            <a:fillRect/>
          </a:stretch>
        </p:blipFill>
        <p:spPr bwMode="auto">
          <a:xfrm>
            <a:off x="6161761" y="387401"/>
            <a:ext cx="1477440" cy="933218"/>
          </a:xfrm>
          <a:prstGeom prst="rect">
            <a:avLst/>
          </a:prstGeom>
          <a:noFill/>
          <a:ln w="9525">
            <a:noFill/>
            <a:round/>
            <a:headEnd/>
            <a:tailEnd/>
          </a:ln>
        </p:spPr>
      </p:pic>
    </p:spTree>
  </p:cSld>
  <p:clrMapOvr>
    <a:masterClrMapping/>
  </p:clrMapOvr>
  <p:transition spd="med">
    <p:fade/>
  </p:transition>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nodeType="withEffect">
                                  <p:stCondLst>
                                    <p:cond delay="0"/>
                                  </p:stCondLst>
                                  <p:childTnLst>
                                    <p:animMotion origin="layout" path="M -1.33627E-6 2.49055E-6 C -1.33627E-6 0.03297 0.0238 0.06006 0.05311 0.06006 C 0.08762 0.06006 0.10006 0.03003 0.10542 0.01197 L 0.11078 -0.01197 C 0.11598 -0.03003 0.12937 -0.06006 0.16845 -0.06006 C 0.19319 -0.06006 0.22172 -0.03297 0.22172 2.49055E-6 C 0.22172 0.03297 0.19319 0.06006 0.16845 0.06006 C 0.12937 0.06006 0.11598 0.03003 0.11078 0.01197 L 0.10542 -0.01197 C 0.10006 -0.03003 0.08762 -0.06006 0.05311 -0.06006 C 0.0238 -0.06006 -1.33627E-6 -0.03297 -1.33627E-6 2.49055E-6 Z " pathEditMode="relative" rAng="0" ptsTypes="ffFffffFfff">
                                      <p:cBhvr>
                                        <p:cTn id="6" dur="5000" fill="hold"/>
                                        <p:tgtEl>
                                          <p:spTgt spid="6147"/>
                                        </p:tgtEl>
                                        <p:attrNameLst>
                                          <p:attrName>ppt_x</p:attrName>
                                          <p:attrName>ppt_y</p:attrName>
                                        </p:attrNameLst>
                                      </p:cBhvr>
                                      <p:rCtr x="1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es-ES" b="1"/>
              <a:t>Trabaje "jugando".</a:t>
            </a:r>
            <a:r>
              <a:rPr lang="es-ES"/>
              <a:t> </a:t>
            </a:r>
          </a:p>
        </p:txBody>
      </p:sp>
      <p:sp>
        <p:nvSpPr>
          <p:cNvPr id="88067" name="Rectangle 3"/>
          <p:cNvSpPr>
            <a:spLocks noGrp="1" noChangeArrowheads="1"/>
          </p:cNvSpPr>
          <p:nvPr>
            <p:ph type="body" idx="1"/>
          </p:nvPr>
        </p:nvSpPr>
        <p:spPr/>
        <p:txBody>
          <a:bodyPr/>
          <a:lstStyle/>
          <a:p>
            <a:pPr>
              <a:buSzTx/>
              <a:buFont typeface="Symbol" pitchFamily="18" charset="2"/>
              <a:buChar char=""/>
            </a:pPr>
            <a:r>
              <a:rPr lang="es-ES"/>
              <a:t>Diviértase en su trabajo, con sus vecinos… aumentará tu energía. </a:t>
            </a:r>
          </a:p>
          <a:p>
            <a:pPr>
              <a:buSzTx/>
              <a:buFont typeface="Symbol" pitchFamily="18" charset="2"/>
              <a:buChar char=""/>
            </a:pPr>
            <a:r>
              <a:rPr lang="es-ES"/>
              <a:t>Reír es como cambiar los pañales del bebé: no resuelve permanentemente el problema, pero hace las cosas más agradables por un momento. </a:t>
            </a:r>
          </a:p>
          <a:p>
            <a:pPr>
              <a:buFontTx/>
              <a:buNone/>
            </a:pPr>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ángulo 2"/>
          <p:cNvSpPr>
            <a:spLocks noGrp="1" noChangeArrowheads="1"/>
          </p:cNvSpPr>
          <p:nvPr>
            <p:ph type="title"/>
          </p:nvPr>
        </p:nvSpPr>
        <p:spPr/>
        <p:txBody>
          <a:bodyPr/>
          <a:lstStyle/>
          <a:p>
            <a:pPr eaLnBrk="1" hangingPunct="1">
              <a:defRPr/>
            </a:pPr>
            <a:r>
              <a:rPr lang="es-ES_tradnl" b="1" i="1" smtClean="0"/>
              <a:t>Divertirse</a:t>
            </a:r>
            <a:endParaRPr lang="es-MX" b="1" i="1" smtClean="0"/>
          </a:p>
        </p:txBody>
      </p:sp>
      <p:sp>
        <p:nvSpPr>
          <p:cNvPr id="50179" name="Rectángulo 3"/>
          <p:cNvSpPr>
            <a:spLocks noGrp="1" noChangeArrowheads="1"/>
          </p:cNvSpPr>
          <p:nvPr>
            <p:ph type="body" sz="half" idx="1"/>
          </p:nvPr>
        </p:nvSpPr>
        <p:spPr>
          <a:xfrm>
            <a:off x="457200" y="1600200"/>
            <a:ext cx="8147050" cy="4525963"/>
          </a:xfrm>
        </p:spPr>
        <p:txBody>
          <a:bodyPr/>
          <a:lstStyle/>
          <a:p>
            <a:pPr algn="just" eaLnBrk="1" hangingPunct="1">
              <a:defRPr/>
            </a:pPr>
            <a:r>
              <a:rPr lang="es-ES_tradnl" sz="2800" smtClean="0"/>
              <a:t>Hacer del trabajo un lugar diferente es parte del gran éxito de la Teoría Fish</a:t>
            </a:r>
          </a:p>
          <a:p>
            <a:pPr algn="just" eaLnBrk="1" hangingPunct="1">
              <a:defRPr/>
            </a:pPr>
            <a:r>
              <a:rPr lang="es-MX" sz="2800" smtClean="0"/>
              <a:t>El trabajo debe asimilarse como algo divertido, espontáneo, para que los clientes quieran hacer negocio y los empleados deseen realizar su labor. </a:t>
            </a:r>
          </a:p>
          <a:p>
            <a:pPr algn="just" eaLnBrk="1" hangingPunct="1">
              <a:defRPr/>
            </a:pPr>
            <a:r>
              <a:rPr lang="es-MX" sz="2800" smtClean="0"/>
              <a:t>Esto añadirá más energía y creatividad a lo que se hace.</a:t>
            </a:r>
          </a:p>
          <a:p>
            <a:pPr algn="just" eaLnBrk="1" hangingPunct="1">
              <a:defRPr/>
            </a:pPr>
            <a:endParaRPr lang="es-MX" sz="2800" smtClean="0"/>
          </a:p>
          <a:p>
            <a:pPr algn="just" eaLnBrk="1" hangingPunct="1">
              <a:defRPr/>
            </a:pPr>
            <a:endParaRPr lang="es-MX" sz="2800" smtClean="0"/>
          </a:p>
        </p:txBody>
      </p:sp>
      <p:pic>
        <p:nvPicPr>
          <p:cNvPr id="6148" name="Imagen 4" descr="Pez vela"/>
          <p:cNvPicPr>
            <a:picLocks noChangeAspect="1" noChangeArrowheads="1"/>
          </p:cNvPicPr>
          <p:nvPr>
            <p:ph sz="half" idx="2"/>
          </p:nvPr>
        </p:nvPicPr>
        <p:blipFill>
          <a:blip r:embed="rId2" cstate="print"/>
          <a:srcRect/>
          <a:stretch>
            <a:fillRect/>
          </a:stretch>
        </p:blipFill>
        <p:spPr>
          <a:xfrm>
            <a:off x="7885113" y="188913"/>
            <a:ext cx="1084262" cy="1338262"/>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ángulo 2"/>
          <p:cNvSpPr>
            <a:spLocks noGrp="1" noChangeArrowheads="1"/>
          </p:cNvSpPr>
          <p:nvPr>
            <p:ph type="title"/>
          </p:nvPr>
        </p:nvSpPr>
        <p:spPr/>
        <p:txBody>
          <a:bodyPr/>
          <a:lstStyle/>
          <a:p>
            <a:pPr eaLnBrk="1" hangingPunct="1">
              <a:defRPr/>
            </a:pPr>
            <a:r>
              <a:rPr lang="es-ES_tradnl" b="1" i="1" smtClean="0"/>
              <a:t>Divertirse</a:t>
            </a:r>
            <a:endParaRPr lang="es-MX" b="1" i="1" smtClean="0"/>
          </a:p>
        </p:txBody>
      </p:sp>
      <p:sp>
        <p:nvSpPr>
          <p:cNvPr id="51203" name="Rectángulo 3"/>
          <p:cNvSpPr>
            <a:spLocks noGrp="1" noChangeArrowheads="1"/>
          </p:cNvSpPr>
          <p:nvPr>
            <p:ph type="body" idx="1"/>
          </p:nvPr>
        </p:nvSpPr>
        <p:spPr/>
        <p:txBody>
          <a:bodyPr/>
          <a:lstStyle/>
          <a:p>
            <a:pPr algn="just" eaLnBrk="1" hangingPunct="1">
              <a:defRPr/>
            </a:pPr>
            <a:r>
              <a:rPr lang="es-ES_tradnl" sz="2800" dirty="0" smtClean="0"/>
              <a:t>No se trata del “Pescado” en si mismo, sino de la forma como se vende un producto o servicio, y la satisfacción personal como empleado al ser parte importante en esa labor.</a:t>
            </a:r>
          </a:p>
          <a:p>
            <a:pPr algn="just" eaLnBrk="1" hangingPunct="1">
              <a:defRPr/>
            </a:pPr>
            <a:r>
              <a:rPr lang="es-ES_tradnl" sz="2800" dirty="0" smtClean="0"/>
              <a:t>Cuando se crea una atmósfera de confianza, las personas se sienten cómodas y se abren al juego</a:t>
            </a:r>
            <a:r>
              <a:rPr lang="es-MX" sz="2800" dirty="0" smtClean="0"/>
              <a:t> </a:t>
            </a:r>
            <a:r>
              <a:rPr lang="es-MX" sz="2400" dirty="0" smtClean="0"/>
              <a:t> </a:t>
            </a:r>
            <a:endParaRPr lang="es-MX" sz="2400" dirty="0" smtClean="0"/>
          </a:p>
          <a:p>
            <a:pPr algn="just" eaLnBrk="1" hangingPunct="1">
              <a:defRPr/>
            </a:pPr>
            <a:endParaRPr lang="es-MX" sz="2800" dirty="0" smtClean="0"/>
          </a:p>
          <a:p>
            <a:pPr algn="just" eaLnBrk="1" hangingPunct="1">
              <a:defRPr/>
            </a:pPr>
            <a:endParaRPr lang="es-MX" sz="2800" dirty="0" smtClean="0"/>
          </a:p>
        </p:txBody>
      </p:sp>
      <p:pic>
        <p:nvPicPr>
          <p:cNvPr id="7172" name="Imagen 6" descr="Pez vela"/>
          <p:cNvPicPr>
            <a:picLocks noChangeAspect="1" noChangeArrowheads="1"/>
          </p:cNvPicPr>
          <p:nvPr/>
        </p:nvPicPr>
        <p:blipFill>
          <a:blip r:embed="rId2" cstate="print"/>
          <a:srcRect/>
          <a:stretch>
            <a:fillRect/>
          </a:stretch>
        </p:blipFill>
        <p:spPr bwMode="auto">
          <a:xfrm>
            <a:off x="7885113" y="188913"/>
            <a:ext cx="1084262" cy="133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6000792"/>
          </a:xfrm>
        </p:spPr>
        <p:txBody>
          <a:bodyPr>
            <a:normAutofit/>
          </a:bodyPr>
          <a:lstStyle/>
          <a:p>
            <a:pPr>
              <a:buNone/>
            </a:pPr>
            <a:r>
              <a:rPr lang="es-ES" sz="2800" b="1" dirty="0" smtClean="0"/>
              <a:t>4.Estar presente,</a:t>
            </a:r>
          </a:p>
          <a:p>
            <a:pPr>
              <a:buNone/>
            </a:pPr>
            <a:endParaRPr lang="es-ES" sz="2600" dirty="0" smtClean="0"/>
          </a:p>
          <a:p>
            <a:pPr>
              <a:buNone/>
            </a:pPr>
            <a:r>
              <a:rPr lang="es-ES" sz="2600" b="1" dirty="0" smtClean="0"/>
              <a:t>Ventajas</a:t>
            </a:r>
          </a:p>
          <a:p>
            <a:r>
              <a:rPr lang="es-ES" sz="2600" dirty="0" smtClean="0"/>
              <a:t>Establece relaciones </a:t>
            </a:r>
            <a:r>
              <a:rPr lang="es-ES" sz="2800" dirty="0" smtClean="0"/>
              <a:t>perdurables</a:t>
            </a:r>
            <a:endParaRPr lang="es-ES" sz="2600" dirty="0" smtClean="0"/>
          </a:p>
          <a:p>
            <a:pPr>
              <a:buNone/>
            </a:pPr>
            <a:endParaRPr lang="es-ES" sz="2600" dirty="0" smtClean="0"/>
          </a:p>
          <a:p>
            <a:pPr>
              <a:buNone/>
            </a:pPr>
            <a:r>
              <a:rPr lang="es-ES" sz="2400" b="1" dirty="0" smtClean="0"/>
              <a:t>Acciones</a:t>
            </a:r>
          </a:p>
          <a:p>
            <a:r>
              <a:rPr lang="es-ES" sz="2600" dirty="0" smtClean="0"/>
              <a:t>Concentrarse en una cosa a la vez, </a:t>
            </a:r>
          </a:p>
          <a:p>
            <a:pPr lvl="0"/>
            <a:r>
              <a:rPr lang="es-ES" sz="2600" dirty="0" smtClean="0"/>
              <a:t>Reconocer y atender lo importante,</a:t>
            </a:r>
          </a:p>
          <a:p>
            <a:r>
              <a:rPr lang="es-ES" sz="2600" dirty="0" smtClean="0"/>
              <a:t> </a:t>
            </a:r>
            <a:r>
              <a:rPr lang="es-ES" sz="2800" dirty="0" smtClean="0"/>
              <a:t>Estar presente, observar, relacionarse, hablar, comunicarse sinceramente con los demás.</a:t>
            </a:r>
          </a:p>
          <a:p>
            <a:pPr lvl="0"/>
            <a:endParaRPr lang="es-ES" sz="2600" dirty="0" smtClean="0"/>
          </a:p>
          <a:p>
            <a:pPr>
              <a:buNone/>
            </a:pPr>
            <a:endParaRPr lang="es-ES" sz="2600" dirty="0" smtClean="0"/>
          </a:p>
          <a:p>
            <a:pPr>
              <a:buNone/>
            </a:pPr>
            <a:endParaRPr lang="es-ES" sz="2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481" y="313953"/>
            <a:ext cx="8228160" cy="1062832"/>
          </a:xfrm>
        </p:spPr>
        <p:txBody>
          <a:bodyPr tIns="13713"/>
          <a:lstStyle/>
          <a:p>
            <a:pPr defTabSz="914305" eaLnBrk="1" fontAlgn="auto" hangingPunct="1">
              <a:lnSpc>
                <a:spcPct val="98000"/>
              </a:lnSpc>
              <a:spcAft>
                <a:spcPts val="0"/>
              </a:spcAft>
              <a:tabLst>
                <a:tab pos="65651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n-US" dirty="0" err="1">
                <a:effectLst>
                  <a:outerShdw blurRad="38100" dist="38100" dir="2700000" algn="tl">
                    <a:srgbClr val="000000">
                      <a:alpha val="43137"/>
                    </a:srgbClr>
                  </a:outerShdw>
                </a:effectLst>
                <a:latin typeface="Verdana" pitchFamily="16" charset="0"/>
              </a:rPr>
              <a:t>Estar</a:t>
            </a:r>
            <a:r>
              <a:rPr lang="en-US" dirty="0">
                <a:effectLst>
                  <a:outerShdw blurRad="38100" dist="38100" dir="2700000" algn="tl">
                    <a:srgbClr val="000000">
                      <a:alpha val="43137"/>
                    </a:srgbClr>
                  </a:outerShdw>
                </a:effectLst>
                <a:latin typeface="Verdana" pitchFamily="16" charset="0"/>
              </a:rPr>
              <a:t> </a:t>
            </a:r>
            <a:r>
              <a:rPr lang="en-US" dirty="0" err="1">
                <a:effectLst>
                  <a:outerShdw blurRad="38100" dist="38100" dir="2700000" algn="tl">
                    <a:srgbClr val="000000">
                      <a:alpha val="43137"/>
                    </a:srgbClr>
                  </a:outerShdw>
                </a:effectLst>
                <a:latin typeface="Verdana" pitchFamily="16" charset="0"/>
              </a:rPr>
              <a:t>presentes</a:t>
            </a:r>
            <a:endParaRPr lang="en-US" dirty="0">
              <a:effectLst>
                <a:outerShdw blurRad="38100" dist="38100" dir="2700000" algn="tl">
                  <a:srgbClr val="000000">
                    <a:alpha val="43137"/>
                  </a:srgbClr>
                </a:outerShdw>
              </a:effectLst>
              <a:latin typeface="Verdana" pitchFamily="16" charset="0"/>
            </a:endParaRPr>
          </a:p>
        </p:txBody>
      </p:sp>
      <p:sp>
        <p:nvSpPr>
          <p:cNvPr id="11267" name="Rectangle 2"/>
          <p:cNvSpPr>
            <a:spLocks noGrp="1" noChangeArrowheads="1"/>
          </p:cNvSpPr>
          <p:nvPr>
            <p:ph type="subTitle" idx="4294967295"/>
          </p:nvPr>
        </p:nvSpPr>
        <p:spPr>
          <a:xfrm>
            <a:off x="217440" y="1355183"/>
            <a:ext cx="8817120" cy="4043945"/>
          </a:xfrm>
        </p:spPr>
        <p:txBody>
          <a:bodyPr lIns="0" tIns="23996" rIns="0" bIns="0" anchor="ctr"/>
          <a:lstStyle/>
          <a:p>
            <a:pPr marL="414726" indent="-414726" eaLnBrk="1" hangingPunct="1">
              <a:buSzPct val="45000"/>
              <a:buBlip>
                <a:blip r:embed="rId3"/>
              </a:buBlip>
              <a:tabLst>
                <a:tab pos="655210" algn="l"/>
                <a:tab pos="1311860" algn="l"/>
                <a:tab pos="1968510" algn="l"/>
                <a:tab pos="2625159" algn="l"/>
                <a:tab pos="3281809" algn="l"/>
                <a:tab pos="3938459" algn="l"/>
                <a:tab pos="4595108" algn="l"/>
                <a:tab pos="5251758" algn="l"/>
                <a:tab pos="5908408" algn="l"/>
                <a:tab pos="6565057" algn="l"/>
                <a:tab pos="7220267" algn="l"/>
                <a:tab pos="7876916" algn="l"/>
                <a:tab pos="8533566" algn="l"/>
              </a:tabLst>
            </a:pPr>
            <a:r>
              <a:rPr lang="es-CR" sz="2700" dirty="0" smtClean="0"/>
              <a:t>Dar nuestra atención a los demás.</a:t>
            </a:r>
          </a:p>
          <a:p>
            <a:pPr marL="414726" indent="-414726" eaLnBrk="1" hangingPunct="1">
              <a:buSzPct val="45000"/>
              <a:buBlip>
                <a:blip r:embed="rId3"/>
              </a:buBlip>
              <a:tabLst>
                <a:tab pos="655210" algn="l"/>
                <a:tab pos="1311860" algn="l"/>
                <a:tab pos="1968510" algn="l"/>
                <a:tab pos="2625159" algn="l"/>
                <a:tab pos="3281809" algn="l"/>
                <a:tab pos="3938459" algn="l"/>
                <a:tab pos="4595108" algn="l"/>
                <a:tab pos="5251758" algn="l"/>
                <a:tab pos="5908408" algn="l"/>
                <a:tab pos="6565057" algn="l"/>
                <a:tab pos="7220267" algn="l"/>
                <a:tab pos="7876916" algn="l"/>
                <a:tab pos="8533566" algn="l"/>
              </a:tabLst>
            </a:pPr>
            <a:r>
              <a:rPr lang="es-CR" sz="2700" dirty="0" smtClean="0"/>
              <a:t>Escuchar física y emocionalmente a las personas,</a:t>
            </a:r>
          </a:p>
          <a:p>
            <a:pPr marL="414726" indent="-414726" eaLnBrk="1" hangingPunct="1">
              <a:buSzPct val="45000"/>
              <a:buBlip>
                <a:blip r:embed="rId3"/>
              </a:buBlip>
              <a:tabLst>
                <a:tab pos="655210" algn="l"/>
                <a:tab pos="1311860" algn="l"/>
                <a:tab pos="1968510" algn="l"/>
                <a:tab pos="2625159" algn="l"/>
                <a:tab pos="3281809" algn="l"/>
                <a:tab pos="3938459" algn="l"/>
                <a:tab pos="4595108" algn="l"/>
                <a:tab pos="5251758" algn="l"/>
                <a:tab pos="5908408" algn="l"/>
                <a:tab pos="6565057" algn="l"/>
                <a:tab pos="7220267" algn="l"/>
                <a:tab pos="7876916" algn="l"/>
                <a:tab pos="8533566" algn="l"/>
              </a:tabLst>
            </a:pPr>
            <a:r>
              <a:rPr lang="es-CR" sz="2700" dirty="0" smtClean="0"/>
              <a:t>No juzgar a las personas.</a:t>
            </a:r>
          </a:p>
          <a:p>
            <a:pPr marL="414726" indent="-414726" eaLnBrk="1" hangingPunct="1">
              <a:buSzPct val="45000"/>
              <a:buBlip>
                <a:blip r:embed="rId3"/>
              </a:buBlip>
              <a:tabLst>
                <a:tab pos="655210" algn="l"/>
                <a:tab pos="1311860" algn="l"/>
                <a:tab pos="1968510" algn="l"/>
                <a:tab pos="2625159" algn="l"/>
                <a:tab pos="3281809" algn="l"/>
                <a:tab pos="3938459" algn="l"/>
                <a:tab pos="4595108" algn="l"/>
                <a:tab pos="5251758" algn="l"/>
                <a:tab pos="5908408" algn="l"/>
                <a:tab pos="6565057" algn="l"/>
                <a:tab pos="7220267" algn="l"/>
                <a:tab pos="7876916" algn="l"/>
                <a:tab pos="8533566" algn="l"/>
              </a:tabLst>
            </a:pPr>
            <a:r>
              <a:rPr lang="es-CR" sz="2700" dirty="0" smtClean="0"/>
              <a:t>Cuando usted no está presente, sólo tiene que traerse de vuelta a si mismo. </a:t>
            </a:r>
          </a:p>
          <a:p>
            <a:pPr marL="414726" indent="-414726" eaLnBrk="1" hangingPunct="1">
              <a:buSzPct val="45000"/>
              <a:buBlip>
                <a:blip r:embed="rId3"/>
              </a:buBlip>
              <a:tabLst>
                <a:tab pos="655210" algn="l"/>
                <a:tab pos="1311860" algn="l"/>
                <a:tab pos="1968510" algn="l"/>
                <a:tab pos="2625159" algn="l"/>
                <a:tab pos="3281809" algn="l"/>
                <a:tab pos="3938459" algn="l"/>
                <a:tab pos="4595108" algn="l"/>
                <a:tab pos="5251758" algn="l"/>
                <a:tab pos="5908408" algn="l"/>
                <a:tab pos="6565057" algn="l"/>
                <a:tab pos="7220267" algn="l"/>
                <a:tab pos="7876916" algn="l"/>
                <a:tab pos="8533566" algn="l"/>
              </a:tabLst>
            </a:pPr>
            <a:r>
              <a:rPr lang="es-CR" sz="2700" dirty="0" smtClean="0"/>
              <a:t>Todo lo que necesita es la conciencia, el compromiso y la práctica </a:t>
            </a:r>
          </a:p>
        </p:txBody>
      </p:sp>
      <p:pic>
        <p:nvPicPr>
          <p:cNvPr id="7171" name="Picture 3"/>
          <p:cNvPicPr>
            <a:picLocks noChangeAspect="1" noChangeArrowheads="1"/>
          </p:cNvPicPr>
          <p:nvPr/>
        </p:nvPicPr>
        <p:blipFill>
          <a:blip r:embed="rId4" cstate="print"/>
          <a:srcRect/>
          <a:stretch>
            <a:fillRect/>
          </a:stretch>
        </p:blipFill>
        <p:spPr bwMode="auto">
          <a:xfrm>
            <a:off x="7167296" y="318274"/>
            <a:ext cx="1149120" cy="1123318"/>
          </a:xfrm>
          <a:prstGeom prst="rect">
            <a:avLst/>
          </a:prstGeom>
          <a:noFill/>
          <a:ln w="9525">
            <a:noFill/>
            <a:round/>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287 0.0189 L 0.0041 0.0588 C 0.01812 0.06783 0.03908 0.07287 0.06114 0.07287 C 0.0862 0.07287 0.10605 0.06783 0.12008 0.0588 L 0.18721 0.0189 " pathEditMode="relative" rAng="0" ptsTypes="FffFF">
                                      <p:cBhvr>
                                        <p:cTn id="6" dur="5000" fill="hold"/>
                                        <p:tgtEl>
                                          <p:spTgt spid="7171"/>
                                        </p:tgtEl>
                                        <p:attrNameLst>
                                          <p:attrName>ppt_x</p:attrName>
                                          <p:attrName>ppt_y</p:attrName>
                                        </p:attrNameLst>
                                      </p:cBhvr>
                                      <p:rCtr x="125" y="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a:r>
              <a:rPr lang="es-ES" sz="4000" b="1"/>
              <a:t>Estar presente</a:t>
            </a:r>
            <a:r>
              <a:rPr lang="es-ES" sz="4000"/>
              <a:t> </a:t>
            </a:r>
            <a:br>
              <a:rPr lang="es-ES" sz="4000"/>
            </a:br>
            <a:r>
              <a:rPr lang="es-ES" sz="4000"/>
              <a:t>colaboradores comprometidos</a:t>
            </a:r>
            <a:br>
              <a:rPr lang="es-ES" sz="4000"/>
            </a:br>
            <a:endParaRPr lang="es-ES" sz="4000"/>
          </a:p>
        </p:txBody>
      </p:sp>
      <p:sp>
        <p:nvSpPr>
          <p:cNvPr id="90115" name="Rectangle 3"/>
          <p:cNvSpPr>
            <a:spLocks noGrp="1" noChangeArrowheads="1"/>
          </p:cNvSpPr>
          <p:nvPr>
            <p:ph type="body" idx="1"/>
          </p:nvPr>
        </p:nvSpPr>
        <p:spPr/>
        <p:txBody>
          <a:bodyPr/>
          <a:lstStyle/>
          <a:p>
            <a:pPr>
              <a:buSzTx/>
              <a:buFont typeface="Symbol" pitchFamily="18" charset="2"/>
              <a:buChar char=""/>
            </a:pPr>
            <a:r>
              <a:rPr lang="es-ES"/>
              <a:t>Estar presente, observar, relacionarse, hablar, comunicarse sinceramente con los demás… </a:t>
            </a:r>
          </a:p>
          <a:p>
            <a:pPr>
              <a:buSzTx/>
              <a:buFont typeface="Symbol" pitchFamily="18" charset="2"/>
              <a:buChar char=""/>
            </a:pPr>
            <a:endParaRPr lang="es-ES"/>
          </a:p>
          <a:p>
            <a:pPr>
              <a:buSzTx/>
              <a:buFont typeface="Symbol" pitchFamily="18" charset="2"/>
              <a:buChar char=""/>
            </a:pPr>
            <a:r>
              <a:rPr lang="es-ES"/>
              <a:t> “Se cazan más moscas con una gota de miel que con un barril de vinagre“. ... </a:t>
            </a:r>
          </a:p>
          <a:p>
            <a:pPr>
              <a:buFontTx/>
              <a:buNone/>
            </a:pPr>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ángulo 2"/>
          <p:cNvSpPr>
            <a:spLocks noGrp="1" noChangeArrowheads="1"/>
          </p:cNvSpPr>
          <p:nvPr>
            <p:ph type="title"/>
          </p:nvPr>
        </p:nvSpPr>
        <p:spPr/>
        <p:txBody>
          <a:bodyPr/>
          <a:lstStyle/>
          <a:p>
            <a:pPr eaLnBrk="1" hangingPunct="1">
              <a:defRPr/>
            </a:pPr>
            <a:r>
              <a:rPr lang="es-ES_tradnl" b="1" i="1" smtClean="0"/>
              <a:t>Concéntrese</a:t>
            </a:r>
            <a:endParaRPr lang="es-MX" b="1" i="1" smtClean="0"/>
          </a:p>
        </p:txBody>
      </p:sp>
      <p:sp>
        <p:nvSpPr>
          <p:cNvPr id="55299" name="Rectángulo 3"/>
          <p:cNvSpPr>
            <a:spLocks noGrp="1" noChangeArrowheads="1"/>
          </p:cNvSpPr>
          <p:nvPr>
            <p:ph type="body" idx="1"/>
          </p:nvPr>
        </p:nvSpPr>
        <p:spPr/>
        <p:txBody>
          <a:bodyPr/>
          <a:lstStyle/>
          <a:p>
            <a:pPr algn="just" eaLnBrk="1" hangingPunct="1">
              <a:defRPr/>
            </a:pPr>
            <a:r>
              <a:rPr lang="es-ES_tradnl" smtClean="0"/>
              <a:t>Estar totalmente presente al hacer negocios</a:t>
            </a:r>
          </a:p>
          <a:p>
            <a:pPr algn="just" eaLnBrk="1" hangingPunct="1">
              <a:defRPr/>
            </a:pPr>
            <a:r>
              <a:rPr lang="es-MX" smtClean="0"/>
              <a:t>Esto implica compromiso por parte de la persona</a:t>
            </a:r>
          </a:p>
          <a:p>
            <a:pPr algn="just" eaLnBrk="1" hangingPunct="1">
              <a:defRPr/>
            </a:pPr>
            <a:r>
              <a:rPr lang="es-MX" smtClean="0"/>
              <a:t>Mirar al cliente al rostro y no perderle la atención</a:t>
            </a:r>
          </a:p>
          <a:p>
            <a:pPr algn="just" eaLnBrk="1" hangingPunct="1">
              <a:defRPr/>
            </a:pPr>
            <a:r>
              <a:rPr lang="es-MX" smtClean="0"/>
              <a:t>Tratarlo como si fuera su mejor amigo </a:t>
            </a:r>
          </a:p>
        </p:txBody>
      </p:sp>
      <p:pic>
        <p:nvPicPr>
          <p:cNvPr id="9220" name="Imagen 6" descr="Pez vela"/>
          <p:cNvPicPr>
            <a:picLocks noChangeAspect="1" noChangeArrowheads="1"/>
          </p:cNvPicPr>
          <p:nvPr/>
        </p:nvPicPr>
        <p:blipFill>
          <a:blip r:embed="rId2" cstate="print"/>
          <a:srcRect/>
          <a:stretch>
            <a:fillRect/>
          </a:stretch>
        </p:blipFill>
        <p:spPr bwMode="auto">
          <a:xfrm>
            <a:off x="7885113" y="188913"/>
            <a:ext cx="1084262" cy="133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ángulo 2"/>
          <p:cNvSpPr>
            <a:spLocks noGrp="1" noChangeArrowheads="1"/>
          </p:cNvSpPr>
          <p:nvPr>
            <p:ph type="title"/>
          </p:nvPr>
        </p:nvSpPr>
        <p:spPr/>
        <p:txBody>
          <a:bodyPr/>
          <a:lstStyle/>
          <a:p>
            <a:pPr eaLnBrk="1" hangingPunct="1">
              <a:defRPr/>
            </a:pPr>
            <a:r>
              <a:rPr lang="es-ES_tradnl" b="1" i="1" dirty="0" smtClean="0"/>
              <a:t>Concéntrese   </a:t>
            </a:r>
            <a:endParaRPr lang="es-MX" b="1" i="1" dirty="0" smtClean="0"/>
          </a:p>
        </p:txBody>
      </p:sp>
      <p:sp>
        <p:nvSpPr>
          <p:cNvPr id="56323" name="Rectángulo 3"/>
          <p:cNvSpPr>
            <a:spLocks noGrp="1" noChangeArrowheads="1"/>
          </p:cNvSpPr>
          <p:nvPr>
            <p:ph type="body" idx="1"/>
          </p:nvPr>
        </p:nvSpPr>
        <p:spPr/>
        <p:txBody>
          <a:bodyPr/>
          <a:lstStyle/>
          <a:p>
            <a:pPr algn="just" eaLnBrk="1" hangingPunct="1">
              <a:defRPr/>
            </a:pPr>
            <a:r>
              <a:rPr lang="es-MX" dirty="0" smtClean="0"/>
              <a:t>Cuando un cliente llega a Pike Place, recibe la atención completa hasta su partida del </a:t>
            </a:r>
            <a:r>
              <a:rPr lang="es-MX" dirty="0" smtClean="0"/>
              <a:t>lugar</a:t>
            </a:r>
            <a:endParaRPr lang="es-MX" dirty="0" smtClean="0"/>
          </a:p>
        </p:txBody>
      </p:sp>
      <p:pic>
        <p:nvPicPr>
          <p:cNvPr id="10244" name="Imagen 6" descr="Pez vela"/>
          <p:cNvPicPr>
            <a:picLocks noChangeAspect="1" noChangeArrowheads="1"/>
          </p:cNvPicPr>
          <p:nvPr/>
        </p:nvPicPr>
        <p:blipFill>
          <a:blip r:embed="rId2" cstate="print"/>
          <a:srcRect/>
          <a:stretch>
            <a:fillRect/>
          </a:stretch>
        </p:blipFill>
        <p:spPr bwMode="auto">
          <a:xfrm>
            <a:off x="7885113" y="188913"/>
            <a:ext cx="1084262" cy="133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1" y="313953"/>
            <a:ext cx="8228160" cy="1062832"/>
          </a:xfrm>
        </p:spPr>
        <p:txBody>
          <a:bodyPr tIns="35195"/>
          <a:lstStyle/>
          <a:p>
            <a:pPr defTabSz="914305" eaLnBrk="1" fontAlgn="auto" hangingPunct="1">
              <a:spcAft>
                <a:spcPts val="0"/>
              </a:spcAft>
              <a:tabLst>
                <a:tab pos="65651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s-CR" dirty="0">
                <a:effectLst>
                  <a:outerShdw blurRad="38100" dist="38100" dir="2700000" algn="tl">
                    <a:srgbClr val="000000">
                      <a:alpha val="43137"/>
                    </a:srgbClr>
                  </a:outerShdw>
                </a:effectLst>
              </a:rPr>
              <a:t>FISH!</a:t>
            </a:r>
          </a:p>
        </p:txBody>
      </p:sp>
      <p:sp>
        <p:nvSpPr>
          <p:cNvPr id="8195" name="Rectangle 2"/>
          <p:cNvSpPr>
            <a:spLocks noGrp="1" noChangeArrowheads="1"/>
          </p:cNvSpPr>
          <p:nvPr>
            <p:ph idx="1"/>
          </p:nvPr>
        </p:nvSpPr>
        <p:spPr>
          <a:xfrm>
            <a:off x="701280" y="1424310"/>
            <a:ext cx="7776000" cy="3778957"/>
          </a:xfrm>
        </p:spPr>
        <p:txBody>
          <a:bodyPr tIns="23996"/>
          <a:lstStyle/>
          <a:p>
            <a:pPr marL="390246" indent="-292325" algn="just" eaLnBrk="1" hangingPunct="1">
              <a:buSzPct val="45000"/>
              <a:tabLst>
                <a:tab pos="655210" algn="l"/>
                <a:tab pos="1311860" algn="l"/>
                <a:tab pos="1968510" algn="l"/>
                <a:tab pos="2625159" algn="l"/>
                <a:tab pos="3281809" algn="l"/>
                <a:tab pos="3938459" algn="l"/>
                <a:tab pos="4595108" algn="l"/>
                <a:tab pos="5251758" algn="l"/>
                <a:tab pos="5908408" algn="l"/>
                <a:tab pos="6565057" algn="l"/>
                <a:tab pos="7220267" algn="l"/>
                <a:tab pos="7876916" algn="l"/>
              </a:tabLst>
            </a:pPr>
            <a:r>
              <a:rPr lang="es-CR" sz="2700" dirty="0" smtClean="0"/>
              <a:t>…La eficacia de un equipo radica en su</a:t>
            </a:r>
          </a:p>
          <a:p>
            <a:pPr marL="390246" indent="-292325" algn="just" eaLnBrk="1" hangingPunct="1">
              <a:buSzPct val="45000"/>
              <a:tabLst>
                <a:tab pos="655210" algn="l"/>
                <a:tab pos="1311860" algn="l"/>
                <a:tab pos="1968510" algn="l"/>
                <a:tab pos="2625159" algn="l"/>
                <a:tab pos="3281809" algn="l"/>
                <a:tab pos="3938459" algn="l"/>
                <a:tab pos="4595108" algn="l"/>
                <a:tab pos="5251758" algn="l"/>
                <a:tab pos="5908408" algn="l"/>
                <a:tab pos="6565057" algn="l"/>
                <a:tab pos="7220267" algn="l"/>
                <a:tab pos="7876916" algn="l"/>
              </a:tabLst>
            </a:pPr>
            <a:r>
              <a:rPr lang="es-CR" sz="2700" dirty="0" smtClean="0"/>
              <a:t>capacidad de Motivación…</a:t>
            </a:r>
          </a:p>
          <a:p>
            <a:pPr marL="390246" indent="-292325" algn="just" eaLnBrk="1" hangingPunct="1">
              <a:buSzPct val="45000"/>
              <a:tabLst>
                <a:tab pos="655210" algn="l"/>
                <a:tab pos="1311860" algn="l"/>
                <a:tab pos="1968510" algn="l"/>
                <a:tab pos="2625159" algn="l"/>
                <a:tab pos="3281809" algn="l"/>
                <a:tab pos="3938459" algn="l"/>
                <a:tab pos="4595108" algn="l"/>
                <a:tab pos="5251758" algn="l"/>
                <a:tab pos="5908408" algn="l"/>
                <a:tab pos="6565057" algn="l"/>
                <a:tab pos="7220267" algn="l"/>
                <a:tab pos="7876916" algn="l"/>
              </a:tabLst>
            </a:pPr>
            <a:r>
              <a:rPr lang="es-CR" sz="2700" dirty="0" smtClean="0"/>
              <a:t>Trata acerca de la motivación, el liderazgo y el</a:t>
            </a:r>
          </a:p>
          <a:p>
            <a:pPr marL="390246" indent="-292325" algn="just" eaLnBrk="1" hangingPunct="1">
              <a:buSzPct val="45000"/>
              <a:tabLst>
                <a:tab pos="655210" algn="l"/>
                <a:tab pos="1311860" algn="l"/>
                <a:tab pos="1968510" algn="l"/>
                <a:tab pos="2625159" algn="l"/>
                <a:tab pos="3281809" algn="l"/>
                <a:tab pos="3938459" algn="l"/>
                <a:tab pos="4595108" algn="l"/>
                <a:tab pos="5251758" algn="l"/>
                <a:tab pos="5908408" algn="l"/>
                <a:tab pos="6565057" algn="l"/>
                <a:tab pos="7220267" algn="l"/>
                <a:tab pos="7876916" algn="l"/>
              </a:tabLst>
            </a:pPr>
            <a:r>
              <a:rPr lang="es-CR" sz="2700" dirty="0" smtClean="0"/>
              <a:t>trabajo en equipo. La historia se desarrolla en</a:t>
            </a:r>
          </a:p>
          <a:p>
            <a:pPr marL="390246" indent="-292325" algn="just" eaLnBrk="1" hangingPunct="1">
              <a:buSzPct val="45000"/>
              <a:tabLst>
                <a:tab pos="655210" algn="l"/>
                <a:tab pos="1311860" algn="l"/>
                <a:tab pos="1968510" algn="l"/>
                <a:tab pos="2625159" algn="l"/>
                <a:tab pos="3281809" algn="l"/>
                <a:tab pos="3938459" algn="l"/>
                <a:tab pos="4595108" algn="l"/>
                <a:tab pos="5251758" algn="l"/>
                <a:tab pos="5908408" algn="l"/>
                <a:tab pos="6565057" algn="l"/>
                <a:tab pos="7220267" algn="l"/>
                <a:tab pos="7876916" algn="l"/>
              </a:tabLst>
            </a:pPr>
            <a:r>
              <a:rPr lang="es-CR" sz="2700" dirty="0" smtClean="0"/>
              <a:t>una pescadería (Pike Place) y en las originales</a:t>
            </a:r>
          </a:p>
          <a:p>
            <a:pPr marL="390246" indent="-292325" algn="just" eaLnBrk="1" hangingPunct="1">
              <a:buSzPct val="45000"/>
              <a:tabLst>
                <a:tab pos="655210" algn="l"/>
                <a:tab pos="1311860" algn="l"/>
                <a:tab pos="1968510" algn="l"/>
                <a:tab pos="2625159" algn="l"/>
                <a:tab pos="3281809" algn="l"/>
                <a:tab pos="3938459" algn="l"/>
                <a:tab pos="4595108" algn="l"/>
                <a:tab pos="5251758" algn="l"/>
                <a:tab pos="5908408" algn="l"/>
                <a:tab pos="6565057" algn="l"/>
                <a:tab pos="7220267" algn="l"/>
                <a:tab pos="7876916" algn="l"/>
              </a:tabLst>
            </a:pPr>
            <a:r>
              <a:rPr lang="es-CR" sz="2700" dirty="0" smtClean="0"/>
              <a:t>claves de motivar a sus empleados compañeros- y</a:t>
            </a:r>
          </a:p>
          <a:p>
            <a:pPr marL="390246" indent="-292325" algn="just" eaLnBrk="1" hangingPunct="1">
              <a:buSzPct val="45000"/>
              <a:tabLst>
                <a:tab pos="655210" algn="l"/>
                <a:tab pos="1311860" algn="l"/>
                <a:tab pos="1968510" algn="l"/>
                <a:tab pos="2625159" algn="l"/>
                <a:tab pos="3281809" algn="l"/>
                <a:tab pos="3938459" algn="l"/>
                <a:tab pos="4595108" algn="l"/>
                <a:tab pos="5251758" algn="l"/>
                <a:tab pos="5908408" algn="l"/>
                <a:tab pos="6565057" algn="l"/>
                <a:tab pos="7220267" algn="l"/>
                <a:tab pos="7876916" algn="l"/>
              </a:tabLst>
            </a:pPr>
            <a:r>
              <a:rPr lang="es-CR" sz="2700" dirty="0" smtClean="0"/>
              <a:t>clientes.</a:t>
            </a:r>
          </a:p>
          <a:p>
            <a:pPr marL="390246" indent="-292325" eaLnBrk="1" hangingPunct="1">
              <a:buSzPct val="45000"/>
              <a:tabLst>
                <a:tab pos="655210" algn="l"/>
                <a:tab pos="1311860" algn="l"/>
                <a:tab pos="1968510" algn="l"/>
                <a:tab pos="2625159" algn="l"/>
                <a:tab pos="3281809" algn="l"/>
                <a:tab pos="3938459" algn="l"/>
                <a:tab pos="4595108" algn="l"/>
                <a:tab pos="5251758" algn="l"/>
                <a:tab pos="5908408" algn="l"/>
                <a:tab pos="6565057" algn="l"/>
                <a:tab pos="7220267" algn="l"/>
                <a:tab pos="7876916" algn="l"/>
              </a:tabLst>
            </a:pPr>
            <a:endParaRPr lang="es-CR" dirty="0" smtClean="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329642" cy="6072230"/>
          </a:xfrm>
        </p:spPr>
        <p:txBody>
          <a:bodyPr>
            <a:normAutofit fontScale="92500" lnSpcReduction="20000"/>
          </a:bodyPr>
          <a:lstStyle/>
          <a:p>
            <a:pPr>
              <a:buNone/>
            </a:pPr>
            <a:r>
              <a:rPr lang="es-ES" sz="2800" b="1" dirty="0" smtClean="0"/>
              <a:t>3. </a:t>
            </a:r>
            <a:r>
              <a:rPr lang="es-ES" sz="3000" b="1" dirty="0" smtClean="0"/>
              <a:t>Alegrarles el día, </a:t>
            </a:r>
            <a:r>
              <a:rPr lang="es-ES" sz="2800" dirty="0" smtClean="0"/>
              <a:t>fomentar vibra positiva, alegre</a:t>
            </a:r>
            <a:r>
              <a:rPr lang="es-ES" sz="2800" b="1" dirty="0" smtClean="0"/>
              <a:t>.</a:t>
            </a:r>
          </a:p>
          <a:p>
            <a:pPr>
              <a:buNone/>
            </a:pPr>
            <a:endParaRPr lang="es-ES" sz="2800" b="1" dirty="0" smtClean="0"/>
          </a:p>
          <a:p>
            <a:pPr>
              <a:buNone/>
            </a:pPr>
            <a:r>
              <a:rPr lang="es-ES" sz="2800" b="1" dirty="0" smtClean="0"/>
              <a:t>Ventajas</a:t>
            </a:r>
          </a:p>
          <a:p>
            <a:pPr lvl="0"/>
            <a:r>
              <a:rPr lang="es-ES" sz="2800" dirty="0" smtClean="0"/>
              <a:t>Es bueno para el negocio, </a:t>
            </a:r>
          </a:p>
          <a:p>
            <a:pPr lvl="0"/>
            <a:r>
              <a:rPr lang="es-ES" sz="2800" dirty="0" smtClean="0"/>
              <a:t>Nos da satisfacción personal, </a:t>
            </a:r>
          </a:p>
          <a:p>
            <a:pPr lvl="0"/>
            <a:r>
              <a:rPr lang="es-ES" sz="2800" dirty="0" smtClean="0"/>
              <a:t>Servimos eficazmente, </a:t>
            </a:r>
          </a:p>
          <a:p>
            <a:r>
              <a:rPr lang="es-ES" sz="2800" dirty="0" smtClean="0"/>
              <a:t>Es saludable sentirnos bien </a:t>
            </a:r>
          </a:p>
          <a:p>
            <a:endParaRPr lang="es-ES" sz="2800" dirty="0" smtClean="0"/>
          </a:p>
          <a:p>
            <a:pPr>
              <a:buNone/>
            </a:pPr>
            <a:r>
              <a:rPr lang="es-ES" sz="2800" b="1" dirty="0" smtClean="0"/>
              <a:t>Acciones</a:t>
            </a:r>
          </a:p>
          <a:p>
            <a:pPr lvl="0"/>
            <a:r>
              <a:rPr lang="es-ES" sz="2800" dirty="0" smtClean="0"/>
              <a:t>Ampliar horario de servicio, </a:t>
            </a:r>
          </a:p>
          <a:p>
            <a:pPr lvl="0"/>
            <a:r>
              <a:rPr lang="es-ES" sz="2800" dirty="0" smtClean="0"/>
              <a:t>Estudiar forma de mejorar servicios, </a:t>
            </a:r>
          </a:p>
          <a:p>
            <a:pPr lvl="0"/>
            <a:r>
              <a:rPr lang="es-ES" sz="2800" dirty="0" smtClean="0"/>
              <a:t>Dar premio anual al mejor servidor, </a:t>
            </a:r>
          </a:p>
          <a:p>
            <a:pPr lvl="0"/>
            <a:r>
              <a:rPr lang="es-ES" sz="2800" dirty="0" smtClean="0"/>
              <a:t>Sesiones introspectivas con clientes, </a:t>
            </a:r>
          </a:p>
          <a:p>
            <a:r>
              <a:rPr lang="es-ES" sz="2800" dirty="0" smtClean="0"/>
              <a:t>Participar al cliente del buen ambiente </a:t>
            </a:r>
            <a:endParaRPr lang="es-ES" sz="2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481" y="313953"/>
            <a:ext cx="8228160" cy="1062832"/>
          </a:xfrm>
        </p:spPr>
        <p:txBody>
          <a:bodyPr tIns="31995">
            <a:normAutofit/>
          </a:bodyPr>
          <a:lstStyle/>
          <a:p>
            <a:pPr defTabSz="914305" eaLnBrk="1" fontAlgn="auto" hangingPunct="1">
              <a:spcAft>
                <a:spcPts val="0"/>
              </a:spcAft>
              <a:tabLst>
                <a:tab pos="65651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n-US" dirty="0" err="1">
                <a:effectLst>
                  <a:outerShdw blurRad="38100" dist="38100" dir="2700000" algn="tl">
                    <a:srgbClr val="000000">
                      <a:alpha val="43137"/>
                    </a:srgbClr>
                  </a:outerShdw>
                </a:effectLst>
              </a:rPr>
              <a:t>Alegrar</a:t>
            </a:r>
            <a:r>
              <a:rPr lang="en-US" dirty="0">
                <a:effectLst>
                  <a:outerShdw blurRad="38100" dist="38100" dir="2700000" algn="tl">
                    <a:srgbClr val="000000">
                      <a:alpha val="43137"/>
                    </a:srgbClr>
                  </a:outerShdw>
                </a:effectLst>
              </a:rPr>
              <a:t> el </a:t>
            </a:r>
            <a:r>
              <a:rPr lang="en-US" dirty="0" err="1">
                <a:effectLst>
                  <a:outerShdw blurRad="38100" dist="38100" dir="2700000" algn="tl">
                    <a:srgbClr val="000000">
                      <a:alpha val="43137"/>
                    </a:srgbClr>
                  </a:outerShdw>
                </a:effectLst>
              </a:rPr>
              <a:t>día</a:t>
            </a:r>
            <a:r>
              <a:rPr lang="en-US" dirty="0">
                <a:effectLst>
                  <a:outerShdw blurRad="38100" dist="38100" dir="2700000" algn="tl">
                    <a:srgbClr val="000000">
                      <a:alpha val="43137"/>
                    </a:srgbClr>
                  </a:outerShdw>
                </a:effectLst>
              </a:rPr>
              <a:t> a los </a:t>
            </a:r>
            <a:r>
              <a:rPr lang="en-US" dirty="0" err="1">
                <a:effectLst>
                  <a:outerShdw blurRad="38100" dist="38100" dir="2700000" algn="tl">
                    <a:srgbClr val="000000">
                      <a:alpha val="43137"/>
                    </a:srgbClr>
                  </a:outerShdw>
                </a:effectLst>
              </a:rPr>
              <a:t>demás</a:t>
            </a:r>
            <a:endParaRPr lang="en-US" dirty="0">
              <a:effectLst>
                <a:outerShdw blurRad="38100" dist="38100" dir="2700000" algn="tl">
                  <a:srgbClr val="000000">
                    <a:alpha val="43137"/>
                  </a:srgbClr>
                </a:outerShdw>
              </a:effectLst>
            </a:endParaRPr>
          </a:p>
        </p:txBody>
      </p:sp>
      <p:sp>
        <p:nvSpPr>
          <p:cNvPr id="8194" name="Rectangle 2"/>
          <p:cNvSpPr>
            <a:spLocks noGrp="1" noChangeArrowheads="1"/>
          </p:cNvSpPr>
          <p:nvPr>
            <p:ph type="subTitle" idx="4294967295"/>
          </p:nvPr>
        </p:nvSpPr>
        <p:spPr>
          <a:xfrm>
            <a:off x="493920" y="1562565"/>
            <a:ext cx="7734240" cy="4527835"/>
          </a:xfrm>
          <a:extLst>
            <a:ext uri="{909E8E84-426E-40DD-AFC4-6F175D3DCCD1}"/>
            <a:ext uri="{91240B29-F687-4F45-9708-019B960494DF}"/>
            <a:ext uri="{AF507438-7753-43E0-B8FC-AC1667EBCBE1}"/>
          </a:extLst>
        </p:spPr>
        <p:txBody>
          <a:bodyPr lIns="0" tIns="23996" rIns="0" bIns="0" rtlCol="0" anchor="ctr">
            <a:normAutofit/>
          </a:bodyPr>
          <a:lstStyle/>
          <a:p>
            <a:pPr marL="414726" indent="-414726" defTabSz="914305" eaLnBrk="1" fontAlgn="auto" hangingPunct="1">
              <a:spcBef>
                <a:spcPts val="800"/>
              </a:spcBef>
              <a:buSzPct val="45000"/>
              <a:buBlip>
                <a:blip r:embed="rId3"/>
              </a:buBlip>
              <a:tabLst>
                <a:tab pos="65651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n-US" sz="2700" dirty="0" err="1"/>
              <a:t>Compartir</a:t>
            </a:r>
            <a:r>
              <a:rPr lang="en-US" sz="2700" dirty="0"/>
              <a:t> un </a:t>
            </a:r>
            <a:r>
              <a:rPr lang="en-US" sz="2700" dirty="0" err="1"/>
              <a:t>buen</a:t>
            </a:r>
            <a:r>
              <a:rPr lang="en-US" sz="2700" dirty="0"/>
              <a:t> </a:t>
            </a:r>
            <a:r>
              <a:rPr lang="en-US" sz="2700" dirty="0" err="1"/>
              <a:t>ambiente</a:t>
            </a:r>
            <a:r>
              <a:rPr lang="en-US" sz="2700" dirty="0"/>
              <a:t>.</a:t>
            </a:r>
          </a:p>
          <a:p>
            <a:pPr marL="414726" indent="-414726" defTabSz="914305" eaLnBrk="1" fontAlgn="auto" hangingPunct="1">
              <a:spcBef>
                <a:spcPts val="800"/>
              </a:spcBef>
              <a:buSzPct val="45000"/>
              <a:buBlip>
                <a:blip r:embed="rId3"/>
              </a:buBlip>
              <a:tabLst>
                <a:tab pos="656514" algn="l"/>
                <a:tab pos="1313025" algn="l"/>
                <a:tab pos="1969541" algn="l"/>
                <a:tab pos="2626055" algn="l"/>
                <a:tab pos="3282566" algn="l"/>
                <a:tab pos="3939082" algn="l"/>
                <a:tab pos="4595595" algn="l"/>
                <a:tab pos="5252108" algn="l"/>
                <a:tab pos="5908622" algn="l"/>
                <a:tab pos="6565136" algn="l"/>
                <a:tab pos="7221649" algn="l"/>
                <a:tab pos="7878163" algn="l"/>
              </a:tabLst>
              <a:defRPr/>
            </a:pPr>
            <a:endParaRPr lang="en-US" sz="2700" dirty="0"/>
          </a:p>
          <a:p>
            <a:pPr marL="414726" indent="-414726" defTabSz="914305" eaLnBrk="1" fontAlgn="auto" hangingPunct="1">
              <a:spcBef>
                <a:spcPts val="800"/>
              </a:spcBef>
              <a:buSzPct val="45000"/>
              <a:buBlip>
                <a:blip r:embed="rId3"/>
              </a:buBlip>
              <a:tabLst>
                <a:tab pos="65651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n-US" sz="2700" dirty="0" err="1"/>
              <a:t>Va</a:t>
            </a:r>
            <a:r>
              <a:rPr lang="en-US" sz="2700" dirty="0"/>
              <a:t> </a:t>
            </a:r>
            <a:r>
              <a:rPr lang="en-US" sz="2700" dirty="0" err="1"/>
              <a:t>más</a:t>
            </a:r>
            <a:r>
              <a:rPr lang="en-US" sz="2700" dirty="0"/>
              <a:t> </a:t>
            </a:r>
            <a:r>
              <a:rPr lang="en-US" sz="2700" dirty="0" err="1"/>
              <a:t>allá</a:t>
            </a:r>
            <a:r>
              <a:rPr lang="en-US" sz="2700" dirty="0"/>
              <a:t> de </a:t>
            </a:r>
            <a:r>
              <a:rPr lang="en-US" sz="2700" dirty="0" err="1"/>
              <a:t>ser</a:t>
            </a:r>
            <a:r>
              <a:rPr lang="en-US" sz="2700" dirty="0"/>
              <a:t> </a:t>
            </a:r>
            <a:r>
              <a:rPr lang="en-US" sz="2700" dirty="0" err="1"/>
              <a:t>agradable</a:t>
            </a:r>
            <a:r>
              <a:rPr lang="en-US" sz="2700" dirty="0"/>
              <a:t>.</a:t>
            </a:r>
          </a:p>
          <a:p>
            <a:pPr marL="414726" indent="-414726" defTabSz="914305" eaLnBrk="1" fontAlgn="auto" hangingPunct="1">
              <a:spcBef>
                <a:spcPts val="800"/>
              </a:spcBef>
              <a:buSzPct val="45000"/>
              <a:buBlip>
                <a:blip r:embed="rId3"/>
              </a:buBlip>
              <a:tabLst>
                <a:tab pos="656514" algn="l"/>
                <a:tab pos="1313025" algn="l"/>
                <a:tab pos="1969541" algn="l"/>
                <a:tab pos="2626055" algn="l"/>
                <a:tab pos="3282566" algn="l"/>
                <a:tab pos="3939082" algn="l"/>
                <a:tab pos="4595595" algn="l"/>
                <a:tab pos="5252108" algn="l"/>
                <a:tab pos="5908622" algn="l"/>
                <a:tab pos="6565136" algn="l"/>
                <a:tab pos="7221649" algn="l"/>
                <a:tab pos="7878163" algn="l"/>
              </a:tabLst>
              <a:defRPr/>
            </a:pPr>
            <a:endParaRPr lang="en-US" sz="2700" dirty="0"/>
          </a:p>
          <a:p>
            <a:pPr marL="414726" indent="-414726" defTabSz="914305" eaLnBrk="1" fontAlgn="auto" hangingPunct="1">
              <a:spcBef>
                <a:spcPts val="800"/>
              </a:spcBef>
              <a:buSzPct val="45000"/>
              <a:buBlip>
                <a:blip r:embed="rId3"/>
              </a:buBlip>
              <a:tabLst>
                <a:tab pos="656514" algn="l"/>
                <a:tab pos="1313025" algn="l"/>
                <a:tab pos="1969541" algn="l"/>
                <a:tab pos="2626055" algn="l"/>
                <a:tab pos="3282566" algn="l"/>
                <a:tab pos="3939082" algn="l"/>
                <a:tab pos="4595595" algn="l"/>
                <a:tab pos="5252108" algn="l"/>
                <a:tab pos="5908622" algn="l"/>
                <a:tab pos="6565136" algn="l"/>
                <a:tab pos="7221649" algn="l"/>
                <a:tab pos="7878163" algn="l"/>
              </a:tabLst>
              <a:defRPr/>
            </a:pPr>
            <a:r>
              <a:rPr lang="en-US" sz="2700" dirty="0" err="1"/>
              <a:t>Tener</a:t>
            </a:r>
            <a:r>
              <a:rPr lang="en-US" sz="2700" dirty="0"/>
              <a:t> un </a:t>
            </a:r>
            <a:r>
              <a:rPr lang="en-US" sz="2700" dirty="0" err="1"/>
              <a:t>interés</a:t>
            </a:r>
            <a:r>
              <a:rPr lang="en-US" sz="2700" dirty="0"/>
              <a:t> </a:t>
            </a:r>
            <a:r>
              <a:rPr lang="en-US" sz="2700" dirty="0" err="1"/>
              <a:t>genuino</a:t>
            </a:r>
            <a:r>
              <a:rPr lang="en-US" sz="2700" dirty="0"/>
              <a:t> en los </a:t>
            </a:r>
            <a:r>
              <a:rPr lang="en-US" sz="2700" dirty="0" err="1"/>
              <a:t>demás</a:t>
            </a:r>
            <a:endParaRPr lang="en-US" sz="2700" dirty="0"/>
          </a:p>
          <a:p>
            <a:pPr marL="0" indent="0" defTabSz="914305" eaLnBrk="1" fontAlgn="auto" hangingPunct="1">
              <a:spcBef>
                <a:spcPts val="800"/>
              </a:spcBef>
              <a:buSzPct val="45000"/>
              <a:buNone/>
              <a:tabLst>
                <a:tab pos="656514" algn="l"/>
                <a:tab pos="1313025" algn="l"/>
                <a:tab pos="1969541" algn="l"/>
                <a:tab pos="2626055" algn="l"/>
                <a:tab pos="3282566" algn="l"/>
                <a:tab pos="3939082" algn="l"/>
                <a:tab pos="4595595" algn="l"/>
                <a:tab pos="5252108" algn="l"/>
                <a:tab pos="5908622" algn="l"/>
                <a:tab pos="6565136" algn="l"/>
                <a:tab pos="7221649" algn="l"/>
                <a:tab pos="7878163" algn="l"/>
              </a:tabLst>
              <a:defRPr/>
            </a:pPr>
            <a:endParaRPr lang="en-US" sz="2700" dirty="0"/>
          </a:p>
        </p:txBody>
      </p:sp>
      <p:pic>
        <p:nvPicPr>
          <p:cNvPr id="8195" name="Picture 3"/>
          <p:cNvPicPr>
            <a:picLocks noChangeAspect="1" noChangeArrowheads="1"/>
          </p:cNvPicPr>
          <p:nvPr/>
        </p:nvPicPr>
        <p:blipFill>
          <a:blip r:embed="rId4" cstate="print"/>
          <a:srcRect/>
          <a:stretch>
            <a:fillRect/>
          </a:stretch>
        </p:blipFill>
        <p:spPr bwMode="auto">
          <a:xfrm>
            <a:off x="6991201" y="1286055"/>
            <a:ext cx="1285920" cy="979303"/>
          </a:xfrm>
          <a:prstGeom prst="rect">
            <a:avLst/>
          </a:prstGeom>
          <a:noFill/>
          <a:ln w="9525">
            <a:noFill/>
            <a:round/>
            <a:headEnd/>
            <a:tailEnd/>
          </a:ln>
        </p:spPr>
      </p:pic>
    </p:spTree>
  </p:cSld>
  <p:clrMapOvr>
    <a:masterClrMapping/>
  </p:clrMapOvr>
  <p:transition spd="med">
    <p:fade/>
  </p:transition>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0 L 0 0.25 E" pathEditMode="relative" ptsTypes="">
                                      <p:cBhvr>
                                        <p:cTn id="6" dur="5000" fill="hold"/>
                                        <p:tgtEl>
                                          <p:spTgt spid="819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ángulo 2"/>
          <p:cNvSpPr>
            <a:spLocks noGrp="1" noChangeArrowheads="1"/>
          </p:cNvSpPr>
          <p:nvPr>
            <p:ph type="title"/>
          </p:nvPr>
        </p:nvSpPr>
        <p:spPr/>
        <p:txBody>
          <a:bodyPr/>
          <a:lstStyle/>
          <a:p>
            <a:pPr eaLnBrk="1" hangingPunct="1">
              <a:defRPr/>
            </a:pPr>
            <a:r>
              <a:rPr lang="es-ES_tradnl" b="1" i="1" smtClean="0"/>
              <a:t>Alegrar el día</a:t>
            </a:r>
            <a:endParaRPr lang="es-MX" b="1" i="1" smtClean="0"/>
          </a:p>
        </p:txBody>
      </p:sp>
      <p:sp>
        <p:nvSpPr>
          <p:cNvPr id="54275" name="Rectángulo 3"/>
          <p:cNvSpPr>
            <a:spLocks noGrp="1" noChangeArrowheads="1"/>
          </p:cNvSpPr>
          <p:nvPr>
            <p:ph type="body" idx="1"/>
          </p:nvPr>
        </p:nvSpPr>
        <p:spPr/>
        <p:txBody>
          <a:bodyPr/>
          <a:lstStyle/>
          <a:p>
            <a:pPr algn="just" eaLnBrk="1" hangingPunct="1">
              <a:lnSpc>
                <a:spcPct val="90000"/>
              </a:lnSpc>
              <a:defRPr/>
            </a:pPr>
            <a:r>
              <a:rPr lang="es-MX" dirty="0" smtClean="0"/>
              <a:t>Ser amable con los clientes y brindarles</a:t>
            </a:r>
          </a:p>
          <a:p>
            <a:pPr algn="just" eaLnBrk="1" hangingPunct="1">
              <a:lnSpc>
                <a:spcPct val="90000"/>
              </a:lnSpc>
              <a:buFont typeface="Wingdings" pitchFamily="2" charset="2"/>
              <a:buNone/>
              <a:defRPr/>
            </a:pPr>
            <a:r>
              <a:rPr lang="es-MX" dirty="0" smtClean="0"/>
              <a:t>	experiencias memorables, aun cuando sean transacciones rutinarias</a:t>
            </a:r>
          </a:p>
          <a:p>
            <a:pPr eaLnBrk="1" hangingPunct="1">
              <a:lnSpc>
                <a:spcPct val="90000"/>
              </a:lnSpc>
              <a:defRPr/>
            </a:pPr>
            <a:r>
              <a:rPr lang="es-ES_tradnl" dirty="0" smtClean="0"/>
              <a:t>Cuando usted intenta servir a otro, hace del mundo un mejor lugar para todos</a:t>
            </a:r>
          </a:p>
          <a:p>
            <a:pPr eaLnBrk="1" hangingPunct="1">
              <a:lnSpc>
                <a:spcPct val="90000"/>
              </a:lnSpc>
              <a:defRPr/>
            </a:pPr>
            <a:r>
              <a:rPr lang="es-ES_tradnl" dirty="0" smtClean="0"/>
              <a:t>Se trata no sólo de la venta, sino de hacer sentir bien al cliente, inclusive si no se da la venta </a:t>
            </a:r>
          </a:p>
        </p:txBody>
      </p:sp>
      <p:pic>
        <p:nvPicPr>
          <p:cNvPr id="8196" name="Imagen 6" descr="Pez vela"/>
          <p:cNvPicPr>
            <a:picLocks noChangeAspect="1" noChangeArrowheads="1"/>
          </p:cNvPicPr>
          <p:nvPr/>
        </p:nvPicPr>
        <p:blipFill>
          <a:blip r:embed="rId2" cstate="print"/>
          <a:srcRect/>
          <a:stretch>
            <a:fillRect/>
          </a:stretch>
        </p:blipFill>
        <p:spPr bwMode="auto">
          <a:xfrm>
            <a:off x="7885113" y="188913"/>
            <a:ext cx="1084262" cy="133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a:r>
              <a:rPr lang="es-ES" sz="4000" b="1"/>
              <a:t>Alégrele el día a los clientes</a:t>
            </a:r>
            <a:br>
              <a:rPr lang="es-ES" sz="4000" b="1"/>
            </a:br>
            <a:r>
              <a:rPr lang="es-ES" sz="4000" b="1"/>
              <a:t> comprométalos</a:t>
            </a:r>
          </a:p>
        </p:txBody>
      </p:sp>
      <p:sp>
        <p:nvSpPr>
          <p:cNvPr id="89091" name="Rectangle 3"/>
          <p:cNvSpPr>
            <a:spLocks noGrp="1" noChangeArrowheads="1"/>
          </p:cNvSpPr>
          <p:nvPr>
            <p:ph type="body" idx="1"/>
          </p:nvPr>
        </p:nvSpPr>
        <p:spPr/>
        <p:txBody>
          <a:bodyPr/>
          <a:lstStyle/>
          <a:p>
            <a:pPr>
              <a:buFontTx/>
              <a:buNone/>
            </a:pPr>
            <a:r>
              <a:rPr lang="es-ES"/>
              <a:t> Piense en alegrar cada día a los demás… Los demás se lo devolverán generalmente (alegrándoselo a usted). Acuérdese de "Quien reparte dureza la suavidad aleja" ó "Quien siembra vientos recoge tempestades".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http://t1.gstatic.com/images?q=tbn:hEcJZK-LR8lkYM:http://www.raulrico.com/wp-content/uploads/2009/03/ishot-31.jpg">
            <a:hlinkClick r:id="rId2"/>
          </p:cNvPr>
          <p:cNvPicPr>
            <a:picLocks noChangeAspect="1" noChangeArrowheads="1"/>
          </p:cNvPicPr>
          <p:nvPr/>
        </p:nvPicPr>
        <p:blipFill>
          <a:blip r:embed="rId3" cstate="print"/>
          <a:srcRect/>
          <a:stretch>
            <a:fillRect/>
          </a:stretch>
        </p:blipFill>
        <p:spPr bwMode="auto">
          <a:xfrm>
            <a:off x="6556375" y="2781300"/>
            <a:ext cx="2516188" cy="4005263"/>
          </a:xfrm>
          <a:prstGeom prst="rect">
            <a:avLst/>
          </a:prstGeom>
          <a:noFill/>
          <a:ln w="9525">
            <a:noFill/>
            <a:miter lim="800000"/>
            <a:headEnd/>
            <a:tailEnd/>
          </a:ln>
        </p:spPr>
      </p:pic>
      <p:sp>
        <p:nvSpPr>
          <p:cNvPr id="11267" name="1 Título"/>
          <p:cNvSpPr>
            <a:spLocks noGrp="1"/>
          </p:cNvSpPr>
          <p:nvPr>
            <p:ph type="title"/>
          </p:nvPr>
        </p:nvSpPr>
        <p:spPr/>
        <p:txBody>
          <a:bodyPr/>
          <a:lstStyle/>
          <a:p>
            <a:pPr eaLnBrk="1" hangingPunct="1"/>
            <a:r>
              <a:rPr lang="es-CR" smtClean="0"/>
              <a:t>Resultados </a:t>
            </a:r>
            <a:r>
              <a:rPr lang="es-CR" sz="3600" smtClean="0"/>
              <a:t>(1 año después)</a:t>
            </a:r>
            <a:endParaRPr lang="es-CR" smtClean="0"/>
          </a:p>
        </p:txBody>
      </p:sp>
      <p:sp>
        <p:nvSpPr>
          <p:cNvPr id="11268" name="2 Marcador de contenido"/>
          <p:cNvSpPr>
            <a:spLocks noGrp="1"/>
          </p:cNvSpPr>
          <p:nvPr>
            <p:ph idx="1"/>
          </p:nvPr>
        </p:nvSpPr>
        <p:spPr>
          <a:xfrm>
            <a:off x="500063" y="1214438"/>
            <a:ext cx="5727700" cy="5383212"/>
          </a:xfrm>
        </p:spPr>
        <p:txBody>
          <a:bodyPr/>
          <a:lstStyle/>
          <a:p>
            <a:pPr eaLnBrk="1" hangingPunct="1"/>
            <a:r>
              <a:rPr lang="es-CR" sz="2400" smtClean="0"/>
              <a:t>La actitud cambió                       (de negativo a positivo).</a:t>
            </a:r>
          </a:p>
          <a:p>
            <a:pPr eaLnBrk="1" hangingPunct="1"/>
            <a:r>
              <a:rPr lang="es-CR" sz="2400" smtClean="0"/>
              <a:t>Los empleados de la compañía quieren trabajar en el 3er.Piso, la energía positiva se siente.</a:t>
            </a:r>
          </a:p>
          <a:p>
            <a:pPr eaLnBrk="1" hangingPunct="1"/>
            <a:r>
              <a:rPr lang="es-CR" sz="2400" smtClean="0"/>
              <a:t>Las personas han adquirido SIGNIFICADO de la vida.</a:t>
            </a:r>
          </a:p>
          <a:p>
            <a:pPr eaLnBrk="1" hangingPunct="1"/>
            <a:r>
              <a:rPr lang="es-CR" sz="2400" smtClean="0"/>
              <a:t>Realizan actividades con valor añadido.</a:t>
            </a:r>
          </a:p>
          <a:p>
            <a:pPr eaLnBrk="1" hangingPunct="1"/>
            <a:r>
              <a:rPr lang="es-CR" sz="2400" smtClean="0"/>
              <a:t>Mary Jane recibió el “Premio de la Presidenta”  por su práctica empresarial     ( + 1 sorpresa).</a:t>
            </a:r>
            <a:endParaRPr lang="es-CR" sz="2800" smtClean="0"/>
          </a:p>
          <a:p>
            <a:pPr eaLnBrk="1" hangingPunct="1"/>
            <a:endParaRPr lang="es-CR" sz="2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roceso alternativo"/>
          <p:cNvSpPr/>
          <p:nvPr/>
        </p:nvSpPr>
        <p:spPr>
          <a:xfrm>
            <a:off x="357158" y="1428736"/>
            <a:ext cx="8429684" cy="5357850"/>
          </a:xfrm>
          <a:prstGeom prst="flowChartAlternateProcess">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dirty="0">
              <a:solidFill>
                <a:schemeClr val="bg1"/>
              </a:solidFill>
            </a:endParaRPr>
          </a:p>
        </p:txBody>
      </p:sp>
      <p:sp>
        <p:nvSpPr>
          <p:cNvPr id="2" name="1 Título"/>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s-CR" dirty="0" smtClean="0"/>
              <a:t>Placa empresarial </a:t>
            </a:r>
            <a:br>
              <a:rPr lang="es-CR" dirty="0" smtClean="0"/>
            </a:br>
            <a:r>
              <a:rPr lang="es-CR" sz="3100" dirty="0" smtClean="0"/>
              <a:t>(en la entrada principal del edificio)</a:t>
            </a:r>
            <a:endParaRPr lang="es-CR" dirty="0"/>
          </a:p>
        </p:txBody>
      </p:sp>
      <p:sp>
        <p:nvSpPr>
          <p:cNvPr id="3" name="2 Marcador de contenido"/>
          <p:cNvSpPr>
            <a:spLocks noGrp="1"/>
          </p:cNvSpPr>
          <p:nvPr>
            <p:ph idx="1"/>
          </p:nvPr>
        </p:nvSpPr>
        <p:spPr>
          <a:xfrm>
            <a:off x="395288" y="1971675"/>
            <a:ext cx="8229600" cy="4625975"/>
          </a:xfrm>
        </p:spPr>
        <p:txBody>
          <a:bodyPr>
            <a:normAutofit/>
          </a:bodyPr>
          <a:lstStyle/>
          <a:p>
            <a:pPr eaLnBrk="1" hangingPunct="1">
              <a:buFont typeface="Arial" charset="0"/>
              <a:buNone/>
            </a:pPr>
            <a:r>
              <a:rPr lang="es-CR" sz="2500" smtClean="0">
                <a:latin typeface="JasmineUPC" pitchFamily="18" charset="-34"/>
                <a:cs typeface="JasmineUPC" pitchFamily="18" charset="-34"/>
              </a:rPr>
              <a:t>Cuando entre a este recinto para trabajar, por favor </a:t>
            </a:r>
            <a:r>
              <a:rPr lang="es-CR" sz="2500" b="1" i="1" smtClean="0">
                <a:latin typeface="JasmineUPC" pitchFamily="18" charset="-34"/>
                <a:cs typeface="JasmineUPC" pitchFamily="18" charset="-34"/>
              </a:rPr>
              <a:t>elija la actitud</a:t>
            </a:r>
            <a:r>
              <a:rPr lang="es-CR" sz="2500" smtClean="0">
                <a:latin typeface="JasmineUPC" pitchFamily="18" charset="-34"/>
                <a:cs typeface="JasmineUPC" pitchFamily="18" charset="-34"/>
              </a:rPr>
              <a:t> de hacer que hoy sea un gran día. Los compañeros, los clientes, los miembros de equipo y usted mismo lo agradecerán. Encuentre maneras de </a:t>
            </a:r>
            <a:r>
              <a:rPr lang="es-CR" sz="2500" b="1" i="1" smtClean="0">
                <a:latin typeface="JasmineUPC" pitchFamily="18" charset="-34"/>
                <a:cs typeface="JasmineUPC" pitchFamily="18" charset="-34"/>
              </a:rPr>
              <a:t>jugar.</a:t>
            </a:r>
            <a:r>
              <a:rPr lang="es-CR" sz="2500" smtClean="0">
                <a:latin typeface="JasmineUPC" pitchFamily="18" charset="-34"/>
                <a:cs typeface="JasmineUPC" pitchFamily="18" charset="-34"/>
              </a:rPr>
              <a:t> Podemos tomarnos el trabajo muy en serio sin estar serios. Esté atento para poder </a:t>
            </a:r>
            <a:r>
              <a:rPr lang="es-CR" sz="2500" b="1" i="1" smtClean="0">
                <a:latin typeface="JasmineUPC" pitchFamily="18" charset="-34"/>
                <a:cs typeface="JasmineUPC" pitchFamily="18" charset="-34"/>
              </a:rPr>
              <a:t>estar presente </a:t>
            </a:r>
            <a:r>
              <a:rPr lang="es-CR" sz="2500" smtClean="0">
                <a:latin typeface="JasmineUPC" pitchFamily="18" charset="-34"/>
                <a:cs typeface="JasmineUPC" pitchFamily="18" charset="-34"/>
              </a:rPr>
              <a:t>cuando más le necesiten los clientes y los miembros del equipo. Y si siente que le falta energía, pruebe este remedio: busque una persona que necesite ayuda, una palabra de apoyo o sentirse escuchada y </a:t>
            </a:r>
            <a:r>
              <a:rPr lang="es-CR" sz="2500" b="1" i="1" smtClean="0">
                <a:latin typeface="JasmineUPC" pitchFamily="18" charset="-34"/>
                <a:cs typeface="JasmineUPC" pitchFamily="18" charset="-34"/>
              </a:rPr>
              <a:t>alégrele el día</a:t>
            </a:r>
            <a:r>
              <a:rPr lang="es-CR" sz="2500" smtClean="0">
                <a:latin typeface="JasmineUPC" pitchFamily="18" charset="-34"/>
                <a:cs typeface="JasmineUPC" pitchFamily="18" charset="-34"/>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CR" dirty="0" smtClean="0"/>
              <a:t>Pasos a seguir para generar el cambio</a:t>
            </a:r>
            <a:endParaRPr lang="es-CR" dirty="0"/>
          </a:p>
        </p:txBody>
      </p:sp>
      <p:sp>
        <p:nvSpPr>
          <p:cNvPr id="3" name="2 Marcador de contenido"/>
          <p:cNvSpPr>
            <a:spLocks noGrp="1"/>
          </p:cNvSpPr>
          <p:nvPr>
            <p:ph idx="1"/>
          </p:nvPr>
        </p:nvSpPr>
        <p:spPr>
          <a:xfrm>
            <a:off x="457200" y="1600200"/>
            <a:ext cx="4400550" cy="4972050"/>
          </a:xfrm>
        </p:spPr>
        <p:txBody>
          <a:bodyPr rtlCol="0">
            <a:normAutofit fontScale="92500" lnSpcReduction="20000"/>
          </a:bodyPr>
          <a:lstStyle/>
          <a:p>
            <a:pPr eaLnBrk="1" fontAlgn="auto" hangingPunct="1">
              <a:spcAft>
                <a:spcPts val="0"/>
              </a:spcAft>
              <a:buFont typeface="Arial" pitchFamily="34" charset="0"/>
              <a:buChar char="•"/>
              <a:defRPr/>
            </a:pPr>
            <a:r>
              <a:rPr lang="es-CR" dirty="0" smtClean="0"/>
              <a:t>Establezca metas claras.</a:t>
            </a:r>
          </a:p>
          <a:p>
            <a:pPr eaLnBrk="1" fontAlgn="auto" hangingPunct="1">
              <a:spcAft>
                <a:spcPts val="0"/>
              </a:spcAft>
              <a:buFont typeface="Arial" pitchFamily="34" charset="0"/>
              <a:buChar char="•"/>
              <a:defRPr/>
            </a:pPr>
            <a:r>
              <a:rPr lang="es-CR" dirty="0" smtClean="0"/>
              <a:t>Convierta los objetivos profesionales en retos personales.</a:t>
            </a:r>
          </a:p>
          <a:p>
            <a:pPr eaLnBrk="1" fontAlgn="auto" hangingPunct="1">
              <a:spcAft>
                <a:spcPts val="0"/>
              </a:spcAft>
              <a:buFont typeface="Arial" pitchFamily="34" charset="0"/>
              <a:buChar char="•"/>
              <a:defRPr/>
            </a:pPr>
            <a:r>
              <a:rPr lang="es-CR" dirty="0" smtClean="0"/>
              <a:t>Viva el “Aquí y ahora”.</a:t>
            </a:r>
          </a:p>
          <a:p>
            <a:pPr eaLnBrk="1" fontAlgn="auto" hangingPunct="1">
              <a:spcAft>
                <a:spcPts val="0"/>
              </a:spcAft>
              <a:buFont typeface="Arial" pitchFamily="34" charset="0"/>
              <a:buChar char="•"/>
              <a:defRPr/>
            </a:pPr>
            <a:r>
              <a:rPr lang="es-CR" dirty="0" smtClean="0"/>
              <a:t>Elija su mejor actitud y transmita entusiasmo.</a:t>
            </a:r>
          </a:p>
          <a:p>
            <a:pPr eaLnBrk="1" fontAlgn="auto" hangingPunct="1">
              <a:spcAft>
                <a:spcPts val="0"/>
              </a:spcAft>
              <a:buFont typeface="Arial" pitchFamily="34" charset="0"/>
              <a:buChar char="•"/>
              <a:defRPr/>
            </a:pPr>
            <a:r>
              <a:rPr lang="es-CR" dirty="0" smtClean="0"/>
              <a:t>Trabaje divirtiéndose, juegue un poco.</a:t>
            </a:r>
          </a:p>
          <a:p>
            <a:pPr eaLnBrk="1" fontAlgn="auto" hangingPunct="1">
              <a:spcAft>
                <a:spcPts val="0"/>
              </a:spcAft>
              <a:buFont typeface="Arial" pitchFamily="34" charset="0"/>
              <a:buChar char="•"/>
              <a:defRPr/>
            </a:pPr>
            <a:r>
              <a:rPr lang="es-CR" dirty="0" smtClean="0"/>
              <a:t>Alégrele la vida a alguien cada día.</a:t>
            </a:r>
            <a:endParaRPr lang="es-CR" dirty="0"/>
          </a:p>
        </p:txBody>
      </p:sp>
      <p:pic>
        <p:nvPicPr>
          <p:cNvPr id="13316" name="Picture 5" descr="http://t2.gstatic.com/images?q=tbn:BDA-QT4iMio3eM:http://fdjarchivos.iespana.es/actitud1.jpg">
            <a:hlinkClick r:id="rId2"/>
          </p:cNvPr>
          <p:cNvPicPr>
            <a:picLocks noChangeAspect="1" noChangeArrowheads="1"/>
          </p:cNvPicPr>
          <p:nvPr/>
        </p:nvPicPr>
        <p:blipFill>
          <a:blip r:embed="rId3" cstate="print"/>
          <a:srcRect/>
          <a:stretch>
            <a:fillRect/>
          </a:stretch>
        </p:blipFill>
        <p:spPr bwMode="auto">
          <a:xfrm>
            <a:off x="4406900" y="2157413"/>
            <a:ext cx="4343400" cy="327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600201"/>
            <a:ext cx="8229600" cy="4133056"/>
          </a:xfrm>
        </p:spPr>
        <p:txBody>
          <a:bodyPr>
            <a:normAutofit lnSpcReduction="10000"/>
          </a:bodyPr>
          <a:lstStyle/>
          <a:p>
            <a:r>
              <a:rPr lang="es-CR" sz="2600" dirty="0" smtClean="0"/>
              <a:t>Un carrito de churros y chocolate en la mañana.</a:t>
            </a:r>
          </a:p>
          <a:p>
            <a:pPr lvl="0"/>
            <a:r>
              <a:rPr lang="es-CR" sz="2800" dirty="0" smtClean="0"/>
              <a:t>Fotos de cuando eran bebés, para acertar quién es quién. </a:t>
            </a:r>
            <a:endParaRPr lang="en-US" sz="2800" dirty="0" smtClean="0"/>
          </a:p>
          <a:p>
            <a:r>
              <a:rPr lang="es-CR" sz="2600" dirty="0" smtClean="0"/>
              <a:t> </a:t>
            </a:r>
            <a:r>
              <a:rPr lang="es-CR" sz="2800" dirty="0" smtClean="0"/>
              <a:t>Invitar a la oficina a un mago que dé un espectáculo.</a:t>
            </a:r>
          </a:p>
          <a:p>
            <a:r>
              <a:rPr lang="es-CR" sz="2800" dirty="0" smtClean="0"/>
              <a:t>Empezar las reuniones con una ronda de chistes.</a:t>
            </a:r>
          </a:p>
          <a:p>
            <a:r>
              <a:rPr lang="es-CR" sz="2800" dirty="0" smtClean="0"/>
              <a:t>Contratar a un masajista para relajar cuellos y espaldas durante todo un día.</a:t>
            </a:r>
          </a:p>
          <a:p>
            <a:r>
              <a:rPr lang="es-CR" sz="2800" dirty="0" smtClean="0"/>
              <a:t>Regalo original a todos los empleados: un vídeo cómico, un bolígrafo musical.</a:t>
            </a:r>
          </a:p>
          <a:p>
            <a:endParaRPr lang="en-US" sz="2600" dirty="0"/>
          </a:p>
        </p:txBody>
      </p:sp>
      <p:sp>
        <p:nvSpPr>
          <p:cNvPr id="10" name="9 CuadroTexto"/>
          <p:cNvSpPr txBox="1"/>
          <p:nvPr/>
        </p:nvSpPr>
        <p:spPr>
          <a:xfrm>
            <a:off x="755576" y="476672"/>
            <a:ext cx="7200800" cy="646331"/>
          </a:xfrm>
          <a:prstGeom prst="rect">
            <a:avLst/>
          </a:prstGeom>
          <a:noFill/>
        </p:spPr>
        <p:txBody>
          <a:bodyPr wrap="square" rtlCol="0">
            <a:spAutoFit/>
          </a:bodyPr>
          <a:lstStyle/>
          <a:p>
            <a:r>
              <a:rPr lang="en-US" sz="3600" dirty="0" smtClean="0"/>
              <a:t>Ideas </a:t>
            </a:r>
            <a:r>
              <a:rPr lang="en-US" sz="3600" dirty="0" err="1" smtClean="0"/>
              <a:t>para</a:t>
            </a:r>
            <a:r>
              <a:rPr lang="en-US" sz="3600" dirty="0" smtClean="0"/>
              <a:t> </a:t>
            </a:r>
            <a:r>
              <a:rPr lang="en-US" sz="3600" dirty="0" err="1" smtClean="0"/>
              <a:t>divertirse</a:t>
            </a:r>
            <a:r>
              <a:rPr lang="en-US" sz="3600" dirty="0" smtClean="0"/>
              <a:t> en el trabajo</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t>Empresas que implementaron la filosofía </a:t>
            </a:r>
            <a:r>
              <a:rPr lang="es-ES" sz="2800" dirty="0" err="1" smtClean="0"/>
              <a:t>Fish</a:t>
            </a:r>
            <a:r>
              <a:rPr lang="es-ES" sz="2800" dirty="0" smtClean="0"/>
              <a:t>.</a:t>
            </a:r>
            <a:r>
              <a:rPr lang="en-US" sz="2800" dirty="0" smtClean="0"/>
              <a:t/>
            </a:r>
            <a:br>
              <a:rPr lang="en-US" sz="2800" dirty="0" smtClean="0"/>
            </a:br>
            <a:endParaRPr lang="en-US" sz="2800" dirty="0"/>
          </a:p>
        </p:txBody>
      </p:sp>
      <p:sp>
        <p:nvSpPr>
          <p:cNvPr id="3" name="2 Marcador de contenido"/>
          <p:cNvSpPr>
            <a:spLocks noGrp="1"/>
          </p:cNvSpPr>
          <p:nvPr>
            <p:ph idx="1"/>
          </p:nvPr>
        </p:nvSpPr>
        <p:spPr/>
        <p:txBody>
          <a:bodyPr/>
          <a:lstStyle/>
          <a:p>
            <a:r>
              <a:rPr lang="es-ES_tradnl" dirty="0" smtClean="0"/>
              <a:t>El centro de llamadas Sprint Global </a:t>
            </a:r>
            <a:r>
              <a:rPr lang="es-ES_tradnl" dirty="0" err="1" smtClean="0"/>
              <a:t>Connection</a:t>
            </a:r>
            <a:r>
              <a:rPr lang="es-ES_tradnl" dirty="0" smtClean="0"/>
              <a:t> Services, en  Kansas</a:t>
            </a:r>
          </a:p>
          <a:p>
            <a:pPr>
              <a:buNone/>
            </a:pPr>
            <a:endParaRPr lang="es-ES_tradnl" dirty="0" smtClean="0"/>
          </a:p>
          <a:p>
            <a:r>
              <a:rPr lang="es-ES_tradnl" dirty="0" smtClean="0"/>
              <a:t>Missouri </a:t>
            </a:r>
            <a:r>
              <a:rPr lang="es-ES_tradnl" dirty="0" err="1" smtClean="0"/>
              <a:t>Baptist</a:t>
            </a:r>
            <a:r>
              <a:rPr lang="es-ES_tradnl" dirty="0" smtClean="0"/>
              <a:t> </a:t>
            </a:r>
            <a:r>
              <a:rPr lang="es-ES_tradnl" dirty="0" err="1" smtClean="0"/>
              <a:t>Medical</a:t>
            </a:r>
            <a:r>
              <a:rPr lang="es-ES_tradnl" dirty="0" smtClean="0"/>
              <a:t> Center, en St. Louis</a:t>
            </a:r>
          </a:p>
          <a:p>
            <a:endParaRPr lang="es-ES_tradnl" dirty="0" smtClean="0"/>
          </a:p>
          <a:p>
            <a:r>
              <a:rPr lang="es-ES_tradnl" dirty="0" smtClean="0"/>
              <a:t>El Tile </a:t>
            </a:r>
            <a:r>
              <a:rPr lang="es-ES_tradnl" dirty="0" err="1" smtClean="0"/>
              <a:t>Technology</a:t>
            </a:r>
            <a:r>
              <a:rPr lang="es-ES_tradnl" dirty="0" smtClean="0"/>
              <a:t> </a:t>
            </a:r>
            <a:r>
              <a:rPr lang="es-ES_tradnl" dirty="0" err="1" smtClean="0"/>
              <a:t>Roofing</a:t>
            </a:r>
            <a:r>
              <a:rPr lang="es-ES_tradnl" dirty="0" smtClean="0"/>
              <a:t> </a:t>
            </a:r>
            <a:r>
              <a:rPr lang="es-ES_tradnl" dirty="0" err="1" smtClean="0"/>
              <a:t>Company</a:t>
            </a:r>
            <a:r>
              <a:rPr lang="es-ES_tradnl" dirty="0" smtClean="0"/>
              <a:t>, en Seattle</a:t>
            </a:r>
          </a:p>
          <a:p>
            <a:pPr>
              <a:buNone/>
            </a:pPr>
            <a:endParaRPr lang="es-ES_tradnl" dirty="0" smtClean="0"/>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57200" y="1285875"/>
            <a:ext cx="8229600" cy="1143000"/>
          </a:xfrm>
        </p:spPr>
        <p:txBody>
          <a:bodyPr/>
          <a:lstStyle/>
          <a:p>
            <a:pPr eaLnBrk="1" hangingPunct="1"/>
            <a:r>
              <a:rPr lang="es-CR" smtClean="0"/>
              <a:t>Aplicación personal de la FILOSOFÍA FISH</a:t>
            </a:r>
          </a:p>
        </p:txBody>
      </p:sp>
      <p:pic>
        <p:nvPicPr>
          <p:cNvPr id="14339" name="Picture 2" descr="http://t0.gstatic.com/images?q=tbn:YkeYnKBz5kW97M:http://wiki.biensimple.com/download/attachments/62750733/relaciones-7-pasos-para-que-tus-criticas-sean-escuchadas-la.jpg">
            <a:hlinkClick r:id="rId2"/>
          </p:cNvPr>
          <p:cNvPicPr>
            <a:picLocks noChangeAspect="1" noChangeArrowheads="1"/>
          </p:cNvPicPr>
          <p:nvPr/>
        </p:nvPicPr>
        <p:blipFill>
          <a:blip r:embed="rId3" cstate="print"/>
          <a:srcRect/>
          <a:stretch>
            <a:fillRect/>
          </a:stretch>
        </p:blipFill>
        <p:spPr bwMode="auto">
          <a:xfrm>
            <a:off x="2671763" y="3078163"/>
            <a:ext cx="3614737" cy="24939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CR" dirty="0" smtClean="0"/>
              <a:t>Aliados para el CAMBIO</a:t>
            </a:r>
            <a:br>
              <a:rPr lang="es-CR" dirty="0" smtClean="0"/>
            </a:br>
            <a:r>
              <a:rPr lang="es-CR" dirty="0" smtClean="0"/>
              <a:t>de acuerdo con sus </a:t>
            </a:r>
            <a:r>
              <a:rPr lang="es-CR" b="1" dirty="0" smtClean="0"/>
              <a:t>actitudes</a:t>
            </a:r>
            <a:endParaRPr lang="es-CR" b="1" dirty="0"/>
          </a:p>
        </p:txBody>
      </p:sp>
      <p:pic>
        <p:nvPicPr>
          <p:cNvPr id="3075" name="Picture 2"/>
          <p:cNvPicPr>
            <a:picLocks noGrp="1" noChangeAspect="1" noChangeArrowheads="1"/>
          </p:cNvPicPr>
          <p:nvPr>
            <p:ph idx="1"/>
          </p:nvPr>
        </p:nvPicPr>
        <p:blipFill>
          <a:blip r:embed="rId2" cstate="print"/>
          <a:srcRect/>
          <a:stretch>
            <a:fillRect/>
          </a:stretch>
        </p:blipFill>
        <p:spPr>
          <a:xfrm>
            <a:off x="714375" y="2786063"/>
            <a:ext cx="2147888" cy="3197225"/>
          </a:xfrm>
          <a:noFill/>
        </p:spPr>
      </p:pic>
      <p:sp>
        <p:nvSpPr>
          <p:cNvPr id="3076" name="4 Rectángulo"/>
          <p:cNvSpPr>
            <a:spLocks noChangeArrowheads="1"/>
          </p:cNvSpPr>
          <p:nvPr/>
        </p:nvSpPr>
        <p:spPr bwMode="auto">
          <a:xfrm>
            <a:off x="684213" y="1916113"/>
            <a:ext cx="2519362" cy="457200"/>
          </a:xfrm>
          <a:prstGeom prst="rect">
            <a:avLst/>
          </a:prstGeom>
          <a:noFill/>
          <a:ln w="9525">
            <a:noFill/>
            <a:miter lim="800000"/>
            <a:headEnd/>
            <a:tailEnd/>
          </a:ln>
        </p:spPr>
        <p:txBody>
          <a:bodyPr>
            <a:spAutoFit/>
          </a:bodyPr>
          <a:lstStyle/>
          <a:p>
            <a:r>
              <a:rPr lang="es-CR" sz="2400" b="1">
                <a:latin typeface="Calibri" pitchFamily="34" charset="0"/>
              </a:rPr>
              <a:t>1. Motiveitors</a:t>
            </a:r>
            <a:endParaRPr lang="es-CR" sz="2400">
              <a:latin typeface="Calibri" pitchFamily="34" charset="0"/>
            </a:endParaRPr>
          </a:p>
        </p:txBody>
      </p:sp>
      <p:sp>
        <p:nvSpPr>
          <p:cNvPr id="3077" name="5 Rectángulo"/>
          <p:cNvSpPr>
            <a:spLocks noChangeArrowheads="1"/>
          </p:cNvSpPr>
          <p:nvPr/>
        </p:nvSpPr>
        <p:spPr bwMode="auto">
          <a:xfrm>
            <a:off x="3702050" y="2143125"/>
            <a:ext cx="1941513" cy="461963"/>
          </a:xfrm>
          <a:prstGeom prst="rect">
            <a:avLst/>
          </a:prstGeom>
          <a:noFill/>
          <a:ln w="9525">
            <a:noFill/>
            <a:miter lim="800000"/>
            <a:headEnd/>
            <a:tailEnd/>
          </a:ln>
        </p:spPr>
        <p:txBody>
          <a:bodyPr wrap="none">
            <a:spAutoFit/>
          </a:bodyPr>
          <a:lstStyle/>
          <a:p>
            <a:r>
              <a:rPr lang="es-CR" sz="2400" b="1">
                <a:latin typeface="Calibri" pitchFamily="34" charset="0"/>
              </a:rPr>
              <a:t>2. Vegeteitors</a:t>
            </a:r>
            <a:endParaRPr lang="es-CR" sz="2400">
              <a:latin typeface="Calibri" pitchFamily="34" charset="0"/>
            </a:endParaRPr>
          </a:p>
        </p:txBody>
      </p:sp>
      <p:pic>
        <p:nvPicPr>
          <p:cNvPr id="3078" name="Picture 3"/>
          <p:cNvPicPr>
            <a:picLocks noChangeAspect="1" noChangeArrowheads="1"/>
          </p:cNvPicPr>
          <p:nvPr/>
        </p:nvPicPr>
        <p:blipFill>
          <a:blip r:embed="rId3" cstate="print"/>
          <a:srcRect/>
          <a:stretch>
            <a:fillRect/>
          </a:stretch>
        </p:blipFill>
        <p:spPr bwMode="auto">
          <a:xfrm>
            <a:off x="3429000" y="2625725"/>
            <a:ext cx="2552700" cy="3517900"/>
          </a:xfrm>
          <a:prstGeom prst="rect">
            <a:avLst/>
          </a:prstGeom>
          <a:noFill/>
          <a:ln w="9525">
            <a:noFill/>
            <a:miter lim="800000"/>
            <a:headEnd/>
            <a:tailEnd/>
          </a:ln>
        </p:spPr>
      </p:pic>
      <p:sp>
        <p:nvSpPr>
          <p:cNvPr id="3079" name="7 Rectángulo"/>
          <p:cNvSpPr>
            <a:spLocks noChangeArrowheads="1"/>
          </p:cNvSpPr>
          <p:nvPr/>
        </p:nvSpPr>
        <p:spPr bwMode="auto">
          <a:xfrm>
            <a:off x="6572250" y="2143125"/>
            <a:ext cx="2224088" cy="461963"/>
          </a:xfrm>
          <a:prstGeom prst="rect">
            <a:avLst/>
          </a:prstGeom>
          <a:noFill/>
          <a:ln w="9525">
            <a:noFill/>
            <a:miter lim="800000"/>
            <a:headEnd/>
            <a:tailEnd/>
          </a:ln>
        </p:spPr>
        <p:txBody>
          <a:bodyPr wrap="none">
            <a:spAutoFit/>
          </a:bodyPr>
          <a:lstStyle/>
          <a:p>
            <a:r>
              <a:rPr lang="es-CR" sz="2400" b="1">
                <a:latin typeface="Calibri" pitchFamily="34" charset="0"/>
              </a:rPr>
              <a:t>3. Amargueitors</a:t>
            </a:r>
            <a:endParaRPr lang="es-CR" sz="2400">
              <a:latin typeface="Calibri" pitchFamily="34" charset="0"/>
            </a:endParaRPr>
          </a:p>
        </p:txBody>
      </p:sp>
      <p:pic>
        <p:nvPicPr>
          <p:cNvPr id="3080" name="Picture 4"/>
          <p:cNvPicPr>
            <a:picLocks noChangeAspect="1" noChangeArrowheads="1"/>
          </p:cNvPicPr>
          <p:nvPr/>
        </p:nvPicPr>
        <p:blipFill>
          <a:blip r:embed="rId4" cstate="print"/>
          <a:srcRect/>
          <a:stretch>
            <a:fillRect/>
          </a:stretch>
        </p:blipFill>
        <p:spPr bwMode="auto">
          <a:xfrm>
            <a:off x="6429375" y="2928938"/>
            <a:ext cx="2428875"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par>
                                <p:cTn id="8" presetID="3" presetClass="entr" presetSubtype="1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linds(horizontal)">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linds(horizontal)">
                                      <p:cBhvr>
                                        <p:cTn id="15" dur="500"/>
                                        <p:tgtEl>
                                          <p:spTgt spid="307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blinds(horizontal)">
                                      <p:cBhvr>
                                        <p:cTn id="18" dur="500"/>
                                        <p:tgtEl>
                                          <p:spTgt spid="3077"/>
                                        </p:tgtEl>
                                      </p:cBhvr>
                                    </p:animEffect>
                                  </p:childTnLst>
                                </p:cTn>
                              </p:par>
                              <p:par>
                                <p:cTn id="19" presetID="3"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blinds(horizontal)">
                                      <p:cBhvr>
                                        <p:cTn id="21" dur="500"/>
                                        <p:tgtEl>
                                          <p:spTgt spid="307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79"/>
                                        </p:tgtEl>
                                        <p:attrNameLst>
                                          <p:attrName>style.visibility</p:attrName>
                                        </p:attrNameLst>
                                      </p:cBhvr>
                                      <p:to>
                                        <p:strVal val="visible"/>
                                      </p:to>
                                    </p:set>
                                    <p:animEffect transition="in" filter="blinds(horizontal)">
                                      <p:cBhvr>
                                        <p:cTn id="26" dur="500"/>
                                        <p:tgtEl>
                                          <p:spTgt spid="3079"/>
                                        </p:tgtEl>
                                      </p:cBhvr>
                                    </p:animEffect>
                                  </p:childTnLst>
                                </p:cTn>
                              </p:par>
                              <p:par>
                                <p:cTn id="27" presetID="3" presetClass="entr" presetSubtype="1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blinds(horizontal)">
                                      <p:cBhvr>
                                        <p:cTn id="29"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6" grpId="1"/>
      <p:bldP spid="3077" grpId="0"/>
      <p:bldP spid="30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457200" y="0"/>
            <a:ext cx="8229600" cy="1143000"/>
          </a:xfrm>
        </p:spPr>
        <p:txBody>
          <a:bodyPr/>
          <a:lstStyle/>
          <a:p>
            <a:pPr eaLnBrk="1" hangingPunct="1"/>
            <a:r>
              <a:rPr lang="es-CR" smtClean="0"/>
              <a:t>1era. ETAPA…. CAMBIOS</a:t>
            </a:r>
          </a:p>
        </p:txBody>
      </p:sp>
      <p:graphicFrame>
        <p:nvGraphicFramePr>
          <p:cNvPr id="4" name="3 Diagrama"/>
          <p:cNvGraphicFramePr/>
          <p:nvPr/>
        </p:nvGraphicFramePr>
        <p:xfrm>
          <a:off x="0" y="1071546"/>
          <a:ext cx="9144000" cy="557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457200" y="0"/>
            <a:ext cx="8229600" cy="1143000"/>
          </a:xfrm>
        </p:spPr>
        <p:txBody>
          <a:bodyPr/>
          <a:lstStyle/>
          <a:p>
            <a:pPr eaLnBrk="1" hangingPunct="1"/>
            <a:r>
              <a:rPr lang="es-CR" smtClean="0"/>
              <a:t>2da. ETAPA…. RETOS</a:t>
            </a:r>
          </a:p>
        </p:txBody>
      </p:sp>
      <p:graphicFrame>
        <p:nvGraphicFramePr>
          <p:cNvPr id="4" name="3 Marcador de contenido"/>
          <p:cNvGraphicFramePr>
            <a:graphicFrameLocks noGrp="1"/>
          </p:cNvGraphicFramePr>
          <p:nvPr>
            <p:ph idx="1"/>
          </p:nvPr>
        </p:nvGraphicFramePr>
        <p:xfrm>
          <a:off x="0" y="1214422"/>
          <a:ext cx="91440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8"/>
          <p:cNvSpPr>
            <a:spLocks noGrp="1" noChangeArrowheads="1"/>
          </p:cNvSpPr>
          <p:nvPr>
            <p:ph type="body" idx="1"/>
          </p:nvPr>
        </p:nvSpPr>
        <p:spPr>
          <a:xfrm>
            <a:off x="457200" y="549275"/>
            <a:ext cx="8229600" cy="6119813"/>
          </a:xfrm>
          <a:noFill/>
          <a:ln/>
        </p:spPr>
        <p:txBody>
          <a:bodyPr/>
          <a:lstStyle/>
          <a:p>
            <a:r>
              <a:rPr lang="es-ES"/>
              <a:t>Mary Jane Ramírez ha sido nombrada gerente del “basurero de energía tóxica”, departamento en crisis temido y odiado por todos. Allí todo se atasca o retrasa, los empleados siempre están desanimados y poco interesados. Ramírez debe encontrar nuevas soluciones o fracasar como lo han hecho sus predecesores.</a:t>
            </a:r>
          </a:p>
        </p:txBody>
      </p:sp>
      <p:pic>
        <p:nvPicPr>
          <p:cNvPr id="28681" name="Picture 9" descr="BUSIN047"/>
          <p:cNvPicPr>
            <a:picLocks noChangeAspect="1" noChangeArrowheads="1"/>
          </p:cNvPicPr>
          <p:nvPr/>
        </p:nvPicPr>
        <p:blipFill>
          <a:blip r:embed="rId2" cstate="print"/>
          <a:srcRect/>
          <a:stretch>
            <a:fillRect/>
          </a:stretch>
        </p:blipFill>
        <p:spPr bwMode="auto">
          <a:xfrm>
            <a:off x="5940425" y="4149725"/>
            <a:ext cx="2070100" cy="25638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457200" y="981075"/>
            <a:ext cx="8229600" cy="5114925"/>
          </a:xfrm>
        </p:spPr>
        <p:txBody>
          <a:bodyPr/>
          <a:lstStyle/>
          <a:p>
            <a:r>
              <a:rPr lang="es-ES"/>
              <a:t>Mary Jane descubre una pequeña pescadería, donde el ambiente de trabajo es completamente distinto. Los empleados se divierten, los clientes están encantados y en consecuencia, venden más pescados que nadie. Los pescaderos-consultores le ayudan a Mary Jane a descubrir los cuatro secretos para crear ambientes positivos y productivos: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388" y="260350"/>
            <a:ext cx="8401050" cy="1143000"/>
          </a:xfrm>
        </p:spPr>
        <p:txBody>
          <a:bodyPr rtlCol="0">
            <a:normAutofit fontScale="90000"/>
          </a:bodyPr>
          <a:lstStyle/>
          <a:p>
            <a:pPr eaLnBrk="1" fontAlgn="auto" hangingPunct="1">
              <a:spcAft>
                <a:spcPts val="0"/>
              </a:spcAft>
              <a:defRPr/>
            </a:pPr>
            <a:r>
              <a:rPr lang="es-CR" dirty="0" smtClean="0"/>
              <a:t>3era ETAPA... Mercado Pike Place</a:t>
            </a:r>
            <a:br>
              <a:rPr lang="es-CR" dirty="0" smtClean="0"/>
            </a:br>
            <a:r>
              <a:rPr lang="es-CR" sz="3100" dirty="0" err="1" smtClean="0"/>
              <a:t>Lonnie</a:t>
            </a:r>
            <a:r>
              <a:rPr lang="es-CR" sz="3100" dirty="0" smtClean="0"/>
              <a:t> y sus amigos le enseñan los pilares de su filosofía:</a:t>
            </a:r>
            <a:endParaRPr lang="es-CR" dirty="0"/>
          </a:p>
        </p:txBody>
      </p:sp>
      <p:graphicFrame>
        <p:nvGraphicFramePr>
          <p:cNvPr id="4" name="3 Diagrama"/>
          <p:cNvGraphicFramePr/>
          <p:nvPr/>
        </p:nvGraphicFramePr>
        <p:xfrm>
          <a:off x="523900" y="1500174"/>
          <a:ext cx="804862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1886</Words>
  <Application>Microsoft Office PowerPoint</Application>
  <PresentationFormat>Presentación en pantalla (4:3)</PresentationFormat>
  <Paragraphs>228</Paragraphs>
  <Slides>39</Slides>
  <Notes>7</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Filosofía FISH </vt:lpstr>
      <vt:lpstr>Diapositiva 2</vt:lpstr>
      <vt:lpstr>FISH!</vt:lpstr>
      <vt:lpstr>Aliados para el CAMBIO de acuerdo con sus actitudes</vt:lpstr>
      <vt:lpstr>1era. ETAPA…. CAMBIOS</vt:lpstr>
      <vt:lpstr>2da. ETAPA…. RETOS</vt:lpstr>
      <vt:lpstr>Diapositiva 7</vt:lpstr>
      <vt:lpstr>Diapositiva 8</vt:lpstr>
      <vt:lpstr>3era ETAPA... Mercado Pike Place Lonnie y sus amigos le enseñan los pilares de su filosofía:</vt:lpstr>
      <vt:lpstr>4ta. ETAPA… Hacia el cambio</vt:lpstr>
      <vt:lpstr>5ta. ETAPA… PLAN DE ACCIÓN</vt:lpstr>
      <vt:lpstr>5ta. ETAPA… PLAN DE ACCIÓN (Informes)</vt:lpstr>
      <vt:lpstr>Diapositiva 13</vt:lpstr>
      <vt:lpstr>Escoger tu actitud</vt:lpstr>
      <vt:lpstr>Cuestión de Actitud</vt:lpstr>
      <vt:lpstr>¿Es posible cambiar, organizaciones, empresas, comunidades... donde reina un ambiente negativo, agresivo, depresivo?</vt:lpstr>
      <vt:lpstr>Cuestión de Actitud</vt:lpstr>
      <vt:lpstr>Cuestión de Actitud</vt:lpstr>
      <vt:lpstr>Cuestión de Actitud</vt:lpstr>
      <vt:lpstr>Diapositiva 20</vt:lpstr>
      <vt:lpstr>Jugar...</vt:lpstr>
      <vt:lpstr>Trabaje "jugando". </vt:lpstr>
      <vt:lpstr>Divertirse</vt:lpstr>
      <vt:lpstr>Divertirse</vt:lpstr>
      <vt:lpstr>Diapositiva 25</vt:lpstr>
      <vt:lpstr>Estar presentes</vt:lpstr>
      <vt:lpstr>Estar presente  colaboradores comprometidos </vt:lpstr>
      <vt:lpstr>Concéntrese</vt:lpstr>
      <vt:lpstr>Concéntrese   </vt:lpstr>
      <vt:lpstr>Diapositiva 30</vt:lpstr>
      <vt:lpstr>Alegrar el día a los demás</vt:lpstr>
      <vt:lpstr>Alegrar el día</vt:lpstr>
      <vt:lpstr>Alégrele el día a los clientes  comprométalos</vt:lpstr>
      <vt:lpstr>Resultados (1 año después)</vt:lpstr>
      <vt:lpstr>Placa empresarial  (en la entrada principal del edificio)</vt:lpstr>
      <vt:lpstr>Pasos a seguir para generar el cambio</vt:lpstr>
      <vt:lpstr>Diapositiva 37</vt:lpstr>
      <vt:lpstr>Empresas que implementaron la filosofía Fish. </vt:lpstr>
      <vt:lpstr>Aplicación personal de la FILOSOFÍA FISH</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kathy</dc:creator>
  <cp:lastModifiedBy>Fernando Salas Castro</cp:lastModifiedBy>
  <cp:revision>74</cp:revision>
  <dcterms:created xsi:type="dcterms:W3CDTF">2010-03-16T03:32:58Z</dcterms:created>
  <dcterms:modified xsi:type="dcterms:W3CDTF">2011-12-03T00:37:49Z</dcterms:modified>
</cp:coreProperties>
</file>