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396970-82EB-41A7-99CA-7E53AF327692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8691DC49-28D6-4091-A68C-3705C8AC5824}">
      <dgm:prSet phldrT="[Texto]"/>
      <dgm:spPr/>
      <dgm:t>
        <a:bodyPr/>
        <a:lstStyle/>
        <a:p>
          <a:r>
            <a:rPr lang="es-MX" dirty="0" smtClean="0"/>
            <a:t>Objetivo</a:t>
          </a:r>
          <a:endParaRPr lang="es-MX" dirty="0"/>
        </a:p>
      </dgm:t>
    </dgm:pt>
    <dgm:pt modelId="{0DB54C67-1F46-491C-98C1-79EC43BC67AF}" type="parTrans" cxnId="{F858ABE8-1C92-4987-A7BA-C942E73FB976}">
      <dgm:prSet/>
      <dgm:spPr/>
      <dgm:t>
        <a:bodyPr/>
        <a:lstStyle/>
        <a:p>
          <a:endParaRPr lang="es-MX"/>
        </a:p>
      </dgm:t>
    </dgm:pt>
    <dgm:pt modelId="{1EADEFD9-08A8-4963-B3FA-A4757059B4D0}" type="sibTrans" cxnId="{F858ABE8-1C92-4987-A7BA-C942E73FB976}">
      <dgm:prSet/>
      <dgm:spPr/>
      <dgm:t>
        <a:bodyPr/>
        <a:lstStyle/>
        <a:p>
          <a:endParaRPr lang="es-MX"/>
        </a:p>
      </dgm:t>
    </dgm:pt>
    <dgm:pt modelId="{D40C46E1-066C-45C9-A58B-9ADE568ADAF8}">
      <dgm:prSet phldrT="[Texto]"/>
      <dgm:spPr/>
      <dgm:t>
        <a:bodyPr/>
        <a:lstStyle/>
        <a:p>
          <a:r>
            <a:rPr lang="es-MX" dirty="0" smtClean="0"/>
            <a:t>Entradas</a:t>
          </a:r>
          <a:endParaRPr lang="es-MX" dirty="0"/>
        </a:p>
      </dgm:t>
    </dgm:pt>
    <dgm:pt modelId="{8FA826A9-EBF1-4C03-9CF6-020D9159B0CD}" type="parTrans" cxnId="{D77BA070-7119-410D-B361-35A07E06EE6F}">
      <dgm:prSet/>
      <dgm:spPr/>
      <dgm:t>
        <a:bodyPr/>
        <a:lstStyle/>
        <a:p>
          <a:endParaRPr lang="es-MX"/>
        </a:p>
      </dgm:t>
    </dgm:pt>
    <dgm:pt modelId="{092ABE4A-EFF8-4737-8BCA-AB75A651B883}" type="sibTrans" cxnId="{D77BA070-7119-410D-B361-35A07E06EE6F}">
      <dgm:prSet/>
      <dgm:spPr/>
      <dgm:t>
        <a:bodyPr/>
        <a:lstStyle/>
        <a:p>
          <a:endParaRPr lang="es-MX"/>
        </a:p>
      </dgm:t>
    </dgm:pt>
    <dgm:pt modelId="{C43EA008-1F53-4F43-A6CC-02F074A57BAE}">
      <dgm:prSet phldrT="[Texto]"/>
      <dgm:spPr/>
      <dgm:t>
        <a:bodyPr/>
        <a:lstStyle/>
        <a:p>
          <a:r>
            <a:rPr lang="es-MX" dirty="0" smtClean="0"/>
            <a:t>Recursos</a:t>
          </a:r>
          <a:endParaRPr lang="es-MX" dirty="0"/>
        </a:p>
      </dgm:t>
    </dgm:pt>
    <dgm:pt modelId="{0A7FBFBD-87A7-462B-9E70-ACE923F2E009}" type="parTrans" cxnId="{6CF351E7-0DA3-49B5-86BC-DC3CDB1B9D83}">
      <dgm:prSet/>
      <dgm:spPr/>
      <dgm:t>
        <a:bodyPr/>
        <a:lstStyle/>
        <a:p>
          <a:endParaRPr lang="es-MX"/>
        </a:p>
      </dgm:t>
    </dgm:pt>
    <dgm:pt modelId="{5F545A81-8CD6-40BE-87CF-8B01804E8308}" type="sibTrans" cxnId="{6CF351E7-0DA3-49B5-86BC-DC3CDB1B9D83}">
      <dgm:prSet/>
      <dgm:spPr/>
      <dgm:t>
        <a:bodyPr/>
        <a:lstStyle/>
        <a:p>
          <a:endParaRPr lang="es-MX"/>
        </a:p>
      </dgm:t>
    </dgm:pt>
    <dgm:pt modelId="{2F433932-3B29-430C-B45D-D3DF2E3D8084}">
      <dgm:prSet phldrT="[Texto]"/>
      <dgm:spPr/>
      <dgm:t>
        <a:bodyPr/>
        <a:lstStyle/>
        <a:p>
          <a:r>
            <a:rPr lang="es-MX" dirty="0" smtClean="0"/>
            <a:t>Salidas</a:t>
          </a:r>
          <a:endParaRPr lang="es-MX" dirty="0"/>
        </a:p>
      </dgm:t>
    </dgm:pt>
    <dgm:pt modelId="{79717630-D4AA-46B8-B082-08585CCEB5FE}" type="parTrans" cxnId="{51B122F8-2519-4CCC-A258-60039A79FB8A}">
      <dgm:prSet/>
      <dgm:spPr/>
      <dgm:t>
        <a:bodyPr/>
        <a:lstStyle/>
        <a:p>
          <a:endParaRPr lang="es-MX"/>
        </a:p>
      </dgm:t>
    </dgm:pt>
    <dgm:pt modelId="{30B4ACDD-CC43-48EA-9CA5-F09BD3C6932E}" type="sibTrans" cxnId="{51B122F8-2519-4CCC-A258-60039A79FB8A}">
      <dgm:prSet/>
      <dgm:spPr/>
      <dgm:t>
        <a:bodyPr/>
        <a:lstStyle/>
        <a:p>
          <a:endParaRPr lang="es-MX"/>
        </a:p>
      </dgm:t>
    </dgm:pt>
    <dgm:pt modelId="{B251D5A9-5079-4193-97A5-859C258B9EBD}" type="pres">
      <dgm:prSet presAssocID="{76396970-82EB-41A7-99CA-7E53AF327692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54C67F76-9345-4066-9870-22429EE382DF}" type="pres">
      <dgm:prSet presAssocID="{8691DC49-28D6-4091-A68C-3705C8AC5824}" presName="chaos" presStyleCnt="0"/>
      <dgm:spPr/>
    </dgm:pt>
    <dgm:pt modelId="{30AFBE1D-23C6-4B23-A13F-C222974465E5}" type="pres">
      <dgm:prSet presAssocID="{8691DC49-28D6-4091-A68C-3705C8AC5824}" presName="parTx1" presStyleLbl="revTx" presStyleIdx="0" presStyleCnt="3"/>
      <dgm:spPr/>
      <dgm:t>
        <a:bodyPr/>
        <a:lstStyle/>
        <a:p>
          <a:endParaRPr lang="es-MX"/>
        </a:p>
      </dgm:t>
    </dgm:pt>
    <dgm:pt modelId="{683B5ED2-78A7-4B20-A3FE-1664D94D3803}" type="pres">
      <dgm:prSet presAssocID="{8691DC49-28D6-4091-A68C-3705C8AC5824}" presName="desTx1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4F0840-4ACB-4AB0-8323-968DB34A3CFC}" type="pres">
      <dgm:prSet presAssocID="{8691DC49-28D6-4091-A68C-3705C8AC5824}" presName="c1" presStyleLbl="node1" presStyleIdx="0" presStyleCnt="19"/>
      <dgm:spPr/>
    </dgm:pt>
    <dgm:pt modelId="{95CF4DF0-C401-4D02-ADD0-966D3FCB3654}" type="pres">
      <dgm:prSet presAssocID="{8691DC49-28D6-4091-A68C-3705C8AC5824}" presName="c2" presStyleLbl="node1" presStyleIdx="1" presStyleCnt="19"/>
      <dgm:spPr/>
    </dgm:pt>
    <dgm:pt modelId="{34A03096-C371-45BC-989C-316C59C542C4}" type="pres">
      <dgm:prSet presAssocID="{8691DC49-28D6-4091-A68C-3705C8AC5824}" presName="c3" presStyleLbl="node1" presStyleIdx="2" presStyleCnt="19"/>
      <dgm:spPr/>
    </dgm:pt>
    <dgm:pt modelId="{B8B1C81A-82CC-48B4-8DEA-C5DF680327A3}" type="pres">
      <dgm:prSet presAssocID="{8691DC49-28D6-4091-A68C-3705C8AC5824}" presName="c4" presStyleLbl="node1" presStyleIdx="3" presStyleCnt="19"/>
      <dgm:spPr/>
    </dgm:pt>
    <dgm:pt modelId="{1F9F985B-AC39-4EAD-9268-C829B0433170}" type="pres">
      <dgm:prSet presAssocID="{8691DC49-28D6-4091-A68C-3705C8AC5824}" presName="c5" presStyleLbl="node1" presStyleIdx="4" presStyleCnt="19"/>
      <dgm:spPr/>
    </dgm:pt>
    <dgm:pt modelId="{CE701712-5DAE-4781-B2A1-D142F9FB73C8}" type="pres">
      <dgm:prSet presAssocID="{8691DC49-28D6-4091-A68C-3705C8AC5824}" presName="c6" presStyleLbl="node1" presStyleIdx="5" presStyleCnt="19"/>
      <dgm:spPr/>
    </dgm:pt>
    <dgm:pt modelId="{5D39ECBA-F9AF-4D5C-A957-7B76E6FBFD2F}" type="pres">
      <dgm:prSet presAssocID="{8691DC49-28D6-4091-A68C-3705C8AC5824}" presName="c7" presStyleLbl="node1" presStyleIdx="6" presStyleCnt="19"/>
      <dgm:spPr/>
    </dgm:pt>
    <dgm:pt modelId="{7A4505E1-B606-4430-9908-6CFB57B32580}" type="pres">
      <dgm:prSet presAssocID="{8691DC49-28D6-4091-A68C-3705C8AC5824}" presName="c8" presStyleLbl="node1" presStyleIdx="7" presStyleCnt="19"/>
      <dgm:spPr/>
    </dgm:pt>
    <dgm:pt modelId="{E2EF62A0-4485-41BF-9F0E-79FB14F440E1}" type="pres">
      <dgm:prSet presAssocID="{8691DC49-28D6-4091-A68C-3705C8AC5824}" presName="c9" presStyleLbl="node1" presStyleIdx="8" presStyleCnt="19"/>
      <dgm:spPr/>
    </dgm:pt>
    <dgm:pt modelId="{57EDAF28-DAAF-4C40-B0EE-683E7E09DFE0}" type="pres">
      <dgm:prSet presAssocID="{8691DC49-28D6-4091-A68C-3705C8AC5824}" presName="c10" presStyleLbl="node1" presStyleIdx="9" presStyleCnt="19"/>
      <dgm:spPr/>
    </dgm:pt>
    <dgm:pt modelId="{4645A15C-6FDF-4626-8D36-05CE8CE17A3D}" type="pres">
      <dgm:prSet presAssocID="{8691DC49-28D6-4091-A68C-3705C8AC5824}" presName="c11" presStyleLbl="node1" presStyleIdx="10" presStyleCnt="19"/>
      <dgm:spPr/>
    </dgm:pt>
    <dgm:pt modelId="{88168F1E-1FDD-40FE-86B0-7020CEFE6AAA}" type="pres">
      <dgm:prSet presAssocID="{8691DC49-28D6-4091-A68C-3705C8AC5824}" presName="c12" presStyleLbl="node1" presStyleIdx="11" presStyleCnt="19"/>
      <dgm:spPr/>
    </dgm:pt>
    <dgm:pt modelId="{8AE713C0-8A3D-4E2C-AE16-58C9B00703CC}" type="pres">
      <dgm:prSet presAssocID="{8691DC49-28D6-4091-A68C-3705C8AC5824}" presName="c13" presStyleLbl="node1" presStyleIdx="12" presStyleCnt="19"/>
      <dgm:spPr/>
    </dgm:pt>
    <dgm:pt modelId="{FE529460-A6D9-4433-9007-A3805EA9F257}" type="pres">
      <dgm:prSet presAssocID="{8691DC49-28D6-4091-A68C-3705C8AC5824}" presName="c14" presStyleLbl="node1" presStyleIdx="13" presStyleCnt="19"/>
      <dgm:spPr/>
    </dgm:pt>
    <dgm:pt modelId="{317B93DA-9B40-49A9-A2D0-3870422FBE96}" type="pres">
      <dgm:prSet presAssocID="{8691DC49-28D6-4091-A68C-3705C8AC5824}" presName="c15" presStyleLbl="node1" presStyleIdx="14" presStyleCnt="19"/>
      <dgm:spPr/>
    </dgm:pt>
    <dgm:pt modelId="{AE6F3008-EEDE-4160-8CC6-00B3C4B49B1D}" type="pres">
      <dgm:prSet presAssocID="{8691DC49-28D6-4091-A68C-3705C8AC5824}" presName="c16" presStyleLbl="node1" presStyleIdx="15" presStyleCnt="19"/>
      <dgm:spPr/>
    </dgm:pt>
    <dgm:pt modelId="{470BD2B2-C049-4BAC-997C-4EF625B6EFD4}" type="pres">
      <dgm:prSet presAssocID="{8691DC49-28D6-4091-A68C-3705C8AC5824}" presName="c17" presStyleLbl="node1" presStyleIdx="16" presStyleCnt="19"/>
      <dgm:spPr/>
    </dgm:pt>
    <dgm:pt modelId="{F49A259E-85E0-4FB4-905F-88F716EFEFF3}" type="pres">
      <dgm:prSet presAssocID="{8691DC49-28D6-4091-A68C-3705C8AC5824}" presName="c18" presStyleLbl="node1" presStyleIdx="17" presStyleCnt="19"/>
      <dgm:spPr/>
    </dgm:pt>
    <dgm:pt modelId="{B7F9EFEC-393A-4EA1-AEE7-ED317DAD5315}" type="pres">
      <dgm:prSet presAssocID="{1EADEFD9-08A8-4963-B3FA-A4757059B4D0}" presName="chevronComposite1" presStyleCnt="0"/>
      <dgm:spPr/>
    </dgm:pt>
    <dgm:pt modelId="{1C453A4F-60AD-4333-81A4-B32EBF931833}" type="pres">
      <dgm:prSet presAssocID="{1EADEFD9-08A8-4963-B3FA-A4757059B4D0}" presName="chevron1" presStyleLbl="sibTrans2D1" presStyleIdx="0" presStyleCnt="2"/>
      <dgm:spPr/>
    </dgm:pt>
    <dgm:pt modelId="{FDC4FC8B-E5C5-4A0D-AFC9-E5F904AFE4F3}" type="pres">
      <dgm:prSet presAssocID="{1EADEFD9-08A8-4963-B3FA-A4757059B4D0}" presName="spChevron1" presStyleCnt="0"/>
      <dgm:spPr/>
    </dgm:pt>
    <dgm:pt modelId="{070F44D4-4197-4C50-B184-3EBB7036ACFA}" type="pres">
      <dgm:prSet presAssocID="{1EADEFD9-08A8-4963-B3FA-A4757059B4D0}" presName="overlap" presStyleCnt="0"/>
      <dgm:spPr/>
    </dgm:pt>
    <dgm:pt modelId="{7B4D41EF-BF14-4285-A106-E5E69590DC4D}" type="pres">
      <dgm:prSet presAssocID="{1EADEFD9-08A8-4963-B3FA-A4757059B4D0}" presName="chevronComposite2" presStyleCnt="0"/>
      <dgm:spPr/>
    </dgm:pt>
    <dgm:pt modelId="{486A1FDE-47D6-4EDC-AC4B-7B232EED72EF}" type="pres">
      <dgm:prSet presAssocID="{1EADEFD9-08A8-4963-B3FA-A4757059B4D0}" presName="chevron2" presStyleLbl="sibTrans2D1" presStyleIdx="1" presStyleCnt="2"/>
      <dgm:spPr/>
    </dgm:pt>
    <dgm:pt modelId="{ADE5CD65-8599-4072-BF01-80D95D6CD7CC}" type="pres">
      <dgm:prSet presAssocID="{1EADEFD9-08A8-4963-B3FA-A4757059B4D0}" presName="spChevron2" presStyleCnt="0"/>
      <dgm:spPr/>
    </dgm:pt>
    <dgm:pt modelId="{C404B813-1419-4631-BB1D-6069AB611C9D}" type="pres">
      <dgm:prSet presAssocID="{C43EA008-1F53-4F43-A6CC-02F074A57BAE}" presName="last" presStyleCnt="0"/>
      <dgm:spPr/>
    </dgm:pt>
    <dgm:pt modelId="{E43278C5-370A-41D2-ACA3-D09EABEC70AF}" type="pres">
      <dgm:prSet presAssocID="{C43EA008-1F53-4F43-A6CC-02F074A57BAE}" presName="circleTx" presStyleLbl="node1" presStyleIdx="18" presStyleCnt="19"/>
      <dgm:spPr/>
      <dgm:t>
        <a:bodyPr/>
        <a:lstStyle/>
        <a:p>
          <a:endParaRPr lang="es-MX"/>
        </a:p>
      </dgm:t>
    </dgm:pt>
    <dgm:pt modelId="{D62FA806-AE06-4F5C-81B2-CD88E0307CDA}" type="pres">
      <dgm:prSet presAssocID="{C43EA008-1F53-4F43-A6CC-02F074A57BAE}" presName="desTxN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EF9732-2450-4612-96AC-676AA75F3AC8}" type="pres">
      <dgm:prSet presAssocID="{C43EA008-1F53-4F43-A6CC-02F074A57BAE}" presName="spN" presStyleCnt="0"/>
      <dgm:spPr/>
    </dgm:pt>
  </dgm:ptLst>
  <dgm:cxnLst>
    <dgm:cxn modelId="{F858ABE8-1C92-4987-A7BA-C942E73FB976}" srcId="{76396970-82EB-41A7-99CA-7E53AF327692}" destId="{8691DC49-28D6-4091-A68C-3705C8AC5824}" srcOrd="0" destOrd="0" parTransId="{0DB54C67-1F46-491C-98C1-79EC43BC67AF}" sibTransId="{1EADEFD9-08A8-4963-B3FA-A4757059B4D0}"/>
    <dgm:cxn modelId="{D77BA070-7119-410D-B361-35A07E06EE6F}" srcId="{8691DC49-28D6-4091-A68C-3705C8AC5824}" destId="{D40C46E1-066C-45C9-A58B-9ADE568ADAF8}" srcOrd="0" destOrd="0" parTransId="{8FA826A9-EBF1-4C03-9CF6-020D9159B0CD}" sibTransId="{092ABE4A-EFF8-4737-8BCA-AB75A651B883}"/>
    <dgm:cxn modelId="{F4091279-CC9F-4566-9C5E-F0EB5E1D2226}" type="presOf" srcId="{76396970-82EB-41A7-99CA-7E53AF327692}" destId="{B251D5A9-5079-4193-97A5-859C258B9EBD}" srcOrd="0" destOrd="0" presId="urn:microsoft.com/office/officeart/2009/3/layout/RandomtoResultProcess"/>
    <dgm:cxn modelId="{982AB300-9DED-42FE-9C7C-3DB28A11EE2C}" type="presOf" srcId="{C43EA008-1F53-4F43-A6CC-02F074A57BAE}" destId="{E43278C5-370A-41D2-ACA3-D09EABEC70AF}" srcOrd="0" destOrd="0" presId="urn:microsoft.com/office/officeart/2009/3/layout/RandomtoResultProcess"/>
    <dgm:cxn modelId="{4FC11288-E79D-45F4-AABD-7A7A98A7E67C}" type="presOf" srcId="{2F433932-3B29-430C-B45D-D3DF2E3D8084}" destId="{D62FA806-AE06-4F5C-81B2-CD88E0307CDA}" srcOrd="0" destOrd="0" presId="urn:microsoft.com/office/officeart/2009/3/layout/RandomtoResultProcess"/>
    <dgm:cxn modelId="{51B122F8-2519-4CCC-A258-60039A79FB8A}" srcId="{C43EA008-1F53-4F43-A6CC-02F074A57BAE}" destId="{2F433932-3B29-430C-B45D-D3DF2E3D8084}" srcOrd="0" destOrd="0" parTransId="{79717630-D4AA-46B8-B082-08585CCEB5FE}" sibTransId="{30B4ACDD-CC43-48EA-9CA5-F09BD3C6932E}"/>
    <dgm:cxn modelId="{F4DD3810-BE33-4DF4-ABA3-0F69A8ADCD02}" type="presOf" srcId="{8691DC49-28D6-4091-A68C-3705C8AC5824}" destId="{30AFBE1D-23C6-4B23-A13F-C222974465E5}" srcOrd="0" destOrd="0" presId="urn:microsoft.com/office/officeart/2009/3/layout/RandomtoResultProcess"/>
    <dgm:cxn modelId="{6CF351E7-0DA3-49B5-86BC-DC3CDB1B9D83}" srcId="{76396970-82EB-41A7-99CA-7E53AF327692}" destId="{C43EA008-1F53-4F43-A6CC-02F074A57BAE}" srcOrd="1" destOrd="0" parTransId="{0A7FBFBD-87A7-462B-9E70-ACE923F2E009}" sibTransId="{5F545A81-8CD6-40BE-87CF-8B01804E8308}"/>
    <dgm:cxn modelId="{9EBA2C5F-8037-4A0A-B611-577DBE53A89D}" type="presOf" srcId="{D40C46E1-066C-45C9-A58B-9ADE568ADAF8}" destId="{683B5ED2-78A7-4B20-A3FE-1664D94D3803}" srcOrd="0" destOrd="0" presId="urn:microsoft.com/office/officeart/2009/3/layout/RandomtoResultProcess"/>
    <dgm:cxn modelId="{7A1B2405-236F-492B-A9B3-2CC5174EA5A1}" type="presParOf" srcId="{B251D5A9-5079-4193-97A5-859C258B9EBD}" destId="{54C67F76-9345-4066-9870-22429EE382DF}" srcOrd="0" destOrd="0" presId="urn:microsoft.com/office/officeart/2009/3/layout/RandomtoResultProcess"/>
    <dgm:cxn modelId="{37DFD365-BC1B-4C16-A8DB-06C5E715B6FF}" type="presParOf" srcId="{54C67F76-9345-4066-9870-22429EE382DF}" destId="{30AFBE1D-23C6-4B23-A13F-C222974465E5}" srcOrd="0" destOrd="0" presId="urn:microsoft.com/office/officeart/2009/3/layout/RandomtoResultProcess"/>
    <dgm:cxn modelId="{6F22C28A-29D2-4AA9-8542-E5A05038B761}" type="presParOf" srcId="{54C67F76-9345-4066-9870-22429EE382DF}" destId="{683B5ED2-78A7-4B20-A3FE-1664D94D3803}" srcOrd="1" destOrd="0" presId="urn:microsoft.com/office/officeart/2009/3/layout/RandomtoResultProcess"/>
    <dgm:cxn modelId="{0C30820E-AC5F-4E80-A740-00C7A3C80CDF}" type="presParOf" srcId="{54C67F76-9345-4066-9870-22429EE382DF}" destId="{3F4F0840-4ACB-4AB0-8323-968DB34A3CFC}" srcOrd="2" destOrd="0" presId="urn:microsoft.com/office/officeart/2009/3/layout/RandomtoResultProcess"/>
    <dgm:cxn modelId="{D6A1C214-57B3-4EF3-9361-C9A586D09034}" type="presParOf" srcId="{54C67F76-9345-4066-9870-22429EE382DF}" destId="{95CF4DF0-C401-4D02-ADD0-966D3FCB3654}" srcOrd="3" destOrd="0" presId="urn:microsoft.com/office/officeart/2009/3/layout/RandomtoResultProcess"/>
    <dgm:cxn modelId="{7D732DD3-643D-4132-84C8-9F69CABB7EA3}" type="presParOf" srcId="{54C67F76-9345-4066-9870-22429EE382DF}" destId="{34A03096-C371-45BC-989C-316C59C542C4}" srcOrd="4" destOrd="0" presId="urn:microsoft.com/office/officeart/2009/3/layout/RandomtoResultProcess"/>
    <dgm:cxn modelId="{7A20C763-77CB-4EA7-86BB-50F10F22FF7F}" type="presParOf" srcId="{54C67F76-9345-4066-9870-22429EE382DF}" destId="{B8B1C81A-82CC-48B4-8DEA-C5DF680327A3}" srcOrd="5" destOrd="0" presId="urn:microsoft.com/office/officeart/2009/3/layout/RandomtoResultProcess"/>
    <dgm:cxn modelId="{BF840F38-B1C8-47FF-9A56-08A989BCA5B4}" type="presParOf" srcId="{54C67F76-9345-4066-9870-22429EE382DF}" destId="{1F9F985B-AC39-4EAD-9268-C829B0433170}" srcOrd="6" destOrd="0" presId="urn:microsoft.com/office/officeart/2009/3/layout/RandomtoResultProcess"/>
    <dgm:cxn modelId="{C10F6257-B8C4-4540-AF2B-8BB070E904F2}" type="presParOf" srcId="{54C67F76-9345-4066-9870-22429EE382DF}" destId="{CE701712-5DAE-4781-B2A1-D142F9FB73C8}" srcOrd="7" destOrd="0" presId="urn:microsoft.com/office/officeart/2009/3/layout/RandomtoResultProcess"/>
    <dgm:cxn modelId="{809251F3-0BFE-495F-997C-44C97CD70B41}" type="presParOf" srcId="{54C67F76-9345-4066-9870-22429EE382DF}" destId="{5D39ECBA-F9AF-4D5C-A957-7B76E6FBFD2F}" srcOrd="8" destOrd="0" presId="urn:microsoft.com/office/officeart/2009/3/layout/RandomtoResultProcess"/>
    <dgm:cxn modelId="{520BC0CB-E191-4F29-A880-887FFD173D26}" type="presParOf" srcId="{54C67F76-9345-4066-9870-22429EE382DF}" destId="{7A4505E1-B606-4430-9908-6CFB57B32580}" srcOrd="9" destOrd="0" presId="urn:microsoft.com/office/officeart/2009/3/layout/RandomtoResultProcess"/>
    <dgm:cxn modelId="{2E39404A-2618-49F6-B442-E96ACDBA40FB}" type="presParOf" srcId="{54C67F76-9345-4066-9870-22429EE382DF}" destId="{E2EF62A0-4485-41BF-9F0E-79FB14F440E1}" srcOrd="10" destOrd="0" presId="urn:microsoft.com/office/officeart/2009/3/layout/RandomtoResultProcess"/>
    <dgm:cxn modelId="{F1743F83-98F2-4CD1-8A67-4707F0EA0B48}" type="presParOf" srcId="{54C67F76-9345-4066-9870-22429EE382DF}" destId="{57EDAF28-DAAF-4C40-B0EE-683E7E09DFE0}" srcOrd="11" destOrd="0" presId="urn:microsoft.com/office/officeart/2009/3/layout/RandomtoResultProcess"/>
    <dgm:cxn modelId="{09877DC1-7D0F-4960-9DE0-48814690A540}" type="presParOf" srcId="{54C67F76-9345-4066-9870-22429EE382DF}" destId="{4645A15C-6FDF-4626-8D36-05CE8CE17A3D}" srcOrd="12" destOrd="0" presId="urn:microsoft.com/office/officeart/2009/3/layout/RandomtoResultProcess"/>
    <dgm:cxn modelId="{4344CD36-4141-4543-9C11-774CEF9118F3}" type="presParOf" srcId="{54C67F76-9345-4066-9870-22429EE382DF}" destId="{88168F1E-1FDD-40FE-86B0-7020CEFE6AAA}" srcOrd="13" destOrd="0" presId="urn:microsoft.com/office/officeart/2009/3/layout/RandomtoResultProcess"/>
    <dgm:cxn modelId="{3D7C5C6A-7834-4D45-AD0C-3B716AA96C3C}" type="presParOf" srcId="{54C67F76-9345-4066-9870-22429EE382DF}" destId="{8AE713C0-8A3D-4E2C-AE16-58C9B00703CC}" srcOrd="14" destOrd="0" presId="urn:microsoft.com/office/officeart/2009/3/layout/RandomtoResultProcess"/>
    <dgm:cxn modelId="{D62B1578-85CF-4C9E-A9F3-90AFF99D6289}" type="presParOf" srcId="{54C67F76-9345-4066-9870-22429EE382DF}" destId="{FE529460-A6D9-4433-9007-A3805EA9F257}" srcOrd="15" destOrd="0" presId="urn:microsoft.com/office/officeart/2009/3/layout/RandomtoResultProcess"/>
    <dgm:cxn modelId="{090C2831-583B-4DD0-B8D1-19BABC76B0B9}" type="presParOf" srcId="{54C67F76-9345-4066-9870-22429EE382DF}" destId="{317B93DA-9B40-49A9-A2D0-3870422FBE96}" srcOrd="16" destOrd="0" presId="urn:microsoft.com/office/officeart/2009/3/layout/RandomtoResultProcess"/>
    <dgm:cxn modelId="{17A9C4EF-141D-4951-B3D2-6862E1EDD427}" type="presParOf" srcId="{54C67F76-9345-4066-9870-22429EE382DF}" destId="{AE6F3008-EEDE-4160-8CC6-00B3C4B49B1D}" srcOrd="17" destOrd="0" presId="urn:microsoft.com/office/officeart/2009/3/layout/RandomtoResultProcess"/>
    <dgm:cxn modelId="{A3529F12-CB35-439F-A79A-34F42C35021B}" type="presParOf" srcId="{54C67F76-9345-4066-9870-22429EE382DF}" destId="{470BD2B2-C049-4BAC-997C-4EF625B6EFD4}" srcOrd="18" destOrd="0" presId="urn:microsoft.com/office/officeart/2009/3/layout/RandomtoResultProcess"/>
    <dgm:cxn modelId="{D2854D61-2DD5-4375-8CEC-F0E964E8FEE4}" type="presParOf" srcId="{54C67F76-9345-4066-9870-22429EE382DF}" destId="{F49A259E-85E0-4FB4-905F-88F716EFEFF3}" srcOrd="19" destOrd="0" presId="urn:microsoft.com/office/officeart/2009/3/layout/RandomtoResultProcess"/>
    <dgm:cxn modelId="{19BEFD11-B833-4B1A-8279-17D894C50A6A}" type="presParOf" srcId="{B251D5A9-5079-4193-97A5-859C258B9EBD}" destId="{B7F9EFEC-393A-4EA1-AEE7-ED317DAD5315}" srcOrd="1" destOrd="0" presId="urn:microsoft.com/office/officeart/2009/3/layout/RandomtoResultProcess"/>
    <dgm:cxn modelId="{1BBBC6D0-5F06-4B56-8099-48E2F45F6523}" type="presParOf" srcId="{B7F9EFEC-393A-4EA1-AEE7-ED317DAD5315}" destId="{1C453A4F-60AD-4333-81A4-B32EBF931833}" srcOrd="0" destOrd="0" presId="urn:microsoft.com/office/officeart/2009/3/layout/RandomtoResultProcess"/>
    <dgm:cxn modelId="{404CAA61-D222-46A9-86D3-F45DC9BE86CD}" type="presParOf" srcId="{B7F9EFEC-393A-4EA1-AEE7-ED317DAD5315}" destId="{FDC4FC8B-E5C5-4A0D-AFC9-E5F904AFE4F3}" srcOrd="1" destOrd="0" presId="urn:microsoft.com/office/officeart/2009/3/layout/RandomtoResultProcess"/>
    <dgm:cxn modelId="{874F8CA0-8C01-46B2-99A5-4AFB0FB2FB2D}" type="presParOf" srcId="{B251D5A9-5079-4193-97A5-859C258B9EBD}" destId="{070F44D4-4197-4C50-B184-3EBB7036ACFA}" srcOrd="2" destOrd="0" presId="urn:microsoft.com/office/officeart/2009/3/layout/RandomtoResultProcess"/>
    <dgm:cxn modelId="{DC01BBB6-50E9-4475-AEAD-23117F6510D1}" type="presParOf" srcId="{B251D5A9-5079-4193-97A5-859C258B9EBD}" destId="{7B4D41EF-BF14-4285-A106-E5E69590DC4D}" srcOrd="3" destOrd="0" presId="urn:microsoft.com/office/officeart/2009/3/layout/RandomtoResultProcess"/>
    <dgm:cxn modelId="{93F97BE4-218A-43C3-ACB5-B8228996D9B7}" type="presParOf" srcId="{7B4D41EF-BF14-4285-A106-E5E69590DC4D}" destId="{486A1FDE-47D6-4EDC-AC4B-7B232EED72EF}" srcOrd="0" destOrd="0" presId="urn:microsoft.com/office/officeart/2009/3/layout/RandomtoResultProcess"/>
    <dgm:cxn modelId="{E176945B-85DF-4C1D-85D9-0BEA061D6763}" type="presParOf" srcId="{7B4D41EF-BF14-4285-A106-E5E69590DC4D}" destId="{ADE5CD65-8599-4072-BF01-80D95D6CD7CC}" srcOrd="1" destOrd="0" presId="urn:microsoft.com/office/officeart/2009/3/layout/RandomtoResultProcess"/>
    <dgm:cxn modelId="{339B163B-70B4-45F8-A197-D9E878026C02}" type="presParOf" srcId="{B251D5A9-5079-4193-97A5-859C258B9EBD}" destId="{C404B813-1419-4631-BB1D-6069AB611C9D}" srcOrd="4" destOrd="0" presId="urn:microsoft.com/office/officeart/2009/3/layout/RandomtoResultProcess"/>
    <dgm:cxn modelId="{EE9FAB40-739F-4950-BFA3-8CA57F96F6B7}" type="presParOf" srcId="{C404B813-1419-4631-BB1D-6069AB611C9D}" destId="{E43278C5-370A-41D2-ACA3-D09EABEC70AF}" srcOrd="0" destOrd="0" presId="urn:microsoft.com/office/officeart/2009/3/layout/RandomtoResultProcess"/>
    <dgm:cxn modelId="{D2F5D545-F16A-4F07-94DF-F8B467989560}" type="presParOf" srcId="{C404B813-1419-4631-BB1D-6069AB611C9D}" destId="{D62FA806-AE06-4F5C-81B2-CD88E0307CDA}" srcOrd="1" destOrd="0" presId="urn:microsoft.com/office/officeart/2009/3/layout/RandomtoResultProcess"/>
    <dgm:cxn modelId="{43B063F4-988C-4270-A4FE-71BD0864846A}" type="presParOf" srcId="{C404B813-1419-4631-BB1D-6069AB611C9D}" destId="{C8EF9732-2450-4612-96AC-676AA75F3AC8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A5869C-746E-49BF-B162-89015E113944}" type="doc">
      <dgm:prSet loTypeId="urn:microsoft.com/office/officeart/2008/layout/CircleAccentTimeline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663A6CF1-114C-48CA-B57B-6C692DC9C4C8}">
      <dgm:prSet phldrT="[Texto]"/>
      <dgm:spPr/>
      <dgm:t>
        <a:bodyPr/>
        <a:lstStyle/>
        <a:p>
          <a:r>
            <a:rPr lang="es-MX" dirty="0" smtClean="0"/>
            <a:t>Condición</a:t>
          </a:r>
          <a:endParaRPr lang="es-MX" dirty="0"/>
        </a:p>
      </dgm:t>
    </dgm:pt>
    <dgm:pt modelId="{185EFDA6-A8EF-4D14-816F-CB16E0271CAF}" type="parTrans" cxnId="{D9269F80-44EB-4883-8C3C-A7F6C837A548}">
      <dgm:prSet/>
      <dgm:spPr/>
      <dgm:t>
        <a:bodyPr/>
        <a:lstStyle/>
        <a:p>
          <a:endParaRPr lang="es-MX"/>
        </a:p>
      </dgm:t>
    </dgm:pt>
    <dgm:pt modelId="{6CCD7117-3972-4B26-89F3-4C4755131E9C}" type="sibTrans" cxnId="{D9269F80-44EB-4883-8C3C-A7F6C837A548}">
      <dgm:prSet/>
      <dgm:spPr/>
      <dgm:t>
        <a:bodyPr/>
        <a:lstStyle/>
        <a:p>
          <a:endParaRPr lang="es-MX"/>
        </a:p>
      </dgm:t>
    </dgm:pt>
    <dgm:pt modelId="{136F03BB-16BC-403F-9C34-B3ACA49EBA75}">
      <dgm:prSet phldrT="[Texto]"/>
      <dgm:spPr/>
      <dgm:t>
        <a:bodyPr/>
        <a:lstStyle/>
        <a:p>
          <a:r>
            <a:rPr lang="es-MX" dirty="0" smtClean="0"/>
            <a:t>Aspecto</a:t>
          </a:r>
          <a:endParaRPr lang="es-MX" dirty="0"/>
        </a:p>
      </dgm:t>
    </dgm:pt>
    <dgm:pt modelId="{F5103297-6E1F-4E63-BC4B-44B76733B921}" type="parTrans" cxnId="{6A58F26B-481F-4730-94DA-D5907E25E6E3}">
      <dgm:prSet/>
      <dgm:spPr/>
      <dgm:t>
        <a:bodyPr/>
        <a:lstStyle/>
        <a:p>
          <a:endParaRPr lang="es-MX"/>
        </a:p>
      </dgm:t>
    </dgm:pt>
    <dgm:pt modelId="{017FC7AC-21E7-49C1-A0DD-9798B9CB00C7}" type="sibTrans" cxnId="{6A58F26B-481F-4730-94DA-D5907E25E6E3}">
      <dgm:prSet/>
      <dgm:spPr/>
      <dgm:t>
        <a:bodyPr/>
        <a:lstStyle/>
        <a:p>
          <a:endParaRPr lang="es-MX"/>
        </a:p>
      </dgm:t>
    </dgm:pt>
    <dgm:pt modelId="{D1F00D26-2B3A-401B-A2D3-C495B950B56A}">
      <dgm:prSet phldrT="[Texto]"/>
      <dgm:spPr/>
      <dgm:t>
        <a:bodyPr/>
        <a:lstStyle/>
        <a:p>
          <a:r>
            <a:rPr lang="es-MX" dirty="0" smtClean="0"/>
            <a:t>Entorno</a:t>
          </a:r>
          <a:endParaRPr lang="es-MX" dirty="0"/>
        </a:p>
      </dgm:t>
    </dgm:pt>
    <dgm:pt modelId="{3125569D-6FCE-49A7-A396-862515285D96}" type="parTrans" cxnId="{42D6D981-C297-4D91-8E64-C4E734BF2B97}">
      <dgm:prSet/>
      <dgm:spPr/>
      <dgm:t>
        <a:bodyPr/>
        <a:lstStyle/>
        <a:p>
          <a:endParaRPr lang="es-MX"/>
        </a:p>
      </dgm:t>
    </dgm:pt>
    <dgm:pt modelId="{D6BB0172-682E-4BA3-A73B-486804A3B2D2}" type="sibTrans" cxnId="{42D6D981-C297-4D91-8E64-C4E734BF2B97}">
      <dgm:prSet/>
      <dgm:spPr/>
      <dgm:t>
        <a:bodyPr/>
        <a:lstStyle/>
        <a:p>
          <a:endParaRPr lang="es-MX"/>
        </a:p>
      </dgm:t>
    </dgm:pt>
    <dgm:pt modelId="{2D306281-37C5-480E-9527-038EE789A790}">
      <dgm:prSet phldrT="[Texto]"/>
      <dgm:spPr/>
      <dgm:t>
        <a:bodyPr/>
        <a:lstStyle/>
        <a:p>
          <a:r>
            <a:rPr lang="es-MX" dirty="0" smtClean="0"/>
            <a:t>Comportamiento</a:t>
          </a:r>
          <a:endParaRPr lang="es-MX" dirty="0"/>
        </a:p>
      </dgm:t>
    </dgm:pt>
    <dgm:pt modelId="{E11107C9-807B-46A2-933D-BFC4E6DCA604}" type="parTrans" cxnId="{BD44ACD0-F0AD-4F99-BE44-E92FD274058C}">
      <dgm:prSet/>
      <dgm:spPr/>
      <dgm:t>
        <a:bodyPr/>
        <a:lstStyle/>
        <a:p>
          <a:endParaRPr lang="es-MX"/>
        </a:p>
      </dgm:t>
    </dgm:pt>
    <dgm:pt modelId="{6F460FF6-9DF6-4150-8A17-2C79904DF35A}" type="sibTrans" cxnId="{BD44ACD0-F0AD-4F99-BE44-E92FD274058C}">
      <dgm:prSet/>
      <dgm:spPr/>
      <dgm:t>
        <a:bodyPr/>
        <a:lstStyle/>
        <a:p>
          <a:endParaRPr lang="es-MX"/>
        </a:p>
      </dgm:t>
    </dgm:pt>
    <dgm:pt modelId="{C186DA03-C384-4B6C-9C98-BC3B7D7D3FB4}">
      <dgm:prSet phldrT="[Texto]"/>
      <dgm:spPr/>
      <dgm:t>
        <a:bodyPr/>
        <a:lstStyle/>
        <a:p>
          <a:r>
            <a:rPr lang="es-MX" dirty="0" smtClean="0"/>
            <a:t>Acción</a:t>
          </a:r>
          <a:endParaRPr lang="es-MX" dirty="0"/>
        </a:p>
      </dgm:t>
    </dgm:pt>
    <dgm:pt modelId="{BE285417-B755-4E93-9793-F4673BFA8C00}" type="parTrans" cxnId="{709F5DE7-C8A5-4C19-96BE-A3FFE69F982A}">
      <dgm:prSet/>
      <dgm:spPr/>
      <dgm:t>
        <a:bodyPr/>
        <a:lstStyle/>
        <a:p>
          <a:endParaRPr lang="es-MX"/>
        </a:p>
      </dgm:t>
    </dgm:pt>
    <dgm:pt modelId="{DCCF0E78-8629-440F-A59C-1706576DB475}" type="sibTrans" cxnId="{709F5DE7-C8A5-4C19-96BE-A3FFE69F982A}">
      <dgm:prSet/>
      <dgm:spPr/>
      <dgm:t>
        <a:bodyPr/>
        <a:lstStyle/>
        <a:p>
          <a:endParaRPr lang="es-MX"/>
        </a:p>
      </dgm:t>
    </dgm:pt>
    <dgm:pt modelId="{3CE369DD-06A8-4655-B6DC-0FE80D491F59}">
      <dgm:prSet phldrT="[Texto]"/>
      <dgm:spPr/>
      <dgm:t>
        <a:bodyPr/>
        <a:lstStyle/>
        <a:p>
          <a:r>
            <a:rPr lang="es-MX" dirty="0" smtClean="0"/>
            <a:t>Reacción</a:t>
          </a:r>
          <a:endParaRPr lang="es-MX" dirty="0"/>
        </a:p>
      </dgm:t>
    </dgm:pt>
    <dgm:pt modelId="{044038CE-F722-48C3-A54D-E29FEF4C6BF8}" type="parTrans" cxnId="{33AAE0C9-FF41-4ACE-8BF2-9ADE375DD4CE}">
      <dgm:prSet/>
      <dgm:spPr/>
      <dgm:t>
        <a:bodyPr/>
        <a:lstStyle/>
        <a:p>
          <a:endParaRPr lang="es-MX"/>
        </a:p>
      </dgm:t>
    </dgm:pt>
    <dgm:pt modelId="{7528BF09-B384-4772-BA86-CBD43099F845}" type="sibTrans" cxnId="{33AAE0C9-FF41-4ACE-8BF2-9ADE375DD4CE}">
      <dgm:prSet/>
      <dgm:spPr/>
      <dgm:t>
        <a:bodyPr/>
        <a:lstStyle/>
        <a:p>
          <a:endParaRPr lang="es-MX"/>
        </a:p>
      </dgm:t>
    </dgm:pt>
    <dgm:pt modelId="{6DDA0F46-66BF-4DCD-B110-531D5E47A619}" type="pres">
      <dgm:prSet presAssocID="{6CA5869C-746E-49BF-B162-89015E113944}" presName="Name0" presStyleCnt="0">
        <dgm:presLayoutVars>
          <dgm:dir/>
        </dgm:presLayoutVars>
      </dgm:prSet>
      <dgm:spPr/>
      <dgm:t>
        <a:bodyPr/>
        <a:lstStyle/>
        <a:p>
          <a:endParaRPr lang="es-MX"/>
        </a:p>
      </dgm:t>
    </dgm:pt>
    <dgm:pt modelId="{C74D1D68-AB12-430B-B365-CB73E248C085}" type="pres">
      <dgm:prSet presAssocID="{663A6CF1-114C-48CA-B57B-6C692DC9C4C8}" presName="parComposite" presStyleCnt="0"/>
      <dgm:spPr/>
    </dgm:pt>
    <dgm:pt modelId="{6794AB92-9C88-4D17-9F15-38D8A1AFE17E}" type="pres">
      <dgm:prSet presAssocID="{663A6CF1-114C-48CA-B57B-6C692DC9C4C8}" presName="parBigCircle" presStyleLbl="node0" presStyleIdx="0" presStyleCnt="2"/>
      <dgm:spPr/>
    </dgm:pt>
    <dgm:pt modelId="{1AD7B707-737E-42E8-BA96-D595EA7B734F}" type="pres">
      <dgm:prSet presAssocID="{663A6CF1-114C-48CA-B57B-6C692DC9C4C8}" presName="parTx" presStyleLbl="revTx" presStyleIdx="0" presStyleCnt="10"/>
      <dgm:spPr/>
      <dgm:t>
        <a:bodyPr/>
        <a:lstStyle/>
        <a:p>
          <a:endParaRPr lang="es-MX"/>
        </a:p>
      </dgm:t>
    </dgm:pt>
    <dgm:pt modelId="{219F82BF-AE9F-42CD-B67A-D2B25BEDD1C1}" type="pres">
      <dgm:prSet presAssocID="{663A6CF1-114C-48CA-B57B-6C692DC9C4C8}" presName="bSpace" presStyleCnt="0"/>
      <dgm:spPr/>
    </dgm:pt>
    <dgm:pt modelId="{6D00268F-F70E-4407-90F3-D2C63C4E9173}" type="pres">
      <dgm:prSet presAssocID="{663A6CF1-114C-48CA-B57B-6C692DC9C4C8}" presName="parBackupNorm" presStyleCnt="0"/>
      <dgm:spPr/>
    </dgm:pt>
    <dgm:pt modelId="{20F2B0D8-839B-46C7-AA40-9510282185CB}" type="pres">
      <dgm:prSet presAssocID="{6CCD7117-3972-4B26-89F3-4C4755131E9C}" presName="parSpace" presStyleCnt="0"/>
      <dgm:spPr/>
    </dgm:pt>
    <dgm:pt modelId="{88CA0FF8-E0C5-45A3-839F-8CDFF1B473CA}" type="pres">
      <dgm:prSet presAssocID="{136F03BB-16BC-403F-9C34-B3ACA49EBA75}" presName="desBackupLeftNorm" presStyleCnt="0"/>
      <dgm:spPr/>
    </dgm:pt>
    <dgm:pt modelId="{A61DB05A-0F0D-45DF-B915-137A64403A81}" type="pres">
      <dgm:prSet presAssocID="{136F03BB-16BC-403F-9C34-B3ACA49EBA75}" presName="desComposite" presStyleCnt="0"/>
      <dgm:spPr/>
    </dgm:pt>
    <dgm:pt modelId="{B3575838-ADD1-43B8-8922-96364A2E56FC}" type="pres">
      <dgm:prSet presAssocID="{136F03BB-16BC-403F-9C34-B3ACA49EBA75}" presName="desCircle" presStyleLbl="node1" presStyleIdx="0" presStyleCnt="4"/>
      <dgm:spPr/>
    </dgm:pt>
    <dgm:pt modelId="{41C43BC7-10B6-4270-B498-6510E84A11F8}" type="pres">
      <dgm:prSet presAssocID="{136F03BB-16BC-403F-9C34-B3ACA49EBA75}" presName="chTx" presStyleLbl="revTx" presStyleIdx="1" presStyleCnt="10"/>
      <dgm:spPr/>
      <dgm:t>
        <a:bodyPr/>
        <a:lstStyle/>
        <a:p>
          <a:endParaRPr lang="es-MX"/>
        </a:p>
      </dgm:t>
    </dgm:pt>
    <dgm:pt modelId="{DE5BA128-CCC5-4512-B9A9-154DD2D0B118}" type="pres">
      <dgm:prSet presAssocID="{136F03BB-16BC-403F-9C34-B3ACA49EBA75}" presName="desTx" presStyleLbl="revTx" presStyleIdx="2" presStyleCnt="10">
        <dgm:presLayoutVars>
          <dgm:bulletEnabled val="1"/>
        </dgm:presLayoutVars>
      </dgm:prSet>
      <dgm:spPr/>
    </dgm:pt>
    <dgm:pt modelId="{83BEA81E-A9A3-4D5B-A767-DC33FB7D70C4}" type="pres">
      <dgm:prSet presAssocID="{136F03BB-16BC-403F-9C34-B3ACA49EBA75}" presName="desBackupRightNorm" presStyleCnt="0"/>
      <dgm:spPr/>
    </dgm:pt>
    <dgm:pt modelId="{C860332A-D521-442C-9979-5D82BAB347AE}" type="pres">
      <dgm:prSet presAssocID="{017FC7AC-21E7-49C1-A0DD-9798B9CB00C7}" presName="desSpace" presStyleCnt="0"/>
      <dgm:spPr/>
    </dgm:pt>
    <dgm:pt modelId="{A20E691F-7AB0-4C8B-ABD4-9A370F8C7492}" type="pres">
      <dgm:prSet presAssocID="{D1F00D26-2B3A-401B-A2D3-C495B950B56A}" presName="desBackupLeftNorm" presStyleCnt="0"/>
      <dgm:spPr/>
    </dgm:pt>
    <dgm:pt modelId="{A00E8BB9-AF8C-4DFA-A1F6-D208CE69FC80}" type="pres">
      <dgm:prSet presAssocID="{D1F00D26-2B3A-401B-A2D3-C495B950B56A}" presName="desComposite" presStyleCnt="0"/>
      <dgm:spPr/>
    </dgm:pt>
    <dgm:pt modelId="{0DEEC7ED-5997-4208-BFC1-6A2EB8DC37DB}" type="pres">
      <dgm:prSet presAssocID="{D1F00D26-2B3A-401B-A2D3-C495B950B56A}" presName="desCircle" presStyleLbl="node1" presStyleIdx="1" presStyleCnt="4"/>
      <dgm:spPr/>
    </dgm:pt>
    <dgm:pt modelId="{1B9F8E4C-F913-4BDC-81B6-F945321ADFDD}" type="pres">
      <dgm:prSet presAssocID="{D1F00D26-2B3A-401B-A2D3-C495B950B56A}" presName="chTx" presStyleLbl="revTx" presStyleIdx="3" presStyleCnt="10"/>
      <dgm:spPr/>
      <dgm:t>
        <a:bodyPr/>
        <a:lstStyle/>
        <a:p>
          <a:endParaRPr lang="es-MX"/>
        </a:p>
      </dgm:t>
    </dgm:pt>
    <dgm:pt modelId="{98CD5CD0-F7FE-4218-835C-BD57344D7199}" type="pres">
      <dgm:prSet presAssocID="{D1F00D26-2B3A-401B-A2D3-C495B950B56A}" presName="desTx" presStyleLbl="revTx" presStyleIdx="4" presStyleCnt="10">
        <dgm:presLayoutVars>
          <dgm:bulletEnabled val="1"/>
        </dgm:presLayoutVars>
      </dgm:prSet>
      <dgm:spPr/>
    </dgm:pt>
    <dgm:pt modelId="{1F1B10AA-33E3-4BED-9B5D-467105C9E213}" type="pres">
      <dgm:prSet presAssocID="{D1F00D26-2B3A-401B-A2D3-C495B950B56A}" presName="desBackupRightNorm" presStyleCnt="0"/>
      <dgm:spPr/>
    </dgm:pt>
    <dgm:pt modelId="{59B4EF91-7CFB-4174-81CC-3E5B27B6C793}" type="pres">
      <dgm:prSet presAssocID="{D6BB0172-682E-4BA3-A73B-486804A3B2D2}" presName="desSpace" presStyleCnt="0"/>
      <dgm:spPr/>
    </dgm:pt>
    <dgm:pt modelId="{1470AB80-BF44-4E61-9112-6DBECAA33CC4}" type="pres">
      <dgm:prSet presAssocID="{2D306281-37C5-480E-9527-038EE789A790}" presName="parComposite" presStyleCnt="0"/>
      <dgm:spPr/>
    </dgm:pt>
    <dgm:pt modelId="{F925D414-CF07-47D4-9CD1-59C7B458F3F6}" type="pres">
      <dgm:prSet presAssocID="{2D306281-37C5-480E-9527-038EE789A790}" presName="parBigCircle" presStyleLbl="node0" presStyleIdx="1" presStyleCnt="2"/>
      <dgm:spPr/>
    </dgm:pt>
    <dgm:pt modelId="{CD39ACC9-FCC0-4974-B94A-E999AF7D6D7C}" type="pres">
      <dgm:prSet presAssocID="{2D306281-37C5-480E-9527-038EE789A790}" presName="parTx" presStyleLbl="revTx" presStyleIdx="5" presStyleCnt="10"/>
      <dgm:spPr/>
      <dgm:t>
        <a:bodyPr/>
        <a:lstStyle/>
        <a:p>
          <a:endParaRPr lang="es-MX"/>
        </a:p>
      </dgm:t>
    </dgm:pt>
    <dgm:pt modelId="{A7681EDF-30EE-439A-A499-630C46F34864}" type="pres">
      <dgm:prSet presAssocID="{2D306281-37C5-480E-9527-038EE789A790}" presName="bSpace" presStyleCnt="0"/>
      <dgm:spPr/>
    </dgm:pt>
    <dgm:pt modelId="{E1664F8B-B634-4050-A935-57E5F4B1161B}" type="pres">
      <dgm:prSet presAssocID="{2D306281-37C5-480E-9527-038EE789A790}" presName="parBackupNorm" presStyleCnt="0"/>
      <dgm:spPr/>
    </dgm:pt>
    <dgm:pt modelId="{8F543FC1-C20E-425F-BDCD-A0350FE7B562}" type="pres">
      <dgm:prSet presAssocID="{6F460FF6-9DF6-4150-8A17-2C79904DF35A}" presName="parSpace" presStyleCnt="0"/>
      <dgm:spPr/>
    </dgm:pt>
    <dgm:pt modelId="{5610D044-7362-42DB-B8A3-A89F9679DCD1}" type="pres">
      <dgm:prSet presAssocID="{C186DA03-C384-4B6C-9C98-BC3B7D7D3FB4}" presName="desBackupLeftNorm" presStyleCnt="0"/>
      <dgm:spPr/>
    </dgm:pt>
    <dgm:pt modelId="{F455AB1A-7993-4E8B-B2DE-5EC8B71CBF86}" type="pres">
      <dgm:prSet presAssocID="{C186DA03-C384-4B6C-9C98-BC3B7D7D3FB4}" presName="desComposite" presStyleCnt="0"/>
      <dgm:spPr/>
    </dgm:pt>
    <dgm:pt modelId="{4D2D3CB1-F922-4BF4-985E-65375F19C893}" type="pres">
      <dgm:prSet presAssocID="{C186DA03-C384-4B6C-9C98-BC3B7D7D3FB4}" presName="desCircle" presStyleLbl="node1" presStyleIdx="2" presStyleCnt="4"/>
      <dgm:spPr/>
    </dgm:pt>
    <dgm:pt modelId="{F6684F05-EEAA-4BE1-A00A-237E5FC00F73}" type="pres">
      <dgm:prSet presAssocID="{C186DA03-C384-4B6C-9C98-BC3B7D7D3FB4}" presName="chTx" presStyleLbl="revTx" presStyleIdx="6" presStyleCnt="10"/>
      <dgm:spPr/>
      <dgm:t>
        <a:bodyPr/>
        <a:lstStyle/>
        <a:p>
          <a:endParaRPr lang="es-MX"/>
        </a:p>
      </dgm:t>
    </dgm:pt>
    <dgm:pt modelId="{2D867F0A-BD54-4C75-94D9-84415B4BC6DF}" type="pres">
      <dgm:prSet presAssocID="{C186DA03-C384-4B6C-9C98-BC3B7D7D3FB4}" presName="desTx" presStyleLbl="revTx" presStyleIdx="7" presStyleCnt="10">
        <dgm:presLayoutVars>
          <dgm:bulletEnabled val="1"/>
        </dgm:presLayoutVars>
      </dgm:prSet>
      <dgm:spPr/>
    </dgm:pt>
    <dgm:pt modelId="{657CBE99-BC54-46D5-B863-F3A5168C7F3F}" type="pres">
      <dgm:prSet presAssocID="{C186DA03-C384-4B6C-9C98-BC3B7D7D3FB4}" presName="desBackupRightNorm" presStyleCnt="0"/>
      <dgm:spPr/>
    </dgm:pt>
    <dgm:pt modelId="{E7B0866D-3B8F-4B84-A79E-35E384679D16}" type="pres">
      <dgm:prSet presAssocID="{DCCF0E78-8629-440F-A59C-1706576DB475}" presName="desSpace" presStyleCnt="0"/>
      <dgm:spPr/>
    </dgm:pt>
    <dgm:pt modelId="{B837323A-103A-4679-9EAA-7AD2591164A5}" type="pres">
      <dgm:prSet presAssocID="{3CE369DD-06A8-4655-B6DC-0FE80D491F59}" presName="desBackupLeftNorm" presStyleCnt="0"/>
      <dgm:spPr/>
    </dgm:pt>
    <dgm:pt modelId="{94763F22-C1D2-4F3D-B2F9-E5B9A8431FC0}" type="pres">
      <dgm:prSet presAssocID="{3CE369DD-06A8-4655-B6DC-0FE80D491F59}" presName="desComposite" presStyleCnt="0"/>
      <dgm:spPr/>
    </dgm:pt>
    <dgm:pt modelId="{86608945-8416-45F5-BE4B-4BB7E6437DC4}" type="pres">
      <dgm:prSet presAssocID="{3CE369DD-06A8-4655-B6DC-0FE80D491F59}" presName="desCircle" presStyleLbl="node1" presStyleIdx="3" presStyleCnt="4"/>
      <dgm:spPr/>
    </dgm:pt>
    <dgm:pt modelId="{ECD37D7B-929E-4FB8-ACAB-86CD3C2BEE32}" type="pres">
      <dgm:prSet presAssocID="{3CE369DD-06A8-4655-B6DC-0FE80D491F59}" presName="chTx" presStyleLbl="revTx" presStyleIdx="8" presStyleCnt="10"/>
      <dgm:spPr/>
      <dgm:t>
        <a:bodyPr/>
        <a:lstStyle/>
        <a:p>
          <a:endParaRPr lang="es-MX"/>
        </a:p>
      </dgm:t>
    </dgm:pt>
    <dgm:pt modelId="{3DBC04AE-A6C2-41C6-95EF-5CDE6945A07D}" type="pres">
      <dgm:prSet presAssocID="{3CE369DD-06A8-4655-B6DC-0FE80D491F59}" presName="desTx" presStyleLbl="revTx" presStyleIdx="9" presStyleCnt="10">
        <dgm:presLayoutVars>
          <dgm:bulletEnabled val="1"/>
        </dgm:presLayoutVars>
      </dgm:prSet>
      <dgm:spPr/>
    </dgm:pt>
    <dgm:pt modelId="{73AC2AD4-65EE-421C-A036-4D4F0E05C5AD}" type="pres">
      <dgm:prSet presAssocID="{3CE369DD-06A8-4655-B6DC-0FE80D491F59}" presName="desBackupRightNorm" presStyleCnt="0"/>
      <dgm:spPr/>
    </dgm:pt>
    <dgm:pt modelId="{89234928-A0C5-4D36-814F-FD1744738295}" type="pres">
      <dgm:prSet presAssocID="{7528BF09-B384-4772-BA86-CBD43099F845}" presName="desSpace" presStyleCnt="0"/>
      <dgm:spPr/>
    </dgm:pt>
  </dgm:ptLst>
  <dgm:cxnLst>
    <dgm:cxn modelId="{3E118CD1-E5C8-4DC2-A677-5CD896B507D0}" type="presOf" srcId="{C186DA03-C384-4B6C-9C98-BC3B7D7D3FB4}" destId="{F6684F05-EEAA-4BE1-A00A-237E5FC00F73}" srcOrd="0" destOrd="0" presId="urn:microsoft.com/office/officeart/2008/layout/CircleAccentTimeline"/>
    <dgm:cxn modelId="{C6E7629F-D272-486B-A578-5501368A23C4}" type="presOf" srcId="{663A6CF1-114C-48CA-B57B-6C692DC9C4C8}" destId="{1AD7B707-737E-42E8-BA96-D595EA7B734F}" srcOrd="0" destOrd="0" presId="urn:microsoft.com/office/officeart/2008/layout/CircleAccentTimeline"/>
    <dgm:cxn modelId="{86BA95B6-6872-44DF-B764-9D42C37B9E24}" type="presOf" srcId="{2D306281-37C5-480E-9527-038EE789A790}" destId="{CD39ACC9-FCC0-4974-B94A-E999AF7D6D7C}" srcOrd="0" destOrd="0" presId="urn:microsoft.com/office/officeart/2008/layout/CircleAccentTimeline"/>
    <dgm:cxn modelId="{42D6D981-C297-4D91-8E64-C4E734BF2B97}" srcId="{663A6CF1-114C-48CA-B57B-6C692DC9C4C8}" destId="{D1F00D26-2B3A-401B-A2D3-C495B950B56A}" srcOrd="1" destOrd="0" parTransId="{3125569D-6FCE-49A7-A396-862515285D96}" sibTransId="{D6BB0172-682E-4BA3-A73B-486804A3B2D2}"/>
    <dgm:cxn modelId="{7D154D2D-A692-4B93-A739-2EBD189842FC}" type="presOf" srcId="{3CE369DD-06A8-4655-B6DC-0FE80D491F59}" destId="{ECD37D7B-929E-4FB8-ACAB-86CD3C2BEE32}" srcOrd="0" destOrd="0" presId="urn:microsoft.com/office/officeart/2008/layout/CircleAccentTimeline"/>
    <dgm:cxn modelId="{33AAE0C9-FF41-4ACE-8BF2-9ADE375DD4CE}" srcId="{2D306281-37C5-480E-9527-038EE789A790}" destId="{3CE369DD-06A8-4655-B6DC-0FE80D491F59}" srcOrd="1" destOrd="0" parTransId="{044038CE-F722-48C3-A54D-E29FEF4C6BF8}" sibTransId="{7528BF09-B384-4772-BA86-CBD43099F845}"/>
    <dgm:cxn modelId="{BD44ACD0-F0AD-4F99-BE44-E92FD274058C}" srcId="{6CA5869C-746E-49BF-B162-89015E113944}" destId="{2D306281-37C5-480E-9527-038EE789A790}" srcOrd="1" destOrd="0" parTransId="{E11107C9-807B-46A2-933D-BFC4E6DCA604}" sibTransId="{6F460FF6-9DF6-4150-8A17-2C79904DF35A}"/>
    <dgm:cxn modelId="{F87FB0C9-B888-44FF-87C1-5161DA660C37}" type="presOf" srcId="{6CA5869C-746E-49BF-B162-89015E113944}" destId="{6DDA0F46-66BF-4DCD-B110-531D5E47A619}" srcOrd="0" destOrd="0" presId="urn:microsoft.com/office/officeart/2008/layout/CircleAccentTimeline"/>
    <dgm:cxn modelId="{6A58F26B-481F-4730-94DA-D5907E25E6E3}" srcId="{663A6CF1-114C-48CA-B57B-6C692DC9C4C8}" destId="{136F03BB-16BC-403F-9C34-B3ACA49EBA75}" srcOrd="0" destOrd="0" parTransId="{F5103297-6E1F-4E63-BC4B-44B76733B921}" sibTransId="{017FC7AC-21E7-49C1-A0DD-9798B9CB00C7}"/>
    <dgm:cxn modelId="{755AF33E-1EF1-467C-8149-123A4DD29F3B}" type="presOf" srcId="{D1F00D26-2B3A-401B-A2D3-C495B950B56A}" destId="{1B9F8E4C-F913-4BDC-81B6-F945321ADFDD}" srcOrd="0" destOrd="0" presId="urn:microsoft.com/office/officeart/2008/layout/CircleAccentTimeline"/>
    <dgm:cxn modelId="{822E629A-B1BA-4E18-A394-38B6C232FBA7}" type="presOf" srcId="{136F03BB-16BC-403F-9C34-B3ACA49EBA75}" destId="{41C43BC7-10B6-4270-B498-6510E84A11F8}" srcOrd="0" destOrd="0" presId="urn:microsoft.com/office/officeart/2008/layout/CircleAccentTimeline"/>
    <dgm:cxn modelId="{709F5DE7-C8A5-4C19-96BE-A3FFE69F982A}" srcId="{2D306281-37C5-480E-9527-038EE789A790}" destId="{C186DA03-C384-4B6C-9C98-BC3B7D7D3FB4}" srcOrd="0" destOrd="0" parTransId="{BE285417-B755-4E93-9793-F4673BFA8C00}" sibTransId="{DCCF0E78-8629-440F-A59C-1706576DB475}"/>
    <dgm:cxn modelId="{D9269F80-44EB-4883-8C3C-A7F6C837A548}" srcId="{6CA5869C-746E-49BF-B162-89015E113944}" destId="{663A6CF1-114C-48CA-B57B-6C692DC9C4C8}" srcOrd="0" destOrd="0" parTransId="{185EFDA6-A8EF-4D14-816F-CB16E0271CAF}" sibTransId="{6CCD7117-3972-4B26-89F3-4C4755131E9C}"/>
    <dgm:cxn modelId="{EB8EEAEC-E1C5-4DD9-9723-2374FDE1DB2B}" type="presParOf" srcId="{6DDA0F46-66BF-4DCD-B110-531D5E47A619}" destId="{C74D1D68-AB12-430B-B365-CB73E248C085}" srcOrd="0" destOrd="0" presId="urn:microsoft.com/office/officeart/2008/layout/CircleAccentTimeline"/>
    <dgm:cxn modelId="{07ABE926-502C-412B-973B-B117478ABE35}" type="presParOf" srcId="{C74D1D68-AB12-430B-B365-CB73E248C085}" destId="{6794AB92-9C88-4D17-9F15-38D8A1AFE17E}" srcOrd="0" destOrd="0" presId="urn:microsoft.com/office/officeart/2008/layout/CircleAccentTimeline"/>
    <dgm:cxn modelId="{E140FA43-72A0-4EF8-B6CB-5A50B8B38283}" type="presParOf" srcId="{C74D1D68-AB12-430B-B365-CB73E248C085}" destId="{1AD7B707-737E-42E8-BA96-D595EA7B734F}" srcOrd="1" destOrd="0" presId="urn:microsoft.com/office/officeart/2008/layout/CircleAccentTimeline"/>
    <dgm:cxn modelId="{732C425F-ACFA-4B5C-9B61-13F184CF5B75}" type="presParOf" srcId="{C74D1D68-AB12-430B-B365-CB73E248C085}" destId="{219F82BF-AE9F-42CD-B67A-D2B25BEDD1C1}" srcOrd="2" destOrd="0" presId="urn:microsoft.com/office/officeart/2008/layout/CircleAccentTimeline"/>
    <dgm:cxn modelId="{04523953-AFBA-4622-8085-FE45797CF38F}" type="presParOf" srcId="{6DDA0F46-66BF-4DCD-B110-531D5E47A619}" destId="{6D00268F-F70E-4407-90F3-D2C63C4E9173}" srcOrd="1" destOrd="0" presId="urn:microsoft.com/office/officeart/2008/layout/CircleAccentTimeline"/>
    <dgm:cxn modelId="{513D22BF-AAC5-4E15-9547-ACA7C12651CC}" type="presParOf" srcId="{6DDA0F46-66BF-4DCD-B110-531D5E47A619}" destId="{20F2B0D8-839B-46C7-AA40-9510282185CB}" srcOrd="2" destOrd="0" presId="urn:microsoft.com/office/officeart/2008/layout/CircleAccentTimeline"/>
    <dgm:cxn modelId="{2BEC9372-1459-46BD-9F68-156E48C110FB}" type="presParOf" srcId="{6DDA0F46-66BF-4DCD-B110-531D5E47A619}" destId="{88CA0FF8-E0C5-45A3-839F-8CDFF1B473CA}" srcOrd="3" destOrd="0" presId="urn:microsoft.com/office/officeart/2008/layout/CircleAccentTimeline"/>
    <dgm:cxn modelId="{FD359071-7C59-4220-ADDC-CB9902F187F3}" type="presParOf" srcId="{6DDA0F46-66BF-4DCD-B110-531D5E47A619}" destId="{A61DB05A-0F0D-45DF-B915-137A64403A81}" srcOrd="4" destOrd="0" presId="urn:microsoft.com/office/officeart/2008/layout/CircleAccentTimeline"/>
    <dgm:cxn modelId="{C7959C7C-50C6-4561-9327-2355D6B2FEC4}" type="presParOf" srcId="{A61DB05A-0F0D-45DF-B915-137A64403A81}" destId="{B3575838-ADD1-43B8-8922-96364A2E56FC}" srcOrd="0" destOrd="0" presId="urn:microsoft.com/office/officeart/2008/layout/CircleAccentTimeline"/>
    <dgm:cxn modelId="{C0CFE594-82BD-490C-A99A-F354231F12AC}" type="presParOf" srcId="{A61DB05A-0F0D-45DF-B915-137A64403A81}" destId="{41C43BC7-10B6-4270-B498-6510E84A11F8}" srcOrd="1" destOrd="0" presId="urn:microsoft.com/office/officeart/2008/layout/CircleAccentTimeline"/>
    <dgm:cxn modelId="{43F6C3F0-F512-4F6F-A285-0CA7353E64A1}" type="presParOf" srcId="{A61DB05A-0F0D-45DF-B915-137A64403A81}" destId="{DE5BA128-CCC5-4512-B9A9-154DD2D0B118}" srcOrd="2" destOrd="0" presId="urn:microsoft.com/office/officeart/2008/layout/CircleAccentTimeline"/>
    <dgm:cxn modelId="{134E2548-4295-41D0-83A3-AAA1F8DFE020}" type="presParOf" srcId="{6DDA0F46-66BF-4DCD-B110-531D5E47A619}" destId="{83BEA81E-A9A3-4D5B-A767-DC33FB7D70C4}" srcOrd="5" destOrd="0" presId="urn:microsoft.com/office/officeart/2008/layout/CircleAccentTimeline"/>
    <dgm:cxn modelId="{D40B031B-09A7-4CDD-8CB9-6D2B967D753E}" type="presParOf" srcId="{6DDA0F46-66BF-4DCD-B110-531D5E47A619}" destId="{C860332A-D521-442C-9979-5D82BAB347AE}" srcOrd="6" destOrd="0" presId="urn:microsoft.com/office/officeart/2008/layout/CircleAccentTimeline"/>
    <dgm:cxn modelId="{9968F6FF-F734-4033-9E7F-D66A1C5A97CB}" type="presParOf" srcId="{6DDA0F46-66BF-4DCD-B110-531D5E47A619}" destId="{A20E691F-7AB0-4C8B-ABD4-9A370F8C7492}" srcOrd="7" destOrd="0" presId="urn:microsoft.com/office/officeart/2008/layout/CircleAccentTimeline"/>
    <dgm:cxn modelId="{53DF1800-ADEA-47E3-893D-82648A18D60F}" type="presParOf" srcId="{6DDA0F46-66BF-4DCD-B110-531D5E47A619}" destId="{A00E8BB9-AF8C-4DFA-A1F6-D208CE69FC80}" srcOrd="8" destOrd="0" presId="urn:microsoft.com/office/officeart/2008/layout/CircleAccentTimeline"/>
    <dgm:cxn modelId="{FF1049BC-6D30-4F48-A565-A38F9226839F}" type="presParOf" srcId="{A00E8BB9-AF8C-4DFA-A1F6-D208CE69FC80}" destId="{0DEEC7ED-5997-4208-BFC1-6A2EB8DC37DB}" srcOrd="0" destOrd="0" presId="urn:microsoft.com/office/officeart/2008/layout/CircleAccentTimeline"/>
    <dgm:cxn modelId="{638CE6CF-0197-40DA-878F-F5095F1746F9}" type="presParOf" srcId="{A00E8BB9-AF8C-4DFA-A1F6-D208CE69FC80}" destId="{1B9F8E4C-F913-4BDC-81B6-F945321ADFDD}" srcOrd="1" destOrd="0" presId="urn:microsoft.com/office/officeart/2008/layout/CircleAccentTimeline"/>
    <dgm:cxn modelId="{44427BE4-045E-4CB5-8D35-54BE26019F5D}" type="presParOf" srcId="{A00E8BB9-AF8C-4DFA-A1F6-D208CE69FC80}" destId="{98CD5CD0-F7FE-4218-835C-BD57344D7199}" srcOrd="2" destOrd="0" presId="urn:microsoft.com/office/officeart/2008/layout/CircleAccentTimeline"/>
    <dgm:cxn modelId="{5CBF553B-ABA1-4DA8-8940-8A05044818C8}" type="presParOf" srcId="{6DDA0F46-66BF-4DCD-B110-531D5E47A619}" destId="{1F1B10AA-33E3-4BED-9B5D-467105C9E213}" srcOrd="9" destOrd="0" presId="urn:microsoft.com/office/officeart/2008/layout/CircleAccentTimeline"/>
    <dgm:cxn modelId="{EBCBE62F-6FAE-463E-8719-7980B0E67C96}" type="presParOf" srcId="{6DDA0F46-66BF-4DCD-B110-531D5E47A619}" destId="{59B4EF91-7CFB-4174-81CC-3E5B27B6C793}" srcOrd="10" destOrd="0" presId="urn:microsoft.com/office/officeart/2008/layout/CircleAccentTimeline"/>
    <dgm:cxn modelId="{AA228C97-8215-4AB6-BA87-FC2571B82C2B}" type="presParOf" srcId="{6DDA0F46-66BF-4DCD-B110-531D5E47A619}" destId="{1470AB80-BF44-4E61-9112-6DBECAA33CC4}" srcOrd="11" destOrd="0" presId="urn:microsoft.com/office/officeart/2008/layout/CircleAccentTimeline"/>
    <dgm:cxn modelId="{E549BA0A-03BF-4A93-B9C0-3D2CC6521E0D}" type="presParOf" srcId="{1470AB80-BF44-4E61-9112-6DBECAA33CC4}" destId="{F925D414-CF07-47D4-9CD1-59C7B458F3F6}" srcOrd="0" destOrd="0" presId="urn:microsoft.com/office/officeart/2008/layout/CircleAccentTimeline"/>
    <dgm:cxn modelId="{31BE5D0A-61C5-4619-A7EE-D8D34624596A}" type="presParOf" srcId="{1470AB80-BF44-4E61-9112-6DBECAA33CC4}" destId="{CD39ACC9-FCC0-4974-B94A-E999AF7D6D7C}" srcOrd="1" destOrd="0" presId="urn:microsoft.com/office/officeart/2008/layout/CircleAccentTimeline"/>
    <dgm:cxn modelId="{B221E59E-C608-4EDE-8C99-FEA719E7F7DE}" type="presParOf" srcId="{1470AB80-BF44-4E61-9112-6DBECAA33CC4}" destId="{A7681EDF-30EE-439A-A499-630C46F34864}" srcOrd="2" destOrd="0" presId="urn:microsoft.com/office/officeart/2008/layout/CircleAccentTimeline"/>
    <dgm:cxn modelId="{74BC6CB3-FE46-4F6B-B71C-33231C42F7F1}" type="presParOf" srcId="{6DDA0F46-66BF-4DCD-B110-531D5E47A619}" destId="{E1664F8B-B634-4050-A935-57E5F4B1161B}" srcOrd="12" destOrd="0" presId="urn:microsoft.com/office/officeart/2008/layout/CircleAccentTimeline"/>
    <dgm:cxn modelId="{C4F90C87-A59C-4881-9700-CB32933CCFB3}" type="presParOf" srcId="{6DDA0F46-66BF-4DCD-B110-531D5E47A619}" destId="{8F543FC1-C20E-425F-BDCD-A0350FE7B562}" srcOrd="13" destOrd="0" presId="urn:microsoft.com/office/officeart/2008/layout/CircleAccentTimeline"/>
    <dgm:cxn modelId="{A08A573B-D78C-47E4-987A-0FBBA24D5ED1}" type="presParOf" srcId="{6DDA0F46-66BF-4DCD-B110-531D5E47A619}" destId="{5610D044-7362-42DB-B8A3-A89F9679DCD1}" srcOrd="14" destOrd="0" presId="urn:microsoft.com/office/officeart/2008/layout/CircleAccentTimeline"/>
    <dgm:cxn modelId="{88051AE0-B8E8-43CB-9817-1767505B33BA}" type="presParOf" srcId="{6DDA0F46-66BF-4DCD-B110-531D5E47A619}" destId="{F455AB1A-7993-4E8B-B2DE-5EC8B71CBF86}" srcOrd="15" destOrd="0" presId="urn:microsoft.com/office/officeart/2008/layout/CircleAccentTimeline"/>
    <dgm:cxn modelId="{1A48B58A-A9E7-427F-A1B4-C543539A5E51}" type="presParOf" srcId="{F455AB1A-7993-4E8B-B2DE-5EC8B71CBF86}" destId="{4D2D3CB1-F922-4BF4-985E-65375F19C893}" srcOrd="0" destOrd="0" presId="urn:microsoft.com/office/officeart/2008/layout/CircleAccentTimeline"/>
    <dgm:cxn modelId="{FD988113-D624-4A15-B6A6-8B30483BEFE0}" type="presParOf" srcId="{F455AB1A-7993-4E8B-B2DE-5EC8B71CBF86}" destId="{F6684F05-EEAA-4BE1-A00A-237E5FC00F73}" srcOrd="1" destOrd="0" presId="urn:microsoft.com/office/officeart/2008/layout/CircleAccentTimeline"/>
    <dgm:cxn modelId="{F6537F75-57E7-44B6-A4B8-75E21F290D2E}" type="presParOf" srcId="{F455AB1A-7993-4E8B-B2DE-5EC8B71CBF86}" destId="{2D867F0A-BD54-4C75-94D9-84415B4BC6DF}" srcOrd="2" destOrd="0" presId="urn:microsoft.com/office/officeart/2008/layout/CircleAccentTimeline"/>
    <dgm:cxn modelId="{141B7143-7DC6-4FE7-8391-4188616C5B2A}" type="presParOf" srcId="{6DDA0F46-66BF-4DCD-B110-531D5E47A619}" destId="{657CBE99-BC54-46D5-B863-F3A5168C7F3F}" srcOrd="16" destOrd="0" presId="urn:microsoft.com/office/officeart/2008/layout/CircleAccentTimeline"/>
    <dgm:cxn modelId="{F0023E2D-C239-42C8-9A15-A69C02710A96}" type="presParOf" srcId="{6DDA0F46-66BF-4DCD-B110-531D5E47A619}" destId="{E7B0866D-3B8F-4B84-A79E-35E384679D16}" srcOrd="17" destOrd="0" presId="urn:microsoft.com/office/officeart/2008/layout/CircleAccentTimeline"/>
    <dgm:cxn modelId="{A563273B-7AD8-4201-A915-0F60558839B7}" type="presParOf" srcId="{6DDA0F46-66BF-4DCD-B110-531D5E47A619}" destId="{B837323A-103A-4679-9EAA-7AD2591164A5}" srcOrd="18" destOrd="0" presId="urn:microsoft.com/office/officeart/2008/layout/CircleAccentTimeline"/>
    <dgm:cxn modelId="{BD9EE52D-D412-46AB-A16E-C82A9D75C52F}" type="presParOf" srcId="{6DDA0F46-66BF-4DCD-B110-531D5E47A619}" destId="{94763F22-C1D2-4F3D-B2F9-E5B9A8431FC0}" srcOrd="19" destOrd="0" presId="urn:microsoft.com/office/officeart/2008/layout/CircleAccentTimeline"/>
    <dgm:cxn modelId="{86787945-C85C-47BC-B887-C0A71109F960}" type="presParOf" srcId="{94763F22-C1D2-4F3D-B2F9-E5B9A8431FC0}" destId="{86608945-8416-45F5-BE4B-4BB7E6437DC4}" srcOrd="0" destOrd="0" presId="urn:microsoft.com/office/officeart/2008/layout/CircleAccentTimeline"/>
    <dgm:cxn modelId="{54030CD0-9891-4BB4-A4A5-E56B1198F5FD}" type="presParOf" srcId="{94763F22-C1D2-4F3D-B2F9-E5B9A8431FC0}" destId="{ECD37D7B-929E-4FB8-ACAB-86CD3C2BEE32}" srcOrd="1" destOrd="0" presId="urn:microsoft.com/office/officeart/2008/layout/CircleAccentTimeline"/>
    <dgm:cxn modelId="{05A796D1-C7F2-4738-A978-419BC1B9BD97}" type="presParOf" srcId="{94763F22-C1D2-4F3D-B2F9-E5B9A8431FC0}" destId="{3DBC04AE-A6C2-41C6-95EF-5CDE6945A07D}" srcOrd="2" destOrd="0" presId="urn:microsoft.com/office/officeart/2008/layout/CircleAccentTimeline"/>
    <dgm:cxn modelId="{ADAED0A8-9585-4E32-B258-F6B3AC215582}" type="presParOf" srcId="{6DDA0F46-66BF-4DCD-B110-531D5E47A619}" destId="{73AC2AD4-65EE-421C-A036-4D4F0E05C5AD}" srcOrd="20" destOrd="0" presId="urn:microsoft.com/office/officeart/2008/layout/CircleAccentTimeline"/>
    <dgm:cxn modelId="{B5B074EB-F92F-4AD0-A57A-985D0730A3A0}" type="presParOf" srcId="{6DDA0F46-66BF-4DCD-B110-531D5E47A619}" destId="{89234928-A0C5-4D36-814F-FD1744738295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B8D944-5C35-4198-9DB0-BF0E21BFE732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3019644-9DC9-4D82-80E3-6121B9B3B77F}">
      <dgm:prSet phldrT="[Texto]"/>
      <dgm:spPr/>
      <dgm:t>
        <a:bodyPr/>
        <a:lstStyle/>
        <a:p>
          <a:r>
            <a:rPr lang="es-MX" dirty="0" smtClean="0"/>
            <a:t>5W</a:t>
          </a:r>
          <a:endParaRPr lang="es-MX" dirty="0"/>
        </a:p>
      </dgm:t>
    </dgm:pt>
    <dgm:pt modelId="{787296A7-FBB3-40DE-A94F-C7B5C1C1D303}" type="parTrans" cxnId="{4B594F5B-63AC-4563-957D-96F19642AF17}">
      <dgm:prSet/>
      <dgm:spPr/>
      <dgm:t>
        <a:bodyPr/>
        <a:lstStyle/>
        <a:p>
          <a:endParaRPr lang="es-MX"/>
        </a:p>
      </dgm:t>
    </dgm:pt>
    <dgm:pt modelId="{99FA8F30-1917-4A77-9D48-415406D3F285}" type="sibTrans" cxnId="{4B594F5B-63AC-4563-957D-96F19642AF17}">
      <dgm:prSet/>
      <dgm:spPr/>
      <dgm:t>
        <a:bodyPr/>
        <a:lstStyle/>
        <a:p>
          <a:endParaRPr lang="es-MX"/>
        </a:p>
      </dgm:t>
    </dgm:pt>
    <dgm:pt modelId="{7D158F63-63D7-4663-B172-919CF88264E3}">
      <dgm:prSet phldrT="[Texto]"/>
      <dgm:spPr/>
      <dgm:t>
        <a:bodyPr/>
        <a:lstStyle/>
        <a:p>
          <a:r>
            <a:rPr lang="es-MX" dirty="0" smtClean="0"/>
            <a:t>Quien</a:t>
          </a:r>
          <a:endParaRPr lang="es-MX" dirty="0"/>
        </a:p>
      </dgm:t>
    </dgm:pt>
    <dgm:pt modelId="{F5ED8979-1DC7-4402-9AF8-F0B0FCA3FB0B}" type="parTrans" cxnId="{7223EA7E-7F13-48F9-91AB-35A088117642}">
      <dgm:prSet/>
      <dgm:spPr/>
      <dgm:t>
        <a:bodyPr/>
        <a:lstStyle/>
        <a:p>
          <a:endParaRPr lang="es-MX"/>
        </a:p>
      </dgm:t>
    </dgm:pt>
    <dgm:pt modelId="{9051CFC0-EA5D-4C40-8BEB-27827CE0D5D3}" type="sibTrans" cxnId="{7223EA7E-7F13-48F9-91AB-35A088117642}">
      <dgm:prSet/>
      <dgm:spPr/>
      <dgm:t>
        <a:bodyPr/>
        <a:lstStyle/>
        <a:p>
          <a:endParaRPr lang="es-MX"/>
        </a:p>
      </dgm:t>
    </dgm:pt>
    <dgm:pt modelId="{9A95ABB6-9717-4D2B-B43F-540C13DE1EAC}">
      <dgm:prSet phldrT="[Texto]"/>
      <dgm:spPr/>
      <dgm:t>
        <a:bodyPr/>
        <a:lstStyle/>
        <a:p>
          <a:r>
            <a:rPr lang="es-MX" dirty="0" smtClean="0"/>
            <a:t>Dónde</a:t>
          </a:r>
          <a:endParaRPr lang="es-MX" dirty="0"/>
        </a:p>
      </dgm:t>
    </dgm:pt>
    <dgm:pt modelId="{AA9EE6A6-3E0F-4D52-8175-84D20DB49FC8}" type="parTrans" cxnId="{040F365F-0241-4DF4-87A7-8CFB9413B20E}">
      <dgm:prSet/>
      <dgm:spPr/>
      <dgm:t>
        <a:bodyPr/>
        <a:lstStyle/>
        <a:p>
          <a:endParaRPr lang="es-MX"/>
        </a:p>
      </dgm:t>
    </dgm:pt>
    <dgm:pt modelId="{31072BA4-D189-4EDA-BE32-21C2A525CAE1}" type="sibTrans" cxnId="{040F365F-0241-4DF4-87A7-8CFB9413B20E}">
      <dgm:prSet/>
      <dgm:spPr/>
      <dgm:t>
        <a:bodyPr/>
        <a:lstStyle/>
        <a:p>
          <a:endParaRPr lang="es-MX"/>
        </a:p>
      </dgm:t>
    </dgm:pt>
    <dgm:pt modelId="{7E515FF3-8911-4C20-A0BF-277D23B8D92E}">
      <dgm:prSet phldrT="[Texto]"/>
      <dgm:spPr/>
      <dgm:t>
        <a:bodyPr/>
        <a:lstStyle/>
        <a:p>
          <a:r>
            <a:rPr lang="es-MX" dirty="0" smtClean="0"/>
            <a:t>El colaborador</a:t>
          </a:r>
          <a:endParaRPr lang="es-MX" dirty="0"/>
        </a:p>
      </dgm:t>
    </dgm:pt>
    <dgm:pt modelId="{E5D44815-0C31-4649-A54A-6A825AF7CE1D}" type="parTrans" cxnId="{3C993348-5A08-4571-8D08-D7970CBF185A}">
      <dgm:prSet/>
      <dgm:spPr/>
      <dgm:t>
        <a:bodyPr/>
        <a:lstStyle/>
        <a:p>
          <a:endParaRPr lang="es-MX"/>
        </a:p>
      </dgm:t>
    </dgm:pt>
    <dgm:pt modelId="{3A9E002A-2374-4639-93B5-C660432A3E62}" type="sibTrans" cxnId="{3C993348-5A08-4571-8D08-D7970CBF185A}">
      <dgm:prSet/>
      <dgm:spPr/>
      <dgm:t>
        <a:bodyPr/>
        <a:lstStyle/>
        <a:p>
          <a:endParaRPr lang="es-MX"/>
        </a:p>
      </dgm:t>
    </dgm:pt>
    <dgm:pt modelId="{C9746B8E-FB5C-4F3E-87AE-2D578512EF11}">
      <dgm:prSet phldrT="[Texto]"/>
      <dgm:spPr/>
      <dgm:t>
        <a:bodyPr/>
        <a:lstStyle/>
        <a:p>
          <a:r>
            <a:rPr lang="es-MX" dirty="0" smtClean="0"/>
            <a:t>Transporta</a:t>
          </a:r>
          <a:endParaRPr lang="es-MX" dirty="0"/>
        </a:p>
      </dgm:t>
    </dgm:pt>
    <dgm:pt modelId="{2229BFD8-F54C-4A24-BF4C-CDA85CC4DF10}" type="parTrans" cxnId="{B0622970-B696-4734-833F-3D69C5822262}">
      <dgm:prSet/>
      <dgm:spPr/>
      <dgm:t>
        <a:bodyPr/>
        <a:lstStyle/>
        <a:p>
          <a:endParaRPr lang="es-MX"/>
        </a:p>
      </dgm:t>
    </dgm:pt>
    <dgm:pt modelId="{A852C024-8E2E-426C-AE5E-E5774A2079FA}" type="sibTrans" cxnId="{B0622970-B696-4734-833F-3D69C5822262}">
      <dgm:prSet/>
      <dgm:spPr/>
      <dgm:t>
        <a:bodyPr/>
        <a:lstStyle/>
        <a:p>
          <a:endParaRPr lang="es-MX"/>
        </a:p>
      </dgm:t>
    </dgm:pt>
    <dgm:pt modelId="{579DBCA9-19F7-4685-B02E-FF953BEC9644}">
      <dgm:prSet phldrT="[Texto]"/>
      <dgm:spPr/>
      <dgm:t>
        <a:bodyPr/>
        <a:lstStyle/>
        <a:p>
          <a:r>
            <a:rPr lang="es-MX" dirty="0" smtClean="0"/>
            <a:t>Cómo</a:t>
          </a:r>
          <a:endParaRPr lang="es-MX" dirty="0"/>
        </a:p>
      </dgm:t>
    </dgm:pt>
    <dgm:pt modelId="{53E19D46-8180-48A9-B978-93FCBB4FE9C9}" type="parTrans" cxnId="{7F4E49C3-ED47-4C84-82B3-6FE6071B39F1}">
      <dgm:prSet/>
      <dgm:spPr/>
      <dgm:t>
        <a:bodyPr/>
        <a:lstStyle/>
        <a:p>
          <a:endParaRPr lang="es-MX"/>
        </a:p>
      </dgm:t>
    </dgm:pt>
    <dgm:pt modelId="{30A36756-C178-48F2-B828-81C23C59193E}" type="sibTrans" cxnId="{7F4E49C3-ED47-4C84-82B3-6FE6071B39F1}">
      <dgm:prSet/>
      <dgm:spPr/>
      <dgm:t>
        <a:bodyPr/>
        <a:lstStyle/>
        <a:p>
          <a:endParaRPr lang="es-MX"/>
        </a:p>
      </dgm:t>
    </dgm:pt>
    <dgm:pt modelId="{E8D3CEEC-5CDE-4FFC-BEF7-182818ED2149}">
      <dgm:prSet phldrT="[Texto]"/>
      <dgm:spPr/>
      <dgm:t>
        <a:bodyPr/>
        <a:lstStyle/>
        <a:p>
          <a:r>
            <a:rPr lang="es-MX" dirty="0" smtClean="0"/>
            <a:t>Porqué</a:t>
          </a:r>
          <a:endParaRPr lang="es-MX" dirty="0"/>
        </a:p>
      </dgm:t>
    </dgm:pt>
    <dgm:pt modelId="{5654D21E-4908-4C6B-9EBC-9C46E9E4D37B}" type="parTrans" cxnId="{B0AEEF23-2473-49E4-8279-58EB43BB09F8}">
      <dgm:prSet/>
      <dgm:spPr/>
      <dgm:t>
        <a:bodyPr/>
        <a:lstStyle/>
        <a:p>
          <a:endParaRPr lang="es-MX"/>
        </a:p>
      </dgm:t>
    </dgm:pt>
    <dgm:pt modelId="{45644411-AC07-4DB2-B861-A25A99244DF6}" type="sibTrans" cxnId="{B0AEEF23-2473-49E4-8279-58EB43BB09F8}">
      <dgm:prSet/>
      <dgm:spPr/>
      <dgm:t>
        <a:bodyPr/>
        <a:lstStyle/>
        <a:p>
          <a:endParaRPr lang="es-MX"/>
        </a:p>
      </dgm:t>
    </dgm:pt>
    <dgm:pt modelId="{0F52FF11-203F-4296-AC70-FE13D7CFBF7D}">
      <dgm:prSet phldrT="[Texto]"/>
      <dgm:spPr/>
      <dgm:t>
        <a:bodyPr/>
        <a:lstStyle/>
        <a:p>
          <a:r>
            <a:rPr lang="es-MX" dirty="0" smtClean="0"/>
            <a:t>Ejemplo</a:t>
          </a:r>
          <a:endParaRPr lang="es-MX" dirty="0"/>
        </a:p>
      </dgm:t>
    </dgm:pt>
    <dgm:pt modelId="{E2FEFC20-D81E-46AF-94B9-C35AD828B82C}" type="parTrans" cxnId="{4F99490C-EED2-4442-9873-7FF4AAAD661E}">
      <dgm:prSet/>
      <dgm:spPr/>
      <dgm:t>
        <a:bodyPr/>
        <a:lstStyle/>
        <a:p>
          <a:endParaRPr lang="es-MX"/>
        </a:p>
      </dgm:t>
    </dgm:pt>
    <dgm:pt modelId="{962267A8-0FCC-4D90-AA30-33A4A3757FF8}" type="sibTrans" cxnId="{4F99490C-EED2-4442-9873-7FF4AAAD661E}">
      <dgm:prSet/>
      <dgm:spPr/>
      <dgm:t>
        <a:bodyPr/>
        <a:lstStyle/>
        <a:p>
          <a:endParaRPr lang="es-MX"/>
        </a:p>
      </dgm:t>
    </dgm:pt>
    <dgm:pt modelId="{BDF52BB2-F9D9-4591-A634-ADFD84308039}">
      <dgm:prSet phldrT="[Texto]"/>
      <dgm:spPr/>
      <dgm:t>
        <a:bodyPr/>
        <a:lstStyle/>
        <a:p>
          <a:r>
            <a:rPr lang="es-MX" dirty="0" smtClean="0"/>
            <a:t>De forma manual una carga superior a 50 kg</a:t>
          </a:r>
          <a:endParaRPr lang="es-MX" dirty="0"/>
        </a:p>
      </dgm:t>
    </dgm:pt>
    <dgm:pt modelId="{D470B1B8-A351-4037-8EF0-3C2E97D0899A}" type="parTrans" cxnId="{47F8181E-EF70-4A95-9D15-E52FEE8A38CB}">
      <dgm:prSet/>
      <dgm:spPr/>
      <dgm:t>
        <a:bodyPr/>
        <a:lstStyle/>
        <a:p>
          <a:endParaRPr lang="es-MX"/>
        </a:p>
      </dgm:t>
    </dgm:pt>
    <dgm:pt modelId="{E4056D35-7420-4585-9399-ADF61DE1EC99}" type="sibTrans" cxnId="{47F8181E-EF70-4A95-9D15-E52FEE8A38CB}">
      <dgm:prSet/>
      <dgm:spPr/>
      <dgm:t>
        <a:bodyPr/>
        <a:lstStyle/>
        <a:p>
          <a:endParaRPr lang="es-MX"/>
        </a:p>
      </dgm:t>
    </dgm:pt>
    <dgm:pt modelId="{2D2B1214-D956-41E5-A78C-203040D69295}">
      <dgm:prSet phldrT="[Texto]"/>
      <dgm:spPr/>
      <dgm:t>
        <a:bodyPr/>
        <a:lstStyle/>
        <a:p>
          <a:r>
            <a:rPr lang="es-MX" dirty="0" smtClean="0"/>
            <a:t>debido a que no tienen ningún dispositivo auxiliar y le urge terminar</a:t>
          </a:r>
          <a:endParaRPr lang="es-MX" dirty="0"/>
        </a:p>
      </dgm:t>
    </dgm:pt>
    <dgm:pt modelId="{0DF60A34-D4EB-4C51-AB81-213E28D4D705}" type="parTrans" cxnId="{0B940EA5-8531-4A07-983A-828EF3102C6C}">
      <dgm:prSet/>
      <dgm:spPr/>
      <dgm:t>
        <a:bodyPr/>
        <a:lstStyle/>
        <a:p>
          <a:endParaRPr lang="es-MX"/>
        </a:p>
      </dgm:t>
    </dgm:pt>
    <dgm:pt modelId="{575E8285-A2CA-40B8-95DC-DC6342A68679}" type="sibTrans" cxnId="{0B940EA5-8531-4A07-983A-828EF3102C6C}">
      <dgm:prSet/>
      <dgm:spPr/>
      <dgm:t>
        <a:bodyPr/>
        <a:lstStyle/>
        <a:p>
          <a:endParaRPr lang="es-MX"/>
        </a:p>
      </dgm:t>
    </dgm:pt>
    <dgm:pt modelId="{D7490F82-0DFB-430B-A99D-639E6EBBC2FC}">
      <dgm:prSet phldrT="[Texto]"/>
      <dgm:spPr/>
      <dgm:t>
        <a:bodyPr/>
        <a:lstStyle/>
        <a:p>
          <a:r>
            <a:rPr lang="es-MX" smtClean="0"/>
            <a:t>Que</a:t>
          </a:r>
          <a:endParaRPr lang="es-MX" dirty="0"/>
        </a:p>
      </dgm:t>
    </dgm:pt>
    <dgm:pt modelId="{EC2186C7-7085-485F-B82A-74827E280ECB}" type="parTrans" cxnId="{CB4517AA-F021-42DB-844A-4881136E861D}">
      <dgm:prSet/>
      <dgm:spPr/>
      <dgm:t>
        <a:bodyPr/>
        <a:lstStyle/>
        <a:p>
          <a:endParaRPr lang="es-MX"/>
        </a:p>
      </dgm:t>
    </dgm:pt>
    <dgm:pt modelId="{B5610B29-78F8-4262-BC85-BC9B56FC49F9}" type="sibTrans" cxnId="{CB4517AA-F021-42DB-844A-4881136E861D}">
      <dgm:prSet/>
      <dgm:spPr/>
      <dgm:t>
        <a:bodyPr/>
        <a:lstStyle/>
        <a:p>
          <a:endParaRPr lang="es-MX"/>
        </a:p>
      </dgm:t>
    </dgm:pt>
    <dgm:pt modelId="{E94A1BD5-BE13-4DD8-9202-1F2F73BDDDF0}">
      <dgm:prSet phldrT="[Texto]"/>
      <dgm:spPr/>
      <dgm:t>
        <a:bodyPr/>
        <a:lstStyle/>
        <a:p>
          <a:r>
            <a:rPr lang="es-MX" dirty="0" smtClean="0"/>
            <a:t>del almacén de materiales</a:t>
          </a:r>
          <a:endParaRPr lang="es-MX" dirty="0"/>
        </a:p>
      </dgm:t>
    </dgm:pt>
    <dgm:pt modelId="{7002B211-C9B4-4ABB-B6FF-BF5BA06A0649}" type="parTrans" cxnId="{ECD82A51-5D0E-487F-84A9-1E3E5172D4B6}">
      <dgm:prSet/>
      <dgm:spPr/>
      <dgm:t>
        <a:bodyPr/>
        <a:lstStyle/>
        <a:p>
          <a:endParaRPr lang="es-MX"/>
        </a:p>
      </dgm:t>
    </dgm:pt>
    <dgm:pt modelId="{C49B5ABC-0B1C-4E2C-ADA2-89C05955EA43}" type="sibTrans" cxnId="{ECD82A51-5D0E-487F-84A9-1E3E5172D4B6}">
      <dgm:prSet/>
      <dgm:spPr/>
      <dgm:t>
        <a:bodyPr/>
        <a:lstStyle/>
        <a:p>
          <a:endParaRPr lang="es-MX"/>
        </a:p>
      </dgm:t>
    </dgm:pt>
    <dgm:pt modelId="{C03FE0BA-EBAC-4882-895B-0284A319F957}" type="pres">
      <dgm:prSet presAssocID="{61B8D944-5C35-4198-9DB0-BF0E21BFE732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ACEE090F-2AAE-4D1B-8C23-EE4F4C884052}" type="pres">
      <dgm:prSet presAssocID="{E3019644-9DC9-4D82-80E3-6121B9B3B77F}" presName="posSpace" presStyleCnt="0"/>
      <dgm:spPr/>
    </dgm:pt>
    <dgm:pt modelId="{4EDCD1F5-B5E2-47EF-AF1F-98D0867E5386}" type="pres">
      <dgm:prSet presAssocID="{E3019644-9DC9-4D82-80E3-6121B9B3B77F}" presName="vertFlow" presStyleCnt="0"/>
      <dgm:spPr/>
    </dgm:pt>
    <dgm:pt modelId="{A27C317B-3A38-4CC5-ABC2-F49694BAB005}" type="pres">
      <dgm:prSet presAssocID="{E3019644-9DC9-4D82-80E3-6121B9B3B77F}" presName="topSpace" presStyleCnt="0"/>
      <dgm:spPr/>
    </dgm:pt>
    <dgm:pt modelId="{66E0B75D-BEF1-4525-8EF0-C983EAEDF42D}" type="pres">
      <dgm:prSet presAssocID="{E3019644-9DC9-4D82-80E3-6121B9B3B77F}" presName="firstComp" presStyleCnt="0"/>
      <dgm:spPr/>
    </dgm:pt>
    <dgm:pt modelId="{AEEADADB-8FC0-4031-87C7-8238B29D41DF}" type="pres">
      <dgm:prSet presAssocID="{E3019644-9DC9-4D82-80E3-6121B9B3B77F}" presName="firstChild" presStyleLbl="bgAccFollowNode1" presStyleIdx="0" presStyleCnt="10"/>
      <dgm:spPr/>
      <dgm:t>
        <a:bodyPr/>
        <a:lstStyle/>
        <a:p>
          <a:endParaRPr lang="es-MX"/>
        </a:p>
      </dgm:t>
    </dgm:pt>
    <dgm:pt modelId="{6C59CAF3-BFAF-47BB-A395-FA1DFF104876}" type="pres">
      <dgm:prSet presAssocID="{E3019644-9DC9-4D82-80E3-6121B9B3B77F}" presName="firstChildTx" presStyleLbl="bg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713B99-2FB5-42FF-B25C-CD06593B920B}" type="pres">
      <dgm:prSet presAssocID="{9A95ABB6-9717-4D2B-B43F-540C13DE1EAC}" presName="comp" presStyleCnt="0"/>
      <dgm:spPr/>
    </dgm:pt>
    <dgm:pt modelId="{934765CB-5E82-4A0B-AE5D-6542FC140C7D}" type="pres">
      <dgm:prSet presAssocID="{9A95ABB6-9717-4D2B-B43F-540C13DE1EAC}" presName="child" presStyleLbl="bgAccFollowNode1" presStyleIdx="1" presStyleCnt="10"/>
      <dgm:spPr/>
      <dgm:t>
        <a:bodyPr/>
        <a:lstStyle/>
        <a:p>
          <a:endParaRPr lang="es-MX"/>
        </a:p>
      </dgm:t>
    </dgm:pt>
    <dgm:pt modelId="{F731DE69-5AC8-4689-A39C-EE81B8D468AD}" type="pres">
      <dgm:prSet presAssocID="{9A95ABB6-9717-4D2B-B43F-540C13DE1EAC}" presName="childTx" presStyleLbl="bg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CAA1DD-1478-4B9F-A3BF-780C40054A60}" type="pres">
      <dgm:prSet presAssocID="{D7490F82-0DFB-430B-A99D-639E6EBBC2FC}" presName="comp" presStyleCnt="0"/>
      <dgm:spPr/>
    </dgm:pt>
    <dgm:pt modelId="{F1139DFB-37BB-40B7-952F-EC7E888FDE57}" type="pres">
      <dgm:prSet presAssocID="{D7490F82-0DFB-430B-A99D-639E6EBBC2FC}" presName="child" presStyleLbl="bgAccFollowNode1" presStyleIdx="2" presStyleCnt="10"/>
      <dgm:spPr/>
      <dgm:t>
        <a:bodyPr/>
        <a:lstStyle/>
        <a:p>
          <a:endParaRPr lang="es-MX"/>
        </a:p>
      </dgm:t>
    </dgm:pt>
    <dgm:pt modelId="{307ECD24-5C9C-4D53-BA4F-753BCE132CE4}" type="pres">
      <dgm:prSet presAssocID="{D7490F82-0DFB-430B-A99D-639E6EBBC2FC}" presName="childTx" presStyleLbl="bg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2152DF5-7CA9-4771-9731-981D4A279798}" type="pres">
      <dgm:prSet presAssocID="{579DBCA9-19F7-4685-B02E-FF953BEC9644}" presName="comp" presStyleCnt="0"/>
      <dgm:spPr/>
    </dgm:pt>
    <dgm:pt modelId="{DCABB791-522F-4BA8-94D1-DB0A411F04FD}" type="pres">
      <dgm:prSet presAssocID="{579DBCA9-19F7-4685-B02E-FF953BEC9644}" presName="child" presStyleLbl="bgAccFollowNode1" presStyleIdx="3" presStyleCnt="10"/>
      <dgm:spPr/>
      <dgm:t>
        <a:bodyPr/>
        <a:lstStyle/>
        <a:p>
          <a:endParaRPr lang="es-MX"/>
        </a:p>
      </dgm:t>
    </dgm:pt>
    <dgm:pt modelId="{E9713BC4-8CAA-41A9-BAF0-EC7ED72CA9A0}" type="pres">
      <dgm:prSet presAssocID="{579DBCA9-19F7-4685-B02E-FF953BEC9644}" presName="childTx" presStyleLbl="bg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CD28A1-1E5D-4213-B713-28E0F442776D}" type="pres">
      <dgm:prSet presAssocID="{E8D3CEEC-5CDE-4FFC-BEF7-182818ED2149}" presName="comp" presStyleCnt="0"/>
      <dgm:spPr/>
    </dgm:pt>
    <dgm:pt modelId="{D61EF5BC-EFE3-4033-8510-E953FBF4A9EF}" type="pres">
      <dgm:prSet presAssocID="{E8D3CEEC-5CDE-4FFC-BEF7-182818ED2149}" presName="child" presStyleLbl="bgAccFollowNode1" presStyleIdx="4" presStyleCnt="10"/>
      <dgm:spPr/>
      <dgm:t>
        <a:bodyPr/>
        <a:lstStyle/>
        <a:p>
          <a:endParaRPr lang="es-MX"/>
        </a:p>
      </dgm:t>
    </dgm:pt>
    <dgm:pt modelId="{4845A40C-440E-4724-9296-9A64255D1B51}" type="pres">
      <dgm:prSet presAssocID="{E8D3CEEC-5CDE-4FFC-BEF7-182818ED2149}" presName="childTx" presStyleLbl="bg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087DA6-BFB4-4303-B865-CDDE0C11BAB0}" type="pres">
      <dgm:prSet presAssocID="{E3019644-9DC9-4D82-80E3-6121B9B3B77F}" presName="negSpace" presStyleCnt="0"/>
      <dgm:spPr/>
    </dgm:pt>
    <dgm:pt modelId="{6898C043-4D14-466E-A1AE-88EB4E1D7E54}" type="pres">
      <dgm:prSet presAssocID="{E3019644-9DC9-4D82-80E3-6121B9B3B77F}" presName="circle" presStyleLbl="node1" presStyleIdx="0" presStyleCnt="2"/>
      <dgm:spPr/>
      <dgm:t>
        <a:bodyPr/>
        <a:lstStyle/>
        <a:p>
          <a:endParaRPr lang="es-MX"/>
        </a:p>
      </dgm:t>
    </dgm:pt>
    <dgm:pt modelId="{0BBEAB8F-BC1C-4270-9B09-A3A0E5087299}" type="pres">
      <dgm:prSet presAssocID="{99FA8F30-1917-4A77-9D48-415406D3F285}" presName="transSpace" presStyleCnt="0"/>
      <dgm:spPr/>
    </dgm:pt>
    <dgm:pt modelId="{22008917-3DFE-4AC4-BF54-6FA51823496B}" type="pres">
      <dgm:prSet presAssocID="{0F52FF11-203F-4296-AC70-FE13D7CFBF7D}" presName="posSpace" presStyleCnt="0"/>
      <dgm:spPr/>
    </dgm:pt>
    <dgm:pt modelId="{CB42D3D3-D79D-447F-B4C9-F3EED7EF99E4}" type="pres">
      <dgm:prSet presAssocID="{0F52FF11-203F-4296-AC70-FE13D7CFBF7D}" presName="vertFlow" presStyleCnt="0"/>
      <dgm:spPr/>
    </dgm:pt>
    <dgm:pt modelId="{2077691B-3898-42FA-8541-B9790A66737E}" type="pres">
      <dgm:prSet presAssocID="{0F52FF11-203F-4296-AC70-FE13D7CFBF7D}" presName="topSpace" presStyleCnt="0"/>
      <dgm:spPr/>
    </dgm:pt>
    <dgm:pt modelId="{5EBB50B3-F9D1-4685-8E20-3C6F573CD660}" type="pres">
      <dgm:prSet presAssocID="{0F52FF11-203F-4296-AC70-FE13D7CFBF7D}" presName="firstComp" presStyleCnt="0"/>
      <dgm:spPr/>
    </dgm:pt>
    <dgm:pt modelId="{EF3B7D2A-503B-421A-8D98-B1C8863621BF}" type="pres">
      <dgm:prSet presAssocID="{0F52FF11-203F-4296-AC70-FE13D7CFBF7D}" presName="firstChild" presStyleLbl="bgAccFollowNode1" presStyleIdx="5" presStyleCnt="10" custScaleX="178663"/>
      <dgm:spPr/>
      <dgm:t>
        <a:bodyPr/>
        <a:lstStyle/>
        <a:p>
          <a:endParaRPr lang="es-MX"/>
        </a:p>
      </dgm:t>
    </dgm:pt>
    <dgm:pt modelId="{E8A679E6-F820-4FD5-87C4-A3E5A1A38DAA}" type="pres">
      <dgm:prSet presAssocID="{0F52FF11-203F-4296-AC70-FE13D7CFBF7D}" presName="firstChildTx" presStyleLbl="bg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51AF64-A5CD-483A-8C2E-DA3F7886B4F5}" type="pres">
      <dgm:prSet presAssocID="{E94A1BD5-BE13-4DD8-9202-1F2F73BDDDF0}" presName="comp" presStyleCnt="0"/>
      <dgm:spPr/>
    </dgm:pt>
    <dgm:pt modelId="{0236D383-143A-4B3F-A495-8F1124D589AD}" type="pres">
      <dgm:prSet presAssocID="{E94A1BD5-BE13-4DD8-9202-1F2F73BDDDF0}" presName="child" presStyleLbl="bgAccFollowNode1" presStyleIdx="6" presStyleCnt="10" custScaleX="178062"/>
      <dgm:spPr/>
      <dgm:t>
        <a:bodyPr/>
        <a:lstStyle/>
        <a:p>
          <a:endParaRPr lang="es-MX"/>
        </a:p>
      </dgm:t>
    </dgm:pt>
    <dgm:pt modelId="{94549865-B1AB-4A71-9971-0720A6D79AD7}" type="pres">
      <dgm:prSet presAssocID="{E94A1BD5-BE13-4DD8-9202-1F2F73BDDDF0}" presName="childTx" presStyleLbl="bg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A4DC88-3959-4D78-96AC-CC5C6F17066C}" type="pres">
      <dgm:prSet presAssocID="{C9746B8E-FB5C-4F3E-87AE-2D578512EF11}" presName="comp" presStyleCnt="0"/>
      <dgm:spPr/>
    </dgm:pt>
    <dgm:pt modelId="{6530B433-9D6A-479E-947B-6CB73EBB7E65}" type="pres">
      <dgm:prSet presAssocID="{C9746B8E-FB5C-4F3E-87AE-2D578512EF11}" presName="child" presStyleLbl="bgAccFollowNode1" presStyleIdx="7" presStyleCnt="10" custScaleX="176203"/>
      <dgm:spPr/>
      <dgm:t>
        <a:bodyPr/>
        <a:lstStyle/>
        <a:p>
          <a:endParaRPr lang="es-MX"/>
        </a:p>
      </dgm:t>
    </dgm:pt>
    <dgm:pt modelId="{6FC56201-3DF1-4730-BEBE-968DB32A4273}" type="pres">
      <dgm:prSet presAssocID="{C9746B8E-FB5C-4F3E-87AE-2D578512EF11}" presName="childTx" presStyleLbl="bg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8F4550-7FD6-4B4C-81C1-9B9F8DC56164}" type="pres">
      <dgm:prSet presAssocID="{BDF52BB2-F9D9-4591-A634-ADFD84308039}" presName="comp" presStyleCnt="0"/>
      <dgm:spPr/>
    </dgm:pt>
    <dgm:pt modelId="{CDAE10C2-ED02-4F79-B526-486BB0ADBB2C}" type="pres">
      <dgm:prSet presAssocID="{BDF52BB2-F9D9-4591-A634-ADFD84308039}" presName="child" presStyleLbl="bgAccFollowNode1" presStyleIdx="8" presStyleCnt="10" custScaleX="176203"/>
      <dgm:spPr/>
      <dgm:t>
        <a:bodyPr/>
        <a:lstStyle/>
        <a:p>
          <a:endParaRPr lang="es-MX"/>
        </a:p>
      </dgm:t>
    </dgm:pt>
    <dgm:pt modelId="{34916E8C-8FB8-4B6F-9314-ABAD6AFF377F}" type="pres">
      <dgm:prSet presAssocID="{BDF52BB2-F9D9-4591-A634-ADFD84308039}" presName="childTx" presStyleLbl="bg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5CD09C4-7606-4033-9655-24FDE47BCD88}" type="pres">
      <dgm:prSet presAssocID="{2D2B1214-D956-41E5-A78C-203040D69295}" presName="comp" presStyleCnt="0"/>
      <dgm:spPr/>
    </dgm:pt>
    <dgm:pt modelId="{6A7D112D-BFA3-4E35-B3B0-C66A92153728}" type="pres">
      <dgm:prSet presAssocID="{2D2B1214-D956-41E5-A78C-203040D69295}" presName="child" presStyleLbl="bgAccFollowNode1" presStyleIdx="9" presStyleCnt="10" custScaleX="176203"/>
      <dgm:spPr/>
      <dgm:t>
        <a:bodyPr/>
        <a:lstStyle/>
        <a:p>
          <a:endParaRPr lang="es-MX"/>
        </a:p>
      </dgm:t>
    </dgm:pt>
    <dgm:pt modelId="{B039296D-DE6A-4A41-B348-31FED9F6ACF4}" type="pres">
      <dgm:prSet presAssocID="{2D2B1214-D956-41E5-A78C-203040D69295}" presName="childTx" presStyleLbl="bg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913461-F97F-4F6F-A66C-AA6E611F5895}" type="pres">
      <dgm:prSet presAssocID="{0F52FF11-203F-4296-AC70-FE13D7CFBF7D}" presName="negSpace" presStyleCnt="0"/>
      <dgm:spPr/>
    </dgm:pt>
    <dgm:pt modelId="{2DDE49EA-D0C4-4372-8FE9-06065541C1EE}" type="pres">
      <dgm:prSet presAssocID="{0F52FF11-203F-4296-AC70-FE13D7CFBF7D}" presName="circle" presStyleLbl="node1" presStyleIdx="1" presStyleCnt="2"/>
      <dgm:spPr/>
      <dgm:t>
        <a:bodyPr/>
        <a:lstStyle/>
        <a:p>
          <a:endParaRPr lang="es-MX"/>
        </a:p>
      </dgm:t>
    </dgm:pt>
  </dgm:ptLst>
  <dgm:cxnLst>
    <dgm:cxn modelId="{949F2D82-8EEE-4D61-A3D2-C21B6BD00367}" type="presOf" srcId="{C9746B8E-FB5C-4F3E-87AE-2D578512EF11}" destId="{6530B433-9D6A-479E-947B-6CB73EBB7E65}" srcOrd="0" destOrd="0" presId="urn:microsoft.com/office/officeart/2005/8/layout/hList9"/>
    <dgm:cxn modelId="{040F365F-0241-4DF4-87A7-8CFB9413B20E}" srcId="{E3019644-9DC9-4D82-80E3-6121B9B3B77F}" destId="{9A95ABB6-9717-4D2B-B43F-540C13DE1EAC}" srcOrd="1" destOrd="0" parTransId="{AA9EE6A6-3E0F-4D52-8175-84D20DB49FC8}" sibTransId="{31072BA4-D189-4EDA-BE32-21C2A525CAE1}"/>
    <dgm:cxn modelId="{B0AEEF23-2473-49E4-8279-58EB43BB09F8}" srcId="{E3019644-9DC9-4D82-80E3-6121B9B3B77F}" destId="{E8D3CEEC-5CDE-4FFC-BEF7-182818ED2149}" srcOrd="4" destOrd="0" parTransId="{5654D21E-4908-4C6B-9EBC-9C46E9E4D37B}" sibTransId="{45644411-AC07-4DB2-B861-A25A99244DF6}"/>
    <dgm:cxn modelId="{86C06E38-D9AB-40E4-BDFC-FCCDD4A35B70}" type="presOf" srcId="{E8D3CEEC-5CDE-4FFC-BEF7-182818ED2149}" destId="{4845A40C-440E-4724-9296-9A64255D1B51}" srcOrd="1" destOrd="0" presId="urn:microsoft.com/office/officeart/2005/8/layout/hList9"/>
    <dgm:cxn modelId="{EF5554A7-DEE4-421E-A792-8C5B76C6F19C}" type="presOf" srcId="{D7490F82-0DFB-430B-A99D-639E6EBBC2FC}" destId="{F1139DFB-37BB-40B7-952F-EC7E888FDE57}" srcOrd="0" destOrd="0" presId="urn:microsoft.com/office/officeart/2005/8/layout/hList9"/>
    <dgm:cxn modelId="{11132313-4797-4CF4-9C8E-1249FF9F082D}" type="presOf" srcId="{0F52FF11-203F-4296-AC70-FE13D7CFBF7D}" destId="{2DDE49EA-D0C4-4372-8FE9-06065541C1EE}" srcOrd="0" destOrd="0" presId="urn:microsoft.com/office/officeart/2005/8/layout/hList9"/>
    <dgm:cxn modelId="{B0622970-B696-4734-833F-3D69C5822262}" srcId="{0F52FF11-203F-4296-AC70-FE13D7CFBF7D}" destId="{C9746B8E-FB5C-4F3E-87AE-2D578512EF11}" srcOrd="2" destOrd="0" parTransId="{2229BFD8-F54C-4A24-BF4C-CDA85CC4DF10}" sibTransId="{A852C024-8E2E-426C-AE5E-E5774A2079FA}"/>
    <dgm:cxn modelId="{7F5D3C7E-C2C3-493A-BAEA-208D6ECC7D24}" type="presOf" srcId="{61B8D944-5C35-4198-9DB0-BF0E21BFE732}" destId="{C03FE0BA-EBAC-4882-895B-0284A319F957}" srcOrd="0" destOrd="0" presId="urn:microsoft.com/office/officeart/2005/8/layout/hList9"/>
    <dgm:cxn modelId="{BDB2C831-F737-4C95-84F6-0E946B24968F}" type="presOf" srcId="{7E515FF3-8911-4C20-A0BF-277D23B8D92E}" destId="{EF3B7D2A-503B-421A-8D98-B1C8863621BF}" srcOrd="0" destOrd="0" presId="urn:microsoft.com/office/officeart/2005/8/layout/hList9"/>
    <dgm:cxn modelId="{9FD2CA31-9164-4D34-B119-678D9B7422FD}" type="presOf" srcId="{E8D3CEEC-5CDE-4FFC-BEF7-182818ED2149}" destId="{D61EF5BC-EFE3-4033-8510-E953FBF4A9EF}" srcOrd="0" destOrd="0" presId="urn:microsoft.com/office/officeart/2005/8/layout/hList9"/>
    <dgm:cxn modelId="{4BA66EA4-8263-474E-A631-FBFBD77631CC}" type="presOf" srcId="{C9746B8E-FB5C-4F3E-87AE-2D578512EF11}" destId="{6FC56201-3DF1-4730-BEBE-968DB32A4273}" srcOrd="1" destOrd="0" presId="urn:microsoft.com/office/officeart/2005/8/layout/hList9"/>
    <dgm:cxn modelId="{425C10E1-B903-4C32-9BBE-8249DDB037A2}" type="presOf" srcId="{2D2B1214-D956-41E5-A78C-203040D69295}" destId="{6A7D112D-BFA3-4E35-B3B0-C66A92153728}" srcOrd="0" destOrd="0" presId="urn:microsoft.com/office/officeart/2005/8/layout/hList9"/>
    <dgm:cxn modelId="{16A9BD5F-D2F3-4251-B67D-27969A93B88E}" type="presOf" srcId="{BDF52BB2-F9D9-4591-A634-ADFD84308039}" destId="{34916E8C-8FB8-4B6F-9314-ABAD6AFF377F}" srcOrd="1" destOrd="0" presId="urn:microsoft.com/office/officeart/2005/8/layout/hList9"/>
    <dgm:cxn modelId="{ECD82A51-5D0E-487F-84A9-1E3E5172D4B6}" srcId="{0F52FF11-203F-4296-AC70-FE13D7CFBF7D}" destId="{E94A1BD5-BE13-4DD8-9202-1F2F73BDDDF0}" srcOrd="1" destOrd="0" parTransId="{7002B211-C9B4-4ABB-B6FF-BF5BA06A0649}" sibTransId="{C49B5ABC-0B1C-4E2C-ADA2-89C05955EA43}"/>
    <dgm:cxn modelId="{DA67B3FD-BCF8-468E-A980-FD9C0D250F84}" type="presOf" srcId="{579DBCA9-19F7-4685-B02E-FF953BEC9644}" destId="{E9713BC4-8CAA-41A9-BAF0-EC7ED72CA9A0}" srcOrd="1" destOrd="0" presId="urn:microsoft.com/office/officeart/2005/8/layout/hList9"/>
    <dgm:cxn modelId="{47F8181E-EF70-4A95-9D15-E52FEE8A38CB}" srcId="{0F52FF11-203F-4296-AC70-FE13D7CFBF7D}" destId="{BDF52BB2-F9D9-4591-A634-ADFD84308039}" srcOrd="3" destOrd="0" parTransId="{D470B1B8-A351-4037-8EF0-3C2E97D0899A}" sibTransId="{E4056D35-7420-4585-9399-ADF61DE1EC99}"/>
    <dgm:cxn modelId="{1FB1BD33-6462-45B5-B4F9-3A1A72C7FD09}" type="presOf" srcId="{579DBCA9-19F7-4685-B02E-FF953BEC9644}" destId="{DCABB791-522F-4BA8-94D1-DB0A411F04FD}" srcOrd="0" destOrd="0" presId="urn:microsoft.com/office/officeart/2005/8/layout/hList9"/>
    <dgm:cxn modelId="{F5D3AE5B-A0B5-432E-9861-4360CECD5366}" type="presOf" srcId="{7D158F63-63D7-4663-B172-919CF88264E3}" destId="{AEEADADB-8FC0-4031-87C7-8238B29D41DF}" srcOrd="0" destOrd="0" presId="urn:microsoft.com/office/officeart/2005/8/layout/hList9"/>
    <dgm:cxn modelId="{AA876375-46F7-4ED3-8480-E65368F17D83}" type="presOf" srcId="{E94A1BD5-BE13-4DD8-9202-1F2F73BDDDF0}" destId="{94549865-B1AB-4A71-9971-0720A6D79AD7}" srcOrd="1" destOrd="0" presId="urn:microsoft.com/office/officeart/2005/8/layout/hList9"/>
    <dgm:cxn modelId="{0B940EA5-8531-4A07-983A-828EF3102C6C}" srcId="{0F52FF11-203F-4296-AC70-FE13D7CFBF7D}" destId="{2D2B1214-D956-41E5-A78C-203040D69295}" srcOrd="4" destOrd="0" parTransId="{0DF60A34-D4EB-4C51-AB81-213E28D4D705}" sibTransId="{575E8285-A2CA-40B8-95DC-DC6342A68679}"/>
    <dgm:cxn modelId="{3A52EE2E-9E02-43E6-AF1B-FC78512E5C11}" type="presOf" srcId="{9A95ABB6-9717-4D2B-B43F-540C13DE1EAC}" destId="{F731DE69-5AC8-4689-A39C-EE81B8D468AD}" srcOrd="1" destOrd="0" presId="urn:microsoft.com/office/officeart/2005/8/layout/hList9"/>
    <dgm:cxn modelId="{7F4E49C3-ED47-4C84-82B3-6FE6071B39F1}" srcId="{E3019644-9DC9-4D82-80E3-6121B9B3B77F}" destId="{579DBCA9-19F7-4685-B02E-FF953BEC9644}" srcOrd="3" destOrd="0" parTransId="{53E19D46-8180-48A9-B978-93FCBB4FE9C9}" sibTransId="{30A36756-C178-48F2-B828-81C23C59193E}"/>
    <dgm:cxn modelId="{E93E8FA4-A6D3-4FC8-A207-0B257FE08105}" type="presOf" srcId="{7D158F63-63D7-4663-B172-919CF88264E3}" destId="{6C59CAF3-BFAF-47BB-A395-FA1DFF104876}" srcOrd="1" destOrd="0" presId="urn:microsoft.com/office/officeart/2005/8/layout/hList9"/>
    <dgm:cxn modelId="{4F99490C-EED2-4442-9873-7FF4AAAD661E}" srcId="{61B8D944-5C35-4198-9DB0-BF0E21BFE732}" destId="{0F52FF11-203F-4296-AC70-FE13D7CFBF7D}" srcOrd="1" destOrd="0" parTransId="{E2FEFC20-D81E-46AF-94B9-C35AD828B82C}" sibTransId="{962267A8-0FCC-4D90-AA30-33A4A3757FF8}"/>
    <dgm:cxn modelId="{CB4517AA-F021-42DB-844A-4881136E861D}" srcId="{E3019644-9DC9-4D82-80E3-6121B9B3B77F}" destId="{D7490F82-0DFB-430B-A99D-639E6EBBC2FC}" srcOrd="2" destOrd="0" parTransId="{EC2186C7-7085-485F-B82A-74827E280ECB}" sibTransId="{B5610B29-78F8-4262-BC85-BC9B56FC49F9}"/>
    <dgm:cxn modelId="{4D5FA1AE-FB42-4A1E-B012-BE5BEFE29BFD}" type="presOf" srcId="{7E515FF3-8911-4C20-A0BF-277D23B8D92E}" destId="{E8A679E6-F820-4FD5-87C4-A3E5A1A38DAA}" srcOrd="1" destOrd="0" presId="urn:microsoft.com/office/officeart/2005/8/layout/hList9"/>
    <dgm:cxn modelId="{AA319AA0-1E0E-451D-B869-AF62ED7C2DEF}" type="presOf" srcId="{9A95ABB6-9717-4D2B-B43F-540C13DE1EAC}" destId="{934765CB-5E82-4A0B-AE5D-6542FC140C7D}" srcOrd="0" destOrd="0" presId="urn:microsoft.com/office/officeart/2005/8/layout/hList9"/>
    <dgm:cxn modelId="{707D64AF-29A7-4E4D-8273-B62DA960C6ED}" type="presOf" srcId="{E3019644-9DC9-4D82-80E3-6121B9B3B77F}" destId="{6898C043-4D14-466E-A1AE-88EB4E1D7E54}" srcOrd="0" destOrd="0" presId="urn:microsoft.com/office/officeart/2005/8/layout/hList9"/>
    <dgm:cxn modelId="{3C993348-5A08-4571-8D08-D7970CBF185A}" srcId="{0F52FF11-203F-4296-AC70-FE13D7CFBF7D}" destId="{7E515FF3-8911-4C20-A0BF-277D23B8D92E}" srcOrd="0" destOrd="0" parTransId="{E5D44815-0C31-4649-A54A-6A825AF7CE1D}" sibTransId="{3A9E002A-2374-4639-93B5-C660432A3E62}"/>
    <dgm:cxn modelId="{F7517E94-80BA-470B-9A40-9533B69A8774}" type="presOf" srcId="{BDF52BB2-F9D9-4591-A634-ADFD84308039}" destId="{CDAE10C2-ED02-4F79-B526-486BB0ADBB2C}" srcOrd="0" destOrd="0" presId="urn:microsoft.com/office/officeart/2005/8/layout/hList9"/>
    <dgm:cxn modelId="{F30BA1F9-0568-444C-8FD6-2EFC0913C038}" type="presOf" srcId="{E94A1BD5-BE13-4DD8-9202-1F2F73BDDDF0}" destId="{0236D383-143A-4B3F-A495-8F1124D589AD}" srcOrd="0" destOrd="0" presId="urn:microsoft.com/office/officeart/2005/8/layout/hList9"/>
    <dgm:cxn modelId="{B9C6E182-3829-4DF0-A45F-1954E5607125}" type="presOf" srcId="{2D2B1214-D956-41E5-A78C-203040D69295}" destId="{B039296D-DE6A-4A41-B348-31FED9F6ACF4}" srcOrd="1" destOrd="0" presId="urn:microsoft.com/office/officeart/2005/8/layout/hList9"/>
    <dgm:cxn modelId="{7223EA7E-7F13-48F9-91AB-35A088117642}" srcId="{E3019644-9DC9-4D82-80E3-6121B9B3B77F}" destId="{7D158F63-63D7-4663-B172-919CF88264E3}" srcOrd="0" destOrd="0" parTransId="{F5ED8979-1DC7-4402-9AF8-F0B0FCA3FB0B}" sibTransId="{9051CFC0-EA5D-4C40-8BEB-27827CE0D5D3}"/>
    <dgm:cxn modelId="{0EF2B1E2-DE6B-4CE1-A893-AACBDAD7248D}" type="presOf" srcId="{D7490F82-0DFB-430B-A99D-639E6EBBC2FC}" destId="{307ECD24-5C9C-4D53-BA4F-753BCE132CE4}" srcOrd="1" destOrd="0" presId="urn:microsoft.com/office/officeart/2005/8/layout/hList9"/>
    <dgm:cxn modelId="{4B594F5B-63AC-4563-957D-96F19642AF17}" srcId="{61B8D944-5C35-4198-9DB0-BF0E21BFE732}" destId="{E3019644-9DC9-4D82-80E3-6121B9B3B77F}" srcOrd="0" destOrd="0" parTransId="{787296A7-FBB3-40DE-A94F-C7B5C1C1D303}" sibTransId="{99FA8F30-1917-4A77-9D48-415406D3F285}"/>
    <dgm:cxn modelId="{D727BAD9-110C-4F97-8789-8F0F0F931731}" type="presParOf" srcId="{C03FE0BA-EBAC-4882-895B-0284A319F957}" destId="{ACEE090F-2AAE-4D1B-8C23-EE4F4C884052}" srcOrd="0" destOrd="0" presId="urn:microsoft.com/office/officeart/2005/8/layout/hList9"/>
    <dgm:cxn modelId="{B5049F7E-0245-44B1-A803-80E20C5DFEED}" type="presParOf" srcId="{C03FE0BA-EBAC-4882-895B-0284A319F957}" destId="{4EDCD1F5-B5E2-47EF-AF1F-98D0867E5386}" srcOrd="1" destOrd="0" presId="urn:microsoft.com/office/officeart/2005/8/layout/hList9"/>
    <dgm:cxn modelId="{6B0A2F79-39E3-4512-B4C5-7A9D0F9F9E89}" type="presParOf" srcId="{4EDCD1F5-B5E2-47EF-AF1F-98D0867E5386}" destId="{A27C317B-3A38-4CC5-ABC2-F49694BAB005}" srcOrd="0" destOrd="0" presId="urn:microsoft.com/office/officeart/2005/8/layout/hList9"/>
    <dgm:cxn modelId="{EE54809E-8F40-485C-8C79-AFC2BC507BA8}" type="presParOf" srcId="{4EDCD1F5-B5E2-47EF-AF1F-98D0867E5386}" destId="{66E0B75D-BEF1-4525-8EF0-C983EAEDF42D}" srcOrd="1" destOrd="0" presId="urn:microsoft.com/office/officeart/2005/8/layout/hList9"/>
    <dgm:cxn modelId="{E2C85B18-095B-40A1-B035-A19636494945}" type="presParOf" srcId="{66E0B75D-BEF1-4525-8EF0-C983EAEDF42D}" destId="{AEEADADB-8FC0-4031-87C7-8238B29D41DF}" srcOrd="0" destOrd="0" presId="urn:microsoft.com/office/officeart/2005/8/layout/hList9"/>
    <dgm:cxn modelId="{9666CC5F-B484-4F8B-8ACA-C9D4FA1CFE5F}" type="presParOf" srcId="{66E0B75D-BEF1-4525-8EF0-C983EAEDF42D}" destId="{6C59CAF3-BFAF-47BB-A395-FA1DFF104876}" srcOrd="1" destOrd="0" presId="urn:microsoft.com/office/officeart/2005/8/layout/hList9"/>
    <dgm:cxn modelId="{1D326877-4E8D-420E-9CE2-E1185CC339F8}" type="presParOf" srcId="{4EDCD1F5-B5E2-47EF-AF1F-98D0867E5386}" destId="{B8713B99-2FB5-42FF-B25C-CD06593B920B}" srcOrd="2" destOrd="0" presId="urn:microsoft.com/office/officeart/2005/8/layout/hList9"/>
    <dgm:cxn modelId="{1CA734D1-4065-490E-A229-41AD39BF376F}" type="presParOf" srcId="{B8713B99-2FB5-42FF-B25C-CD06593B920B}" destId="{934765CB-5E82-4A0B-AE5D-6542FC140C7D}" srcOrd="0" destOrd="0" presId="urn:microsoft.com/office/officeart/2005/8/layout/hList9"/>
    <dgm:cxn modelId="{81CBB33F-4875-4C67-9888-3EA21F44698C}" type="presParOf" srcId="{B8713B99-2FB5-42FF-B25C-CD06593B920B}" destId="{F731DE69-5AC8-4689-A39C-EE81B8D468AD}" srcOrd="1" destOrd="0" presId="urn:microsoft.com/office/officeart/2005/8/layout/hList9"/>
    <dgm:cxn modelId="{19D507A1-6280-4FE5-BF57-105FC1AA7E67}" type="presParOf" srcId="{4EDCD1F5-B5E2-47EF-AF1F-98D0867E5386}" destId="{C8CAA1DD-1478-4B9F-A3BF-780C40054A60}" srcOrd="3" destOrd="0" presId="urn:microsoft.com/office/officeart/2005/8/layout/hList9"/>
    <dgm:cxn modelId="{FF79EDCA-F847-4F43-857D-CFEF10C6BF07}" type="presParOf" srcId="{C8CAA1DD-1478-4B9F-A3BF-780C40054A60}" destId="{F1139DFB-37BB-40B7-952F-EC7E888FDE57}" srcOrd="0" destOrd="0" presId="urn:microsoft.com/office/officeart/2005/8/layout/hList9"/>
    <dgm:cxn modelId="{3DDD215F-B1DF-417B-8DC1-5AF21ED198F7}" type="presParOf" srcId="{C8CAA1DD-1478-4B9F-A3BF-780C40054A60}" destId="{307ECD24-5C9C-4D53-BA4F-753BCE132CE4}" srcOrd="1" destOrd="0" presId="urn:microsoft.com/office/officeart/2005/8/layout/hList9"/>
    <dgm:cxn modelId="{14B1B065-F461-40A0-9325-412A6E075621}" type="presParOf" srcId="{4EDCD1F5-B5E2-47EF-AF1F-98D0867E5386}" destId="{52152DF5-7CA9-4771-9731-981D4A279798}" srcOrd="4" destOrd="0" presId="urn:microsoft.com/office/officeart/2005/8/layout/hList9"/>
    <dgm:cxn modelId="{074FC3C0-1EAF-4686-9EA4-3896475BB0E8}" type="presParOf" srcId="{52152DF5-7CA9-4771-9731-981D4A279798}" destId="{DCABB791-522F-4BA8-94D1-DB0A411F04FD}" srcOrd="0" destOrd="0" presId="urn:microsoft.com/office/officeart/2005/8/layout/hList9"/>
    <dgm:cxn modelId="{4E774AFA-923F-4F70-8E01-EB4B044C6525}" type="presParOf" srcId="{52152DF5-7CA9-4771-9731-981D4A279798}" destId="{E9713BC4-8CAA-41A9-BAF0-EC7ED72CA9A0}" srcOrd="1" destOrd="0" presId="urn:microsoft.com/office/officeart/2005/8/layout/hList9"/>
    <dgm:cxn modelId="{C9305362-8934-4475-B83C-C8538717901A}" type="presParOf" srcId="{4EDCD1F5-B5E2-47EF-AF1F-98D0867E5386}" destId="{E2CD28A1-1E5D-4213-B713-28E0F442776D}" srcOrd="5" destOrd="0" presId="urn:microsoft.com/office/officeart/2005/8/layout/hList9"/>
    <dgm:cxn modelId="{A4390788-2261-4EAB-8B8C-706816463FDC}" type="presParOf" srcId="{E2CD28A1-1E5D-4213-B713-28E0F442776D}" destId="{D61EF5BC-EFE3-4033-8510-E953FBF4A9EF}" srcOrd="0" destOrd="0" presId="urn:microsoft.com/office/officeart/2005/8/layout/hList9"/>
    <dgm:cxn modelId="{5D46B5D8-E2A9-4057-8AB6-844FB8049577}" type="presParOf" srcId="{E2CD28A1-1E5D-4213-B713-28E0F442776D}" destId="{4845A40C-440E-4724-9296-9A64255D1B51}" srcOrd="1" destOrd="0" presId="urn:microsoft.com/office/officeart/2005/8/layout/hList9"/>
    <dgm:cxn modelId="{48280FD1-B977-473F-B522-F0B57F170F4C}" type="presParOf" srcId="{C03FE0BA-EBAC-4882-895B-0284A319F957}" destId="{F0087DA6-BFB4-4303-B865-CDDE0C11BAB0}" srcOrd="2" destOrd="0" presId="urn:microsoft.com/office/officeart/2005/8/layout/hList9"/>
    <dgm:cxn modelId="{E8BF59F2-915A-4BB2-A01C-29CBD2E7DEE6}" type="presParOf" srcId="{C03FE0BA-EBAC-4882-895B-0284A319F957}" destId="{6898C043-4D14-466E-A1AE-88EB4E1D7E54}" srcOrd="3" destOrd="0" presId="urn:microsoft.com/office/officeart/2005/8/layout/hList9"/>
    <dgm:cxn modelId="{C98449EB-5320-47FB-97ED-B76B0AB04230}" type="presParOf" srcId="{C03FE0BA-EBAC-4882-895B-0284A319F957}" destId="{0BBEAB8F-BC1C-4270-9B09-A3A0E5087299}" srcOrd="4" destOrd="0" presId="urn:microsoft.com/office/officeart/2005/8/layout/hList9"/>
    <dgm:cxn modelId="{3D9CFD46-7912-4818-8894-287CC7873904}" type="presParOf" srcId="{C03FE0BA-EBAC-4882-895B-0284A319F957}" destId="{22008917-3DFE-4AC4-BF54-6FA51823496B}" srcOrd="5" destOrd="0" presId="urn:microsoft.com/office/officeart/2005/8/layout/hList9"/>
    <dgm:cxn modelId="{4D2A4B31-9F5F-435C-8500-EE2229CE1994}" type="presParOf" srcId="{C03FE0BA-EBAC-4882-895B-0284A319F957}" destId="{CB42D3D3-D79D-447F-B4C9-F3EED7EF99E4}" srcOrd="6" destOrd="0" presId="urn:microsoft.com/office/officeart/2005/8/layout/hList9"/>
    <dgm:cxn modelId="{1170B3C7-8AC9-467B-8CE8-D2C86149FBBB}" type="presParOf" srcId="{CB42D3D3-D79D-447F-B4C9-F3EED7EF99E4}" destId="{2077691B-3898-42FA-8541-B9790A66737E}" srcOrd="0" destOrd="0" presId="urn:microsoft.com/office/officeart/2005/8/layout/hList9"/>
    <dgm:cxn modelId="{31DA4002-5CEA-4E72-A211-48BC1E6E3453}" type="presParOf" srcId="{CB42D3D3-D79D-447F-B4C9-F3EED7EF99E4}" destId="{5EBB50B3-F9D1-4685-8E20-3C6F573CD660}" srcOrd="1" destOrd="0" presId="urn:microsoft.com/office/officeart/2005/8/layout/hList9"/>
    <dgm:cxn modelId="{799B92D8-0D21-4AAA-9098-A11018B91A66}" type="presParOf" srcId="{5EBB50B3-F9D1-4685-8E20-3C6F573CD660}" destId="{EF3B7D2A-503B-421A-8D98-B1C8863621BF}" srcOrd="0" destOrd="0" presId="urn:microsoft.com/office/officeart/2005/8/layout/hList9"/>
    <dgm:cxn modelId="{C3209876-F282-48C3-B6D7-71C283DE8F32}" type="presParOf" srcId="{5EBB50B3-F9D1-4685-8E20-3C6F573CD660}" destId="{E8A679E6-F820-4FD5-87C4-A3E5A1A38DAA}" srcOrd="1" destOrd="0" presId="urn:microsoft.com/office/officeart/2005/8/layout/hList9"/>
    <dgm:cxn modelId="{CB26706F-13FB-4672-B788-F4012F6EE774}" type="presParOf" srcId="{CB42D3D3-D79D-447F-B4C9-F3EED7EF99E4}" destId="{7F51AF64-A5CD-483A-8C2E-DA3F7886B4F5}" srcOrd="2" destOrd="0" presId="urn:microsoft.com/office/officeart/2005/8/layout/hList9"/>
    <dgm:cxn modelId="{D5090167-CAF3-4A38-92E9-065B7E45DA6F}" type="presParOf" srcId="{7F51AF64-A5CD-483A-8C2E-DA3F7886B4F5}" destId="{0236D383-143A-4B3F-A495-8F1124D589AD}" srcOrd="0" destOrd="0" presId="urn:microsoft.com/office/officeart/2005/8/layout/hList9"/>
    <dgm:cxn modelId="{33080E66-D6CB-4ACF-9AE6-32FB9F69488E}" type="presParOf" srcId="{7F51AF64-A5CD-483A-8C2E-DA3F7886B4F5}" destId="{94549865-B1AB-4A71-9971-0720A6D79AD7}" srcOrd="1" destOrd="0" presId="urn:microsoft.com/office/officeart/2005/8/layout/hList9"/>
    <dgm:cxn modelId="{1F11A3C8-BC26-4545-B194-BD477A88D27C}" type="presParOf" srcId="{CB42D3D3-D79D-447F-B4C9-F3EED7EF99E4}" destId="{75A4DC88-3959-4D78-96AC-CC5C6F17066C}" srcOrd="3" destOrd="0" presId="urn:microsoft.com/office/officeart/2005/8/layout/hList9"/>
    <dgm:cxn modelId="{5B00EE66-8C24-4AC5-83E5-8A892F567AC3}" type="presParOf" srcId="{75A4DC88-3959-4D78-96AC-CC5C6F17066C}" destId="{6530B433-9D6A-479E-947B-6CB73EBB7E65}" srcOrd="0" destOrd="0" presId="urn:microsoft.com/office/officeart/2005/8/layout/hList9"/>
    <dgm:cxn modelId="{80ED58C5-97CF-4138-81D6-C75A8DB0B1E8}" type="presParOf" srcId="{75A4DC88-3959-4D78-96AC-CC5C6F17066C}" destId="{6FC56201-3DF1-4730-BEBE-968DB32A4273}" srcOrd="1" destOrd="0" presId="urn:microsoft.com/office/officeart/2005/8/layout/hList9"/>
    <dgm:cxn modelId="{A3E5BCBD-623C-4D71-AEEA-B9B0825F5CC6}" type="presParOf" srcId="{CB42D3D3-D79D-447F-B4C9-F3EED7EF99E4}" destId="{A48F4550-7FD6-4B4C-81C1-9B9F8DC56164}" srcOrd="4" destOrd="0" presId="urn:microsoft.com/office/officeart/2005/8/layout/hList9"/>
    <dgm:cxn modelId="{9BFFDEC5-5052-4282-8102-771C14E97AC8}" type="presParOf" srcId="{A48F4550-7FD6-4B4C-81C1-9B9F8DC56164}" destId="{CDAE10C2-ED02-4F79-B526-486BB0ADBB2C}" srcOrd="0" destOrd="0" presId="urn:microsoft.com/office/officeart/2005/8/layout/hList9"/>
    <dgm:cxn modelId="{2ED0D6BE-05CB-4A71-9AA3-E11CD6D1B164}" type="presParOf" srcId="{A48F4550-7FD6-4B4C-81C1-9B9F8DC56164}" destId="{34916E8C-8FB8-4B6F-9314-ABAD6AFF377F}" srcOrd="1" destOrd="0" presId="urn:microsoft.com/office/officeart/2005/8/layout/hList9"/>
    <dgm:cxn modelId="{39E8682C-127D-4560-8473-4657B1C42C66}" type="presParOf" srcId="{CB42D3D3-D79D-447F-B4C9-F3EED7EF99E4}" destId="{35CD09C4-7606-4033-9655-24FDE47BCD88}" srcOrd="5" destOrd="0" presId="urn:microsoft.com/office/officeart/2005/8/layout/hList9"/>
    <dgm:cxn modelId="{D6441D4E-FA7C-4DF6-BCC9-5DECBE315D4A}" type="presParOf" srcId="{35CD09C4-7606-4033-9655-24FDE47BCD88}" destId="{6A7D112D-BFA3-4E35-B3B0-C66A92153728}" srcOrd="0" destOrd="0" presId="urn:microsoft.com/office/officeart/2005/8/layout/hList9"/>
    <dgm:cxn modelId="{C2C9E1FD-E30B-4A89-BDFA-931A4CF45158}" type="presParOf" srcId="{35CD09C4-7606-4033-9655-24FDE47BCD88}" destId="{B039296D-DE6A-4A41-B348-31FED9F6ACF4}" srcOrd="1" destOrd="0" presId="urn:microsoft.com/office/officeart/2005/8/layout/hList9"/>
    <dgm:cxn modelId="{D20DBCE7-7B03-48AC-AD7E-1BE02DD38B2B}" type="presParOf" srcId="{C03FE0BA-EBAC-4882-895B-0284A319F957}" destId="{9E913461-F97F-4F6F-A66C-AA6E611F5895}" srcOrd="7" destOrd="0" presId="urn:microsoft.com/office/officeart/2005/8/layout/hList9"/>
    <dgm:cxn modelId="{ECB63E7C-11D6-435F-A299-1C35505C816B}" type="presParOf" srcId="{C03FE0BA-EBAC-4882-895B-0284A319F957}" destId="{2DDE49EA-D0C4-4372-8FE9-06065541C1EE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1725BB-4322-42CF-A5CF-E472C3E0EBFF}" type="doc">
      <dgm:prSet loTypeId="urn:microsoft.com/office/officeart/2005/8/layout/hProcess4" loCatId="process" qsTypeId="urn:microsoft.com/office/officeart/2009/2/quickstyle/3d8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B5BDEE8B-D7CB-4556-BD8B-C10B7EED26AA}">
      <dgm:prSet phldrT="[Texto]"/>
      <dgm:spPr/>
      <dgm:t>
        <a:bodyPr/>
        <a:lstStyle/>
        <a:p>
          <a:r>
            <a:rPr lang="es-MX" dirty="0" smtClean="0"/>
            <a:t>S</a:t>
          </a:r>
          <a:endParaRPr lang="es-MX" dirty="0"/>
        </a:p>
      </dgm:t>
    </dgm:pt>
    <dgm:pt modelId="{EC0AC306-F99E-4EF1-9AA7-49C222060201}" type="parTrans" cxnId="{5DA39B70-B667-415F-A351-BB33D75D29FE}">
      <dgm:prSet/>
      <dgm:spPr/>
      <dgm:t>
        <a:bodyPr/>
        <a:lstStyle/>
        <a:p>
          <a:endParaRPr lang="es-MX"/>
        </a:p>
      </dgm:t>
    </dgm:pt>
    <dgm:pt modelId="{98D8E7AA-5195-48BF-90AD-E2CEAA707071}" type="sibTrans" cxnId="{5DA39B70-B667-415F-A351-BB33D75D29FE}">
      <dgm:prSet/>
      <dgm:spPr/>
      <dgm:t>
        <a:bodyPr/>
        <a:lstStyle/>
        <a:p>
          <a:endParaRPr lang="es-MX"/>
        </a:p>
      </dgm:t>
    </dgm:pt>
    <dgm:pt modelId="{1AEB2E7B-59C4-4296-850B-E8B0ED7FAB0A}">
      <dgm:prSet phldrT="[Texto]"/>
      <dgm:spPr/>
      <dgm:t>
        <a:bodyPr/>
        <a:lstStyle/>
        <a:p>
          <a:r>
            <a:rPr lang="es-MX" dirty="0" smtClean="0"/>
            <a:t>suministrar</a:t>
          </a:r>
          <a:endParaRPr lang="es-MX" dirty="0"/>
        </a:p>
      </dgm:t>
    </dgm:pt>
    <dgm:pt modelId="{DED69757-BEF1-4E20-92F6-E733B41ABF46}" type="parTrans" cxnId="{D0232435-C8AA-4B34-90F5-10E5BE938C85}">
      <dgm:prSet/>
      <dgm:spPr/>
      <dgm:t>
        <a:bodyPr/>
        <a:lstStyle/>
        <a:p>
          <a:endParaRPr lang="es-MX"/>
        </a:p>
      </dgm:t>
    </dgm:pt>
    <dgm:pt modelId="{46A2E5EF-F308-487F-BF34-326260CA6550}" type="sibTrans" cxnId="{D0232435-C8AA-4B34-90F5-10E5BE938C85}">
      <dgm:prSet/>
      <dgm:spPr/>
      <dgm:t>
        <a:bodyPr/>
        <a:lstStyle/>
        <a:p>
          <a:endParaRPr lang="es-MX"/>
        </a:p>
      </dgm:t>
    </dgm:pt>
    <dgm:pt modelId="{13CD756D-AB58-42D2-B0F2-6158264E3319}">
      <dgm:prSet phldrT="[Texto]"/>
      <dgm:spPr/>
      <dgm:t>
        <a:bodyPr/>
        <a:lstStyle/>
        <a:p>
          <a:r>
            <a:rPr lang="es-MX" dirty="0" smtClean="0"/>
            <a:t>C</a:t>
          </a:r>
          <a:endParaRPr lang="es-MX" dirty="0"/>
        </a:p>
      </dgm:t>
    </dgm:pt>
    <dgm:pt modelId="{D49F827C-6275-4DD9-AFE0-2E7225DB84F7}" type="parTrans" cxnId="{24D02EA2-FC1A-495F-8E13-66BF2B68AE14}">
      <dgm:prSet/>
      <dgm:spPr/>
      <dgm:t>
        <a:bodyPr/>
        <a:lstStyle/>
        <a:p>
          <a:endParaRPr lang="es-MX"/>
        </a:p>
      </dgm:t>
    </dgm:pt>
    <dgm:pt modelId="{D718E585-C9A5-4233-90AC-0A9E6B73BF7E}" type="sibTrans" cxnId="{24D02EA2-FC1A-495F-8E13-66BF2B68AE14}">
      <dgm:prSet/>
      <dgm:spPr/>
      <dgm:t>
        <a:bodyPr/>
        <a:lstStyle/>
        <a:p>
          <a:endParaRPr lang="es-MX"/>
        </a:p>
      </dgm:t>
    </dgm:pt>
    <dgm:pt modelId="{49087AB8-CA84-43D3-ABF2-DEBC6B47995D}">
      <dgm:prSet phldrT="[Texto]"/>
      <dgm:spPr/>
      <dgm:t>
        <a:bodyPr/>
        <a:lstStyle/>
        <a:p>
          <a:r>
            <a:rPr lang="es-MX" dirty="0" smtClean="0"/>
            <a:t>capacitar</a:t>
          </a:r>
          <a:endParaRPr lang="es-MX" dirty="0"/>
        </a:p>
      </dgm:t>
    </dgm:pt>
    <dgm:pt modelId="{6116CA89-EAA1-404F-A869-F0A18DD95236}" type="parTrans" cxnId="{5D96DAE4-AEC9-4E25-95DC-3B7B8D80BA98}">
      <dgm:prSet/>
      <dgm:spPr/>
      <dgm:t>
        <a:bodyPr/>
        <a:lstStyle/>
        <a:p>
          <a:endParaRPr lang="es-MX"/>
        </a:p>
      </dgm:t>
    </dgm:pt>
    <dgm:pt modelId="{FACDD505-1011-4594-91CE-0CA841163498}" type="sibTrans" cxnId="{5D96DAE4-AEC9-4E25-95DC-3B7B8D80BA98}">
      <dgm:prSet/>
      <dgm:spPr/>
      <dgm:t>
        <a:bodyPr/>
        <a:lstStyle/>
        <a:p>
          <a:endParaRPr lang="es-MX"/>
        </a:p>
      </dgm:t>
    </dgm:pt>
    <dgm:pt modelId="{F9EDD0D3-A60D-4F00-8EAB-7B0B4895633A}">
      <dgm:prSet phldrT="[Texto]"/>
      <dgm:spPr/>
      <dgm:t>
        <a:bodyPr/>
        <a:lstStyle/>
        <a:p>
          <a:r>
            <a:rPr lang="es-MX" dirty="0" smtClean="0"/>
            <a:t>S</a:t>
          </a:r>
          <a:endParaRPr lang="es-MX" dirty="0"/>
        </a:p>
      </dgm:t>
    </dgm:pt>
    <dgm:pt modelId="{6E6AEAAF-AC25-4A9C-82CB-46BE3CB9203A}" type="parTrans" cxnId="{772A22F8-E858-49EC-A819-693B3D2FFCA1}">
      <dgm:prSet/>
      <dgm:spPr/>
      <dgm:t>
        <a:bodyPr/>
        <a:lstStyle/>
        <a:p>
          <a:endParaRPr lang="es-MX"/>
        </a:p>
      </dgm:t>
    </dgm:pt>
    <dgm:pt modelId="{0B9AE514-F3DE-46FC-9E61-619D027B0120}" type="sibTrans" cxnId="{772A22F8-E858-49EC-A819-693B3D2FFCA1}">
      <dgm:prSet/>
      <dgm:spPr/>
      <dgm:t>
        <a:bodyPr/>
        <a:lstStyle/>
        <a:p>
          <a:endParaRPr lang="es-MX"/>
        </a:p>
      </dgm:t>
    </dgm:pt>
    <dgm:pt modelId="{789E4E68-9D8D-4FB0-8B02-6F8AEBE11AA5}">
      <dgm:prSet phldrT="[Texto]"/>
      <dgm:spPr/>
      <dgm:t>
        <a:bodyPr/>
        <a:lstStyle/>
        <a:p>
          <a:r>
            <a:rPr lang="es-MX" dirty="0" smtClean="0"/>
            <a:t>supervisar</a:t>
          </a:r>
          <a:endParaRPr lang="es-MX" dirty="0"/>
        </a:p>
      </dgm:t>
    </dgm:pt>
    <dgm:pt modelId="{862ECB81-7AD2-4B64-B867-41C9A7ABB71D}" type="parTrans" cxnId="{4A49A74B-4E6B-4433-897C-C8237B5FFD1F}">
      <dgm:prSet/>
      <dgm:spPr/>
      <dgm:t>
        <a:bodyPr/>
        <a:lstStyle/>
        <a:p>
          <a:endParaRPr lang="es-MX"/>
        </a:p>
      </dgm:t>
    </dgm:pt>
    <dgm:pt modelId="{10DE26C8-B5F3-4D8C-9B93-C27BF997EC54}" type="sibTrans" cxnId="{4A49A74B-4E6B-4433-897C-C8237B5FFD1F}">
      <dgm:prSet/>
      <dgm:spPr/>
      <dgm:t>
        <a:bodyPr/>
        <a:lstStyle/>
        <a:p>
          <a:endParaRPr lang="es-MX"/>
        </a:p>
      </dgm:t>
    </dgm:pt>
    <dgm:pt modelId="{49245160-1439-4BAE-99F8-160AF7C05200}" type="pres">
      <dgm:prSet presAssocID="{631725BB-4322-42CF-A5CF-E472C3E0EB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8F4933E-4A9F-44F0-A451-FD01C5CF6A02}" type="pres">
      <dgm:prSet presAssocID="{631725BB-4322-42CF-A5CF-E472C3E0EBFF}" presName="tSp" presStyleCnt="0"/>
      <dgm:spPr/>
    </dgm:pt>
    <dgm:pt modelId="{D850C4C3-E714-4E57-8A8D-FB7B3FE577A4}" type="pres">
      <dgm:prSet presAssocID="{631725BB-4322-42CF-A5CF-E472C3E0EBFF}" presName="bSp" presStyleCnt="0"/>
      <dgm:spPr/>
    </dgm:pt>
    <dgm:pt modelId="{6FC34008-6360-4427-8556-D86995BA17DF}" type="pres">
      <dgm:prSet presAssocID="{631725BB-4322-42CF-A5CF-E472C3E0EBFF}" presName="process" presStyleCnt="0"/>
      <dgm:spPr/>
    </dgm:pt>
    <dgm:pt modelId="{DC844579-579F-48B2-88F3-BC8164DFF2E0}" type="pres">
      <dgm:prSet presAssocID="{B5BDEE8B-D7CB-4556-BD8B-C10B7EED26AA}" presName="composite1" presStyleCnt="0"/>
      <dgm:spPr/>
    </dgm:pt>
    <dgm:pt modelId="{08CF9D30-5A25-4B50-B47A-80925C6DFEC2}" type="pres">
      <dgm:prSet presAssocID="{B5BDEE8B-D7CB-4556-BD8B-C10B7EED26AA}" presName="dummyNode1" presStyleLbl="node1" presStyleIdx="0" presStyleCnt="3"/>
      <dgm:spPr/>
    </dgm:pt>
    <dgm:pt modelId="{981F9901-D966-4667-98B6-795398520990}" type="pres">
      <dgm:prSet presAssocID="{B5BDEE8B-D7CB-4556-BD8B-C10B7EED26AA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31858-DDCA-4405-813D-FDF61289B9EE}" type="pres">
      <dgm:prSet presAssocID="{B5BDEE8B-D7CB-4556-BD8B-C10B7EED26AA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EFB3D1-D4DA-4E0F-9C5A-375E0C520B64}" type="pres">
      <dgm:prSet presAssocID="{B5BDEE8B-D7CB-4556-BD8B-C10B7EED26AA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D80CD5-B3C8-4ECF-A098-4D065746B592}" type="pres">
      <dgm:prSet presAssocID="{B5BDEE8B-D7CB-4556-BD8B-C10B7EED26AA}" presName="connSite1" presStyleCnt="0"/>
      <dgm:spPr/>
    </dgm:pt>
    <dgm:pt modelId="{3E0A7917-A2A3-49D6-B4FF-738E1A8272BE}" type="pres">
      <dgm:prSet presAssocID="{98D8E7AA-5195-48BF-90AD-E2CEAA707071}" presName="Name9" presStyleLbl="sibTrans2D1" presStyleIdx="0" presStyleCnt="2"/>
      <dgm:spPr/>
      <dgm:t>
        <a:bodyPr/>
        <a:lstStyle/>
        <a:p>
          <a:endParaRPr lang="es-MX"/>
        </a:p>
      </dgm:t>
    </dgm:pt>
    <dgm:pt modelId="{D9735A7C-9A56-4D95-A810-9A1CB0649E42}" type="pres">
      <dgm:prSet presAssocID="{13CD756D-AB58-42D2-B0F2-6158264E3319}" presName="composite2" presStyleCnt="0"/>
      <dgm:spPr/>
    </dgm:pt>
    <dgm:pt modelId="{E499CC7D-1BD8-44DE-894C-758738992D98}" type="pres">
      <dgm:prSet presAssocID="{13CD756D-AB58-42D2-B0F2-6158264E3319}" presName="dummyNode2" presStyleLbl="node1" presStyleIdx="0" presStyleCnt="3"/>
      <dgm:spPr/>
    </dgm:pt>
    <dgm:pt modelId="{C47DEF67-3731-49EB-B10E-C6996D4A8977}" type="pres">
      <dgm:prSet presAssocID="{13CD756D-AB58-42D2-B0F2-6158264E3319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D2A12F-993A-42B2-AF06-662B609EF809}" type="pres">
      <dgm:prSet presAssocID="{13CD756D-AB58-42D2-B0F2-6158264E3319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98AA12-A223-4B72-95F7-E21AE7A321FE}" type="pres">
      <dgm:prSet presAssocID="{13CD756D-AB58-42D2-B0F2-6158264E3319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92D62D-665C-4874-9259-5D7710813D2C}" type="pres">
      <dgm:prSet presAssocID="{13CD756D-AB58-42D2-B0F2-6158264E3319}" presName="connSite2" presStyleCnt="0"/>
      <dgm:spPr/>
    </dgm:pt>
    <dgm:pt modelId="{C1092417-967D-4644-BA9F-EC8EC1BDA42B}" type="pres">
      <dgm:prSet presAssocID="{D718E585-C9A5-4233-90AC-0A9E6B73BF7E}" presName="Name18" presStyleLbl="sibTrans2D1" presStyleIdx="1" presStyleCnt="2"/>
      <dgm:spPr/>
      <dgm:t>
        <a:bodyPr/>
        <a:lstStyle/>
        <a:p>
          <a:endParaRPr lang="es-MX"/>
        </a:p>
      </dgm:t>
    </dgm:pt>
    <dgm:pt modelId="{9640D09D-D545-4F0A-9A87-4665C988178D}" type="pres">
      <dgm:prSet presAssocID="{F9EDD0D3-A60D-4F00-8EAB-7B0B4895633A}" presName="composite1" presStyleCnt="0"/>
      <dgm:spPr/>
    </dgm:pt>
    <dgm:pt modelId="{1B847E0F-FC77-4F31-8DAE-32B14E2BF5C4}" type="pres">
      <dgm:prSet presAssocID="{F9EDD0D3-A60D-4F00-8EAB-7B0B4895633A}" presName="dummyNode1" presStyleLbl="node1" presStyleIdx="1" presStyleCnt="3"/>
      <dgm:spPr/>
    </dgm:pt>
    <dgm:pt modelId="{A949BCEE-5591-4D72-B34F-1CA4B97E616E}" type="pres">
      <dgm:prSet presAssocID="{F9EDD0D3-A60D-4F00-8EAB-7B0B4895633A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81264E-D31E-4EFC-B43B-61E14BA99758}" type="pres">
      <dgm:prSet presAssocID="{F9EDD0D3-A60D-4F00-8EAB-7B0B4895633A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A0AD9C-4BC3-4670-878F-C33CB5834ACC}" type="pres">
      <dgm:prSet presAssocID="{F9EDD0D3-A60D-4F00-8EAB-7B0B4895633A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E56094-7057-462D-94CE-1A01D7D9ABCC}" type="pres">
      <dgm:prSet presAssocID="{F9EDD0D3-A60D-4F00-8EAB-7B0B4895633A}" presName="connSite1" presStyleCnt="0"/>
      <dgm:spPr/>
    </dgm:pt>
  </dgm:ptLst>
  <dgm:cxnLst>
    <dgm:cxn modelId="{F74AB330-455D-40CD-8440-BCD55F4968AA}" type="presOf" srcId="{98D8E7AA-5195-48BF-90AD-E2CEAA707071}" destId="{3E0A7917-A2A3-49D6-B4FF-738E1A8272BE}" srcOrd="0" destOrd="0" presId="urn:microsoft.com/office/officeart/2005/8/layout/hProcess4"/>
    <dgm:cxn modelId="{5DA39B70-B667-415F-A351-BB33D75D29FE}" srcId="{631725BB-4322-42CF-A5CF-E472C3E0EBFF}" destId="{B5BDEE8B-D7CB-4556-BD8B-C10B7EED26AA}" srcOrd="0" destOrd="0" parTransId="{EC0AC306-F99E-4EF1-9AA7-49C222060201}" sibTransId="{98D8E7AA-5195-48BF-90AD-E2CEAA707071}"/>
    <dgm:cxn modelId="{B03EFB2F-FBD4-40E3-AA76-B4017509E56D}" type="presOf" srcId="{B5BDEE8B-D7CB-4556-BD8B-C10B7EED26AA}" destId="{41EFB3D1-D4DA-4E0F-9C5A-375E0C520B64}" srcOrd="0" destOrd="0" presId="urn:microsoft.com/office/officeart/2005/8/layout/hProcess4"/>
    <dgm:cxn modelId="{772A22F8-E858-49EC-A819-693B3D2FFCA1}" srcId="{631725BB-4322-42CF-A5CF-E472C3E0EBFF}" destId="{F9EDD0D3-A60D-4F00-8EAB-7B0B4895633A}" srcOrd="2" destOrd="0" parTransId="{6E6AEAAF-AC25-4A9C-82CB-46BE3CB9203A}" sibTransId="{0B9AE514-F3DE-46FC-9E61-619D027B0120}"/>
    <dgm:cxn modelId="{24D02EA2-FC1A-495F-8E13-66BF2B68AE14}" srcId="{631725BB-4322-42CF-A5CF-E472C3E0EBFF}" destId="{13CD756D-AB58-42D2-B0F2-6158264E3319}" srcOrd="1" destOrd="0" parTransId="{D49F827C-6275-4DD9-AFE0-2E7225DB84F7}" sibTransId="{D718E585-C9A5-4233-90AC-0A9E6B73BF7E}"/>
    <dgm:cxn modelId="{42A95962-E569-4BBA-8909-B8EDF11FF744}" type="presOf" srcId="{1AEB2E7B-59C4-4296-850B-E8B0ED7FAB0A}" destId="{981F9901-D966-4667-98B6-795398520990}" srcOrd="0" destOrd="0" presId="urn:microsoft.com/office/officeart/2005/8/layout/hProcess4"/>
    <dgm:cxn modelId="{E7C00934-5E97-4F41-A8A4-A7695F2774F3}" type="presOf" srcId="{49087AB8-CA84-43D3-ABF2-DEBC6B47995D}" destId="{C9D2A12F-993A-42B2-AF06-662B609EF809}" srcOrd="1" destOrd="0" presId="urn:microsoft.com/office/officeart/2005/8/layout/hProcess4"/>
    <dgm:cxn modelId="{5D96DAE4-AEC9-4E25-95DC-3B7B8D80BA98}" srcId="{13CD756D-AB58-42D2-B0F2-6158264E3319}" destId="{49087AB8-CA84-43D3-ABF2-DEBC6B47995D}" srcOrd="0" destOrd="0" parTransId="{6116CA89-EAA1-404F-A869-F0A18DD95236}" sibTransId="{FACDD505-1011-4594-91CE-0CA841163498}"/>
    <dgm:cxn modelId="{D0232435-C8AA-4B34-90F5-10E5BE938C85}" srcId="{B5BDEE8B-D7CB-4556-BD8B-C10B7EED26AA}" destId="{1AEB2E7B-59C4-4296-850B-E8B0ED7FAB0A}" srcOrd="0" destOrd="0" parTransId="{DED69757-BEF1-4E20-92F6-E733B41ABF46}" sibTransId="{46A2E5EF-F308-487F-BF34-326260CA6550}"/>
    <dgm:cxn modelId="{D5FB5E37-10F4-45B3-9F2E-DBDB1AFDFACD}" type="presOf" srcId="{13CD756D-AB58-42D2-B0F2-6158264E3319}" destId="{B998AA12-A223-4B72-95F7-E21AE7A321FE}" srcOrd="0" destOrd="0" presId="urn:microsoft.com/office/officeart/2005/8/layout/hProcess4"/>
    <dgm:cxn modelId="{4A49A74B-4E6B-4433-897C-C8237B5FFD1F}" srcId="{F9EDD0D3-A60D-4F00-8EAB-7B0B4895633A}" destId="{789E4E68-9D8D-4FB0-8B02-6F8AEBE11AA5}" srcOrd="0" destOrd="0" parTransId="{862ECB81-7AD2-4B64-B867-41C9A7ABB71D}" sibTransId="{10DE26C8-B5F3-4D8C-9B93-C27BF997EC54}"/>
    <dgm:cxn modelId="{4A6A536C-252C-4EEF-814B-D3A8030614B5}" type="presOf" srcId="{F9EDD0D3-A60D-4F00-8EAB-7B0B4895633A}" destId="{7AA0AD9C-4BC3-4670-878F-C33CB5834ACC}" srcOrd="0" destOrd="0" presId="urn:microsoft.com/office/officeart/2005/8/layout/hProcess4"/>
    <dgm:cxn modelId="{2745C7BA-8BF9-4E50-8EA3-2B7C05B146B1}" type="presOf" srcId="{789E4E68-9D8D-4FB0-8B02-6F8AEBE11AA5}" destId="{4981264E-D31E-4EFC-B43B-61E14BA99758}" srcOrd="1" destOrd="0" presId="urn:microsoft.com/office/officeart/2005/8/layout/hProcess4"/>
    <dgm:cxn modelId="{F5D7E0D6-2DD9-4CA5-B65D-E92AF7D6F0B2}" type="presOf" srcId="{1AEB2E7B-59C4-4296-850B-E8B0ED7FAB0A}" destId="{BD031858-DDCA-4405-813D-FDF61289B9EE}" srcOrd="1" destOrd="0" presId="urn:microsoft.com/office/officeart/2005/8/layout/hProcess4"/>
    <dgm:cxn modelId="{F0B1EA06-D278-4697-A32E-90316FA095C2}" type="presOf" srcId="{789E4E68-9D8D-4FB0-8B02-6F8AEBE11AA5}" destId="{A949BCEE-5591-4D72-B34F-1CA4B97E616E}" srcOrd="0" destOrd="0" presId="urn:microsoft.com/office/officeart/2005/8/layout/hProcess4"/>
    <dgm:cxn modelId="{5796D8DA-4548-427C-AD4D-410AB86F4922}" type="presOf" srcId="{631725BB-4322-42CF-A5CF-E472C3E0EBFF}" destId="{49245160-1439-4BAE-99F8-160AF7C05200}" srcOrd="0" destOrd="0" presId="urn:microsoft.com/office/officeart/2005/8/layout/hProcess4"/>
    <dgm:cxn modelId="{CB52356B-217E-4C21-891E-0DC352E9BD08}" type="presOf" srcId="{49087AB8-CA84-43D3-ABF2-DEBC6B47995D}" destId="{C47DEF67-3731-49EB-B10E-C6996D4A8977}" srcOrd="0" destOrd="0" presId="urn:microsoft.com/office/officeart/2005/8/layout/hProcess4"/>
    <dgm:cxn modelId="{CEBC050B-DA85-44FE-81B1-ADBA8009D70E}" type="presOf" srcId="{D718E585-C9A5-4233-90AC-0A9E6B73BF7E}" destId="{C1092417-967D-4644-BA9F-EC8EC1BDA42B}" srcOrd="0" destOrd="0" presId="urn:microsoft.com/office/officeart/2005/8/layout/hProcess4"/>
    <dgm:cxn modelId="{430CC7D1-7B16-43E3-8CCA-E3A3680F6211}" type="presParOf" srcId="{49245160-1439-4BAE-99F8-160AF7C05200}" destId="{08F4933E-4A9F-44F0-A451-FD01C5CF6A02}" srcOrd="0" destOrd="0" presId="urn:microsoft.com/office/officeart/2005/8/layout/hProcess4"/>
    <dgm:cxn modelId="{277F50DE-69F3-410B-9429-195300403C62}" type="presParOf" srcId="{49245160-1439-4BAE-99F8-160AF7C05200}" destId="{D850C4C3-E714-4E57-8A8D-FB7B3FE577A4}" srcOrd="1" destOrd="0" presId="urn:microsoft.com/office/officeart/2005/8/layout/hProcess4"/>
    <dgm:cxn modelId="{7EF01439-97D2-4E48-B8A4-CD5A5605AF4D}" type="presParOf" srcId="{49245160-1439-4BAE-99F8-160AF7C05200}" destId="{6FC34008-6360-4427-8556-D86995BA17DF}" srcOrd="2" destOrd="0" presId="urn:microsoft.com/office/officeart/2005/8/layout/hProcess4"/>
    <dgm:cxn modelId="{3C22BF92-4ADA-4492-A69A-17CF65C14C70}" type="presParOf" srcId="{6FC34008-6360-4427-8556-D86995BA17DF}" destId="{DC844579-579F-48B2-88F3-BC8164DFF2E0}" srcOrd="0" destOrd="0" presId="urn:microsoft.com/office/officeart/2005/8/layout/hProcess4"/>
    <dgm:cxn modelId="{84A437EA-3AE0-497E-BCD2-8BCCFB17C824}" type="presParOf" srcId="{DC844579-579F-48B2-88F3-BC8164DFF2E0}" destId="{08CF9D30-5A25-4B50-B47A-80925C6DFEC2}" srcOrd="0" destOrd="0" presId="urn:microsoft.com/office/officeart/2005/8/layout/hProcess4"/>
    <dgm:cxn modelId="{80A0B319-824A-4D93-A9A3-C631EF20F497}" type="presParOf" srcId="{DC844579-579F-48B2-88F3-BC8164DFF2E0}" destId="{981F9901-D966-4667-98B6-795398520990}" srcOrd="1" destOrd="0" presId="urn:microsoft.com/office/officeart/2005/8/layout/hProcess4"/>
    <dgm:cxn modelId="{B6170B2D-8E98-4366-9C47-0FB3FBD89C46}" type="presParOf" srcId="{DC844579-579F-48B2-88F3-BC8164DFF2E0}" destId="{BD031858-DDCA-4405-813D-FDF61289B9EE}" srcOrd="2" destOrd="0" presId="urn:microsoft.com/office/officeart/2005/8/layout/hProcess4"/>
    <dgm:cxn modelId="{F39D8417-DC86-4BD3-A0EA-62365872C760}" type="presParOf" srcId="{DC844579-579F-48B2-88F3-BC8164DFF2E0}" destId="{41EFB3D1-D4DA-4E0F-9C5A-375E0C520B64}" srcOrd="3" destOrd="0" presId="urn:microsoft.com/office/officeart/2005/8/layout/hProcess4"/>
    <dgm:cxn modelId="{9BB41C83-179D-455D-9226-BB85EC1BB312}" type="presParOf" srcId="{DC844579-579F-48B2-88F3-BC8164DFF2E0}" destId="{BDD80CD5-B3C8-4ECF-A098-4D065746B592}" srcOrd="4" destOrd="0" presId="urn:microsoft.com/office/officeart/2005/8/layout/hProcess4"/>
    <dgm:cxn modelId="{250008A2-21A0-4DE5-BD28-479C995E5D3B}" type="presParOf" srcId="{6FC34008-6360-4427-8556-D86995BA17DF}" destId="{3E0A7917-A2A3-49D6-B4FF-738E1A8272BE}" srcOrd="1" destOrd="0" presId="urn:microsoft.com/office/officeart/2005/8/layout/hProcess4"/>
    <dgm:cxn modelId="{4A56AE18-A8BB-4ED1-9504-C672D5C34CC9}" type="presParOf" srcId="{6FC34008-6360-4427-8556-D86995BA17DF}" destId="{D9735A7C-9A56-4D95-A810-9A1CB0649E42}" srcOrd="2" destOrd="0" presId="urn:microsoft.com/office/officeart/2005/8/layout/hProcess4"/>
    <dgm:cxn modelId="{C970A01A-A16A-480A-9B90-0FD76C17947C}" type="presParOf" srcId="{D9735A7C-9A56-4D95-A810-9A1CB0649E42}" destId="{E499CC7D-1BD8-44DE-894C-758738992D98}" srcOrd="0" destOrd="0" presId="urn:microsoft.com/office/officeart/2005/8/layout/hProcess4"/>
    <dgm:cxn modelId="{F2BAD210-A8A1-4C16-B06A-9995CB62C04D}" type="presParOf" srcId="{D9735A7C-9A56-4D95-A810-9A1CB0649E42}" destId="{C47DEF67-3731-49EB-B10E-C6996D4A8977}" srcOrd="1" destOrd="0" presId="urn:microsoft.com/office/officeart/2005/8/layout/hProcess4"/>
    <dgm:cxn modelId="{A3DA5B26-9B04-4C29-B11F-D12CF424537F}" type="presParOf" srcId="{D9735A7C-9A56-4D95-A810-9A1CB0649E42}" destId="{C9D2A12F-993A-42B2-AF06-662B609EF809}" srcOrd="2" destOrd="0" presId="urn:microsoft.com/office/officeart/2005/8/layout/hProcess4"/>
    <dgm:cxn modelId="{4C0F90E3-48F7-4684-94AD-A16891941DF8}" type="presParOf" srcId="{D9735A7C-9A56-4D95-A810-9A1CB0649E42}" destId="{B998AA12-A223-4B72-95F7-E21AE7A321FE}" srcOrd="3" destOrd="0" presId="urn:microsoft.com/office/officeart/2005/8/layout/hProcess4"/>
    <dgm:cxn modelId="{1BE54B52-CC43-46CC-AEF9-1D5FAFAF19E5}" type="presParOf" srcId="{D9735A7C-9A56-4D95-A810-9A1CB0649E42}" destId="{5F92D62D-665C-4874-9259-5D7710813D2C}" srcOrd="4" destOrd="0" presId="urn:microsoft.com/office/officeart/2005/8/layout/hProcess4"/>
    <dgm:cxn modelId="{1255906D-6CF6-4E4D-BF71-255D7F628E33}" type="presParOf" srcId="{6FC34008-6360-4427-8556-D86995BA17DF}" destId="{C1092417-967D-4644-BA9F-EC8EC1BDA42B}" srcOrd="3" destOrd="0" presId="urn:microsoft.com/office/officeart/2005/8/layout/hProcess4"/>
    <dgm:cxn modelId="{0A065E73-FBC2-461F-9BA4-E8FE554A60F1}" type="presParOf" srcId="{6FC34008-6360-4427-8556-D86995BA17DF}" destId="{9640D09D-D545-4F0A-9A87-4665C988178D}" srcOrd="4" destOrd="0" presId="urn:microsoft.com/office/officeart/2005/8/layout/hProcess4"/>
    <dgm:cxn modelId="{3C2DBCE6-711E-402C-A2BD-277724D4163A}" type="presParOf" srcId="{9640D09D-D545-4F0A-9A87-4665C988178D}" destId="{1B847E0F-FC77-4F31-8DAE-32B14E2BF5C4}" srcOrd="0" destOrd="0" presId="urn:microsoft.com/office/officeart/2005/8/layout/hProcess4"/>
    <dgm:cxn modelId="{8EA93ACB-E71F-400C-96E1-CBFBC94ECA2E}" type="presParOf" srcId="{9640D09D-D545-4F0A-9A87-4665C988178D}" destId="{A949BCEE-5591-4D72-B34F-1CA4B97E616E}" srcOrd="1" destOrd="0" presId="urn:microsoft.com/office/officeart/2005/8/layout/hProcess4"/>
    <dgm:cxn modelId="{5B7CB27C-A731-4965-97A0-C2FBCD63ED6E}" type="presParOf" srcId="{9640D09D-D545-4F0A-9A87-4665C988178D}" destId="{4981264E-D31E-4EFC-B43B-61E14BA99758}" srcOrd="2" destOrd="0" presId="urn:microsoft.com/office/officeart/2005/8/layout/hProcess4"/>
    <dgm:cxn modelId="{DAF909B9-7A8B-4C38-AC4A-491C465C3CB1}" type="presParOf" srcId="{9640D09D-D545-4F0A-9A87-4665C988178D}" destId="{7AA0AD9C-4BC3-4670-878F-C33CB5834ACC}" srcOrd="3" destOrd="0" presId="urn:microsoft.com/office/officeart/2005/8/layout/hProcess4"/>
    <dgm:cxn modelId="{D9374DE2-86C1-4540-8C55-4ECCD7657D28}" type="presParOf" srcId="{9640D09D-D545-4F0A-9A87-4665C988178D}" destId="{AEE56094-7057-462D-94CE-1A01D7D9ABC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6F89EC-646A-428C-A007-7C447806CB65}" type="doc">
      <dgm:prSet loTypeId="urn:microsoft.com/office/officeart/2005/8/layout/list1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20B35E0C-9485-45D4-9ABA-84B42271B0E0}">
      <dgm:prSet phldrT="[Texto]"/>
      <dgm:spPr/>
      <dgm:t>
        <a:bodyPr/>
        <a:lstStyle/>
        <a:p>
          <a:r>
            <a:rPr lang="es-MX" dirty="0" smtClean="0"/>
            <a:t>Departamentos, áreas o procesos</a:t>
          </a:r>
          <a:endParaRPr lang="es-MX" dirty="0"/>
        </a:p>
      </dgm:t>
    </dgm:pt>
    <dgm:pt modelId="{242AAF9C-7A3D-43BE-B6BD-53E7C6433BF0}" type="parTrans" cxnId="{D6C4B9B3-5C48-4120-97D1-2C34F3133B25}">
      <dgm:prSet/>
      <dgm:spPr/>
      <dgm:t>
        <a:bodyPr/>
        <a:lstStyle/>
        <a:p>
          <a:endParaRPr lang="es-MX"/>
        </a:p>
      </dgm:t>
    </dgm:pt>
    <dgm:pt modelId="{BC95D7CF-6592-4BDF-8211-218C5540ABBC}" type="sibTrans" cxnId="{D6C4B9B3-5C48-4120-97D1-2C34F3133B25}">
      <dgm:prSet/>
      <dgm:spPr/>
      <dgm:t>
        <a:bodyPr/>
        <a:lstStyle/>
        <a:p>
          <a:endParaRPr lang="es-MX"/>
        </a:p>
      </dgm:t>
    </dgm:pt>
    <dgm:pt modelId="{D83CFE53-AEDD-4CD5-9FBB-1F466D6A7B03}">
      <dgm:prSet phldrT="[Texto]"/>
      <dgm:spPr/>
      <dgm:t>
        <a:bodyPr/>
        <a:lstStyle/>
        <a:p>
          <a:r>
            <a:rPr lang="es-MX" dirty="0" smtClean="0"/>
            <a:t>De acuerdo al control</a:t>
          </a:r>
          <a:endParaRPr lang="es-MX" dirty="0"/>
        </a:p>
      </dgm:t>
    </dgm:pt>
    <dgm:pt modelId="{86F165D4-0DC9-4632-8998-83D265CCDF18}" type="parTrans" cxnId="{4A8B5D08-FDCC-45F2-88CE-40C0488F539E}">
      <dgm:prSet/>
      <dgm:spPr/>
      <dgm:t>
        <a:bodyPr/>
        <a:lstStyle/>
        <a:p>
          <a:endParaRPr lang="es-MX"/>
        </a:p>
      </dgm:t>
    </dgm:pt>
    <dgm:pt modelId="{CA136BA5-A3B3-4054-ABB8-1E0AF1C87824}" type="sibTrans" cxnId="{4A8B5D08-FDCC-45F2-88CE-40C0488F539E}">
      <dgm:prSet/>
      <dgm:spPr/>
      <dgm:t>
        <a:bodyPr/>
        <a:lstStyle/>
        <a:p>
          <a:endParaRPr lang="es-MX"/>
        </a:p>
      </dgm:t>
    </dgm:pt>
    <dgm:pt modelId="{E08E023C-864C-4A7B-965B-C63D45D6B544}">
      <dgm:prSet phldrT="[Texto]"/>
      <dgm:spPr/>
      <dgm:t>
        <a:bodyPr/>
        <a:lstStyle/>
        <a:p>
          <a:r>
            <a:rPr lang="es-MX" dirty="0" smtClean="0"/>
            <a:t>PRE, DURANTE y POST</a:t>
          </a:r>
          <a:endParaRPr lang="es-MX" dirty="0"/>
        </a:p>
      </dgm:t>
    </dgm:pt>
    <dgm:pt modelId="{23381AC0-B02B-4C4D-97B3-8984DB5FF4DA}" type="parTrans" cxnId="{93038D74-D9DD-43EA-9103-52B5F393FED0}">
      <dgm:prSet/>
      <dgm:spPr/>
      <dgm:t>
        <a:bodyPr/>
        <a:lstStyle/>
        <a:p>
          <a:endParaRPr lang="es-MX"/>
        </a:p>
      </dgm:t>
    </dgm:pt>
    <dgm:pt modelId="{62CDC47F-F69A-4127-96FD-1D26BAF6491F}" type="sibTrans" cxnId="{93038D74-D9DD-43EA-9103-52B5F393FED0}">
      <dgm:prSet/>
      <dgm:spPr/>
      <dgm:t>
        <a:bodyPr/>
        <a:lstStyle/>
        <a:p>
          <a:endParaRPr lang="es-MX"/>
        </a:p>
      </dgm:t>
    </dgm:pt>
    <dgm:pt modelId="{1125E5FF-AE58-42B4-827E-A0224870F841}" type="pres">
      <dgm:prSet presAssocID="{A36F89EC-646A-428C-A007-7C447806CB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295E336-88D2-44A8-9DCA-519FB92D5DCC}" type="pres">
      <dgm:prSet presAssocID="{20B35E0C-9485-45D4-9ABA-84B42271B0E0}" presName="parentLin" presStyleCnt="0"/>
      <dgm:spPr/>
    </dgm:pt>
    <dgm:pt modelId="{4E91DD3D-1874-443B-A939-3385F112BBC0}" type="pres">
      <dgm:prSet presAssocID="{20B35E0C-9485-45D4-9ABA-84B42271B0E0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E8639458-53D5-443E-8074-6C67869CAF1B}" type="pres">
      <dgm:prSet presAssocID="{20B35E0C-9485-45D4-9ABA-84B42271B0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AC6C41-0737-4D99-B037-B015EFD02919}" type="pres">
      <dgm:prSet presAssocID="{20B35E0C-9485-45D4-9ABA-84B42271B0E0}" presName="negativeSpace" presStyleCnt="0"/>
      <dgm:spPr/>
    </dgm:pt>
    <dgm:pt modelId="{005CBB2C-A88F-4B73-A9DE-C0D62F089DC4}" type="pres">
      <dgm:prSet presAssocID="{20B35E0C-9485-45D4-9ABA-84B42271B0E0}" presName="childText" presStyleLbl="conFgAcc1" presStyleIdx="0" presStyleCnt="3">
        <dgm:presLayoutVars>
          <dgm:bulletEnabled val="1"/>
        </dgm:presLayoutVars>
      </dgm:prSet>
      <dgm:spPr/>
    </dgm:pt>
    <dgm:pt modelId="{0A398A28-7AD6-4BB9-9E23-B725863C71D3}" type="pres">
      <dgm:prSet presAssocID="{BC95D7CF-6592-4BDF-8211-218C5540ABBC}" presName="spaceBetweenRectangles" presStyleCnt="0"/>
      <dgm:spPr/>
    </dgm:pt>
    <dgm:pt modelId="{453E94A2-120A-43C7-88E5-86D8E8A69E63}" type="pres">
      <dgm:prSet presAssocID="{D83CFE53-AEDD-4CD5-9FBB-1F466D6A7B03}" presName="parentLin" presStyleCnt="0"/>
      <dgm:spPr/>
    </dgm:pt>
    <dgm:pt modelId="{796A9B13-995F-4C9E-8DDC-983C5746FAFA}" type="pres">
      <dgm:prSet presAssocID="{D83CFE53-AEDD-4CD5-9FBB-1F466D6A7B03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13A2749B-50C5-49D7-9D65-EBF9186AE523}" type="pres">
      <dgm:prSet presAssocID="{D83CFE53-AEDD-4CD5-9FBB-1F466D6A7B0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850D42-2E69-4B65-9F07-C0A6F9DFD162}" type="pres">
      <dgm:prSet presAssocID="{D83CFE53-AEDD-4CD5-9FBB-1F466D6A7B03}" presName="negativeSpace" presStyleCnt="0"/>
      <dgm:spPr/>
    </dgm:pt>
    <dgm:pt modelId="{53F881AE-1285-4188-BE56-B9353BB4C5F6}" type="pres">
      <dgm:prSet presAssocID="{D83CFE53-AEDD-4CD5-9FBB-1F466D6A7B03}" presName="childText" presStyleLbl="conFgAcc1" presStyleIdx="1" presStyleCnt="3">
        <dgm:presLayoutVars>
          <dgm:bulletEnabled val="1"/>
        </dgm:presLayoutVars>
      </dgm:prSet>
      <dgm:spPr/>
    </dgm:pt>
    <dgm:pt modelId="{1C2BB593-19F2-4BEA-A935-67DD9DD29709}" type="pres">
      <dgm:prSet presAssocID="{CA136BA5-A3B3-4054-ABB8-1E0AF1C87824}" presName="spaceBetweenRectangles" presStyleCnt="0"/>
      <dgm:spPr/>
    </dgm:pt>
    <dgm:pt modelId="{CFDBE061-3669-4B4F-917C-709A59544E9C}" type="pres">
      <dgm:prSet presAssocID="{E08E023C-864C-4A7B-965B-C63D45D6B544}" presName="parentLin" presStyleCnt="0"/>
      <dgm:spPr/>
    </dgm:pt>
    <dgm:pt modelId="{E1434070-C1AC-4FE3-BC96-D906BD71B63E}" type="pres">
      <dgm:prSet presAssocID="{E08E023C-864C-4A7B-965B-C63D45D6B544}" presName="parentLeftMargin" presStyleLbl="node1" presStyleIdx="1" presStyleCnt="3"/>
      <dgm:spPr/>
      <dgm:t>
        <a:bodyPr/>
        <a:lstStyle/>
        <a:p>
          <a:endParaRPr lang="es-MX"/>
        </a:p>
      </dgm:t>
    </dgm:pt>
    <dgm:pt modelId="{AE618388-8A53-4F6C-B529-8F0DEC834C25}" type="pres">
      <dgm:prSet presAssocID="{E08E023C-864C-4A7B-965B-C63D45D6B5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4DBA5BF-3E04-4FB3-AE12-5974B3942BC2}" type="pres">
      <dgm:prSet presAssocID="{E08E023C-864C-4A7B-965B-C63D45D6B544}" presName="negativeSpace" presStyleCnt="0"/>
      <dgm:spPr/>
    </dgm:pt>
    <dgm:pt modelId="{330B1918-89C3-462D-9CDD-5ECBDAC725D0}" type="pres">
      <dgm:prSet presAssocID="{E08E023C-864C-4A7B-965B-C63D45D6B54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6C4B9B3-5C48-4120-97D1-2C34F3133B25}" srcId="{A36F89EC-646A-428C-A007-7C447806CB65}" destId="{20B35E0C-9485-45D4-9ABA-84B42271B0E0}" srcOrd="0" destOrd="0" parTransId="{242AAF9C-7A3D-43BE-B6BD-53E7C6433BF0}" sibTransId="{BC95D7CF-6592-4BDF-8211-218C5540ABBC}"/>
    <dgm:cxn modelId="{4A01CEB7-4363-4E81-ADE9-990EFC4A6A75}" type="presOf" srcId="{D83CFE53-AEDD-4CD5-9FBB-1F466D6A7B03}" destId="{13A2749B-50C5-49D7-9D65-EBF9186AE523}" srcOrd="1" destOrd="0" presId="urn:microsoft.com/office/officeart/2005/8/layout/list1"/>
    <dgm:cxn modelId="{AED461D2-8D32-4B01-A1B0-8EB23C031D68}" type="presOf" srcId="{D83CFE53-AEDD-4CD5-9FBB-1F466D6A7B03}" destId="{796A9B13-995F-4C9E-8DDC-983C5746FAFA}" srcOrd="0" destOrd="0" presId="urn:microsoft.com/office/officeart/2005/8/layout/list1"/>
    <dgm:cxn modelId="{5065D661-583B-4C97-97E4-27D98CD97448}" type="presOf" srcId="{E08E023C-864C-4A7B-965B-C63D45D6B544}" destId="{AE618388-8A53-4F6C-B529-8F0DEC834C25}" srcOrd="1" destOrd="0" presId="urn:microsoft.com/office/officeart/2005/8/layout/list1"/>
    <dgm:cxn modelId="{61869686-6B81-4F15-91DF-3758ABF6C61C}" type="presOf" srcId="{E08E023C-864C-4A7B-965B-C63D45D6B544}" destId="{E1434070-C1AC-4FE3-BC96-D906BD71B63E}" srcOrd="0" destOrd="0" presId="urn:microsoft.com/office/officeart/2005/8/layout/list1"/>
    <dgm:cxn modelId="{C11AC5DD-CC7B-4945-A690-64DFFAAEA4D6}" type="presOf" srcId="{20B35E0C-9485-45D4-9ABA-84B42271B0E0}" destId="{E8639458-53D5-443E-8074-6C67869CAF1B}" srcOrd="1" destOrd="0" presId="urn:microsoft.com/office/officeart/2005/8/layout/list1"/>
    <dgm:cxn modelId="{93038D74-D9DD-43EA-9103-52B5F393FED0}" srcId="{A36F89EC-646A-428C-A007-7C447806CB65}" destId="{E08E023C-864C-4A7B-965B-C63D45D6B544}" srcOrd="2" destOrd="0" parTransId="{23381AC0-B02B-4C4D-97B3-8984DB5FF4DA}" sibTransId="{62CDC47F-F69A-4127-96FD-1D26BAF6491F}"/>
    <dgm:cxn modelId="{4A8B5D08-FDCC-45F2-88CE-40C0488F539E}" srcId="{A36F89EC-646A-428C-A007-7C447806CB65}" destId="{D83CFE53-AEDD-4CD5-9FBB-1F466D6A7B03}" srcOrd="1" destOrd="0" parTransId="{86F165D4-0DC9-4632-8998-83D265CCDF18}" sibTransId="{CA136BA5-A3B3-4054-ABB8-1E0AF1C87824}"/>
    <dgm:cxn modelId="{139A0DDB-7E04-4F7E-A7F3-5BEBC421FD87}" type="presOf" srcId="{20B35E0C-9485-45D4-9ABA-84B42271B0E0}" destId="{4E91DD3D-1874-443B-A939-3385F112BBC0}" srcOrd="0" destOrd="0" presId="urn:microsoft.com/office/officeart/2005/8/layout/list1"/>
    <dgm:cxn modelId="{2D582063-06C0-429D-A1AB-FFC3236577BA}" type="presOf" srcId="{A36F89EC-646A-428C-A007-7C447806CB65}" destId="{1125E5FF-AE58-42B4-827E-A0224870F841}" srcOrd="0" destOrd="0" presId="urn:microsoft.com/office/officeart/2005/8/layout/list1"/>
    <dgm:cxn modelId="{E5D56E23-2D45-408A-89F1-62DE6060B3EC}" type="presParOf" srcId="{1125E5FF-AE58-42B4-827E-A0224870F841}" destId="{F295E336-88D2-44A8-9DCA-519FB92D5DCC}" srcOrd="0" destOrd="0" presId="urn:microsoft.com/office/officeart/2005/8/layout/list1"/>
    <dgm:cxn modelId="{81BB1D27-2B98-4996-8DC3-F94F720B6A8D}" type="presParOf" srcId="{F295E336-88D2-44A8-9DCA-519FB92D5DCC}" destId="{4E91DD3D-1874-443B-A939-3385F112BBC0}" srcOrd="0" destOrd="0" presId="urn:microsoft.com/office/officeart/2005/8/layout/list1"/>
    <dgm:cxn modelId="{09219762-67CB-4DFD-8D25-5E8FD5972565}" type="presParOf" srcId="{F295E336-88D2-44A8-9DCA-519FB92D5DCC}" destId="{E8639458-53D5-443E-8074-6C67869CAF1B}" srcOrd="1" destOrd="0" presId="urn:microsoft.com/office/officeart/2005/8/layout/list1"/>
    <dgm:cxn modelId="{3F728A7E-9731-4C2A-AC57-D5044227B876}" type="presParOf" srcId="{1125E5FF-AE58-42B4-827E-A0224870F841}" destId="{31AC6C41-0737-4D99-B037-B015EFD02919}" srcOrd="1" destOrd="0" presId="urn:microsoft.com/office/officeart/2005/8/layout/list1"/>
    <dgm:cxn modelId="{52BC9B59-7CED-4BDF-90F2-6E616B6ADC1C}" type="presParOf" srcId="{1125E5FF-AE58-42B4-827E-A0224870F841}" destId="{005CBB2C-A88F-4B73-A9DE-C0D62F089DC4}" srcOrd="2" destOrd="0" presId="urn:microsoft.com/office/officeart/2005/8/layout/list1"/>
    <dgm:cxn modelId="{D9B55B25-D457-4BE6-BF68-AEFFE33732B4}" type="presParOf" srcId="{1125E5FF-AE58-42B4-827E-A0224870F841}" destId="{0A398A28-7AD6-4BB9-9E23-B725863C71D3}" srcOrd="3" destOrd="0" presId="urn:microsoft.com/office/officeart/2005/8/layout/list1"/>
    <dgm:cxn modelId="{E5339CC0-6C0E-48F2-8D7C-DE453DC3E038}" type="presParOf" srcId="{1125E5FF-AE58-42B4-827E-A0224870F841}" destId="{453E94A2-120A-43C7-88E5-86D8E8A69E63}" srcOrd="4" destOrd="0" presId="urn:microsoft.com/office/officeart/2005/8/layout/list1"/>
    <dgm:cxn modelId="{8E8C85D8-F5B7-4A2E-9FE7-BA5029339CDA}" type="presParOf" srcId="{453E94A2-120A-43C7-88E5-86D8E8A69E63}" destId="{796A9B13-995F-4C9E-8DDC-983C5746FAFA}" srcOrd="0" destOrd="0" presId="urn:microsoft.com/office/officeart/2005/8/layout/list1"/>
    <dgm:cxn modelId="{07686A15-F0F3-4AE0-BF9A-593C25AB43CD}" type="presParOf" srcId="{453E94A2-120A-43C7-88E5-86D8E8A69E63}" destId="{13A2749B-50C5-49D7-9D65-EBF9186AE523}" srcOrd="1" destOrd="0" presId="urn:microsoft.com/office/officeart/2005/8/layout/list1"/>
    <dgm:cxn modelId="{8D3A17AD-6F3E-41CC-BB71-E9CCEC5061A1}" type="presParOf" srcId="{1125E5FF-AE58-42B4-827E-A0224870F841}" destId="{2B850D42-2E69-4B65-9F07-C0A6F9DFD162}" srcOrd="5" destOrd="0" presId="urn:microsoft.com/office/officeart/2005/8/layout/list1"/>
    <dgm:cxn modelId="{7A20B28C-3120-4727-91C4-E1F06F49645A}" type="presParOf" srcId="{1125E5FF-AE58-42B4-827E-A0224870F841}" destId="{53F881AE-1285-4188-BE56-B9353BB4C5F6}" srcOrd="6" destOrd="0" presId="urn:microsoft.com/office/officeart/2005/8/layout/list1"/>
    <dgm:cxn modelId="{122CB670-4582-4E08-9012-61336B5C0CEC}" type="presParOf" srcId="{1125E5FF-AE58-42B4-827E-A0224870F841}" destId="{1C2BB593-19F2-4BEA-A935-67DD9DD29709}" srcOrd="7" destOrd="0" presId="urn:microsoft.com/office/officeart/2005/8/layout/list1"/>
    <dgm:cxn modelId="{A37F3D43-4479-47F7-98EB-4E2ADDB63797}" type="presParOf" srcId="{1125E5FF-AE58-42B4-827E-A0224870F841}" destId="{CFDBE061-3669-4B4F-917C-709A59544E9C}" srcOrd="8" destOrd="0" presId="urn:microsoft.com/office/officeart/2005/8/layout/list1"/>
    <dgm:cxn modelId="{605E6803-39BC-4E09-809E-D4D545391FA2}" type="presParOf" srcId="{CFDBE061-3669-4B4F-917C-709A59544E9C}" destId="{E1434070-C1AC-4FE3-BC96-D906BD71B63E}" srcOrd="0" destOrd="0" presId="urn:microsoft.com/office/officeart/2005/8/layout/list1"/>
    <dgm:cxn modelId="{AFD41DE1-CA4F-4E72-B7AC-850388937DF5}" type="presParOf" srcId="{CFDBE061-3669-4B4F-917C-709A59544E9C}" destId="{AE618388-8A53-4F6C-B529-8F0DEC834C25}" srcOrd="1" destOrd="0" presId="urn:microsoft.com/office/officeart/2005/8/layout/list1"/>
    <dgm:cxn modelId="{8805C4CD-5F47-4C10-9C3B-B82338F66A98}" type="presParOf" srcId="{1125E5FF-AE58-42B4-827E-A0224870F841}" destId="{C4DBA5BF-3E04-4FB3-AE12-5974B3942BC2}" srcOrd="9" destOrd="0" presId="urn:microsoft.com/office/officeart/2005/8/layout/list1"/>
    <dgm:cxn modelId="{BFC80A6E-1507-477B-AE5A-076168E5E3FD}" type="presParOf" srcId="{1125E5FF-AE58-42B4-827E-A0224870F841}" destId="{330B1918-89C3-462D-9CDD-5ECBDAC725D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ADADB-8FC0-4031-87C7-8238B29D41DF}">
      <dsp:nvSpPr>
        <dsp:cNvPr id="0" name=""/>
        <dsp:cNvSpPr/>
      </dsp:nvSpPr>
      <dsp:spPr>
        <a:xfrm>
          <a:off x="1372850" y="413943"/>
          <a:ext cx="1551367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Quien</a:t>
          </a:r>
          <a:endParaRPr lang="es-MX" sz="1900" kern="1200" dirty="0"/>
        </a:p>
      </dsp:txBody>
      <dsp:txXfrm>
        <a:off x="1621069" y="413943"/>
        <a:ext cx="1303148" cy="1034762"/>
      </dsp:txXfrm>
    </dsp:sp>
    <dsp:sp modelId="{934765CB-5E82-4A0B-AE5D-6542FC140C7D}">
      <dsp:nvSpPr>
        <dsp:cNvPr id="0" name=""/>
        <dsp:cNvSpPr/>
      </dsp:nvSpPr>
      <dsp:spPr>
        <a:xfrm>
          <a:off x="1372850" y="1448705"/>
          <a:ext cx="1551367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Dónde</a:t>
          </a:r>
          <a:endParaRPr lang="es-MX" sz="1900" kern="1200" dirty="0"/>
        </a:p>
      </dsp:txBody>
      <dsp:txXfrm>
        <a:off x="1621069" y="1448705"/>
        <a:ext cx="1303148" cy="1034762"/>
      </dsp:txXfrm>
    </dsp:sp>
    <dsp:sp modelId="{F1139DFB-37BB-40B7-952F-EC7E888FDE57}">
      <dsp:nvSpPr>
        <dsp:cNvPr id="0" name=""/>
        <dsp:cNvSpPr/>
      </dsp:nvSpPr>
      <dsp:spPr>
        <a:xfrm>
          <a:off x="1372850" y="2483467"/>
          <a:ext cx="1551367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smtClean="0"/>
            <a:t>Que</a:t>
          </a:r>
          <a:endParaRPr lang="es-MX" sz="1900" kern="1200" dirty="0"/>
        </a:p>
      </dsp:txBody>
      <dsp:txXfrm>
        <a:off x="1621069" y="2483467"/>
        <a:ext cx="1303148" cy="1034762"/>
      </dsp:txXfrm>
    </dsp:sp>
    <dsp:sp modelId="{DCABB791-522F-4BA8-94D1-DB0A411F04FD}">
      <dsp:nvSpPr>
        <dsp:cNvPr id="0" name=""/>
        <dsp:cNvSpPr/>
      </dsp:nvSpPr>
      <dsp:spPr>
        <a:xfrm>
          <a:off x="1372850" y="3518230"/>
          <a:ext cx="1551367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Cómo</a:t>
          </a:r>
          <a:endParaRPr lang="es-MX" sz="1900" kern="1200" dirty="0"/>
        </a:p>
      </dsp:txBody>
      <dsp:txXfrm>
        <a:off x="1621069" y="3518230"/>
        <a:ext cx="1303148" cy="1034762"/>
      </dsp:txXfrm>
    </dsp:sp>
    <dsp:sp modelId="{D61EF5BC-EFE3-4033-8510-E953FBF4A9EF}">
      <dsp:nvSpPr>
        <dsp:cNvPr id="0" name=""/>
        <dsp:cNvSpPr/>
      </dsp:nvSpPr>
      <dsp:spPr>
        <a:xfrm>
          <a:off x="1372850" y="4552992"/>
          <a:ext cx="1551367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Porqué</a:t>
          </a:r>
          <a:endParaRPr lang="es-MX" sz="1900" kern="1200" dirty="0"/>
        </a:p>
      </dsp:txBody>
      <dsp:txXfrm>
        <a:off x="1621069" y="4552992"/>
        <a:ext cx="1303148" cy="1034762"/>
      </dsp:txXfrm>
    </dsp:sp>
    <dsp:sp modelId="{6898C043-4D14-466E-A1AE-88EB4E1D7E54}">
      <dsp:nvSpPr>
        <dsp:cNvPr id="0" name=""/>
        <dsp:cNvSpPr/>
      </dsp:nvSpPr>
      <dsp:spPr>
        <a:xfrm>
          <a:off x="545454" y="245"/>
          <a:ext cx="1034245" cy="1034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5W</a:t>
          </a:r>
          <a:endParaRPr lang="es-MX" sz="1500" kern="1200" dirty="0"/>
        </a:p>
      </dsp:txBody>
      <dsp:txXfrm>
        <a:off x="696916" y="151707"/>
        <a:ext cx="731321" cy="731321"/>
      </dsp:txXfrm>
    </dsp:sp>
    <dsp:sp modelId="{EF3B7D2A-503B-421A-8D98-B1C8863621BF}">
      <dsp:nvSpPr>
        <dsp:cNvPr id="0" name=""/>
        <dsp:cNvSpPr/>
      </dsp:nvSpPr>
      <dsp:spPr>
        <a:xfrm>
          <a:off x="3958462" y="413943"/>
          <a:ext cx="4952037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El colaborador</a:t>
          </a:r>
          <a:endParaRPr lang="es-MX" sz="1900" kern="1200" dirty="0"/>
        </a:p>
      </dsp:txBody>
      <dsp:txXfrm>
        <a:off x="4750788" y="413943"/>
        <a:ext cx="4159711" cy="1034762"/>
      </dsp:txXfrm>
    </dsp:sp>
    <dsp:sp modelId="{0236D383-143A-4B3F-A495-8F1124D589AD}">
      <dsp:nvSpPr>
        <dsp:cNvPr id="0" name=""/>
        <dsp:cNvSpPr/>
      </dsp:nvSpPr>
      <dsp:spPr>
        <a:xfrm>
          <a:off x="3966791" y="1448705"/>
          <a:ext cx="4935379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del almacén de materiales</a:t>
          </a:r>
          <a:endParaRPr lang="es-MX" sz="1900" kern="1200" dirty="0"/>
        </a:p>
      </dsp:txBody>
      <dsp:txXfrm>
        <a:off x="4756452" y="1448705"/>
        <a:ext cx="4145719" cy="1034762"/>
      </dsp:txXfrm>
    </dsp:sp>
    <dsp:sp modelId="{6530B433-9D6A-479E-947B-6CB73EBB7E65}">
      <dsp:nvSpPr>
        <dsp:cNvPr id="0" name=""/>
        <dsp:cNvSpPr/>
      </dsp:nvSpPr>
      <dsp:spPr>
        <a:xfrm>
          <a:off x="3992555" y="2483467"/>
          <a:ext cx="4883853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Transporta</a:t>
          </a:r>
          <a:endParaRPr lang="es-MX" sz="1900" kern="1200" dirty="0"/>
        </a:p>
      </dsp:txBody>
      <dsp:txXfrm>
        <a:off x="4773971" y="2483467"/>
        <a:ext cx="4102437" cy="1034762"/>
      </dsp:txXfrm>
    </dsp:sp>
    <dsp:sp modelId="{CDAE10C2-ED02-4F79-B526-486BB0ADBB2C}">
      <dsp:nvSpPr>
        <dsp:cNvPr id="0" name=""/>
        <dsp:cNvSpPr/>
      </dsp:nvSpPr>
      <dsp:spPr>
        <a:xfrm>
          <a:off x="3992555" y="3518230"/>
          <a:ext cx="4883853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De forma manual una carga superior a 50 kg</a:t>
          </a:r>
          <a:endParaRPr lang="es-MX" sz="1900" kern="1200" dirty="0"/>
        </a:p>
      </dsp:txBody>
      <dsp:txXfrm>
        <a:off x="4773971" y="3518230"/>
        <a:ext cx="4102437" cy="1034762"/>
      </dsp:txXfrm>
    </dsp:sp>
    <dsp:sp modelId="{6A7D112D-BFA3-4E35-B3B0-C66A92153728}">
      <dsp:nvSpPr>
        <dsp:cNvPr id="0" name=""/>
        <dsp:cNvSpPr/>
      </dsp:nvSpPr>
      <dsp:spPr>
        <a:xfrm>
          <a:off x="3992555" y="4552992"/>
          <a:ext cx="4883853" cy="10347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debido a que no tienen ningún dispositivo auxiliar y le urge terminar</a:t>
          </a:r>
          <a:endParaRPr lang="es-MX" sz="1900" kern="1200" dirty="0"/>
        </a:p>
      </dsp:txBody>
      <dsp:txXfrm>
        <a:off x="4773971" y="4552992"/>
        <a:ext cx="4102437" cy="1034762"/>
      </dsp:txXfrm>
    </dsp:sp>
    <dsp:sp modelId="{2DDE49EA-D0C4-4372-8FE9-06065541C1EE}">
      <dsp:nvSpPr>
        <dsp:cNvPr id="0" name=""/>
        <dsp:cNvSpPr/>
      </dsp:nvSpPr>
      <dsp:spPr>
        <a:xfrm>
          <a:off x="6531737" y="245"/>
          <a:ext cx="1034245" cy="1034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Ejemplo</a:t>
          </a:r>
          <a:endParaRPr lang="es-MX" sz="1500" kern="1200" dirty="0"/>
        </a:p>
      </dsp:txBody>
      <dsp:txXfrm>
        <a:off x="6683199" y="151707"/>
        <a:ext cx="731321" cy="7313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F9901-D966-4667-98B6-795398520990}">
      <dsp:nvSpPr>
        <dsp:cNvPr id="0" name=""/>
        <dsp:cNvSpPr/>
      </dsp:nvSpPr>
      <dsp:spPr>
        <a:xfrm>
          <a:off x="2990" y="1917252"/>
          <a:ext cx="2996219" cy="2471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800" kern="1200" dirty="0" smtClean="0"/>
            <a:t>suministrar</a:t>
          </a:r>
          <a:endParaRPr lang="es-MX" sz="3800" kern="1200" dirty="0"/>
        </a:p>
      </dsp:txBody>
      <dsp:txXfrm>
        <a:off x="59860" y="1974122"/>
        <a:ext cx="2882479" cy="1827959"/>
      </dsp:txXfrm>
    </dsp:sp>
    <dsp:sp modelId="{3E0A7917-A2A3-49D6-B4FF-738E1A8272BE}">
      <dsp:nvSpPr>
        <dsp:cNvPr id="0" name=""/>
        <dsp:cNvSpPr/>
      </dsp:nvSpPr>
      <dsp:spPr>
        <a:xfrm>
          <a:off x="1705526" y="2573130"/>
          <a:ext cx="3204847" cy="3204847"/>
        </a:xfrm>
        <a:prstGeom prst="leftCircularArrow">
          <a:avLst>
            <a:gd name="adj1" fmla="val 2846"/>
            <a:gd name="adj2" fmla="val 347747"/>
            <a:gd name="adj3" fmla="val 2123258"/>
            <a:gd name="adj4" fmla="val 9024489"/>
            <a:gd name="adj5" fmla="val 332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EFB3D1-D4DA-4E0F-9C5A-375E0C520B64}">
      <dsp:nvSpPr>
        <dsp:cNvPr id="0" name=""/>
        <dsp:cNvSpPr/>
      </dsp:nvSpPr>
      <dsp:spPr>
        <a:xfrm>
          <a:off x="668816" y="3858952"/>
          <a:ext cx="2663305" cy="10591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300" kern="1200" dirty="0" smtClean="0"/>
            <a:t>S</a:t>
          </a:r>
          <a:endParaRPr lang="es-MX" sz="6300" kern="1200" dirty="0"/>
        </a:p>
      </dsp:txBody>
      <dsp:txXfrm>
        <a:off x="699836" y="3889972"/>
        <a:ext cx="2601265" cy="997068"/>
      </dsp:txXfrm>
    </dsp:sp>
    <dsp:sp modelId="{C47DEF67-3731-49EB-B10E-C6996D4A8977}">
      <dsp:nvSpPr>
        <dsp:cNvPr id="0" name=""/>
        <dsp:cNvSpPr/>
      </dsp:nvSpPr>
      <dsp:spPr>
        <a:xfrm>
          <a:off x="3766501" y="1917252"/>
          <a:ext cx="2996219" cy="2471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800" kern="1200" dirty="0" smtClean="0"/>
            <a:t>capacitar</a:t>
          </a:r>
          <a:endParaRPr lang="es-MX" sz="3800" kern="1200" dirty="0"/>
        </a:p>
      </dsp:txBody>
      <dsp:txXfrm>
        <a:off x="3823371" y="2503676"/>
        <a:ext cx="2882479" cy="1827959"/>
      </dsp:txXfrm>
    </dsp:sp>
    <dsp:sp modelId="{C1092417-967D-4644-BA9F-EC8EC1BDA42B}">
      <dsp:nvSpPr>
        <dsp:cNvPr id="0" name=""/>
        <dsp:cNvSpPr/>
      </dsp:nvSpPr>
      <dsp:spPr>
        <a:xfrm>
          <a:off x="5444069" y="430884"/>
          <a:ext cx="3587697" cy="3587697"/>
        </a:xfrm>
        <a:prstGeom prst="circularArrow">
          <a:avLst>
            <a:gd name="adj1" fmla="val 2543"/>
            <a:gd name="adj2" fmla="val 308447"/>
            <a:gd name="adj3" fmla="val 19516043"/>
            <a:gd name="adj4" fmla="val 12575511"/>
            <a:gd name="adj5" fmla="val 2966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98AA12-A223-4B72-95F7-E21AE7A321FE}">
      <dsp:nvSpPr>
        <dsp:cNvPr id="0" name=""/>
        <dsp:cNvSpPr/>
      </dsp:nvSpPr>
      <dsp:spPr>
        <a:xfrm>
          <a:off x="4432328" y="1387698"/>
          <a:ext cx="2663305" cy="1059108"/>
        </a:xfrm>
        <a:prstGeom prst="roundRect">
          <a:avLst>
            <a:gd name="adj" fmla="val 10000"/>
          </a:avLst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300" kern="1200" dirty="0" smtClean="0"/>
            <a:t>C</a:t>
          </a:r>
          <a:endParaRPr lang="es-MX" sz="6300" kern="1200" dirty="0"/>
        </a:p>
      </dsp:txBody>
      <dsp:txXfrm>
        <a:off x="4463348" y="1418718"/>
        <a:ext cx="2601265" cy="997068"/>
      </dsp:txXfrm>
    </dsp:sp>
    <dsp:sp modelId="{A949BCEE-5591-4D72-B34F-1CA4B97E616E}">
      <dsp:nvSpPr>
        <dsp:cNvPr id="0" name=""/>
        <dsp:cNvSpPr/>
      </dsp:nvSpPr>
      <dsp:spPr>
        <a:xfrm>
          <a:off x="7530013" y="1917252"/>
          <a:ext cx="2996219" cy="2471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800" kern="1200" dirty="0" smtClean="0"/>
            <a:t>supervisar</a:t>
          </a:r>
          <a:endParaRPr lang="es-MX" sz="3800" kern="1200" dirty="0"/>
        </a:p>
      </dsp:txBody>
      <dsp:txXfrm>
        <a:off x="7586883" y="1974122"/>
        <a:ext cx="2882479" cy="1827959"/>
      </dsp:txXfrm>
    </dsp:sp>
    <dsp:sp modelId="{7AA0AD9C-4BC3-4670-878F-C33CB5834ACC}">
      <dsp:nvSpPr>
        <dsp:cNvPr id="0" name=""/>
        <dsp:cNvSpPr/>
      </dsp:nvSpPr>
      <dsp:spPr>
        <a:xfrm>
          <a:off x="8195839" y="3858952"/>
          <a:ext cx="2663305" cy="1059108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300" kern="1200" dirty="0" smtClean="0"/>
            <a:t>S</a:t>
          </a:r>
          <a:endParaRPr lang="es-MX" sz="6300" kern="1200" dirty="0"/>
        </a:p>
      </dsp:txBody>
      <dsp:txXfrm>
        <a:off x="8226859" y="3889972"/>
        <a:ext cx="2601265" cy="9970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CBB2C-A88F-4B73-A9DE-C0D62F089DC4}">
      <dsp:nvSpPr>
        <dsp:cNvPr id="0" name=""/>
        <dsp:cNvSpPr/>
      </dsp:nvSpPr>
      <dsp:spPr>
        <a:xfrm>
          <a:off x="0" y="47389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8639458-53D5-443E-8074-6C67869CAF1B}">
      <dsp:nvSpPr>
        <dsp:cNvPr id="0" name=""/>
        <dsp:cNvSpPr/>
      </dsp:nvSpPr>
      <dsp:spPr>
        <a:xfrm>
          <a:off x="429815" y="45858"/>
          <a:ext cx="6017418" cy="8560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Departamentos, áreas o procesos</a:t>
          </a:r>
          <a:endParaRPr lang="es-MX" sz="2900" kern="1200" dirty="0"/>
        </a:p>
      </dsp:txBody>
      <dsp:txXfrm>
        <a:off x="471605" y="87648"/>
        <a:ext cx="5933838" cy="772500"/>
      </dsp:txXfrm>
    </dsp:sp>
    <dsp:sp modelId="{53F881AE-1285-4188-BE56-B9353BB4C5F6}">
      <dsp:nvSpPr>
        <dsp:cNvPr id="0" name=""/>
        <dsp:cNvSpPr/>
      </dsp:nvSpPr>
      <dsp:spPr>
        <a:xfrm>
          <a:off x="0" y="178933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3A2749B-50C5-49D7-9D65-EBF9186AE523}">
      <dsp:nvSpPr>
        <dsp:cNvPr id="0" name=""/>
        <dsp:cNvSpPr/>
      </dsp:nvSpPr>
      <dsp:spPr>
        <a:xfrm>
          <a:off x="429815" y="1361298"/>
          <a:ext cx="6017418" cy="85608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De acuerdo al control</a:t>
          </a:r>
          <a:endParaRPr lang="es-MX" sz="2900" kern="1200" dirty="0"/>
        </a:p>
      </dsp:txBody>
      <dsp:txXfrm>
        <a:off x="471605" y="1403088"/>
        <a:ext cx="5933838" cy="772500"/>
      </dsp:txXfrm>
    </dsp:sp>
    <dsp:sp modelId="{330B1918-89C3-462D-9CDD-5ECBDAC725D0}">
      <dsp:nvSpPr>
        <dsp:cNvPr id="0" name=""/>
        <dsp:cNvSpPr/>
      </dsp:nvSpPr>
      <dsp:spPr>
        <a:xfrm>
          <a:off x="0" y="3104778"/>
          <a:ext cx="85963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618388-8A53-4F6C-B529-8F0DEC834C25}">
      <dsp:nvSpPr>
        <dsp:cNvPr id="0" name=""/>
        <dsp:cNvSpPr/>
      </dsp:nvSpPr>
      <dsp:spPr>
        <a:xfrm>
          <a:off x="429815" y="2676738"/>
          <a:ext cx="6017418" cy="85608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PRE, DURANTE y POST</a:t>
          </a:r>
          <a:endParaRPr lang="es-MX" sz="2900" kern="1200" dirty="0"/>
        </a:p>
      </dsp:txBody>
      <dsp:txXfrm>
        <a:off x="471605" y="2718528"/>
        <a:ext cx="5933838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Identificación y Estimación de Riesgos Laborales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Michael Quesada G.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6124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5" y="3331932"/>
            <a:ext cx="8596668" cy="1826581"/>
          </a:xfrm>
        </p:spPr>
        <p:txBody>
          <a:bodyPr/>
          <a:lstStyle/>
          <a:p>
            <a:r>
              <a:rPr lang="es-MX" dirty="0" smtClean="0"/>
              <a:t>Comentarios y/o Consultas</a:t>
            </a: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677335" y="5158513"/>
            <a:ext cx="8596668" cy="860400"/>
          </a:xfrm>
        </p:spPr>
        <p:txBody>
          <a:bodyPr/>
          <a:lstStyle/>
          <a:p>
            <a:r>
              <a:rPr lang="es-MX" dirty="0" smtClean="0"/>
              <a:t>MUCHAS GRACIAS!!!</a:t>
            </a:r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41" y="223234"/>
            <a:ext cx="6858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45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5 Pasos para Identificación y Estimación de Riesgos Laborales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defTabSz="9144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s-ES" sz="3200" noProof="1"/>
              <a:t>Determinar el proceso, actividad y/o tarea</a:t>
            </a:r>
          </a:p>
          <a:p>
            <a:pPr marL="514350" indent="-514350" defTabSz="9144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s-ES" sz="3200" noProof="1"/>
              <a:t>Describir la condición de riesgo</a:t>
            </a:r>
          </a:p>
          <a:p>
            <a:pPr marL="514350" indent="-514350" defTabSz="9144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s-ES" sz="3200" noProof="1"/>
              <a:t>Valorar el grado de riesgo</a:t>
            </a:r>
          </a:p>
          <a:p>
            <a:pPr marL="514350" indent="-514350" defTabSz="9144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s-ES" sz="3200" noProof="1"/>
              <a:t>Definir la medida de control</a:t>
            </a:r>
          </a:p>
          <a:p>
            <a:pPr marL="514350" indent="-514350" defTabSz="9144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s-ES" sz="3200" noProof="1"/>
              <a:t>Asignar la responsabilidad de </a:t>
            </a:r>
            <a:r>
              <a:rPr lang="es-ES" sz="3200" noProof="1" smtClean="0"/>
              <a:t>control</a:t>
            </a:r>
            <a:endParaRPr lang="es-ES" sz="3200" noProof="1"/>
          </a:p>
        </p:txBody>
      </p:sp>
    </p:spTree>
    <p:extLst>
      <p:ext uri="{BB962C8B-B14F-4D97-AF65-F5344CB8AC3E}">
        <p14:creationId xmlns:p14="http://schemas.microsoft.com/office/powerpoint/2010/main" val="2881409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3998" y="210355"/>
            <a:ext cx="8596668" cy="1320800"/>
          </a:xfrm>
        </p:spPr>
        <p:txBody>
          <a:bodyPr>
            <a:normAutofit/>
          </a:bodyPr>
          <a:lstStyle/>
          <a:p>
            <a:r>
              <a:rPr lang="es-ES" noProof="1"/>
              <a:t>Determinar el proceso, actividad y/o </a:t>
            </a:r>
            <a:r>
              <a:rPr lang="es-ES" noProof="1" smtClean="0"/>
              <a:t>tarea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3998" y="1531155"/>
            <a:ext cx="8596668" cy="3880773"/>
          </a:xfrm>
        </p:spPr>
        <p:txBody>
          <a:bodyPr/>
          <a:lstStyle/>
          <a:p>
            <a:r>
              <a:rPr lang="es-MX" dirty="0" smtClean="0"/>
              <a:t>Relacionando las tareas que realizan las personas, se agrupan y asignan a procesos.</a:t>
            </a:r>
          </a:p>
          <a:p>
            <a:r>
              <a:rPr lang="es-MX" dirty="0" smtClean="0"/>
              <a:t>A partir de resultados finales o productos</a:t>
            </a:r>
          </a:p>
          <a:p>
            <a:r>
              <a:rPr lang="es-MX" dirty="0" smtClean="0"/>
              <a:t>Estableciendo los procesos principales</a:t>
            </a:r>
            <a:endParaRPr lang="es-MX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06001622"/>
              </p:ext>
            </p:extLst>
          </p:nvPr>
        </p:nvGraphicFramePr>
        <p:xfrm>
          <a:off x="996096" y="3471541"/>
          <a:ext cx="7856113" cy="3549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9134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45A15C-6FDF-4626-8D36-05CE8CE17A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645A15C-6FDF-4626-8D36-05CE8CE17A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4F0840-4ACB-4AB0-8323-968DB34A3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3F4F0840-4ACB-4AB0-8323-968DB34A3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EF62A0-4485-41BF-9F0E-79FB14F44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E2EF62A0-4485-41BF-9F0E-79FB14F440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01712-5DAE-4781-B2A1-D142F9FB73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CE701712-5DAE-4781-B2A1-D142F9FB73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7B93DA-9B40-49A9-A2D0-3870422FBE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317B93DA-9B40-49A9-A2D0-3870422FBE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B1C81A-82CC-48B4-8DEA-C5DF68032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B8B1C81A-82CC-48B4-8DEA-C5DF68032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168F1E-1FDD-40FE-86B0-7020CEFE6A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88168F1E-1FDD-40FE-86B0-7020CEFE6A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E713C0-8A3D-4E2C-AE16-58C9B00703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AE713C0-8A3D-4E2C-AE16-58C9B00703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529460-A6D9-4433-9007-A3805EA9F2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E529460-A6D9-4433-9007-A3805EA9F2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6F3008-EEDE-4160-8CC6-00B3C4B49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AE6F3008-EEDE-4160-8CC6-00B3C4B49B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39ECBA-F9AF-4D5C-A957-7B76E6FBF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5D39ECBA-F9AF-4D5C-A957-7B76E6FBFD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CF4DF0-C401-4D02-ADD0-966D3FCB3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95CF4DF0-C401-4D02-ADD0-966D3FCB36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9F985B-AC39-4EAD-9268-C829B0433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1F9F985B-AC39-4EAD-9268-C829B04331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DAF28-DAAF-4C40-B0EE-683E7E09D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57EDAF28-DAAF-4C40-B0EE-683E7E09D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4505E1-B606-4430-9908-6CFB57B325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7A4505E1-B606-4430-9908-6CFB57B325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9A259E-85E0-4FB4-905F-88F716EFEF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F49A259E-85E0-4FB4-905F-88F716EFEF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0BD2B2-C049-4BAC-997C-4EF625B6EF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470BD2B2-C049-4BAC-997C-4EF625B6EF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A03096-C371-45BC-989C-316C59C54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graphicEl>
                                              <a:dgm id="{34A03096-C371-45BC-989C-316C59C542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AFBE1D-23C6-4B23-A13F-C222974465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graphicEl>
                                              <a:dgm id="{30AFBE1D-23C6-4B23-A13F-C222974465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3B5ED2-78A7-4B20-A3FE-1664D94D3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graphicEl>
                                              <a:dgm id="{683B5ED2-78A7-4B20-A3FE-1664D94D38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86A1FDE-47D6-4EDC-AC4B-7B232EED72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486A1FDE-47D6-4EDC-AC4B-7B232EED72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453A4F-60AD-4333-81A4-B32EBF9318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graphicEl>
                                              <a:dgm id="{1C453A4F-60AD-4333-81A4-B32EBF9318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3278C5-370A-41D2-ACA3-D09EABEC70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graphicEl>
                                              <a:dgm id="{E43278C5-370A-41D2-ACA3-D09EABEC70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2FA806-AE06-4F5C-81B2-CD88E0307C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dgm id="{D62FA806-AE06-4F5C-81B2-CD88E0307C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Describir la condición de </a:t>
            </a:r>
            <a:r>
              <a:rPr lang="es-MX" dirty="0" smtClean="0"/>
              <a:t>riesgo</a:t>
            </a:r>
            <a:endParaRPr lang="es-MX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66473771"/>
              </p:ext>
            </p:extLst>
          </p:nvPr>
        </p:nvGraphicFramePr>
        <p:xfrm>
          <a:off x="1146002" y="1170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9788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94AB92-9C88-4D17-9F15-38D8A1AFE1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794AB92-9C88-4D17-9F15-38D8A1AFE1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D7B707-737E-42E8-BA96-D595EA7B7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1AD7B707-737E-42E8-BA96-D595EA7B7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575838-ADD1-43B8-8922-96364A2E56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B3575838-ADD1-43B8-8922-96364A2E56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C43BC7-10B6-4270-B498-6510E84A11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41C43BC7-10B6-4270-B498-6510E84A11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5BA128-CCC5-4512-B9A9-154DD2D0B1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DE5BA128-CCC5-4512-B9A9-154DD2D0B1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EEC7ED-5997-4208-BFC1-6A2EB8DC37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DEEC7ED-5997-4208-BFC1-6A2EB8DC37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9F8E4C-F913-4BDC-81B6-F945321ADF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1B9F8E4C-F913-4BDC-81B6-F945321ADF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D5CD0-F7FE-4218-835C-BD57344D71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98CD5CD0-F7FE-4218-835C-BD57344D71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25D414-CF07-47D4-9CD1-59C7B458F3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F925D414-CF07-47D4-9CD1-59C7B458F3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39ACC9-FCC0-4974-B94A-E999AF7D6D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CD39ACC9-FCC0-4974-B94A-E999AF7D6D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2D3CB1-F922-4BF4-985E-65375F19C8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4D2D3CB1-F922-4BF4-985E-65375F19C8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684F05-EEAA-4BE1-A00A-237E5FC00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F6684F05-EEAA-4BE1-A00A-237E5FC00F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867F0A-BD54-4C75-94D9-84415B4BC6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2D867F0A-BD54-4C75-94D9-84415B4BC6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608945-8416-45F5-BE4B-4BB7E6437D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86608945-8416-45F5-BE4B-4BB7E6437D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D37D7B-929E-4FB8-ACAB-86CD3C2BE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ECD37D7B-929E-4FB8-ACAB-86CD3C2BEE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BC04AE-A6C2-41C6-95EF-5CDE6945A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graphicEl>
                                              <a:dgm id="{3DBC04AE-A6C2-41C6-95EF-5CDE6945A0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/>
              <a:t>Describir la condición de </a:t>
            </a:r>
            <a:r>
              <a:rPr lang="es-ES" noProof="1" smtClean="0"/>
              <a:t>riesgo</a:t>
            </a: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688565868"/>
              </p:ext>
            </p:extLst>
          </p:nvPr>
        </p:nvGraphicFramePr>
        <p:xfrm>
          <a:off x="-479381" y="1270000"/>
          <a:ext cx="9455955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347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98C043-4D14-466E-A1AE-88EB4E1D7E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6898C043-4D14-466E-A1AE-88EB4E1D7E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EADADB-8FC0-4031-87C7-8238B29D41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AEEADADB-8FC0-4031-87C7-8238B29D41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4765CB-5E82-4A0B-AE5D-6542FC140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934765CB-5E82-4A0B-AE5D-6542FC140C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139DFB-37BB-40B7-952F-EC7E888FDE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F1139DFB-37BB-40B7-952F-EC7E888FDE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ABB791-522F-4BA8-94D1-DB0A411F04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CABB791-522F-4BA8-94D1-DB0A411F04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1EF5BC-EFE3-4033-8510-E953FBF4A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D61EF5BC-EFE3-4033-8510-E953FBF4A9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DE49EA-D0C4-4372-8FE9-06065541C1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2DDE49EA-D0C4-4372-8FE9-06065541C1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3B7D2A-503B-421A-8D98-B1C8863621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EF3B7D2A-503B-421A-8D98-B1C8863621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36D383-143A-4B3F-A495-8F1124D58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0236D383-143A-4B3F-A495-8F1124D589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30B433-9D6A-479E-947B-6CB73EBB7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6530B433-9D6A-479E-947B-6CB73EBB7E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AE10C2-ED02-4F79-B526-486BB0ADB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CDAE10C2-ED02-4F79-B526-486BB0ADBB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7D112D-BFA3-4E35-B3B0-C66A921537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graphicEl>
                                              <a:dgm id="{6A7D112D-BFA3-4E35-B3B0-C66A921537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Valorar el grado de </a:t>
            </a:r>
            <a:r>
              <a:rPr lang="es-MX" dirty="0" smtClean="0"/>
              <a:t>riesgo</a:t>
            </a:r>
            <a:endParaRPr lang="es-MX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529971"/>
            <a:ext cx="8064500" cy="522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5659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Valorar el grado de riesgo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85" y="1468375"/>
            <a:ext cx="6936550" cy="538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84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1"/>
              <a:t>Definir la medida de </a:t>
            </a:r>
            <a:r>
              <a:rPr lang="es-ES" noProof="1" smtClean="0"/>
              <a:t>control</a:t>
            </a:r>
            <a:endParaRPr lang="es-MX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1862071"/>
              </p:ext>
            </p:extLst>
          </p:nvPr>
        </p:nvGraphicFramePr>
        <p:xfrm>
          <a:off x="677334" y="167425"/>
          <a:ext cx="10862136" cy="630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8218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EFB3D1-D4DA-4E0F-9C5A-375E0C520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41EFB3D1-D4DA-4E0F-9C5A-375E0C520B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1F9901-D966-4667-98B6-795398520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81F9901-D966-4667-98B6-7953985209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0A7917-A2A3-49D6-B4FF-738E1A827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3E0A7917-A2A3-49D6-B4FF-738E1A8272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98AA12-A223-4B72-95F7-E21AE7A321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B998AA12-A223-4B72-95F7-E21AE7A321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7DEF67-3731-49EB-B10E-C6996D4A8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C47DEF67-3731-49EB-B10E-C6996D4A89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092417-967D-4644-BA9F-EC8EC1BDA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dgm id="{C1092417-967D-4644-BA9F-EC8EC1BDA4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A0AD9C-4BC3-4670-878F-C33CB5834A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7AA0AD9C-4BC3-4670-878F-C33CB5834A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49BCEE-5591-4D72-B34F-1CA4B97E6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graphicEl>
                                              <a:dgm id="{A949BCEE-5591-4D72-B34F-1CA4B97E61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Asignar la responsabilidad de </a:t>
            </a:r>
            <a:r>
              <a:rPr lang="es-MX" dirty="0" smtClean="0"/>
              <a:t>control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26114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7315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639458-53D5-443E-8074-6C67869CAF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8639458-53D5-443E-8074-6C67869CAF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5CBB2C-A88F-4B73-A9DE-C0D62F089D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05CBB2C-A88F-4B73-A9DE-C0D62F089D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A2749B-50C5-49D7-9D65-EBF9186AE5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13A2749B-50C5-49D7-9D65-EBF9186AE5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F881AE-1285-4188-BE56-B9353BB4C5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53F881AE-1285-4188-BE56-B9353BB4C5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618388-8A53-4F6C-B529-8F0DEC834C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AE618388-8A53-4F6C-B529-8F0DEC834C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0B1918-89C3-462D-9CDD-5ECBDAC72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330B1918-89C3-462D-9CDD-5ECBDAC725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180</Words>
  <Application>Microsoft Office PowerPoint</Application>
  <PresentationFormat>Panorámica</PresentationFormat>
  <Paragraphs>52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Faceta</vt:lpstr>
      <vt:lpstr>Identificación y Estimación de Riesgos Laborales</vt:lpstr>
      <vt:lpstr>5 Pasos para Identificación y Estimación de Riesgos Laborales</vt:lpstr>
      <vt:lpstr>Determinar el proceso, actividad y/o tarea</vt:lpstr>
      <vt:lpstr>Describir la condición de riesgo</vt:lpstr>
      <vt:lpstr>Describir la condición de riesgo</vt:lpstr>
      <vt:lpstr>Valorar el grado de riesgo</vt:lpstr>
      <vt:lpstr>Valorar el grado de riesgo</vt:lpstr>
      <vt:lpstr>Definir la medida de control</vt:lpstr>
      <vt:lpstr>Asignar la responsabilidad de control</vt:lpstr>
      <vt:lpstr>Comentarios y/o Consultas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Identificación y Estimación de Riesgos Laborales</dc:title>
  <dc:creator>Mike Quegonz</dc:creator>
  <cp:lastModifiedBy>Mike Quegonz</cp:lastModifiedBy>
  <cp:revision>4</cp:revision>
  <dcterms:created xsi:type="dcterms:W3CDTF">2013-10-07T20:29:03Z</dcterms:created>
  <dcterms:modified xsi:type="dcterms:W3CDTF">2014-03-10T21:00:20Z</dcterms:modified>
</cp:coreProperties>
</file>