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5BD5A-176D-004F-838E-4C2FF59329DF}" type="doc">
      <dgm:prSet loTypeId="urn:microsoft.com/office/officeart/2005/8/layout/gear1" loCatId="" qsTypeId="urn:microsoft.com/office/officeart/2005/8/quickstyle/simple4" qsCatId="simple" csTypeId="urn:microsoft.com/office/officeart/2005/8/colors/accent6_3" csCatId="accent6" phldr="1"/>
      <dgm:spPr/>
    </dgm:pt>
    <dgm:pt modelId="{1C659EA7-6287-A345-99C7-AD67BA9CCBBC}">
      <dgm:prSet phldrT="[Texto]" phldr="1"/>
      <dgm:spPr>
        <a:solidFill>
          <a:srgbClr val="FF6600"/>
        </a:solidFill>
      </dgm:spPr>
      <dgm:t>
        <a:bodyPr/>
        <a:lstStyle/>
        <a:p>
          <a:endParaRPr lang="es-ES"/>
        </a:p>
      </dgm:t>
    </dgm:pt>
    <dgm:pt modelId="{320232DB-3217-1247-842E-08A16CF77430}" type="parTrans" cxnId="{42E23E42-A299-F644-B94A-8FA8CDF66C49}">
      <dgm:prSet/>
      <dgm:spPr/>
      <dgm:t>
        <a:bodyPr/>
        <a:lstStyle/>
        <a:p>
          <a:endParaRPr lang="es-ES"/>
        </a:p>
      </dgm:t>
    </dgm:pt>
    <dgm:pt modelId="{D5FBE46A-DB40-844B-8FA7-622298B98CBF}" type="sibTrans" cxnId="{42E23E42-A299-F644-B94A-8FA8CDF66C49}">
      <dgm:prSet/>
      <dgm:spPr/>
      <dgm:t>
        <a:bodyPr/>
        <a:lstStyle/>
        <a:p>
          <a:endParaRPr lang="es-ES"/>
        </a:p>
      </dgm:t>
    </dgm:pt>
    <dgm:pt modelId="{EAF125C7-B412-424D-B63A-9C5C24D49318}">
      <dgm:prSet phldrT="[Texto]" phldr="1"/>
      <dgm:spPr>
        <a:solidFill>
          <a:srgbClr val="00CC00"/>
        </a:solidFill>
      </dgm:spPr>
      <dgm:t>
        <a:bodyPr/>
        <a:lstStyle/>
        <a:p>
          <a:endParaRPr lang="es-ES"/>
        </a:p>
      </dgm:t>
    </dgm:pt>
    <dgm:pt modelId="{FEBAD2B2-3594-5349-8818-A7F074E62F8A}" type="parTrans" cxnId="{500D2F31-DA96-EF44-9969-888A25786C6B}">
      <dgm:prSet/>
      <dgm:spPr/>
      <dgm:t>
        <a:bodyPr/>
        <a:lstStyle/>
        <a:p>
          <a:endParaRPr lang="es-ES"/>
        </a:p>
      </dgm:t>
    </dgm:pt>
    <dgm:pt modelId="{346D721F-011A-364C-AB4B-B436B0772BB9}" type="sibTrans" cxnId="{500D2F31-DA96-EF44-9969-888A25786C6B}">
      <dgm:prSet/>
      <dgm:spPr/>
      <dgm:t>
        <a:bodyPr/>
        <a:lstStyle/>
        <a:p>
          <a:endParaRPr lang="es-ES"/>
        </a:p>
      </dgm:t>
    </dgm:pt>
    <dgm:pt modelId="{1B6B8CE2-05CF-514D-9BAE-A35FCE2BA7DE}">
      <dgm:prSet phldrT="[Texto]" phldr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s-ES" dirty="0"/>
        </a:p>
      </dgm:t>
    </dgm:pt>
    <dgm:pt modelId="{7E8CA157-AF38-0149-9FFE-6827993E4F09}" type="parTrans" cxnId="{1F6BE2F3-D6AD-E54D-B538-FD67C5A02D1E}">
      <dgm:prSet/>
      <dgm:spPr/>
      <dgm:t>
        <a:bodyPr/>
        <a:lstStyle/>
        <a:p>
          <a:endParaRPr lang="es-ES"/>
        </a:p>
      </dgm:t>
    </dgm:pt>
    <dgm:pt modelId="{60E1E5B8-3936-764B-8184-9618D9D37CFC}" type="sibTrans" cxnId="{1F6BE2F3-D6AD-E54D-B538-FD67C5A02D1E}">
      <dgm:prSet/>
      <dgm:spPr/>
      <dgm:t>
        <a:bodyPr/>
        <a:lstStyle/>
        <a:p>
          <a:endParaRPr lang="es-ES"/>
        </a:p>
      </dgm:t>
    </dgm:pt>
    <dgm:pt modelId="{25A9D64B-83C4-2D4D-9EBE-BD224738E3BC}" type="pres">
      <dgm:prSet presAssocID="{B865BD5A-176D-004F-838E-4C2FF59329D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9E1CFB8-C1AA-3444-A257-9EC329A93A7E}" type="pres">
      <dgm:prSet presAssocID="{1C659EA7-6287-A345-99C7-AD67BA9CCBB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E28F96-074D-0F45-847C-ED1F0DDA36B7}" type="pres">
      <dgm:prSet presAssocID="{1C659EA7-6287-A345-99C7-AD67BA9CCBBC}" presName="gear1srcNode" presStyleLbl="node1" presStyleIdx="0" presStyleCnt="3"/>
      <dgm:spPr/>
      <dgm:t>
        <a:bodyPr/>
        <a:lstStyle/>
        <a:p>
          <a:endParaRPr lang="es-ES"/>
        </a:p>
      </dgm:t>
    </dgm:pt>
    <dgm:pt modelId="{25D790FD-C4F0-BD47-9DA1-377FDFFA10CA}" type="pres">
      <dgm:prSet presAssocID="{1C659EA7-6287-A345-99C7-AD67BA9CCBBC}" presName="gear1dstNode" presStyleLbl="node1" presStyleIdx="0" presStyleCnt="3"/>
      <dgm:spPr/>
      <dgm:t>
        <a:bodyPr/>
        <a:lstStyle/>
        <a:p>
          <a:endParaRPr lang="es-ES"/>
        </a:p>
      </dgm:t>
    </dgm:pt>
    <dgm:pt modelId="{086A4E43-4CD2-154F-A63F-0EFCFD693880}" type="pres">
      <dgm:prSet presAssocID="{EAF125C7-B412-424D-B63A-9C5C24D4931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B36FE-9121-3E4C-B786-08A72235C065}" type="pres">
      <dgm:prSet presAssocID="{EAF125C7-B412-424D-B63A-9C5C24D49318}" presName="gear2srcNode" presStyleLbl="node1" presStyleIdx="1" presStyleCnt="3"/>
      <dgm:spPr/>
      <dgm:t>
        <a:bodyPr/>
        <a:lstStyle/>
        <a:p>
          <a:endParaRPr lang="es-ES"/>
        </a:p>
      </dgm:t>
    </dgm:pt>
    <dgm:pt modelId="{7EF8878C-047D-024C-8813-F1E8AB87309B}" type="pres">
      <dgm:prSet presAssocID="{EAF125C7-B412-424D-B63A-9C5C24D49318}" presName="gear2dstNode" presStyleLbl="node1" presStyleIdx="1" presStyleCnt="3"/>
      <dgm:spPr/>
      <dgm:t>
        <a:bodyPr/>
        <a:lstStyle/>
        <a:p>
          <a:endParaRPr lang="es-ES"/>
        </a:p>
      </dgm:t>
    </dgm:pt>
    <dgm:pt modelId="{92413572-2D5C-2845-91F8-16597BED7238}" type="pres">
      <dgm:prSet presAssocID="{1B6B8CE2-05CF-514D-9BAE-A35FCE2BA7DE}" presName="gear3" presStyleLbl="node1" presStyleIdx="2" presStyleCnt="3"/>
      <dgm:spPr/>
      <dgm:t>
        <a:bodyPr/>
        <a:lstStyle/>
        <a:p>
          <a:endParaRPr lang="es-ES"/>
        </a:p>
      </dgm:t>
    </dgm:pt>
    <dgm:pt modelId="{06B13AE8-497F-1B4A-B03D-2691E54489AA}" type="pres">
      <dgm:prSet presAssocID="{1B6B8CE2-05CF-514D-9BAE-A35FCE2BA7D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9BFEDB-1CB9-9540-8F5C-7141B162FCB4}" type="pres">
      <dgm:prSet presAssocID="{1B6B8CE2-05CF-514D-9BAE-A35FCE2BA7DE}" presName="gear3srcNode" presStyleLbl="node1" presStyleIdx="2" presStyleCnt="3"/>
      <dgm:spPr/>
      <dgm:t>
        <a:bodyPr/>
        <a:lstStyle/>
        <a:p>
          <a:endParaRPr lang="es-ES"/>
        </a:p>
      </dgm:t>
    </dgm:pt>
    <dgm:pt modelId="{D787DFFD-1DF5-B34F-8B7B-9BA2B1CA17DF}" type="pres">
      <dgm:prSet presAssocID="{1B6B8CE2-05CF-514D-9BAE-A35FCE2BA7DE}" presName="gear3dstNode" presStyleLbl="node1" presStyleIdx="2" presStyleCnt="3"/>
      <dgm:spPr/>
      <dgm:t>
        <a:bodyPr/>
        <a:lstStyle/>
        <a:p>
          <a:endParaRPr lang="es-ES"/>
        </a:p>
      </dgm:t>
    </dgm:pt>
    <dgm:pt modelId="{E6443C0D-4325-6348-8DDA-B9EC8E3956CB}" type="pres">
      <dgm:prSet presAssocID="{D5FBE46A-DB40-844B-8FA7-622298B98CBF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7FF3670A-345E-4246-8A4C-11BE14491259}" type="pres">
      <dgm:prSet presAssocID="{346D721F-011A-364C-AB4B-B436B0772BB9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5D341ABA-FE72-624E-A8CD-61AEEEE12A5B}" type="pres">
      <dgm:prSet presAssocID="{60E1E5B8-3936-764B-8184-9618D9D37CFC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1F6BE2F3-D6AD-E54D-B538-FD67C5A02D1E}" srcId="{B865BD5A-176D-004F-838E-4C2FF59329DF}" destId="{1B6B8CE2-05CF-514D-9BAE-A35FCE2BA7DE}" srcOrd="2" destOrd="0" parTransId="{7E8CA157-AF38-0149-9FFE-6827993E4F09}" sibTransId="{60E1E5B8-3936-764B-8184-9618D9D37CFC}"/>
    <dgm:cxn modelId="{ACCC3FA8-9EE3-E646-ADC1-EB1CF1F7B4C0}" type="presOf" srcId="{B865BD5A-176D-004F-838E-4C2FF59329DF}" destId="{25A9D64B-83C4-2D4D-9EBE-BD224738E3BC}" srcOrd="0" destOrd="0" presId="urn:microsoft.com/office/officeart/2005/8/layout/gear1"/>
    <dgm:cxn modelId="{F4E06150-4078-8942-A341-ACFCCF968570}" type="presOf" srcId="{1C659EA7-6287-A345-99C7-AD67BA9CCBBC}" destId="{25D790FD-C4F0-BD47-9DA1-377FDFFA10CA}" srcOrd="2" destOrd="0" presId="urn:microsoft.com/office/officeart/2005/8/layout/gear1"/>
    <dgm:cxn modelId="{DBA5BF99-C988-2C4D-BEBE-7F6F959C052B}" type="presOf" srcId="{1B6B8CE2-05CF-514D-9BAE-A35FCE2BA7DE}" destId="{A39BFEDB-1CB9-9540-8F5C-7141B162FCB4}" srcOrd="2" destOrd="0" presId="urn:microsoft.com/office/officeart/2005/8/layout/gear1"/>
    <dgm:cxn modelId="{5E5F7658-513E-4444-AAAA-A9797A30298B}" type="presOf" srcId="{1C659EA7-6287-A345-99C7-AD67BA9CCBBC}" destId="{50E28F96-074D-0F45-847C-ED1F0DDA36B7}" srcOrd="1" destOrd="0" presId="urn:microsoft.com/office/officeart/2005/8/layout/gear1"/>
    <dgm:cxn modelId="{C374EE0A-DF60-AA4A-A3A8-3DB2C781AA5C}" type="presOf" srcId="{1B6B8CE2-05CF-514D-9BAE-A35FCE2BA7DE}" destId="{D787DFFD-1DF5-B34F-8B7B-9BA2B1CA17DF}" srcOrd="3" destOrd="0" presId="urn:microsoft.com/office/officeart/2005/8/layout/gear1"/>
    <dgm:cxn modelId="{046025EA-18A4-2A4C-B7A8-A765AC8CCA3D}" type="presOf" srcId="{EAF125C7-B412-424D-B63A-9C5C24D49318}" destId="{7EF8878C-047D-024C-8813-F1E8AB87309B}" srcOrd="2" destOrd="0" presId="urn:microsoft.com/office/officeart/2005/8/layout/gear1"/>
    <dgm:cxn modelId="{10A70545-EDDD-734D-AEB1-295A8ECCBB66}" type="presOf" srcId="{D5FBE46A-DB40-844B-8FA7-622298B98CBF}" destId="{E6443C0D-4325-6348-8DDA-B9EC8E3956CB}" srcOrd="0" destOrd="0" presId="urn:microsoft.com/office/officeart/2005/8/layout/gear1"/>
    <dgm:cxn modelId="{D88E5103-CFFB-9B45-A883-BB47C21A63AF}" type="presOf" srcId="{EAF125C7-B412-424D-B63A-9C5C24D49318}" destId="{DC9B36FE-9121-3E4C-B786-08A72235C065}" srcOrd="1" destOrd="0" presId="urn:microsoft.com/office/officeart/2005/8/layout/gear1"/>
    <dgm:cxn modelId="{F1ED2C97-07C4-7841-8336-F6E696BC2014}" type="presOf" srcId="{1C659EA7-6287-A345-99C7-AD67BA9CCBBC}" destId="{59E1CFB8-C1AA-3444-A257-9EC329A93A7E}" srcOrd="0" destOrd="0" presId="urn:microsoft.com/office/officeart/2005/8/layout/gear1"/>
    <dgm:cxn modelId="{500D2F31-DA96-EF44-9969-888A25786C6B}" srcId="{B865BD5A-176D-004F-838E-4C2FF59329DF}" destId="{EAF125C7-B412-424D-B63A-9C5C24D49318}" srcOrd="1" destOrd="0" parTransId="{FEBAD2B2-3594-5349-8818-A7F074E62F8A}" sibTransId="{346D721F-011A-364C-AB4B-B436B0772BB9}"/>
    <dgm:cxn modelId="{9176A031-614F-9448-85D1-17891854DDFB}" type="presOf" srcId="{346D721F-011A-364C-AB4B-B436B0772BB9}" destId="{7FF3670A-345E-4246-8A4C-11BE14491259}" srcOrd="0" destOrd="0" presId="urn:microsoft.com/office/officeart/2005/8/layout/gear1"/>
    <dgm:cxn modelId="{098B161E-FAA8-4143-B40C-8100AC0B7AF9}" type="presOf" srcId="{1B6B8CE2-05CF-514D-9BAE-A35FCE2BA7DE}" destId="{92413572-2D5C-2845-91F8-16597BED7238}" srcOrd="0" destOrd="0" presId="urn:microsoft.com/office/officeart/2005/8/layout/gear1"/>
    <dgm:cxn modelId="{5568D006-F478-8A42-8654-08EAEEEABACE}" type="presOf" srcId="{EAF125C7-B412-424D-B63A-9C5C24D49318}" destId="{086A4E43-4CD2-154F-A63F-0EFCFD693880}" srcOrd="0" destOrd="0" presId="urn:microsoft.com/office/officeart/2005/8/layout/gear1"/>
    <dgm:cxn modelId="{42E23E42-A299-F644-B94A-8FA8CDF66C49}" srcId="{B865BD5A-176D-004F-838E-4C2FF59329DF}" destId="{1C659EA7-6287-A345-99C7-AD67BA9CCBBC}" srcOrd="0" destOrd="0" parTransId="{320232DB-3217-1247-842E-08A16CF77430}" sibTransId="{D5FBE46A-DB40-844B-8FA7-622298B98CBF}"/>
    <dgm:cxn modelId="{1BFF9483-C93D-8E4D-9BAB-CF8B9DC4EFF7}" type="presOf" srcId="{60E1E5B8-3936-764B-8184-9618D9D37CFC}" destId="{5D341ABA-FE72-624E-A8CD-61AEEEE12A5B}" srcOrd="0" destOrd="0" presId="urn:microsoft.com/office/officeart/2005/8/layout/gear1"/>
    <dgm:cxn modelId="{61A4590C-70DF-9140-B054-0F4F5EC6E0EC}" type="presOf" srcId="{1B6B8CE2-05CF-514D-9BAE-A35FCE2BA7DE}" destId="{06B13AE8-497F-1B4A-B03D-2691E54489AA}" srcOrd="1" destOrd="0" presId="urn:microsoft.com/office/officeart/2005/8/layout/gear1"/>
    <dgm:cxn modelId="{8F9AF373-4EF1-A845-BC86-7E076DDFCCD3}" type="presParOf" srcId="{25A9D64B-83C4-2D4D-9EBE-BD224738E3BC}" destId="{59E1CFB8-C1AA-3444-A257-9EC329A93A7E}" srcOrd="0" destOrd="0" presId="urn:microsoft.com/office/officeart/2005/8/layout/gear1"/>
    <dgm:cxn modelId="{52BC76F6-9FD6-5F46-8029-1CBCC78B9B33}" type="presParOf" srcId="{25A9D64B-83C4-2D4D-9EBE-BD224738E3BC}" destId="{50E28F96-074D-0F45-847C-ED1F0DDA36B7}" srcOrd="1" destOrd="0" presId="urn:microsoft.com/office/officeart/2005/8/layout/gear1"/>
    <dgm:cxn modelId="{234370FD-E254-3C4C-9640-6D37BCAF7BAF}" type="presParOf" srcId="{25A9D64B-83C4-2D4D-9EBE-BD224738E3BC}" destId="{25D790FD-C4F0-BD47-9DA1-377FDFFA10CA}" srcOrd="2" destOrd="0" presId="urn:microsoft.com/office/officeart/2005/8/layout/gear1"/>
    <dgm:cxn modelId="{1584AE6F-FEE1-2748-A3CF-334DAC302403}" type="presParOf" srcId="{25A9D64B-83C4-2D4D-9EBE-BD224738E3BC}" destId="{086A4E43-4CD2-154F-A63F-0EFCFD693880}" srcOrd="3" destOrd="0" presId="urn:microsoft.com/office/officeart/2005/8/layout/gear1"/>
    <dgm:cxn modelId="{E9DBAB9C-1BEB-0B42-84CA-EF7DADDCB296}" type="presParOf" srcId="{25A9D64B-83C4-2D4D-9EBE-BD224738E3BC}" destId="{DC9B36FE-9121-3E4C-B786-08A72235C065}" srcOrd="4" destOrd="0" presId="urn:microsoft.com/office/officeart/2005/8/layout/gear1"/>
    <dgm:cxn modelId="{BE84F6AF-3861-8940-9E49-6150F31805C4}" type="presParOf" srcId="{25A9D64B-83C4-2D4D-9EBE-BD224738E3BC}" destId="{7EF8878C-047D-024C-8813-F1E8AB87309B}" srcOrd="5" destOrd="0" presId="urn:microsoft.com/office/officeart/2005/8/layout/gear1"/>
    <dgm:cxn modelId="{8E226CB9-98E8-944B-9A0B-1E4269F24F65}" type="presParOf" srcId="{25A9D64B-83C4-2D4D-9EBE-BD224738E3BC}" destId="{92413572-2D5C-2845-91F8-16597BED7238}" srcOrd="6" destOrd="0" presId="urn:microsoft.com/office/officeart/2005/8/layout/gear1"/>
    <dgm:cxn modelId="{B0C65C88-88AD-E64E-A243-4E6C085AB816}" type="presParOf" srcId="{25A9D64B-83C4-2D4D-9EBE-BD224738E3BC}" destId="{06B13AE8-497F-1B4A-B03D-2691E54489AA}" srcOrd="7" destOrd="0" presId="urn:microsoft.com/office/officeart/2005/8/layout/gear1"/>
    <dgm:cxn modelId="{83DF18DB-86E0-204F-8DB8-12B949497DA6}" type="presParOf" srcId="{25A9D64B-83C4-2D4D-9EBE-BD224738E3BC}" destId="{A39BFEDB-1CB9-9540-8F5C-7141B162FCB4}" srcOrd="8" destOrd="0" presId="urn:microsoft.com/office/officeart/2005/8/layout/gear1"/>
    <dgm:cxn modelId="{C6007488-1B95-B445-9CB6-52271E3CA5C1}" type="presParOf" srcId="{25A9D64B-83C4-2D4D-9EBE-BD224738E3BC}" destId="{D787DFFD-1DF5-B34F-8B7B-9BA2B1CA17DF}" srcOrd="9" destOrd="0" presId="urn:microsoft.com/office/officeart/2005/8/layout/gear1"/>
    <dgm:cxn modelId="{564ACA82-8592-E543-A9AA-DC0F4BD8087F}" type="presParOf" srcId="{25A9D64B-83C4-2D4D-9EBE-BD224738E3BC}" destId="{E6443C0D-4325-6348-8DDA-B9EC8E3956CB}" srcOrd="10" destOrd="0" presId="urn:microsoft.com/office/officeart/2005/8/layout/gear1"/>
    <dgm:cxn modelId="{4070DD66-08B6-CC42-A8DD-36469794A291}" type="presParOf" srcId="{25A9D64B-83C4-2D4D-9EBE-BD224738E3BC}" destId="{7FF3670A-345E-4246-8A4C-11BE14491259}" srcOrd="11" destOrd="0" presId="urn:microsoft.com/office/officeart/2005/8/layout/gear1"/>
    <dgm:cxn modelId="{074297D1-B840-5D47-8FE1-B1FA50427D94}" type="presParOf" srcId="{25A9D64B-83C4-2D4D-9EBE-BD224738E3BC}" destId="{5D341ABA-FE72-624E-A8CD-61AEEEE12A5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65BD5A-176D-004F-838E-4C2FF59329DF}" type="doc">
      <dgm:prSet loTypeId="urn:microsoft.com/office/officeart/2005/8/layout/gear1" loCatId="" qsTypeId="urn:microsoft.com/office/officeart/2005/8/quickstyle/simple4" qsCatId="simple" csTypeId="urn:microsoft.com/office/officeart/2005/8/colors/accent6_3" csCatId="accent6" phldr="1"/>
      <dgm:spPr/>
    </dgm:pt>
    <dgm:pt modelId="{1C659EA7-6287-A345-99C7-AD67BA9CCBBC}">
      <dgm:prSet phldrT="[Texto]" phldr="1"/>
      <dgm:spPr>
        <a:solidFill>
          <a:srgbClr val="00CC00"/>
        </a:solidFill>
      </dgm:spPr>
      <dgm:t>
        <a:bodyPr/>
        <a:lstStyle/>
        <a:p>
          <a:endParaRPr lang="es-ES" dirty="0"/>
        </a:p>
      </dgm:t>
    </dgm:pt>
    <dgm:pt modelId="{320232DB-3217-1247-842E-08A16CF77430}" type="parTrans" cxnId="{42E23E42-A299-F644-B94A-8FA8CDF66C49}">
      <dgm:prSet/>
      <dgm:spPr/>
      <dgm:t>
        <a:bodyPr/>
        <a:lstStyle/>
        <a:p>
          <a:endParaRPr lang="es-ES"/>
        </a:p>
      </dgm:t>
    </dgm:pt>
    <dgm:pt modelId="{D5FBE46A-DB40-844B-8FA7-622298B98CBF}" type="sibTrans" cxnId="{42E23E42-A299-F644-B94A-8FA8CDF66C49}">
      <dgm:prSet/>
      <dgm:spPr/>
      <dgm:t>
        <a:bodyPr/>
        <a:lstStyle/>
        <a:p>
          <a:endParaRPr lang="es-ES"/>
        </a:p>
      </dgm:t>
    </dgm:pt>
    <dgm:pt modelId="{EAF125C7-B412-424D-B63A-9C5C24D49318}">
      <dgm:prSet phldrT="[Texto]" phldr="1"/>
      <dgm:spPr>
        <a:solidFill>
          <a:srgbClr val="FF6600"/>
        </a:solidFill>
      </dgm:spPr>
      <dgm:t>
        <a:bodyPr/>
        <a:lstStyle/>
        <a:p>
          <a:endParaRPr lang="es-ES"/>
        </a:p>
      </dgm:t>
    </dgm:pt>
    <dgm:pt modelId="{FEBAD2B2-3594-5349-8818-A7F074E62F8A}" type="parTrans" cxnId="{500D2F31-DA96-EF44-9969-888A25786C6B}">
      <dgm:prSet/>
      <dgm:spPr/>
      <dgm:t>
        <a:bodyPr/>
        <a:lstStyle/>
        <a:p>
          <a:endParaRPr lang="es-ES"/>
        </a:p>
      </dgm:t>
    </dgm:pt>
    <dgm:pt modelId="{346D721F-011A-364C-AB4B-B436B0772BB9}" type="sibTrans" cxnId="{500D2F31-DA96-EF44-9969-888A25786C6B}">
      <dgm:prSet/>
      <dgm:spPr/>
      <dgm:t>
        <a:bodyPr/>
        <a:lstStyle/>
        <a:p>
          <a:endParaRPr lang="es-ES"/>
        </a:p>
      </dgm:t>
    </dgm:pt>
    <dgm:pt modelId="{1B6B8CE2-05CF-514D-9BAE-A35FCE2BA7DE}">
      <dgm:prSet phldrT="[Texto]" phldr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s-ES" dirty="0"/>
        </a:p>
      </dgm:t>
    </dgm:pt>
    <dgm:pt modelId="{7E8CA157-AF38-0149-9FFE-6827993E4F09}" type="parTrans" cxnId="{1F6BE2F3-D6AD-E54D-B538-FD67C5A02D1E}">
      <dgm:prSet/>
      <dgm:spPr/>
      <dgm:t>
        <a:bodyPr/>
        <a:lstStyle/>
        <a:p>
          <a:endParaRPr lang="es-ES"/>
        </a:p>
      </dgm:t>
    </dgm:pt>
    <dgm:pt modelId="{60E1E5B8-3936-764B-8184-9618D9D37CFC}" type="sibTrans" cxnId="{1F6BE2F3-D6AD-E54D-B538-FD67C5A02D1E}">
      <dgm:prSet/>
      <dgm:spPr/>
      <dgm:t>
        <a:bodyPr/>
        <a:lstStyle/>
        <a:p>
          <a:endParaRPr lang="es-ES"/>
        </a:p>
      </dgm:t>
    </dgm:pt>
    <dgm:pt modelId="{25A9D64B-83C4-2D4D-9EBE-BD224738E3BC}" type="pres">
      <dgm:prSet presAssocID="{B865BD5A-176D-004F-838E-4C2FF59329D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9E1CFB8-C1AA-3444-A257-9EC329A93A7E}" type="pres">
      <dgm:prSet presAssocID="{1C659EA7-6287-A345-99C7-AD67BA9CCBB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E28F96-074D-0F45-847C-ED1F0DDA36B7}" type="pres">
      <dgm:prSet presAssocID="{1C659EA7-6287-A345-99C7-AD67BA9CCBBC}" presName="gear1srcNode" presStyleLbl="node1" presStyleIdx="0" presStyleCnt="3"/>
      <dgm:spPr/>
      <dgm:t>
        <a:bodyPr/>
        <a:lstStyle/>
        <a:p>
          <a:endParaRPr lang="es-ES"/>
        </a:p>
      </dgm:t>
    </dgm:pt>
    <dgm:pt modelId="{25D790FD-C4F0-BD47-9DA1-377FDFFA10CA}" type="pres">
      <dgm:prSet presAssocID="{1C659EA7-6287-A345-99C7-AD67BA9CCBBC}" presName="gear1dstNode" presStyleLbl="node1" presStyleIdx="0" presStyleCnt="3"/>
      <dgm:spPr/>
      <dgm:t>
        <a:bodyPr/>
        <a:lstStyle/>
        <a:p>
          <a:endParaRPr lang="es-ES"/>
        </a:p>
      </dgm:t>
    </dgm:pt>
    <dgm:pt modelId="{086A4E43-4CD2-154F-A63F-0EFCFD693880}" type="pres">
      <dgm:prSet presAssocID="{EAF125C7-B412-424D-B63A-9C5C24D4931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B36FE-9121-3E4C-B786-08A72235C065}" type="pres">
      <dgm:prSet presAssocID="{EAF125C7-B412-424D-B63A-9C5C24D49318}" presName="gear2srcNode" presStyleLbl="node1" presStyleIdx="1" presStyleCnt="3"/>
      <dgm:spPr/>
      <dgm:t>
        <a:bodyPr/>
        <a:lstStyle/>
        <a:p>
          <a:endParaRPr lang="es-ES"/>
        </a:p>
      </dgm:t>
    </dgm:pt>
    <dgm:pt modelId="{7EF8878C-047D-024C-8813-F1E8AB87309B}" type="pres">
      <dgm:prSet presAssocID="{EAF125C7-B412-424D-B63A-9C5C24D49318}" presName="gear2dstNode" presStyleLbl="node1" presStyleIdx="1" presStyleCnt="3"/>
      <dgm:spPr/>
      <dgm:t>
        <a:bodyPr/>
        <a:lstStyle/>
        <a:p>
          <a:endParaRPr lang="es-ES"/>
        </a:p>
      </dgm:t>
    </dgm:pt>
    <dgm:pt modelId="{92413572-2D5C-2845-91F8-16597BED7238}" type="pres">
      <dgm:prSet presAssocID="{1B6B8CE2-05CF-514D-9BAE-A35FCE2BA7DE}" presName="gear3" presStyleLbl="node1" presStyleIdx="2" presStyleCnt="3"/>
      <dgm:spPr/>
      <dgm:t>
        <a:bodyPr/>
        <a:lstStyle/>
        <a:p>
          <a:endParaRPr lang="es-ES"/>
        </a:p>
      </dgm:t>
    </dgm:pt>
    <dgm:pt modelId="{06B13AE8-497F-1B4A-B03D-2691E54489AA}" type="pres">
      <dgm:prSet presAssocID="{1B6B8CE2-05CF-514D-9BAE-A35FCE2BA7D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9BFEDB-1CB9-9540-8F5C-7141B162FCB4}" type="pres">
      <dgm:prSet presAssocID="{1B6B8CE2-05CF-514D-9BAE-A35FCE2BA7DE}" presName="gear3srcNode" presStyleLbl="node1" presStyleIdx="2" presStyleCnt="3"/>
      <dgm:spPr/>
      <dgm:t>
        <a:bodyPr/>
        <a:lstStyle/>
        <a:p>
          <a:endParaRPr lang="es-ES"/>
        </a:p>
      </dgm:t>
    </dgm:pt>
    <dgm:pt modelId="{D787DFFD-1DF5-B34F-8B7B-9BA2B1CA17DF}" type="pres">
      <dgm:prSet presAssocID="{1B6B8CE2-05CF-514D-9BAE-A35FCE2BA7DE}" presName="gear3dstNode" presStyleLbl="node1" presStyleIdx="2" presStyleCnt="3"/>
      <dgm:spPr/>
      <dgm:t>
        <a:bodyPr/>
        <a:lstStyle/>
        <a:p>
          <a:endParaRPr lang="es-ES"/>
        </a:p>
      </dgm:t>
    </dgm:pt>
    <dgm:pt modelId="{E6443C0D-4325-6348-8DDA-B9EC8E3956CB}" type="pres">
      <dgm:prSet presAssocID="{D5FBE46A-DB40-844B-8FA7-622298B98CBF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7FF3670A-345E-4246-8A4C-11BE14491259}" type="pres">
      <dgm:prSet presAssocID="{346D721F-011A-364C-AB4B-B436B0772BB9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5D341ABA-FE72-624E-A8CD-61AEEEE12A5B}" type="pres">
      <dgm:prSet presAssocID="{60E1E5B8-3936-764B-8184-9618D9D37CFC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A2D3F912-CDCA-6748-96CF-979A65808088}" type="presOf" srcId="{1C659EA7-6287-A345-99C7-AD67BA9CCBBC}" destId="{25D790FD-C4F0-BD47-9DA1-377FDFFA10CA}" srcOrd="2" destOrd="0" presId="urn:microsoft.com/office/officeart/2005/8/layout/gear1"/>
    <dgm:cxn modelId="{B55BF9EB-B49D-D347-9E59-D29DE3A5DC75}" type="presOf" srcId="{EAF125C7-B412-424D-B63A-9C5C24D49318}" destId="{DC9B36FE-9121-3E4C-B786-08A72235C065}" srcOrd="1" destOrd="0" presId="urn:microsoft.com/office/officeart/2005/8/layout/gear1"/>
    <dgm:cxn modelId="{1F6BE2F3-D6AD-E54D-B538-FD67C5A02D1E}" srcId="{B865BD5A-176D-004F-838E-4C2FF59329DF}" destId="{1B6B8CE2-05CF-514D-9BAE-A35FCE2BA7DE}" srcOrd="2" destOrd="0" parTransId="{7E8CA157-AF38-0149-9FFE-6827993E4F09}" sibTransId="{60E1E5B8-3936-764B-8184-9618D9D37CFC}"/>
    <dgm:cxn modelId="{DF5D2C18-B1C3-B746-AB96-ED17C13C47B1}" type="presOf" srcId="{EAF125C7-B412-424D-B63A-9C5C24D49318}" destId="{7EF8878C-047D-024C-8813-F1E8AB87309B}" srcOrd="2" destOrd="0" presId="urn:microsoft.com/office/officeart/2005/8/layout/gear1"/>
    <dgm:cxn modelId="{C7582FE0-72D9-1643-91C6-0D2C7F0562ED}" type="presOf" srcId="{D5FBE46A-DB40-844B-8FA7-622298B98CBF}" destId="{E6443C0D-4325-6348-8DDA-B9EC8E3956CB}" srcOrd="0" destOrd="0" presId="urn:microsoft.com/office/officeart/2005/8/layout/gear1"/>
    <dgm:cxn modelId="{41972C9E-B89B-7044-8AE6-9630332919AE}" type="presOf" srcId="{B865BD5A-176D-004F-838E-4C2FF59329DF}" destId="{25A9D64B-83C4-2D4D-9EBE-BD224738E3BC}" srcOrd="0" destOrd="0" presId="urn:microsoft.com/office/officeart/2005/8/layout/gear1"/>
    <dgm:cxn modelId="{66C6CA5C-9704-6444-8E8A-33C844ABD8EE}" type="presOf" srcId="{1C659EA7-6287-A345-99C7-AD67BA9CCBBC}" destId="{59E1CFB8-C1AA-3444-A257-9EC329A93A7E}" srcOrd="0" destOrd="0" presId="urn:microsoft.com/office/officeart/2005/8/layout/gear1"/>
    <dgm:cxn modelId="{1A5F149A-100C-3E46-9407-64019BC792C3}" type="presOf" srcId="{1C659EA7-6287-A345-99C7-AD67BA9CCBBC}" destId="{50E28F96-074D-0F45-847C-ED1F0DDA36B7}" srcOrd="1" destOrd="0" presId="urn:microsoft.com/office/officeart/2005/8/layout/gear1"/>
    <dgm:cxn modelId="{26FD0658-346C-8541-B098-C8F0E60F089F}" type="presOf" srcId="{EAF125C7-B412-424D-B63A-9C5C24D49318}" destId="{086A4E43-4CD2-154F-A63F-0EFCFD693880}" srcOrd="0" destOrd="0" presId="urn:microsoft.com/office/officeart/2005/8/layout/gear1"/>
    <dgm:cxn modelId="{500D2F31-DA96-EF44-9969-888A25786C6B}" srcId="{B865BD5A-176D-004F-838E-4C2FF59329DF}" destId="{EAF125C7-B412-424D-B63A-9C5C24D49318}" srcOrd="1" destOrd="0" parTransId="{FEBAD2B2-3594-5349-8818-A7F074E62F8A}" sibTransId="{346D721F-011A-364C-AB4B-B436B0772BB9}"/>
    <dgm:cxn modelId="{42E23E42-A299-F644-B94A-8FA8CDF66C49}" srcId="{B865BD5A-176D-004F-838E-4C2FF59329DF}" destId="{1C659EA7-6287-A345-99C7-AD67BA9CCBBC}" srcOrd="0" destOrd="0" parTransId="{320232DB-3217-1247-842E-08A16CF77430}" sibTransId="{D5FBE46A-DB40-844B-8FA7-622298B98CBF}"/>
    <dgm:cxn modelId="{2796A630-F6F9-6542-9E7C-B01B1A653C31}" type="presOf" srcId="{1B6B8CE2-05CF-514D-9BAE-A35FCE2BA7DE}" destId="{06B13AE8-497F-1B4A-B03D-2691E54489AA}" srcOrd="1" destOrd="0" presId="urn:microsoft.com/office/officeart/2005/8/layout/gear1"/>
    <dgm:cxn modelId="{B72556FD-B4E0-DA42-85F1-F2D1D4A0FB8D}" type="presOf" srcId="{1B6B8CE2-05CF-514D-9BAE-A35FCE2BA7DE}" destId="{D787DFFD-1DF5-B34F-8B7B-9BA2B1CA17DF}" srcOrd="3" destOrd="0" presId="urn:microsoft.com/office/officeart/2005/8/layout/gear1"/>
    <dgm:cxn modelId="{E410925C-ADD4-EA4E-BEDE-6D3C16837CBF}" type="presOf" srcId="{60E1E5B8-3936-764B-8184-9618D9D37CFC}" destId="{5D341ABA-FE72-624E-A8CD-61AEEEE12A5B}" srcOrd="0" destOrd="0" presId="urn:microsoft.com/office/officeart/2005/8/layout/gear1"/>
    <dgm:cxn modelId="{210A5CD6-E130-F44D-9902-FE76DF66662D}" type="presOf" srcId="{1B6B8CE2-05CF-514D-9BAE-A35FCE2BA7DE}" destId="{A39BFEDB-1CB9-9540-8F5C-7141B162FCB4}" srcOrd="2" destOrd="0" presId="urn:microsoft.com/office/officeart/2005/8/layout/gear1"/>
    <dgm:cxn modelId="{B2687C6A-EDDE-9447-926E-068FFCE4C93E}" type="presOf" srcId="{1B6B8CE2-05CF-514D-9BAE-A35FCE2BA7DE}" destId="{92413572-2D5C-2845-91F8-16597BED7238}" srcOrd="0" destOrd="0" presId="urn:microsoft.com/office/officeart/2005/8/layout/gear1"/>
    <dgm:cxn modelId="{6DAF1914-DC83-4F4E-8515-BC36F3B0346A}" type="presOf" srcId="{346D721F-011A-364C-AB4B-B436B0772BB9}" destId="{7FF3670A-345E-4246-8A4C-11BE14491259}" srcOrd="0" destOrd="0" presId="urn:microsoft.com/office/officeart/2005/8/layout/gear1"/>
    <dgm:cxn modelId="{C2C78EBE-3904-5148-92ED-1550A009FE9C}" type="presParOf" srcId="{25A9D64B-83C4-2D4D-9EBE-BD224738E3BC}" destId="{59E1CFB8-C1AA-3444-A257-9EC329A93A7E}" srcOrd="0" destOrd="0" presId="urn:microsoft.com/office/officeart/2005/8/layout/gear1"/>
    <dgm:cxn modelId="{6E726D6E-379E-EF45-AF1E-B5DE903DFF06}" type="presParOf" srcId="{25A9D64B-83C4-2D4D-9EBE-BD224738E3BC}" destId="{50E28F96-074D-0F45-847C-ED1F0DDA36B7}" srcOrd="1" destOrd="0" presId="urn:microsoft.com/office/officeart/2005/8/layout/gear1"/>
    <dgm:cxn modelId="{6C18E19E-3985-E343-8014-F03CEE4F589B}" type="presParOf" srcId="{25A9D64B-83C4-2D4D-9EBE-BD224738E3BC}" destId="{25D790FD-C4F0-BD47-9DA1-377FDFFA10CA}" srcOrd="2" destOrd="0" presId="urn:microsoft.com/office/officeart/2005/8/layout/gear1"/>
    <dgm:cxn modelId="{0C2C00BF-4402-2448-9E45-F2FAEBD1F60F}" type="presParOf" srcId="{25A9D64B-83C4-2D4D-9EBE-BD224738E3BC}" destId="{086A4E43-4CD2-154F-A63F-0EFCFD693880}" srcOrd="3" destOrd="0" presId="urn:microsoft.com/office/officeart/2005/8/layout/gear1"/>
    <dgm:cxn modelId="{1745DC30-E65A-724A-88E9-5DEEA6CAC9CC}" type="presParOf" srcId="{25A9D64B-83C4-2D4D-9EBE-BD224738E3BC}" destId="{DC9B36FE-9121-3E4C-B786-08A72235C065}" srcOrd="4" destOrd="0" presId="urn:microsoft.com/office/officeart/2005/8/layout/gear1"/>
    <dgm:cxn modelId="{B1F29BA3-ADA8-454C-A4DB-475B68CEA41C}" type="presParOf" srcId="{25A9D64B-83C4-2D4D-9EBE-BD224738E3BC}" destId="{7EF8878C-047D-024C-8813-F1E8AB87309B}" srcOrd="5" destOrd="0" presId="urn:microsoft.com/office/officeart/2005/8/layout/gear1"/>
    <dgm:cxn modelId="{D38EE2CE-4309-C046-9A36-248E383EECD2}" type="presParOf" srcId="{25A9D64B-83C4-2D4D-9EBE-BD224738E3BC}" destId="{92413572-2D5C-2845-91F8-16597BED7238}" srcOrd="6" destOrd="0" presId="urn:microsoft.com/office/officeart/2005/8/layout/gear1"/>
    <dgm:cxn modelId="{A6458994-1A16-D748-8671-B7C17360FF6D}" type="presParOf" srcId="{25A9D64B-83C4-2D4D-9EBE-BD224738E3BC}" destId="{06B13AE8-497F-1B4A-B03D-2691E54489AA}" srcOrd="7" destOrd="0" presId="urn:microsoft.com/office/officeart/2005/8/layout/gear1"/>
    <dgm:cxn modelId="{20F71AA6-841E-904E-88C8-B9545849E257}" type="presParOf" srcId="{25A9D64B-83C4-2D4D-9EBE-BD224738E3BC}" destId="{A39BFEDB-1CB9-9540-8F5C-7141B162FCB4}" srcOrd="8" destOrd="0" presId="urn:microsoft.com/office/officeart/2005/8/layout/gear1"/>
    <dgm:cxn modelId="{B9DAAE08-DB36-7D40-B7F6-CB5CF9C5555C}" type="presParOf" srcId="{25A9D64B-83C4-2D4D-9EBE-BD224738E3BC}" destId="{D787DFFD-1DF5-B34F-8B7B-9BA2B1CA17DF}" srcOrd="9" destOrd="0" presId="urn:microsoft.com/office/officeart/2005/8/layout/gear1"/>
    <dgm:cxn modelId="{50EACC71-8687-F04D-8158-8C9B44DC42DD}" type="presParOf" srcId="{25A9D64B-83C4-2D4D-9EBE-BD224738E3BC}" destId="{E6443C0D-4325-6348-8DDA-B9EC8E3956CB}" srcOrd="10" destOrd="0" presId="urn:microsoft.com/office/officeart/2005/8/layout/gear1"/>
    <dgm:cxn modelId="{11D76AA1-CF0B-FE4C-8929-CF2D9A4363BA}" type="presParOf" srcId="{25A9D64B-83C4-2D4D-9EBE-BD224738E3BC}" destId="{7FF3670A-345E-4246-8A4C-11BE14491259}" srcOrd="11" destOrd="0" presId="urn:microsoft.com/office/officeart/2005/8/layout/gear1"/>
    <dgm:cxn modelId="{75E03C76-9A29-734B-89F2-1F308E40831E}" type="presParOf" srcId="{25A9D64B-83C4-2D4D-9EBE-BD224738E3BC}" destId="{5D341ABA-FE72-624E-A8CD-61AEEEE12A5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65BD5A-176D-004F-838E-4C2FF59329DF}" type="doc">
      <dgm:prSet loTypeId="urn:microsoft.com/office/officeart/2005/8/layout/gear1" loCatId="" qsTypeId="urn:microsoft.com/office/officeart/2005/8/quickstyle/simple4" qsCatId="simple" csTypeId="urn:microsoft.com/office/officeart/2005/8/colors/accent6_3" csCatId="accent6" phldr="1"/>
      <dgm:spPr/>
    </dgm:pt>
    <dgm:pt modelId="{1C659EA7-6287-A345-99C7-AD67BA9CCBBC}">
      <dgm:prSet phldrT="[Texto]" phldr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320232DB-3217-1247-842E-08A16CF77430}" type="parTrans" cxnId="{42E23E42-A299-F644-B94A-8FA8CDF66C49}">
      <dgm:prSet/>
      <dgm:spPr/>
      <dgm:t>
        <a:bodyPr/>
        <a:lstStyle/>
        <a:p>
          <a:endParaRPr lang="es-ES"/>
        </a:p>
      </dgm:t>
    </dgm:pt>
    <dgm:pt modelId="{D5FBE46A-DB40-844B-8FA7-622298B98CBF}" type="sibTrans" cxnId="{42E23E42-A299-F644-B94A-8FA8CDF66C49}">
      <dgm:prSet/>
      <dgm:spPr/>
      <dgm:t>
        <a:bodyPr/>
        <a:lstStyle/>
        <a:p>
          <a:endParaRPr lang="es-ES"/>
        </a:p>
      </dgm:t>
    </dgm:pt>
    <dgm:pt modelId="{EAF125C7-B412-424D-B63A-9C5C24D49318}">
      <dgm:prSet phldrT="[Texto]" phldr="1"/>
      <dgm:spPr>
        <a:solidFill>
          <a:srgbClr val="00CC00"/>
        </a:solidFill>
      </dgm:spPr>
      <dgm:t>
        <a:bodyPr/>
        <a:lstStyle/>
        <a:p>
          <a:endParaRPr lang="es-ES"/>
        </a:p>
      </dgm:t>
    </dgm:pt>
    <dgm:pt modelId="{FEBAD2B2-3594-5349-8818-A7F074E62F8A}" type="parTrans" cxnId="{500D2F31-DA96-EF44-9969-888A25786C6B}">
      <dgm:prSet/>
      <dgm:spPr/>
      <dgm:t>
        <a:bodyPr/>
        <a:lstStyle/>
        <a:p>
          <a:endParaRPr lang="es-ES"/>
        </a:p>
      </dgm:t>
    </dgm:pt>
    <dgm:pt modelId="{346D721F-011A-364C-AB4B-B436B0772BB9}" type="sibTrans" cxnId="{500D2F31-DA96-EF44-9969-888A25786C6B}">
      <dgm:prSet/>
      <dgm:spPr/>
      <dgm:t>
        <a:bodyPr/>
        <a:lstStyle/>
        <a:p>
          <a:endParaRPr lang="es-ES"/>
        </a:p>
      </dgm:t>
    </dgm:pt>
    <dgm:pt modelId="{1B6B8CE2-05CF-514D-9BAE-A35FCE2BA7DE}">
      <dgm:prSet phldrT="[Texto]" phldr="1"/>
      <dgm:spPr>
        <a:solidFill>
          <a:srgbClr val="FF6600"/>
        </a:solidFill>
      </dgm:spPr>
      <dgm:t>
        <a:bodyPr/>
        <a:lstStyle/>
        <a:p>
          <a:endParaRPr lang="es-ES" dirty="0"/>
        </a:p>
      </dgm:t>
    </dgm:pt>
    <dgm:pt modelId="{7E8CA157-AF38-0149-9FFE-6827993E4F09}" type="parTrans" cxnId="{1F6BE2F3-D6AD-E54D-B538-FD67C5A02D1E}">
      <dgm:prSet/>
      <dgm:spPr/>
      <dgm:t>
        <a:bodyPr/>
        <a:lstStyle/>
        <a:p>
          <a:endParaRPr lang="es-ES"/>
        </a:p>
      </dgm:t>
    </dgm:pt>
    <dgm:pt modelId="{60E1E5B8-3936-764B-8184-9618D9D37CFC}" type="sibTrans" cxnId="{1F6BE2F3-D6AD-E54D-B538-FD67C5A02D1E}">
      <dgm:prSet/>
      <dgm:spPr/>
      <dgm:t>
        <a:bodyPr/>
        <a:lstStyle/>
        <a:p>
          <a:endParaRPr lang="es-ES"/>
        </a:p>
      </dgm:t>
    </dgm:pt>
    <dgm:pt modelId="{25A9D64B-83C4-2D4D-9EBE-BD224738E3BC}" type="pres">
      <dgm:prSet presAssocID="{B865BD5A-176D-004F-838E-4C2FF59329D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9E1CFB8-C1AA-3444-A257-9EC329A93A7E}" type="pres">
      <dgm:prSet presAssocID="{1C659EA7-6287-A345-99C7-AD67BA9CCBB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E28F96-074D-0F45-847C-ED1F0DDA36B7}" type="pres">
      <dgm:prSet presAssocID="{1C659EA7-6287-A345-99C7-AD67BA9CCBBC}" presName="gear1srcNode" presStyleLbl="node1" presStyleIdx="0" presStyleCnt="3"/>
      <dgm:spPr/>
      <dgm:t>
        <a:bodyPr/>
        <a:lstStyle/>
        <a:p>
          <a:endParaRPr lang="es-ES"/>
        </a:p>
      </dgm:t>
    </dgm:pt>
    <dgm:pt modelId="{25D790FD-C4F0-BD47-9DA1-377FDFFA10CA}" type="pres">
      <dgm:prSet presAssocID="{1C659EA7-6287-A345-99C7-AD67BA9CCBBC}" presName="gear1dstNode" presStyleLbl="node1" presStyleIdx="0" presStyleCnt="3"/>
      <dgm:spPr/>
      <dgm:t>
        <a:bodyPr/>
        <a:lstStyle/>
        <a:p>
          <a:endParaRPr lang="es-ES"/>
        </a:p>
      </dgm:t>
    </dgm:pt>
    <dgm:pt modelId="{086A4E43-4CD2-154F-A63F-0EFCFD693880}" type="pres">
      <dgm:prSet presAssocID="{EAF125C7-B412-424D-B63A-9C5C24D4931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B36FE-9121-3E4C-B786-08A72235C065}" type="pres">
      <dgm:prSet presAssocID="{EAF125C7-B412-424D-B63A-9C5C24D49318}" presName="gear2srcNode" presStyleLbl="node1" presStyleIdx="1" presStyleCnt="3"/>
      <dgm:spPr/>
      <dgm:t>
        <a:bodyPr/>
        <a:lstStyle/>
        <a:p>
          <a:endParaRPr lang="es-ES"/>
        </a:p>
      </dgm:t>
    </dgm:pt>
    <dgm:pt modelId="{7EF8878C-047D-024C-8813-F1E8AB87309B}" type="pres">
      <dgm:prSet presAssocID="{EAF125C7-B412-424D-B63A-9C5C24D49318}" presName="gear2dstNode" presStyleLbl="node1" presStyleIdx="1" presStyleCnt="3"/>
      <dgm:spPr/>
      <dgm:t>
        <a:bodyPr/>
        <a:lstStyle/>
        <a:p>
          <a:endParaRPr lang="es-ES"/>
        </a:p>
      </dgm:t>
    </dgm:pt>
    <dgm:pt modelId="{92413572-2D5C-2845-91F8-16597BED7238}" type="pres">
      <dgm:prSet presAssocID="{1B6B8CE2-05CF-514D-9BAE-A35FCE2BA7DE}" presName="gear3" presStyleLbl="node1" presStyleIdx="2" presStyleCnt="3"/>
      <dgm:spPr/>
      <dgm:t>
        <a:bodyPr/>
        <a:lstStyle/>
        <a:p>
          <a:endParaRPr lang="es-ES"/>
        </a:p>
      </dgm:t>
    </dgm:pt>
    <dgm:pt modelId="{06B13AE8-497F-1B4A-B03D-2691E54489AA}" type="pres">
      <dgm:prSet presAssocID="{1B6B8CE2-05CF-514D-9BAE-A35FCE2BA7D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9BFEDB-1CB9-9540-8F5C-7141B162FCB4}" type="pres">
      <dgm:prSet presAssocID="{1B6B8CE2-05CF-514D-9BAE-A35FCE2BA7DE}" presName="gear3srcNode" presStyleLbl="node1" presStyleIdx="2" presStyleCnt="3"/>
      <dgm:spPr/>
      <dgm:t>
        <a:bodyPr/>
        <a:lstStyle/>
        <a:p>
          <a:endParaRPr lang="es-ES"/>
        </a:p>
      </dgm:t>
    </dgm:pt>
    <dgm:pt modelId="{D787DFFD-1DF5-B34F-8B7B-9BA2B1CA17DF}" type="pres">
      <dgm:prSet presAssocID="{1B6B8CE2-05CF-514D-9BAE-A35FCE2BA7DE}" presName="gear3dstNode" presStyleLbl="node1" presStyleIdx="2" presStyleCnt="3"/>
      <dgm:spPr/>
      <dgm:t>
        <a:bodyPr/>
        <a:lstStyle/>
        <a:p>
          <a:endParaRPr lang="es-ES"/>
        </a:p>
      </dgm:t>
    </dgm:pt>
    <dgm:pt modelId="{E6443C0D-4325-6348-8DDA-B9EC8E3956CB}" type="pres">
      <dgm:prSet presAssocID="{D5FBE46A-DB40-844B-8FA7-622298B98CBF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7FF3670A-345E-4246-8A4C-11BE14491259}" type="pres">
      <dgm:prSet presAssocID="{346D721F-011A-364C-AB4B-B436B0772BB9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5D341ABA-FE72-624E-A8CD-61AEEEE12A5B}" type="pres">
      <dgm:prSet presAssocID="{60E1E5B8-3936-764B-8184-9618D9D37CFC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8697B39B-4DB5-E248-90ED-CECB19294DF5}" type="presOf" srcId="{346D721F-011A-364C-AB4B-B436B0772BB9}" destId="{7FF3670A-345E-4246-8A4C-11BE14491259}" srcOrd="0" destOrd="0" presId="urn:microsoft.com/office/officeart/2005/8/layout/gear1"/>
    <dgm:cxn modelId="{5DE7D444-D168-BF43-8D8F-4E8B7FFFC8DE}" type="presOf" srcId="{1B6B8CE2-05CF-514D-9BAE-A35FCE2BA7DE}" destId="{92413572-2D5C-2845-91F8-16597BED7238}" srcOrd="0" destOrd="0" presId="urn:microsoft.com/office/officeart/2005/8/layout/gear1"/>
    <dgm:cxn modelId="{1F6BE2F3-D6AD-E54D-B538-FD67C5A02D1E}" srcId="{B865BD5A-176D-004F-838E-4C2FF59329DF}" destId="{1B6B8CE2-05CF-514D-9BAE-A35FCE2BA7DE}" srcOrd="2" destOrd="0" parTransId="{7E8CA157-AF38-0149-9FFE-6827993E4F09}" sibTransId="{60E1E5B8-3936-764B-8184-9618D9D37CFC}"/>
    <dgm:cxn modelId="{277DF74C-D18A-5E4B-B115-F9898D2C574F}" type="presOf" srcId="{60E1E5B8-3936-764B-8184-9618D9D37CFC}" destId="{5D341ABA-FE72-624E-A8CD-61AEEEE12A5B}" srcOrd="0" destOrd="0" presId="urn:microsoft.com/office/officeart/2005/8/layout/gear1"/>
    <dgm:cxn modelId="{381E4093-9B62-2943-8B5B-718BAB0EB3F0}" type="presOf" srcId="{EAF125C7-B412-424D-B63A-9C5C24D49318}" destId="{7EF8878C-047D-024C-8813-F1E8AB87309B}" srcOrd="2" destOrd="0" presId="urn:microsoft.com/office/officeart/2005/8/layout/gear1"/>
    <dgm:cxn modelId="{1D489431-8906-BA4D-AEB8-C91452831D86}" type="presOf" srcId="{1B6B8CE2-05CF-514D-9BAE-A35FCE2BA7DE}" destId="{D787DFFD-1DF5-B34F-8B7B-9BA2B1CA17DF}" srcOrd="3" destOrd="0" presId="urn:microsoft.com/office/officeart/2005/8/layout/gear1"/>
    <dgm:cxn modelId="{DA1E02E3-1770-754F-8D51-5A8800AD3BCC}" type="presOf" srcId="{1B6B8CE2-05CF-514D-9BAE-A35FCE2BA7DE}" destId="{A39BFEDB-1CB9-9540-8F5C-7141B162FCB4}" srcOrd="2" destOrd="0" presId="urn:microsoft.com/office/officeart/2005/8/layout/gear1"/>
    <dgm:cxn modelId="{0B2E6DDD-FA41-E746-96BD-6044496E8289}" type="presOf" srcId="{D5FBE46A-DB40-844B-8FA7-622298B98CBF}" destId="{E6443C0D-4325-6348-8DDA-B9EC8E3956CB}" srcOrd="0" destOrd="0" presId="urn:microsoft.com/office/officeart/2005/8/layout/gear1"/>
    <dgm:cxn modelId="{70F69A5B-A92C-644D-A0C9-3C66AF046161}" type="presOf" srcId="{EAF125C7-B412-424D-B63A-9C5C24D49318}" destId="{DC9B36FE-9121-3E4C-B786-08A72235C065}" srcOrd="1" destOrd="0" presId="urn:microsoft.com/office/officeart/2005/8/layout/gear1"/>
    <dgm:cxn modelId="{500D2F31-DA96-EF44-9969-888A25786C6B}" srcId="{B865BD5A-176D-004F-838E-4C2FF59329DF}" destId="{EAF125C7-B412-424D-B63A-9C5C24D49318}" srcOrd="1" destOrd="0" parTransId="{FEBAD2B2-3594-5349-8818-A7F074E62F8A}" sibTransId="{346D721F-011A-364C-AB4B-B436B0772BB9}"/>
    <dgm:cxn modelId="{570E892F-1805-0A4B-873B-E36C245AD0DC}" type="presOf" srcId="{EAF125C7-B412-424D-B63A-9C5C24D49318}" destId="{086A4E43-4CD2-154F-A63F-0EFCFD693880}" srcOrd="0" destOrd="0" presId="urn:microsoft.com/office/officeart/2005/8/layout/gear1"/>
    <dgm:cxn modelId="{42E23E42-A299-F644-B94A-8FA8CDF66C49}" srcId="{B865BD5A-176D-004F-838E-4C2FF59329DF}" destId="{1C659EA7-6287-A345-99C7-AD67BA9CCBBC}" srcOrd="0" destOrd="0" parTransId="{320232DB-3217-1247-842E-08A16CF77430}" sibTransId="{D5FBE46A-DB40-844B-8FA7-622298B98CBF}"/>
    <dgm:cxn modelId="{8CB6A129-AD6B-E14E-9513-6FCC6411B7CB}" type="presOf" srcId="{1C659EA7-6287-A345-99C7-AD67BA9CCBBC}" destId="{50E28F96-074D-0F45-847C-ED1F0DDA36B7}" srcOrd="1" destOrd="0" presId="urn:microsoft.com/office/officeart/2005/8/layout/gear1"/>
    <dgm:cxn modelId="{3ED85B97-8CB5-0D44-B064-EC54C88FD590}" type="presOf" srcId="{B865BD5A-176D-004F-838E-4C2FF59329DF}" destId="{25A9D64B-83C4-2D4D-9EBE-BD224738E3BC}" srcOrd="0" destOrd="0" presId="urn:microsoft.com/office/officeart/2005/8/layout/gear1"/>
    <dgm:cxn modelId="{10C5A5F4-293E-644B-9A10-3CA95FD9C9D9}" type="presOf" srcId="{1C659EA7-6287-A345-99C7-AD67BA9CCBBC}" destId="{25D790FD-C4F0-BD47-9DA1-377FDFFA10CA}" srcOrd="2" destOrd="0" presId="urn:microsoft.com/office/officeart/2005/8/layout/gear1"/>
    <dgm:cxn modelId="{B4B795F6-900F-F94C-89E2-A2DE91A1C490}" type="presOf" srcId="{1B6B8CE2-05CF-514D-9BAE-A35FCE2BA7DE}" destId="{06B13AE8-497F-1B4A-B03D-2691E54489AA}" srcOrd="1" destOrd="0" presId="urn:microsoft.com/office/officeart/2005/8/layout/gear1"/>
    <dgm:cxn modelId="{EC514ED8-B125-7943-93D3-92644E3ADB95}" type="presOf" srcId="{1C659EA7-6287-A345-99C7-AD67BA9CCBBC}" destId="{59E1CFB8-C1AA-3444-A257-9EC329A93A7E}" srcOrd="0" destOrd="0" presId="urn:microsoft.com/office/officeart/2005/8/layout/gear1"/>
    <dgm:cxn modelId="{CB627877-A86A-5B4F-A6C8-EAD313DEC15D}" type="presParOf" srcId="{25A9D64B-83C4-2D4D-9EBE-BD224738E3BC}" destId="{59E1CFB8-C1AA-3444-A257-9EC329A93A7E}" srcOrd="0" destOrd="0" presId="urn:microsoft.com/office/officeart/2005/8/layout/gear1"/>
    <dgm:cxn modelId="{2CA6BEF6-885A-0C45-B121-D6E5B5AB1647}" type="presParOf" srcId="{25A9D64B-83C4-2D4D-9EBE-BD224738E3BC}" destId="{50E28F96-074D-0F45-847C-ED1F0DDA36B7}" srcOrd="1" destOrd="0" presId="urn:microsoft.com/office/officeart/2005/8/layout/gear1"/>
    <dgm:cxn modelId="{CFD5F522-4BAC-8540-AFFE-C2654854543E}" type="presParOf" srcId="{25A9D64B-83C4-2D4D-9EBE-BD224738E3BC}" destId="{25D790FD-C4F0-BD47-9DA1-377FDFFA10CA}" srcOrd="2" destOrd="0" presId="urn:microsoft.com/office/officeart/2005/8/layout/gear1"/>
    <dgm:cxn modelId="{BBF90F56-3603-2048-91AE-981432D6D0B3}" type="presParOf" srcId="{25A9D64B-83C4-2D4D-9EBE-BD224738E3BC}" destId="{086A4E43-4CD2-154F-A63F-0EFCFD693880}" srcOrd="3" destOrd="0" presId="urn:microsoft.com/office/officeart/2005/8/layout/gear1"/>
    <dgm:cxn modelId="{0BD4909E-636D-9A4A-A4DD-9A5946D7348E}" type="presParOf" srcId="{25A9D64B-83C4-2D4D-9EBE-BD224738E3BC}" destId="{DC9B36FE-9121-3E4C-B786-08A72235C065}" srcOrd="4" destOrd="0" presId="urn:microsoft.com/office/officeart/2005/8/layout/gear1"/>
    <dgm:cxn modelId="{45F42F07-BCE8-3744-B934-A34E6B571F4B}" type="presParOf" srcId="{25A9D64B-83C4-2D4D-9EBE-BD224738E3BC}" destId="{7EF8878C-047D-024C-8813-F1E8AB87309B}" srcOrd="5" destOrd="0" presId="urn:microsoft.com/office/officeart/2005/8/layout/gear1"/>
    <dgm:cxn modelId="{1E9564F4-2C91-1B47-8EF3-109CAD6E9997}" type="presParOf" srcId="{25A9D64B-83C4-2D4D-9EBE-BD224738E3BC}" destId="{92413572-2D5C-2845-91F8-16597BED7238}" srcOrd="6" destOrd="0" presId="urn:microsoft.com/office/officeart/2005/8/layout/gear1"/>
    <dgm:cxn modelId="{95310A66-D935-6D4C-9826-B60D16232D79}" type="presParOf" srcId="{25A9D64B-83C4-2D4D-9EBE-BD224738E3BC}" destId="{06B13AE8-497F-1B4A-B03D-2691E54489AA}" srcOrd="7" destOrd="0" presId="urn:microsoft.com/office/officeart/2005/8/layout/gear1"/>
    <dgm:cxn modelId="{A2409357-ACDE-384D-804F-FCE8AB1C6999}" type="presParOf" srcId="{25A9D64B-83C4-2D4D-9EBE-BD224738E3BC}" destId="{A39BFEDB-1CB9-9540-8F5C-7141B162FCB4}" srcOrd="8" destOrd="0" presId="urn:microsoft.com/office/officeart/2005/8/layout/gear1"/>
    <dgm:cxn modelId="{CFEFCE9F-40FC-B740-A0E5-0A31FA66E71D}" type="presParOf" srcId="{25A9D64B-83C4-2D4D-9EBE-BD224738E3BC}" destId="{D787DFFD-1DF5-B34F-8B7B-9BA2B1CA17DF}" srcOrd="9" destOrd="0" presId="urn:microsoft.com/office/officeart/2005/8/layout/gear1"/>
    <dgm:cxn modelId="{BE968B9E-603E-AD48-897B-24BC76BA8BE6}" type="presParOf" srcId="{25A9D64B-83C4-2D4D-9EBE-BD224738E3BC}" destId="{E6443C0D-4325-6348-8DDA-B9EC8E3956CB}" srcOrd="10" destOrd="0" presId="urn:microsoft.com/office/officeart/2005/8/layout/gear1"/>
    <dgm:cxn modelId="{BCD263A6-7D77-C347-8FFE-3BC56A92BECD}" type="presParOf" srcId="{25A9D64B-83C4-2D4D-9EBE-BD224738E3BC}" destId="{7FF3670A-345E-4246-8A4C-11BE14491259}" srcOrd="11" destOrd="0" presId="urn:microsoft.com/office/officeart/2005/8/layout/gear1"/>
    <dgm:cxn modelId="{19D74ABD-7FE5-A04D-8D28-99FBBE0CCCF0}" type="presParOf" srcId="{25A9D64B-83C4-2D4D-9EBE-BD224738E3BC}" destId="{5D341ABA-FE72-624E-A8CD-61AEEEE12A5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A37A8B-073B-914B-B74F-E96F3F3D8F6B}" type="doc">
      <dgm:prSet loTypeId="urn:microsoft.com/office/officeart/2008/layout/RadialCluster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0144A58-D5EF-4648-BA8F-6AD3EC0FC631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SSE</a:t>
          </a:r>
          <a:endParaRPr lang="es-ES" dirty="0">
            <a:solidFill>
              <a:schemeClr val="tx1"/>
            </a:solidFill>
          </a:endParaRPr>
        </a:p>
      </dgm:t>
    </dgm:pt>
    <dgm:pt modelId="{F7F784F8-2F41-324E-8723-88FC2210535F}" type="parTrans" cxnId="{FF12533D-935B-9B43-A319-E4E08ACA91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A04B7D0-C343-564B-B179-925FE09097C5}" type="sibTrans" cxnId="{FF12533D-935B-9B43-A319-E4E08ACA91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5262C2C-F961-1140-B779-879B549343B0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cambios a diferentes niveles en los ecosistemas</a:t>
          </a:r>
          <a:endParaRPr lang="es-ES" dirty="0">
            <a:solidFill>
              <a:schemeClr val="tx1"/>
            </a:solidFill>
          </a:endParaRPr>
        </a:p>
      </dgm:t>
    </dgm:pt>
    <dgm:pt modelId="{8FE932B6-7E7E-4B46-899C-F753F506FC10}" type="parTrans" cxnId="{E0130D83-1FF1-3F4C-BF72-2095DF17CBDF}">
      <dgm:prSet/>
      <dgm:spPr>
        <a:ln w="57150" cmpd="sng">
          <a:solidFill>
            <a:srgbClr val="FFFF00"/>
          </a:solidFill>
          <a:headEnd type="triangle"/>
          <a:tailEnd type="none"/>
        </a:ln>
      </dgm:spPr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A0816B9-EEE9-4C46-9A7B-031A860488DE}" type="sibTrans" cxnId="{E0130D83-1FF1-3F4C-BF72-2095DF17CBDF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B724C80-B78F-EA47-B559-52968692DCFE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Restauración</a:t>
          </a:r>
          <a:endParaRPr lang="es-ES" dirty="0">
            <a:solidFill>
              <a:schemeClr val="tx1"/>
            </a:solidFill>
          </a:endParaRPr>
        </a:p>
      </dgm:t>
    </dgm:pt>
    <dgm:pt modelId="{F13130C1-D2D3-054D-B078-A3C27CE36A37}" type="parTrans" cxnId="{9FD38978-4C38-4C48-808D-596481BA9294}">
      <dgm:prSet/>
      <dgm:spPr>
        <a:ln w="57150" cmpd="sng">
          <a:solidFill>
            <a:srgbClr val="FFFF00"/>
          </a:solidFill>
          <a:headEnd type="triangle"/>
          <a:tailEnd type="none"/>
        </a:ln>
      </dgm:spPr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C4E4712-7D10-D641-8595-53F533D88EF8}" type="sibTrans" cxnId="{9FD38978-4C38-4C48-808D-596481BA929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B80DAC0-0477-E74F-98A0-308132CF8C7D}" type="pres">
      <dgm:prSet presAssocID="{38A37A8B-073B-914B-B74F-E96F3F3D8F6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74E28D91-3229-BA46-973A-74A0FA36FA91}" type="pres">
      <dgm:prSet presAssocID="{90144A58-D5EF-4648-BA8F-6AD3EC0FC631}" presName="singleCycle" presStyleCnt="0"/>
      <dgm:spPr/>
      <dgm:t>
        <a:bodyPr/>
        <a:lstStyle/>
        <a:p>
          <a:endParaRPr lang="es-ES"/>
        </a:p>
      </dgm:t>
    </dgm:pt>
    <dgm:pt modelId="{9473E5B0-D43E-574F-9359-09E53D65EDBC}" type="pres">
      <dgm:prSet presAssocID="{90144A58-D5EF-4648-BA8F-6AD3EC0FC631}" presName="singleCenter" presStyleLbl="node1" presStyleIdx="0" presStyleCnt="3" custLinFactNeighborX="-579" custLinFactNeighborY="1143">
        <dgm:presLayoutVars>
          <dgm:chMax val="7"/>
          <dgm:chPref val="7"/>
        </dgm:presLayoutVars>
      </dgm:prSet>
      <dgm:spPr/>
      <dgm:t>
        <a:bodyPr/>
        <a:lstStyle/>
        <a:p>
          <a:endParaRPr lang="es-ES"/>
        </a:p>
      </dgm:t>
    </dgm:pt>
    <dgm:pt modelId="{9A9D6882-56DD-8F4D-BC68-B8EE43BBBE41}" type="pres">
      <dgm:prSet presAssocID="{8FE932B6-7E7E-4B46-899C-F753F506FC10}" presName="Name56" presStyleLbl="parChTrans1D2" presStyleIdx="0" presStyleCnt="2"/>
      <dgm:spPr/>
      <dgm:t>
        <a:bodyPr/>
        <a:lstStyle/>
        <a:p>
          <a:endParaRPr lang="es-ES"/>
        </a:p>
      </dgm:t>
    </dgm:pt>
    <dgm:pt modelId="{28F828A9-585A-AF42-A0A9-96B0ABF44657}" type="pres">
      <dgm:prSet presAssocID="{95262C2C-F961-1140-B779-879B549343B0}" presName="text0" presStyleLbl="node1" presStyleIdx="1" presStyleCnt="3" custScaleX="257040" custScaleY="1120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642054-3DB4-E042-A3D8-A245CD52A0EC}" type="pres">
      <dgm:prSet presAssocID="{F13130C1-D2D3-054D-B078-A3C27CE36A37}" presName="Name56" presStyleLbl="parChTrans1D2" presStyleIdx="1" presStyleCnt="2"/>
      <dgm:spPr/>
      <dgm:t>
        <a:bodyPr/>
        <a:lstStyle/>
        <a:p>
          <a:endParaRPr lang="es-ES"/>
        </a:p>
      </dgm:t>
    </dgm:pt>
    <dgm:pt modelId="{AD85F8FA-CE04-DE4F-B1BD-26463E0C91AC}" type="pres">
      <dgm:prSet presAssocID="{FB724C80-B78F-EA47-B559-52968692DCFE}" presName="text0" presStyleLbl="node1" presStyleIdx="2" presStyleCnt="3" custScaleX="197305" custScaleY="1084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A09FA85-3166-5848-AD2E-2BBABBB993CA}" type="presOf" srcId="{38A37A8B-073B-914B-B74F-E96F3F3D8F6B}" destId="{4B80DAC0-0477-E74F-98A0-308132CF8C7D}" srcOrd="0" destOrd="0" presId="urn:microsoft.com/office/officeart/2008/layout/RadialCluster"/>
    <dgm:cxn modelId="{9FD38978-4C38-4C48-808D-596481BA9294}" srcId="{90144A58-D5EF-4648-BA8F-6AD3EC0FC631}" destId="{FB724C80-B78F-EA47-B559-52968692DCFE}" srcOrd="1" destOrd="0" parTransId="{F13130C1-D2D3-054D-B078-A3C27CE36A37}" sibTransId="{5C4E4712-7D10-D641-8595-53F533D88EF8}"/>
    <dgm:cxn modelId="{2C3E471A-2A73-3346-8190-67678E29D3DE}" type="presOf" srcId="{90144A58-D5EF-4648-BA8F-6AD3EC0FC631}" destId="{9473E5B0-D43E-574F-9359-09E53D65EDBC}" srcOrd="0" destOrd="0" presId="urn:microsoft.com/office/officeart/2008/layout/RadialCluster"/>
    <dgm:cxn modelId="{72CF8AF2-62AE-BF40-B37A-536C18F237BC}" type="presOf" srcId="{F13130C1-D2D3-054D-B078-A3C27CE36A37}" destId="{C2642054-3DB4-E042-A3D8-A245CD52A0EC}" srcOrd="0" destOrd="0" presId="urn:microsoft.com/office/officeart/2008/layout/RadialCluster"/>
    <dgm:cxn modelId="{5CD4DC72-B42A-434E-A99B-0AE324331B8D}" type="presOf" srcId="{8FE932B6-7E7E-4B46-899C-F753F506FC10}" destId="{9A9D6882-56DD-8F4D-BC68-B8EE43BBBE41}" srcOrd="0" destOrd="0" presId="urn:microsoft.com/office/officeart/2008/layout/RadialCluster"/>
    <dgm:cxn modelId="{E0130D83-1FF1-3F4C-BF72-2095DF17CBDF}" srcId="{90144A58-D5EF-4648-BA8F-6AD3EC0FC631}" destId="{95262C2C-F961-1140-B779-879B549343B0}" srcOrd="0" destOrd="0" parTransId="{8FE932B6-7E7E-4B46-899C-F753F506FC10}" sibTransId="{BA0816B9-EEE9-4C46-9A7B-031A860488DE}"/>
    <dgm:cxn modelId="{FF12533D-935B-9B43-A319-E4E08ACA91F3}" srcId="{38A37A8B-073B-914B-B74F-E96F3F3D8F6B}" destId="{90144A58-D5EF-4648-BA8F-6AD3EC0FC631}" srcOrd="0" destOrd="0" parTransId="{F7F784F8-2F41-324E-8723-88FC2210535F}" sibTransId="{8A04B7D0-C343-564B-B179-925FE09097C5}"/>
    <dgm:cxn modelId="{048392FC-2EAB-D340-BA41-04D61CBCB7C4}" type="presOf" srcId="{95262C2C-F961-1140-B779-879B549343B0}" destId="{28F828A9-585A-AF42-A0A9-96B0ABF44657}" srcOrd="0" destOrd="0" presId="urn:microsoft.com/office/officeart/2008/layout/RadialCluster"/>
    <dgm:cxn modelId="{9ACCB0C1-6723-104E-BE49-C46733DD9B3C}" type="presOf" srcId="{FB724C80-B78F-EA47-B559-52968692DCFE}" destId="{AD85F8FA-CE04-DE4F-B1BD-26463E0C91AC}" srcOrd="0" destOrd="0" presId="urn:microsoft.com/office/officeart/2008/layout/RadialCluster"/>
    <dgm:cxn modelId="{7AE33900-9EDF-D147-8D49-35763BBA0E01}" type="presParOf" srcId="{4B80DAC0-0477-E74F-98A0-308132CF8C7D}" destId="{74E28D91-3229-BA46-973A-74A0FA36FA91}" srcOrd="0" destOrd="0" presId="urn:microsoft.com/office/officeart/2008/layout/RadialCluster"/>
    <dgm:cxn modelId="{BC46A13D-FB4B-8E4C-960B-EF9E3F972282}" type="presParOf" srcId="{74E28D91-3229-BA46-973A-74A0FA36FA91}" destId="{9473E5B0-D43E-574F-9359-09E53D65EDBC}" srcOrd="0" destOrd="0" presId="urn:microsoft.com/office/officeart/2008/layout/RadialCluster"/>
    <dgm:cxn modelId="{AE2F3E8E-9AD6-8947-A0F7-B4C5BEC60F50}" type="presParOf" srcId="{74E28D91-3229-BA46-973A-74A0FA36FA91}" destId="{9A9D6882-56DD-8F4D-BC68-B8EE43BBBE41}" srcOrd="1" destOrd="0" presId="urn:microsoft.com/office/officeart/2008/layout/RadialCluster"/>
    <dgm:cxn modelId="{CAA5DF16-8EA0-5443-B302-7B146F6FB7E2}" type="presParOf" srcId="{74E28D91-3229-BA46-973A-74A0FA36FA91}" destId="{28F828A9-585A-AF42-A0A9-96B0ABF44657}" srcOrd="2" destOrd="0" presId="urn:microsoft.com/office/officeart/2008/layout/RadialCluster"/>
    <dgm:cxn modelId="{6C26E711-8652-884D-8C44-FFD916236310}" type="presParOf" srcId="{74E28D91-3229-BA46-973A-74A0FA36FA91}" destId="{C2642054-3DB4-E042-A3D8-A245CD52A0EC}" srcOrd="3" destOrd="0" presId="urn:microsoft.com/office/officeart/2008/layout/RadialCluster"/>
    <dgm:cxn modelId="{BFE417DE-A038-A146-9C31-272FF22DA0EC}" type="presParOf" srcId="{74E28D91-3229-BA46-973A-74A0FA36FA91}" destId="{AD85F8FA-CE04-DE4F-B1BD-26463E0C91AC}" srcOrd="4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1CFB8-C1AA-3444-A257-9EC329A93A7E}">
      <dsp:nvSpPr>
        <dsp:cNvPr id="0" name=""/>
        <dsp:cNvSpPr/>
      </dsp:nvSpPr>
      <dsp:spPr>
        <a:xfrm>
          <a:off x="821133" y="817189"/>
          <a:ext cx="998786" cy="998786"/>
        </a:xfrm>
        <a:prstGeom prst="gear9">
          <a:avLst/>
        </a:prstGeom>
        <a:solidFill>
          <a:srgbClr val="FF66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1021933" y="1051150"/>
        <a:ext cx="597186" cy="513396"/>
      </dsp:txXfrm>
    </dsp:sp>
    <dsp:sp modelId="{086A4E43-4CD2-154F-A63F-0EFCFD693880}">
      <dsp:nvSpPr>
        <dsp:cNvPr id="0" name=""/>
        <dsp:cNvSpPr/>
      </dsp:nvSpPr>
      <dsp:spPr>
        <a:xfrm>
          <a:off x="240020" y="581112"/>
          <a:ext cx="726390" cy="726390"/>
        </a:xfrm>
        <a:prstGeom prst="gear6">
          <a:avLst/>
        </a:prstGeom>
        <a:solidFill>
          <a:srgbClr val="00CC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22891" y="765088"/>
        <a:ext cx="360648" cy="358438"/>
      </dsp:txXfrm>
    </dsp:sp>
    <dsp:sp modelId="{92413572-2D5C-2845-91F8-16597BED7238}">
      <dsp:nvSpPr>
        <dsp:cNvPr id="0" name=""/>
        <dsp:cNvSpPr/>
      </dsp:nvSpPr>
      <dsp:spPr>
        <a:xfrm rot="20700000">
          <a:off x="646873" y="79977"/>
          <a:ext cx="711714" cy="711714"/>
        </a:xfrm>
        <a:prstGeom prst="gear6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-20700000">
        <a:off x="802973" y="236076"/>
        <a:ext cx="399514" cy="399514"/>
      </dsp:txXfrm>
    </dsp:sp>
    <dsp:sp modelId="{E6443C0D-4325-6348-8DDA-B9EC8E3956CB}">
      <dsp:nvSpPr>
        <dsp:cNvPr id="0" name=""/>
        <dsp:cNvSpPr/>
      </dsp:nvSpPr>
      <dsp:spPr>
        <a:xfrm>
          <a:off x="720813" y="679331"/>
          <a:ext cx="1278447" cy="1278447"/>
        </a:xfrm>
        <a:prstGeom prst="circularArrow">
          <a:avLst>
            <a:gd name="adj1" fmla="val 4688"/>
            <a:gd name="adj2" fmla="val 299029"/>
            <a:gd name="adj3" fmla="val 2405455"/>
            <a:gd name="adj4" fmla="val 16124627"/>
            <a:gd name="adj5" fmla="val 5469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F3670A-345E-4246-8A4C-11BE14491259}">
      <dsp:nvSpPr>
        <dsp:cNvPr id="0" name=""/>
        <dsp:cNvSpPr/>
      </dsp:nvSpPr>
      <dsp:spPr>
        <a:xfrm>
          <a:off x="111378" y="430596"/>
          <a:ext cx="928871" cy="9288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6">
                <a:shade val="90000"/>
                <a:hueOff val="-219433"/>
                <a:satOff val="-3397"/>
                <a:lumOff val="12643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219433"/>
                <a:satOff val="-3397"/>
                <a:lumOff val="12643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219433"/>
                <a:satOff val="-3397"/>
                <a:lumOff val="12643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41ABA-FE72-624E-A8CD-61AEEEE12A5B}">
      <dsp:nvSpPr>
        <dsp:cNvPr id="0" name=""/>
        <dsp:cNvSpPr/>
      </dsp:nvSpPr>
      <dsp:spPr>
        <a:xfrm>
          <a:off x="482246" y="-65708"/>
          <a:ext cx="1001510" cy="100151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6">
                <a:shade val="90000"/>
                <a:hueOff val="-438865"/>
                <a:satOff val="-6795"/>
                <a:lumOff val="25287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438865"/>
                <a:satOff val="-6795"/>
                <a:lumOff val="25287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438865"/>
                <a:satOff val="-6795"/>
                <a:lumOff val="25287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1CFB8-C1AA-3444-A257-9EC329A93A7E}">
      <dsp:nvSpPr>
        <dsp:cNvPr id="0" name=""/>
        <dsp:cNvSpPr/>
      </dsp:nvSpPr>
      <dsp:spPr>
        <a:xfrm>
          <a:off x="821133" y="817189"/>
          <a:ext cx="998786" cy="998786"/>
        </a:xfrm>
        <a:prstGeom prst="gear9">
          <a:avLst/>
        </a:prstGeom>
        <a:solidFill>
          <a:srgbClr val="00CC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1021933" y="1051150"/>
        <a:ext cx="597186" cy="513396"/>
      </dsp:txXfrm>
    </dsp:sp>
    <dsp:sp modelId="{086A4E43-4CD2-154F-A63F-0EFCFD693880}">
      <dsp:nvSpPr>
        <dsp:cNvPr id="0" name=""/>
        <dsp:cNvSpPr/>
      </dsp:nvSpPr>
      <dsp:spPr>
        <a:xfrm>
          <a:off x="240020" y="581112"/>
          <a:ext cx="726390" cy="726390"/>
        </a:xfrm>
        <a:prstGeom prst="gear6">
          <a:avLst/>
        </a:prstGeom>
        <a:solidFill>
          <a:srgbClr val="FF66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22891" y="765088"/>
        <a:ext cx="360648" cy="358438"/>
      </dsp:txXfrm>
    </dsp:sp>
    <dsp:sp modelId="{92413572-2D5C-2845-91F8-16597BED7238}">
      <dsp:nvSpPr>
        <dsp:cNvPr id="0" name=""/>
        <dsp:cNvSpPr/>
      </dsp:nvSpPr>
      <dsp:spPr>
        <a:xfrm rot="20700000">
          <a:off x="646873" y="79977"/>
          <a:ext cx="711714" cy="711714"/>
        </a:xfrm>
        <a:prstGeom prst="gear6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-20700000">
        <a:off x="802973" y="236076"/>
        <a:ext cx="399514" cy="399514"/>
      </dsp:txXfrm>
    </dsp:sp>
    <dsp:sp modelId="{E6443C0D-4325-6348-8DDA-B9EC8E3956CB}">
      <dsp:nvSpPr>
        <dsp:cNvPr id="0" name=""/>
        <dsp:cNvSpPr/>
      </dsp:nvSpPr>
      <dsp:spPr>
        <a:xfrm>
          <a:off x="720813" y="679331"/>
          <a:ext cx="1278447" cy="1278447"/>
        </a:xfrm>
        <a:prstGeom prst="circularArrow">
          <a:avLst>
            <a:gd name="adj1" fmla="val 4688"/>
            <a:gd name="adj2" fmla="val 299029"/>
            <a:gd name="adj3" fmla="val 2405455"/>
            <a:gd name="adj4" fmla="val 16124627"/>
            <a:gd name="adj5" fmla="val 5469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F3670A-345E-4246-8A4C-11BE14491259}">
      <dsp:nvSpPr>
        <dsp:cNvPr id="0" name=""/>
        <dsp:cNvSpPr/>
      </dsp:nvSpPr>
      <dsp:spPr>
        <a:xfrm>
          <a:off x="111378" y="430596"/>
          <a:ext cx="928871" cy="9288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6">
                <a:shade val="90000"/>
                <a:hueOff val="-219433"/>
                <a:satOff val="-3397"/>
                <a:lumOff val="12643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219433"/>
                <a:satOff val="-3397"/>
                <a:lumOff val="12643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219433"/>
                <a:satOff val="-3397"/>
                <a:lumOff val="12643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41ABA-FE72-624E-A8CD-61AEEEE12A5B}">
      <dsp:nvSpPr>
        <dsp:cNvPr id="0" name=""/>
        <dsp:cNvSpPr/>
      </dsp:nvSpPr>
      <dsp:spPr>
        <a:xfrm>
          <a:off x="482246" y="-65708"/>
          <a:ext cx="1001510" cy="100151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6">
                <a:shade val="90000"/>
                <a:hueOff val="-438865"/>
                <a:satOff val="-6795"/>
                <a:lumOff val="25287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438865"/>
                <a:satOff val="-6795"/>
                <a:lumOff val="25287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438865"/>
                <a:satOff val="-6795"/>
                <a:lumOff val="25287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1CFB8-C1AA-3444-A257-9EC329A93A7E}">
      <dsp:nvSpPr>
        <dsp:cNvPr id="0" name=""/>
        <dsp:cNvSpPr/>
      </dsp:nvSpPr>
      <dsp:spPr>
        <a:xfrm>
          <a:off x="821133" y="817189"/>
          <a:ext cx="998786" cy="998786"/>
        </a:xfrm>
        <a:prstGeom prst="gear9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1021933" y="1051150"/>
        <a:ext cx="597186" cy="513396"/>
      </dsp:txXfrm>
    </dsp:sp>
    <dsp:sp modelId="{086A4E43-4CD2-154F-A63F-0EFCFD693880}">
      <dsp:nvSpPr>
        <dsp:cNvPr id="0" name=""/>
        <dsp:cNvSpPr/>
      </dsp:nvSpPr>
      <dsp:spPr>
        <a:xfrm>
          <a:off x="240020" y="581112"/>
          <a:ext cx="726390" cy="726390"/>
        </a:xfrm>
        <a:prstGeom prst="gear6">
          <a:avLst/>
        </a:prstGeom>
        <a:solidFill>
          <a:srgbClr val="00CC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22891" y="765088"/>
        <a:ext cx="360648" cy="358438"/>
      </dsp:txXfrm>
    </dsp:sp>
    <dsp:sp modelId="{92413572-2D5C-2845-91F8-16597BED7238}">
      <dsp:nvSpPr>
        <dsp:cNvPr id="0" name=""/>
        <dsp:cNvSpPr/>
      </dsp:nvSpPr>
      <dsp:spPr>
        <a:xfrm rot="20700000">
          <a:off x="646873" y="79977"/>
          <a:ext cx="711714" cy="711714"/>
        </a:xfrm>
        <a:prstGeom prst="gear6">
          <a:avLst/>
        </a:prstGeom>
        <a:solidFill>
          <a:srgbClr val="FF6600"/>
        </a:soli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-20700000">
        <a:off x="802973" y="236076"/>
        <a:ext cx="399514" cy="399514"/>
      </dsp:txXfrm>
    </dsp:sp>
    <dsp:sp modelId="{E6443C0D-4325-6348-8DDA-B9EC8E3956CB}">
      <dsp:nvSpPr>
        <dsp:cNvPr id="0" name=""/>
        <dsp:cNvSpPr/>
      </dsp:nvSpPr>
      <dsp:spPr>
        <a:xfrm>
          <a:off x="720813" y="679331"/>
          <a:ext cx="1278447" cy="1278447"/>
        </a:xfrm>
        <a:prstGeom prst="circularArrow">
          <a:avLst>
            <a:gd name="adj1" fmla="val 4688"/>
            <a:gd name="adj2" fmla="val 299029"/>
            <a:gd name="adj3" fmla="val 2405455"/>
            <a:gd name="adj4" fmla="val 16124627"/>
            <a:gd name="adj5" fmla="val 5469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F3670A-345E-4246-8A4C-11BE14491259}">
      <dsp:nvSpPr>
        <dsp:cNvPr id="0" name=""/>
        <dsp:cNvSpPr/>
      </dsp:nvSpPr>
      <dsp:spPr>
        <a:xfrm>
          <a:off x="111378" y="430596"/>
          <a:ext cx="928871" cy="9288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6">
                <a:shade val="90000"/>
                <a:hueOff val="-219433"/>
                <a:satOff val="-3397"/>
                <a:lumOff val="12643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219433"/>
                <a:satOff val="-3397"/>
                <a:lumOff val="12643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219433"/>
                <a:satOff val="-3397"/>
                <a:lumOff val="12643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41ABA-FE72-624E-A8CD-61AEEEE12A5B}">
      <dsp:nvSpPr>
        <dsp:cNvPr id="0" name=""/>
        <dsp:cNvSpPr/>
      </dsp:nvSpPr>
      <dsp:spPr>
        <a:xfrm>
          <a:off x="482246" y="-65708"/>
          <a:ext cx="1001510" cy="100151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6">
                <a:shade val="90000"/>
                <a:hueOff val="-438865"/>
                <a:satOff val="-6795"/>
                <a:lumOff val="25287"/>
                <a:alphaOff val="0"/>
                <a:shade val="30000"/>
                <a:satMod val="100000"/>
              </a:schemeClr>
            </a:gs>
            <a:gs pos="80000">
              <a:schemeClr val="accent6">
                <a:shade val="90000"/>
                <a:hueOff val="-438865"/>
                <a:satOff val="-6795"/>
                <a:lumOff val="25287"/>
                <a:alphaOff val="0"/>
                <a:shade val="90000"/>
                <a:satMod val="100000"/>
              </a:schemeClr>
            </a:gs>
            <a:gs pos="100000">
              <a:schemeClr val="accent6">
                <a:shade val="90000"/>
                <a:hueOff val="-438865"/>
                <a:satOff val="-6795"/>
                <a:lumOff val="25287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3E5B0-D43E-574F-9359-09E53D65EDBC}">
      <dsp:nvSpPr>
        <dsp:cNvPr id="0" name=""/>
        <dsp:cNvSpPr/>
      </dsp:nvSpPr>
      <dsp:spPr>
        <a:xfrm>
          <a:off x="2106774" y="1756059"/>
          <a:ext cx="1459701" cy="145970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30000"/>
                <a:satMod val="10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0000"/>
                <a:sat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>
              <a:solidFill>
                <a:schemeClr val="tx1"/>
              </a:solidFill>
            </a:rPr>
            <a:t>SSE</a:t>
          </a:r>
          <a:endParaRPr lang="es-ES" sz="3600" kern="1200" dirty="0">
            <a:solidFill>
              <a:schemeClr val="tx1"/>
            </a:solidFill>
          </a:endParaRPr>
        </a:p>
      </dsp:txBody>
      <dsp:txXfrm>
        <a:off x="2178031" y="1827316"/>
        <a:ext cx="1317187" cy="1317187"/>
      </dsp:txXfrm>
    </dsp:sp>
    <dsp:sp modelId="{9A9D6882-56DD-8F4D-BC68-B8EE43BBBE41}">
      <dsp:nvSpPr>
        <dsp:cNvPr id="0" name=""/>
        <dsp:cNvSpPr/>
      </dsp:nvSpPr>
      <dsp:spPr>
        <a:xfrm rot="16238918">
          <a:off x="2493782" y="1400956"/>
          <a:ext cx="7102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0251" y="0"/>
              </a:lnTo>
            </a:path>
          </a:pathLst>
        </a:custGeom>
        <a:noFill/>
        <a:ln w="57150" cap="flat" cmpd="sng" algn="ctr">
          <a:solidFill>
            <a:srgbClr val="FFFF00"/>
          </a:solidFill>
          <a:prstDash val="solid"/>
          <a:headEnd type="triangle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828A9-585A-AF42-A0A9-96B0ABF44657}">
      <dsp:nvSpPr>
        <dsp:cNvPr id="0" name=""/>
        <dsp:cNvSpPr/>
      </dsp:nvSpPr>
      <dsp:spPr>
        <a:xfrm>
          <a:off x="1602204" y="-49721"/>
          <a:ext cx="2513850" cy="1095575"/>
        </a:xfrm>
        <a:prstGeom prst="roundRect">
          <a:avLst/>
        </a:prstGeom>
        <a:gradFill rotWithShape="0">
          <a:gsLst>
            <a:gs pos="0">
              <a:schemeClr val="accent3">
                <a:hueOff val="-6154800"/>
                <a:satOff val="-6655"/>
                <a:lumOff val="-1764"/>
                <a:alphaOff val="0"/>
                <a:shade val="30000"/>
                <a:satMod val="100000"/>
              </a:schemeClr>
            </a:gs>
            <a:gs pos="80000">
              <a:schemeClr val="accent3">
                <a:hueOff val="-6154800"/>
                <a:satOff val="-6655"/>
                <a:lumOff val="-1764"/>
                <a:alphaOff val="0"/>
                <a:shade val="90000"/>
                <a:satMod val="100000"/>
              </a:schemeClr>
            </a:gs>
            <a:gs pos="100000">
              <a:schemeClr val="accent3">
                <a:hueOff val="-6154800"/>
                <a:satOff val="-6655"/>
                <a:lumOff val="-1764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>
              <a:solidFill>
                <a:schemeClr val="tx1"/>
              </a:solidFill>
            </a:rPr>
            <a:t>cambios a diferentes niveles en los ecosistemas</a:t>
          </a:r>
          <a:endParaRPr lang="es-ES" sz="2100" kern="1200" dirty="0">
            <a:solidFill>
              <a:schemeClr val="tx1"/>
            </a:solidFill>
          </a:endParaRPr>
        </a:p>
      </dsp:txBody>
      <dsp:txXfrm>
        <a:off x="1655686" y="3761"/>
        <a:ext cx="2406886" cy="988611"/>
      </dsp:txXfrm>
    </dsp:sp>
    <dsp:sp modelId="{C2642054-3DB4-E042-A3D8-A245CD52A0EC}">
      <dsp:nvSpPr>
        <dsp:cNvPr id="0" name=""/>
        <dsp:cNvSpPr/>
      </dsp:nvSpPr>
      <dsp:spPr>
        <a:xfrm rot="5359261">
          <a:off x="2529712" y="3535084"/>
          <a:ext cx="6386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8693" y="0"/>
              </a:lnTo>
            </a:path>
          </a:pathLst>
        </a:custGeom>
        <a:noFill/>
        <a:ln w="57150" cap="flat" cmpd="sng" algn="ctr">
          <a:solidFill>
            <a:srgbClr val="FFFF00"/>
          </a:solidFill>
          <a:prstDash val="solid"/>
          <a:headEnd type="triangle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5F8FA-CE04-DE4F-B1BD-26463E0C91AC}">
      <dsp:nvSpPr>
        <dsp:cNvPr id="0" name=""/>
        <dsp:cNvSpPr/>
      </dsp:nvSpPr>
      <dsp:spPr>
        <a:xfrm>
          <a:off x="1894308" y="3854409"/>
          <a:ext cx="1929642" cy="1060983"/>
        </a:xfrm>
        <a:prstGeom prst="roundRect">
          <a:avLst/>
        </a:prstGeom>
        <a:gradFill rotWithShape="0">
          <a:gsLst>
            <a:gs pos="0">
              <a:schemeClr val="accent3">
                <a:hueOff val="-12309600"/>
                <a:satOff val="-13311"/>
                <a:lumOff val="-3527"/>
                <a:alphaOff val="0"/>
                <a:shade val="30000"/>
                <a:satMod val="100000"/>
              </a:schemeClr>
            </a:gs>
            <a:gs pos="80000">
              <a:schemeClr val="accent3">
                <a:hueOff val="-12309600"/>
                <a:satOff val="-13311"/>
                <a:lumOff val="-3527"/>
                <a:alphaOff val="0"/>
                <a:shade val="90000"/>
                <a:satMod val="100000"/>
              </a:schemeClr>
            </a:gs>
            <a:gs pos="100000">
              <a:schemeClr val="accent3">
                <a:hueOff val="-12309600"/>
                <a:satOff val="-13311"/>
                <a:lumOff val="-3527"/>
                <a:alphaOff val="0"/>
                <a:tint val="9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228600" dist="38100" dir="5400000" sx="104000" sy="104000" algn="ctr" rotWithShape="0">
            <a:srgbClr val="000000">
              <a:alpha val="8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Restauración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1946101" y="3906202"/>
        <a:ext cx="1826056" cy="957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F7382AEF-76DE-A24E-B4EF-992160FB567C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967EC301-A7F6-2743-AC52-57E9ACFCB8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microsoft.com/office/2007/relationships/diagramDrawing" Target="../diagrams/drawing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Bases sobre restauración ecológica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Dr. Roberto Vides A. 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514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2396900910"/>
              </p:ext>
            </p:extLst>
          </p:nvPr>
        </p:nvGraphicFramePr>
        <p:xfrm>
          <a:off x="2051720" y="2348880"/>
          <a:ext cx="1823864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xmlns="" val="3729291007"/>
              </p:ext>
            </p:extLst>
          </p:nvPr>
        </p:nvGraphicFramePr>
        <p:xfrm>
          <a:off x="3419872" y="1916832"/>
          <a:ext cx="1823864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64956218"/>
              </p:ext>
            </p:extLst>
          </p:nvPr>
        </p:nvGraphicFramePr>
        <p:xfrm>
          <a:off x="3491880" y="3573016"/>
          <a:ext cx="1823864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5405171" y="2118047"/>
            <a:ext cx="1784829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FFFF"/>
                </a:solidFill>
              </a:rPr>
              <a:t>Ecológicos</a:t>
            </a:r>
            <a:endParaRPr lang="es-ES" sz="2800" dirty="0">
              <a:solidFill>
                <a:srgbClr val="FFFFFF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51194" y="4451920"/>
            <a:ext cx="2910529" cy="52322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Socioeconómicos</a:t>
            </a:r>
            <a:endParaRPr lang="es-ES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623057" y="5158159"/>
            <a:ext cx="1727914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Culturales</a:t>
            </a:r>
            <a:endParaRPr lang="es-ES" sz="2800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Los Sistemas Socio-Ecológicos: SSE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xmlns="" val="2992120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6898677"/>
              </p:ext>
            </p:extLst>
          </p:nvPr>
        </p:nvGraphicFramePr>
        <p:xfrm>
          <a:off x="1860100" y="1538410"/>
          <a:ext cx="5718260" cy="4865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2540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7212"/>
            <a:ext cx="9144000" cy="751317"/>
          </a:xfrm>
          <a:solidFill>
            <a:srgbClr val="3C6119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¿Restauración de qué y para qué ?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279" y="1770961"/>
            <a:ext cx="3510602" cy="3685029"/>
          </a:xfrm>
          <a:solidFill>
            <a:srgbClr val="3C611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Biodiversidad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Funcionalidad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Productividad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Mitigación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Adaptación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Riesgos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4417737" y="3291482"/>
            <a:ext cx="1198334" cy="715540"/>
          </a:xfrm>
          <a:prstGeom prst="righ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5616071" y="3076820"/>
            <a:ext cx="2235697" cy="1091198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000000"/>
                </a:solidFill>
              </a:rPr>
              <a:t>Incrementar Resiliencia</a:t>
            </a:r>
            <a:endParaRPr lang="es-E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91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965" y="3348585"/>
            <a:ext cx="6120595" cy="32919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161751" y="6271176"/>
            <a:ext cx="2430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i="1" dirty="0" err="1">
                <a:solidFill>
                  <a:srgbClr val="FFFFFF"/>
                </a:solidFill>
              </a:rPr>
              <a:t>ResilienceAlliance</a:t>
            </a:r>
            <a:r>
              <a:rPr lang="es-ES_tradnl" i="1" dirty="0">
                <a:solidFill>
                  <a:srgbClr val="FFFFFF"/>
                </a:solidFill>
              </a:rPr>
              <a:t>, 2010</a:t>
            </a:r>
            <a:r>
              <a:rPr lang="es-ES_tradnl" dirty="0" smtClean="0">
                <a:solidFill>
                  <a:srgbClr val="FFFFFF"/>
                </a:solidFill>
                <a:effectLst/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362874" y="143479"/>
            <a:ext cx="8726686" cy="3537624"/>
          </a:xfrm>
        </p:spPr>
        <p:txBody>
          <a:bodyPr>
            <a:noAutofit/>
          </a:bodyPr>
          <a:lstStyle/>
          <a:p>
            <a:r>
              <a:rPr lang="es-ES_tradnl" sz="2000" b="0" dirty="0" smtClean="0">
                <a:effectLst/>
              </a:rPr>
              <a:t>Estabilidad </a:t>
            </a:r>
            <a:r>
              <a:rPr lang="es-ES_tradnl" sz="2000" b="0" dirty="0">
                <a:effectLst/>
              </a:rPr>
              <a:t>tridimensional del paisaje con dos “cuencas” de atracción donde se muestra la posición del sistema (la “bolita” azul) y cómo se mueve el régimen del sistema cuando la estabilidad del paisaje cambia. </a:t>
            </a:r>
          </a:p>
          <a:p>
            <a:r>
              <a:rPr lang="es-ES_tradnl" sz="2000" b="0" dirty="0">
                <a:effectLst/>
              </a:rPr>
              <a:t>De esta manera, la resiliencia es una medida de la topología de estas “cuencas” </a:t>
            </a:r>
            <a:r>
              <a:rPr lang="es-ES_tradnl" sz="2000" b="0" dirty="0" smtClean="0">
                <a:effectLst/>
              </a:rPr>
              <a:t>(regímenes </a:t>
            </a:r>
            <a:r>
              <a:rPr lang="es-ES_tradnl" sz="2000" b="0" dirty="0">
                <a:effectLst/>
              </a:rPr>
              <a:t>alternativos).  </a:t>
            </a:r>
            <a:r>
              <a:rPr lang="es-ES_tradnl" sz="2000" b="0" dirty="0" smtClean="0">
                <a:effectLst/>
              </a:rPr>
              <a:t>Se </a:t>
            </a:r>
            <a:r>
              <a:rPr lang="es-ES_tradnl" sz="2000" b="0" dirty="0">
                <a:effectLst/>
              </a:rPr>
              <a:t>define </a:t>
            </a:r>
            <a:r>
              <a:rPr lang="es-ES_tradnl" sz="2000" b="0" i="1" dirty="0">
                <a:effectLst/>
              </a:rPr>
              <a:t>resiliencia a la capacidad de un sistema para absorber las perturbaciones y reorganizarse </a:t>
            </a:r>
            <a:r>
              <a:rPr lang="es-ES" sz="2000" b="0" i="1" dirty="0">
                <a:effectLst/>
              </a:rPr>
              <a:t>mientras experimenta un proceso de cambio, a fin de retener esencialmente la misma función, estructura, identidad y retroalimentación</a:t>
            </a:r>
            <a:r>
              <a:rPr lang="es-ES" sz="2000" b="0" dirty="0">
                <a:effectLst/>
              </a:rPr>
              <a:t> 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xmlns="" val="192982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556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Umbrales de cambio de los ecosistemas</a:t>
            </a:r>
            <a:endParaRPr lang="es-ES" sz="3600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1556045" y="1417638"/>
            <a:ext cx="53657" cy="4306679"/>
          </a:xfrm>
          <a:prstGeom prst="line">
            <a:avLst/>
          </a:prstGeom>
          <a:ln w="5715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609702" y="5724317"/>
            <a:ext cx="6313608" cy="0"/>
          </a:xfrm>
          <a:prstGeom prst="line">
            <a:avLst/>
          </a:prstGeom>
          <a:ln w="5715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773855" y="2253950"/>
            <a:ext cx="35771" cy="3470367"/>
          </a:xfrm>
          <a:prstGeom prst="line">
            <a:avLst/>
          </a:prstGeom>
          <a:ln w="57150" cmpd="sng"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6054639" y="2253950"/>
            <a:ext cx="35771" cy="3470367"/>
          </a:xfrm>
          <a:prstGeom prst="line">
            <a:avLst/>
          </a:prstGeom>
          <a:ln w="57150" cmpd="sng"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orma libre 12"/>
          <p:cNvSpPr/>
          <p:nvPr/>
        </p:nvSpPr>
        <p:spPr>
          <a:xfrm>
            <a:off x="1663358" y="2746215"/>
            <a:ext cx="5991668" cy="2513482"/>
          </a:xfrm>
          <a:custGeom>
            <a:avLst/>
            <a:gdLst>
              <a:gd name="connsiteX0" fmla="*/ 0 w 5991668"/>
              <a:gd name="connsiteY0" fmla="*/ 2101566 h 2513482"/>
              <a:gd name="connsiteX1" fmla="*/ 196742 w 5991668"/>
              <a:gd name="connsiteY1" fmla="*/ 2513001 h 2513482"/>
              <a:gd name="connsiteX2" fmla="*/ 715423 w 5991668"/>
              <a:gd name="connsiteY2" fmla="*/ 2030012 h 2513482"/>
              <a:gd name="connsiteX3" fmla="*/ 1144677 w 5991668"/>
              <a:gd name="connsiteY3" fmla="*/ 2423559 h 2513482"/>
              <a:gd name="connsiteX4" fmla="*/ 2182041 w 5991668"/>
              <a:gd name="connsiteY4" fmla="*/ 1242918 h 2513482"/>
              <a:gd name="connsiteX5" fmla="*/ 2682837 w 5991668"/>
              <a:gd name="connsiteY5" fmla="*/ 1940569 h 2513482"/>
              <a:gd name="connsiteX6" fmla="*/ 3273061 w 5991668"/>
              <a:gd name="connsiteY6" fmla="*/ 1064033 h 2513482"/>
              <a:gd name="connsiteX7" fmla="*/ 3630772 w 5991668"/>
              <a:gd name="connsiteY7" fmla="*/ 1600688 h 2513482"/>
              <a:gd name="connsiteX8" fmla="*/ 4686021 w 5991668"/>
              <a:gd name="connsiteY8" fmla="*/ 62278 h 2513482"/>
              <a:gd name="connsiteX9" fmla="*/ 5312016 w 5991668"/>
              <a:gd name="connsiteY9" fmla="*/ 491602 h 2513482"/>
              <a:gd name="connsiteX10" fmla="*/ 5723384 w 5991668"/>
              <a:gd name="connsiteY10" fmla="*/ 8613 h 2513482"/>
              <a:gd name="connsiteX11" fmla="*/ 5991668 w 5991668"/>
              <a:gd name="connsiteY11" fmla="*/ 169609 h 2513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91668" h="2513482">
                <a:moveTo>
                  <a:pt x="0" y="2101566"/>
                </a:moveTo>
                <a:cubicBezTo>
                  <a:pt x="38752" y="2313246"/>
                  <a:pt x="77505" y="2524927"/>
                  <a:pt x="196742" y="2513001"/>
                </a:cubicBezTo>
                <a:cubicBezTo>
                  <a:pt x="315979" y="2501075"/>
                  <a:pt x="557434" y="2044919"/>
                  <a:pt x="715423" y="2030012"/>
                </a:cubicBezTo>
                <a:cubicBezTo>
                  <a:pt x="873412" y="2015105"/>
                  <a:pt x="900241" y="2554741"/>
                  <a:pt x="1144677" y="2423559"/>
                </a:cubicBezTo>
                <a:cubicBezTo>
                  <a:pt x="1389113" y="2292377"/>
                  <a:pt x="1925681" y="1323416"/>
                  <a:pt x="2182041" y="1242918"/>
                </a:cubicBezTo>
                <a:cubicBezTo>
                  <a:pt x="2438401" y="1162420"/>
                  <a:pt x="2501000" y="1970383"/>
                  <a:pt x="2682837" y="1940569"/>
                </a:cubicBezTo>
                <a:cubicBezTo>
                  <a:pt x="2864674" y="1910755"/>
                  <a:pt x="3115072" y="1120680"/>
                  <a:pt x="3273061" y="1064033"/>
                </a:cubicBezTo>
                <a:cubicBezTo>
                  <a:pt x="3431050" y="1007386"/>
                  <a:pt x="3395279" y="1767647"/>
                  <a:pt x="3630772" y="1600688"/>
                </a:cubicBezTo>
                <a:cubicBezTo>
                  <a:pt x="3866265" y="1433729"/>
                  <a:pt x="4405814" y="247126"/>
                  <a:pt x="4686021" y="62278"/>
                </a:cubicBezTo>
                <a:cubicBezTo>
                  <a:pt x="4966228" y="-122570"/>
                  <a:pt x="5139122" y="500546"/>
                  <a:pt x="5312016" y="491602"/>
                </a:cubicBezTo>
                <a:cubicBezTo>
                  <a:pt x="5484910" y="482658"/>
                  <a:pt x="5610109" y="62279"/>
                  <a:pt x="5723384" y="8613"/>
                </a:cubicBezTo>
                <a:cubicBezTo>
                  <a:pt x="5836659" y="-45053"/>
                  <a:pt x="5991668" y="169609"/>
                  <a:pt x="5991668" y="169609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/>
          <p:cNvSpPr/>
          <p:nvPr/>
        </p:nvSpPr>
        <p:spPr>
          <a:xfrm>
            <a:off x="1663358" y="4832379"/>
            <a:ext cx="411368" cy="42731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Elipse 15"/>
          <p:cNvSpPr/>
          <p:nvPr/>
        </p:nvSpPr>
        <p:spPr>
          <a:xfrm>
            <a:off x="2584838" y="4498301"/>
            <a:ext cx="411368" cy="42731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/>
          <p:cNvSpPr/>
          <p:nvPr/>
        </p:nvSpPr>
        <p:spPr>
          <a:xfrm>
            <a:off x="4158768" y="4070983"/>
            <a:ext cx="411368" cy="42731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5106704" y="3643665"/>
            <a:ext cx="411368" cy="42731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6787948" y="2746215"/>
            <a:ext cx="411368" cy="42731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1895872" y="1125250"/>
            <a:ext cx="6027438" cy="584776"/>
          </a:xfrm>
          <a:prstGeom prst="rect">
            <a:avLst/>
          </a:prstGeom>
          <a:solidFill>
            <a:srgbClr val="98480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FF"/>
                </a:solidFill>
              </a:rPr>
              <a:t>Intervención 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074726" y="1930784"/>
            <a:ext cx="1499554" cy="646331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Modificación</a:t>
            </a:r>
          </a:p>
          <a:p>
            <a:pPr algn="ctr"/>
            <a:r>
              <a:rPr lang="es-ES" dirty="0" smtClean="0">
                <a:solidFill>
                  <a:srgbClr val="FFFFFF"/>
                </a:solidFill>
              </a:rPr>
              <a:t>Físico química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310423" y="1930784"/>
            <a:ext cx="1401946" cy="646331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Modificación</a:t>
            </a:r>
          </a:p>
          <a:p>
            <a:pPr algn="ctr"/>
            <a:r>
              <a:rPr lang="es-ES" dirty="0" smtClean="0">
                <a:solidFill>
                  <a:srgbClr val="FFFFFF"/>
                </a:solidFill>
              </a:rPr>
              <a:t>Biológica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501833" y="1930784"/>
            <a:ext cx="1153193" cy="646331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Mejora en </a:t>
            </a:r>
          </a:p>
          <a:p>
            <a:pPr algn="ctr"/>
            <a:r>
              <a:rPr lang="es-ES" dirty="0" smtClean="0">
                <a:solidFill>
                  <a:srgbClr val="FFFFFF"/>
                </a:solidFill>
              </a:rPr>
              <a:t>Gestión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 rot="16200000">
            <a:off x="3348477" y="4914026"/>
            <a:ext cx="983868" cy="636715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00"/>
                </a:solidFill>
              </a:rPr>
              <a:t>Barrera Abiótica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 rot="16200000">
            <a:off x="5538793" y="4914025"/>
            <a:ext cx="983868" cy="636715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00"/>
                </a:solidFill>
              </a:rPr>
              <a:t>Barrera Biótica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43085" y="1780407"/>
            <a:ext cx="1272441" cy="646331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Totalmente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Funcional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34099" y="5079159"/>
            <a:ext cx="1090413" cy="646331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No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Funcional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88226" y="3185834"/>
            <a:ext cx="1237388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Atributo </a:t>
            </a:r>
          </a:p>
          <a:p>
            <a:pPr algn="ctr"/>
            <a:r>
              <a:rPr lang="es-ES" dirty="0">
                <a:solidFill>
                  <a:srgbClr val="FFFFFF"/>
                </a:solidFill>
              </a:rPr>
              <a:t>d</a:t>
            </a:r>
            <a:r>
              <a:rPr lang="es-ES" dirty="0" smtClean="0">
                <a:solidFill>
                  <a:srgbClr val="FFFFFF"/>
                </a:solidFill>
              </a:rPr>
              <a:t>el </a:t>
            </a:r>
          </a:p>
          <a:p>
            <a:pPr algn="ctr"/>
            <a:r>
              <a:rPr lang="es-ES" dirty="0" smtClean="0">
                <a:solidFill>
                  <a:srgbClr val="FFFFFF"/>
                </a:solidFill>
              </a:rPr>
              <a:t>Ecosistema</a:t>
            </a:r>
            <a:endParaRPr lang="es-ES" dirty="0">
              <a:solidFill>
                <a:srgbClr val="FFFFFF"/>
              </a:solidFill>
            </a:endParaRPr>
          </a:p>
        </p:txBody>
      </p:sp>
      <p:cxnSp>
        <p:nvCxnSpPr>
          <p:cNvPr id="32" name="Conector recto de flecha 31"/>
          <p:cNvCxnSpPr/>
          <p:nvPr/>
        </p:nvCxnSpPr>
        <p:spPr>
          <a:xfrm flipV="1">
            <a:off x="786965" y="2577115"/>
            <a:ext cx="0" cy="463928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786965" y="4275349"/>
            <a:ext cx="0" cy="557030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3658295" y="5986863"/>
            <a:ext cx="2495871" cy="400110"/>
          </a:xfrm>
          <a:prstGeom prst="rect">
            <a:avLst/>
          </a:prstGeom>
          <a:solidFill>
            <a:srgbClr val="984807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solidFill>
                  <a:srgbClr val="FFFFFF"/>
                </a:solidFill>
              </a:rPr>
              <a:t>Estado del Ecosistema</a:t>
            </a:r>
            <a:endParaRPr lang="es-ES" sz="2000" dirty="0">
              <a:solidFill>
                <a:srgbClr val="FFFFFF"/>
              </a:solidFill>
            </a:endParaRPr>
          </a:p>
        </p:txBody>
      </p:sp>
      <p:cxnSp>
        <p:nvCxnSpPr>
          <p:cNvPr id="37" name="Conector recto de flecha 36"/>
          <p:cNvCxnSpPr/>
          <p:nvPr/>
        </p:nvCxnSpPr>
        <p:spPr>
          <a:xfrm>
            <a:off x="6349085" y="6225195"/>
            <a:ext cx="438863" cy="0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H="1">
            <a:off x="2996206" y="6225195"/>
            <a:ext cx="384168" cy="0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1609702" y="6025140"/>
            <a:ext cx="1330688" cy="400110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rgbClr val="FFFFFF"/>
                </a:solidFill>
              </a:rPr>
              <a:t>Degradado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7029031" y="6025140"/>
            <a:ext cx="922423" cy="400110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rgbClr val="FFFFFF"/>
                </a:solidFill>
              </a:rPr>
              <a:t>Intacto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72522" y="6460482"/>
            <a:ext cx="3411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i="1" dirty="0" err="1" smtClean="0">
                <a:solidFill>
                  <a:schemeClr val="bg1"/>
                </a:solidFill>
              </a:rPr>
              <a:t>Whisenant</a:t>
            </a:r>
            <a:r>
              <a:rPr lang="es-ES" sz="1600" i="1" dirty="0" smtClean="0">
                <a:solidFill>
                  <a:schemeClr val="bg1"/>
                </a:solidFill>
              </a:rPr>
              <a:t> 1999, </a:t>
            </a:r>
            <a:r>
              <a:rPr lang="es-ES" sz="1600" i="1" dirty="0" err="1" smtClean="0">
                <a:solidFill>
                  <a:schemeClr val="bg1"/>
                </a:solidFill>
              </a:rPr>
              <a:t>Hobbs</a:t>
            </a:r>
            <a:r>
              <a:rPr lang="es-ES" sz="1600" i="1" dirty="0" smtClean="0">
                <a:solidFill>
                  <a:schemeClr val="bg1"/>
                </a:solidFill>
              </a:rPr>
              <a:t> &amp; Harris 2001</a:t>
            </a:r>
            <a:endParaRPr lang="es-ES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102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/>
          <p:nvPr/>
        </p:nvCxnSpPr>
        <p:spPr>
          <a:xfrm flipH="1" flipV="1">
            <a:off x="1305647" y="1234306"/>
            <a:ext cx="89428" cy="4543677"/>
          </a:xfrm>
          <a:prstGeom prst="straightConnector1">
            <a:avLst/>
          </a:prstGeom>
          <a:ln w="57150" cmpd="sng"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395075" y="5777982"/>
            <a:ext cx="5633956" cy="0"/>
          </a:xfrm>
          <a:prstGeom prst="straightConnector1">
            <a:avLst/>
          </a:prstGeom>
          <a:ln w="57150" cmpd="sng"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490986" y="403309"/>
            <a:ext cx="1629322" cy="830997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Función del </a:t>
            </a:r>
          </a:p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Ecosistema</a:t>
            </a: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029031" y="5362483"/>
            <a:ext cx="1932140" cy="830997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Estructura del </a:t>
            </a:r>
          </a:p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Ecosistema</a:t>
            </a: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 rot="16200000">
            <a:off x="-612094" y="3191653"/>
            <a:ext cx="2729383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Atributos ecológicos</a:t>
            </a: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91389" y="5962647"/>
            <a:ext cx="4916430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Riqueza y complejidad del ecosistema</a:t>
            </a: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426516" y="0"/>
            <a:ext cx="3386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i="1" dirty="0" smtClean="0"/>
              <a:t>Basado en </a:t>
            </a:r>
            <a:r>
              <a:rPr lang="es-ES" sz="1600" i="1" dirty="0" err="1" smtClean="0"/>
              <a:t>Primack</a:t>
            </a:r>
            <a:r>
              <a:rPr lang="es-ES" sz="1600" i="1" dirty="0" smtClean="0"/>
              <a:t> &amp; </a:t>
            </a:r>
            <a:r>
              <a:rPr lang="es-ES" sz="1600" i="1" dirty="0" err="1" smtClean="0"/>
              <a:t>Massardo</a:t>
            </a:r>
            <a:r>
              <a:rPr lang="es-ES" sz="1600" i="1" dirty="0" smtClean="0"/>
              <a:t>, 2001</a:t>
            </a:r>
            <a:endParaRPr lang="es-ES" sz="1600" i="1" dirty="0"/>
          </a:p>
        </p:txBody>
      </p:sp>
      <p:sp>
        <p:nvSpPr>
          <p:cNvPr id="17" name="Elipse 16"/>
          <p:cNvSpPr/>
          <p:nvPr/>
        </p:nvSpPr>
        <p:spPr>
          <a:xfrm>
            <a:off x="2182040" y="4474128"/>
            <a:ext cx="679652" cy="62609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5786355" y="1889589"/>
            <a:ext cx="679652" cy="626097"/>
          </a:xfrm>
          <a:prstGeom prst="ellipse">
            <a:avLst/>
          </a:prstGeom>
          <a:solidFill>
            <a:srgbClr val="5AD6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" name="Conector recto de flecha 19"/>
          <p:cNvCxnSpPr>
            <a:endCxn id="18" idx="3"/>
          </p:cNvCxnSpPr>
          <p:nvPr/>
        </p:nvCxnSpPr>
        <p:spPr>
          <a:xfrm flipV="1">
            <a:off x="2861692" y="2423996"/>
            <a:ext cx="3024196" cy="2050132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3014092" y="3470367"/>
            <a:ext cx="1689814" cy="1156161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Forma libre 40"/>
          <p:cNvSpPr/>
          <p:nvPr/>
        </p:nvSpPr>
        <p:spPr>
          <a:xfrm>
            <a:off x="2861692" y="1925366"/>
            <a:ext cx="1430846" cy="2397058"/>
          </a:xfrm>
          <a:custGeom>
            <a:avLst/>
            <a:gdLst>
              <a:gd name="connsiteX0" fmla="*/ 0 w 1430846"/>
              <a:gd name="connsiteY0" fmla="*/ 2397058 h 2397058"/>
              <a:gd name="connsiteX1" fmla="*/ 751194 w 1430846"/>
              <a:gd name="connsiteY1" fmla="*/ 1699407 h 2397058"/>
              <a:gd name="connsiteX2" fmla="*/ 1430846 w 1430846"/>
              <a:gd name="connsiteY2" fmla="*/ 0 h 2397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846" h="2397058">
                <a:moveTo>
                  <a:pt x="0" y="2397058"/>
                </a:moveTo>
                <a:cubicBezTo>
                  <a:pt x="256360" y="2247987"/>
                  <a:pt x="512720" y="2098917"/>
                  <a:pt x="751194" y="1699407"/>
                </a:cubicBezTo>
                <a:cubicBezTo>
                  <a:pt x="989668" y="1299897"/>
                  <a:pt x="1430846" y="0"/>
                  <a:pt x="1430846" y="0"/>
                </a:cubicBezTo>
              </a:path>
            </a:pathLst>
          </a:custGeom>
          <a:ln w="76200" cmpd="sng">
            <a:solidFill>
              <a:srgbClr val="FFFF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4024254" y="1415892"/>
            <a:ext cx="679652" cy="62609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4" name="Conector recto de flecha 43"/>
          <p:cNvCxnSpPr/>
          <p:nvPr/>
        </p:nvCxnSpPr>
        <p:spPr>
          <a:xfrm flipV="1">
            <a:off x="2182040" y="4474128"/>
            <a:ext cx="1538160" cy="1053416"/>
          </a:xfrm>
          <a:prstGeom prst="straightConnector1">
            <a:avLst/>
          </a:prstGeom>
          <a:ln w="57150" cmpd="sng">
            <a:solidFill>
              <a:srgbClr val="FFFF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1441939" y="3673456"/>
            <a:ext cx="1375898" cy="707886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Ecosistema</a:t>
            </a:r>
          </a:p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Degradado</a:t>
            </a:r>
            <a:endParaRPr lang="es-ES" sz="2000" b="1" dirty="0">
              <a:solidFill>
                <a:srgbClr val="FFFFFF"/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6466007" y="1232025"/>
            <a:ext cx="1375898" cy="707886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Ecosistema</a:t>
            </a:r>
          </a:p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Original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3648836" y="526420"/>
            <a:ext cx="1574019" cy="707886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Ecosistema</a:t>
            </a:r>
          </a:p>
          <a:p>
            <a:pPr algn="ctr"/>
            <a:r>
              <a:rPr lang="es-ES" sz="2000" b="1" dirty="0" smtClean="0">
                <a:solidFill>
                  <a:srgbClr val="FFFFFF"/>
                </a:solidFill>
              </a:rPr>
              <a:t>reemplazado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6324564" y="2802712"/>
            <a:ext cx="140893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Restauración</a:t>
            </a:r>
            <a:endParaRPr lang="es-ES" dirty="0"/>
          </a:p>
        </p:txBody>
      </p:sp>
      <p:sp>
        <p:nvSpPr>
          <p:cNvPr id="49" name="CuadroTexto 48"/>
          <p:cNvSpPr txBox="1"/>
          <p:nvPr/>
        </p:nvSpPr>
        <p:spPr>
          <a:xfrm>
            <a:off x="4802648" y="3706418"/>
            <a:ext cx="208756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Rehabilitación / </a:t>
            </a:r>
          </a:p>
          <a:p>
            <a:pPr algn="ctr"/>
            <a:r>
              <a:rPr lang="es-ES" dirty="0" smtClean="0"/>
              <a:t>Restauración parcial</a:t>
            </a:r>
            <a:endParaRPr lang="es-ES" dirty="0"/>
          </a:p>
        </p:txBody>
      </p:sp>
      <p:sp>
        <p:nvSpPr>
          <p:cNvPr id="50" name="CuadroTexto 49"/>
          <p:cNvSpPr txBox="1"/>
          <p:nvPr/>
        </p:nvSpPr>
        <p:spPr>
          <a:xfrm>
            <a:off x="2865866" y="5100225"/>
            <a:ext cx="331826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No se actúa: sucesión o deterioro</a:t>
            </a:r>
            <a:endParaRPr lang="es-ES" dirty="0"/>
          </a:p>
        </p:txBody>
      </p:sp>
      <p:sp>
        <p:nvSpPr>
          <p:cNvPr id="51" name="CuadroTexto 50"/>
          <p:cNvSpPr txBox="1"/>
          <p:nvPr/>
        </p:nvSpPr>
        <p:spPr>
          <a:xfrm>
            <a:off x="2488906" y="2239330"/>
            <a:ext cx="137455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Reclamación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57845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34106" y="983867"/>
            <a:ext cx="7082686" cy="4937223"/>
          </a:xfrm>
          <a:prstGeom prst="rect">
            <a:avLst/>
          </a:prstGeom>
          <a:noFill/>
          <a:ln w="76200" cmpd="sng">
            <a:solidFill>
              <a:srgbClr val="5AD62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503980" y="1699406"/>
            <a:ext cx="4632363" cy="3488255"/>
          </a:xfrm>
          <a:prstGeom prst="rect">
            <a:avLst/>
          </a:prstGeom>
          <a:noFill/>
          <a:ln w="76200" cmpd="sng">
            <a:solidFill>
              <a:srgbClr val="5AD62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3326717" y="2307615"/>
            <a:ext cx="2969005" cy="2200980"/>
          </a:xfrm>
          <a:prstGeom prst="rect">
            <a:avLst/>
          </a:prstGeom>
          <a:noFill/>
          <a:ln w="76200" cmpd="sng">
            <a:solidFill>
              <a:srgbClr val="5AD62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4" idx="0"/>
            <a:endCxn id="4" idx="2"/>
          </p:cNvCxnSpPr>
          <p:nvPr/>
        </p:nvCxnSpPr>
        <p:spPr>
          <a:xfrm>
            <a:off x="4775449" y="983867"/>
            <a:ext cx="0" cy="4937223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 flipH="1">
            <a:off x="2299300" y="364096"/>
            <a:ext cx="1939581" cy="52322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FFFFFF"/>
                </a:solidFill>
              </a:rPr>
              <a:t>Escalas</a:t>
            </a:r>
            <a:endParaRPr lang="es-ES" sz="2800" dirty="0">
              <a:solidFill>
                <a:srgbClr val="FFFFFF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 flipH="1">
            <a:off x="5286190" y="388224"/>
            <a:ext cx="193958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FFFFFF"/>
                </a:solidFill>
              </a:rPr>
              <a:t>Niveles</a:t>
            </a:r>
            <a:endParaRPr lang="es-ES" sz="2800" dirty="0">
              <a:solidFill>
                <a:srgbClr val="FFFFFF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 flipH="1">
            <a:off x="1534189" y="1110018"/>
            <a:ext cx="1939581" cy="461665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FFFFFF"/>
                </a:solidFill>
              </a:rPr>
              <a:t>Regional</a:t>
            </a:r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 flipH="1">
            <a:off x="4918532" y="1110018"/>
            <a:ext cx="3398259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rgbClr val="FFFFFF"/>
                </a:solidFill>
              </a:rPr>
              <a:t>Paisaje Regional / Ecosistema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 flipH="1">
            <a:off x="2754377" y="1866089"/>
            <a:ext cx="1712416" cy="40011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rgbClr val="FFFFFF"/>
                </a:solidFill>
              </a:rPr>
              <a:t>Local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 flipH="1">
            <a:off x="4918532" y="1825935"/>
            <a:ext cx="265066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Paisaje local/ Comunidad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 flipH="1">
            <a:off x="3675484" y="2820189"/>
            <a:ext cx="885336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Parcela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 flipH="1">
            <a:off x="4918530" y="2635523"/>
            <a:ext cx="1377191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Población /</a:t>
            </a:r>
          </a:p>
          <a:p>
            <a:pPr algn="ctr"/>
            <a:r>
              <a:rPr lang="es-ES" dirty="0" smtClean="0">
                <a:solidFill>
                  <a:srgbClr val="FFFFFF"/>
                </a:solidFill>
              </a:rPr>
              <a:t> gremios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675484" y="3631364"/>
            <a:ext cx="885336" cy="41143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5097389" y="3631364"/>
            <a:ext cx="411368" cy="339881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/>
          <p:cNvSpPr/>
          <p:nvPr/>
        </p:nvSpPr>
        <p:spPr>
          <a:xfrm>
            <a:off x="5661157" y="3461423"/>
            <a:ext cx="411368" cy="339881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/>
          <p:cNvSpPr/>
          <p:nvPr/>
        </p:nvSpPr>
        <p:spPr>
          <a:xfrm>
            <a:off x="5625386" y="3944412"/>
            <a:ext cx="411368" cy="33988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495823" y="6362521"/>
            <a:ext cx="29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>
                <a:solidFill>
                  <a:srgbClr val="FFFFFF"/>
                </a:solidFill>
              </a:rPr>
              <a:t>Basado en Vargas (</a:t>
            </a:r>
            <a:r>
              <a:rPr lang="es-ES" i="1" dirty="0" err="1" smtClean="0">
                <a:solidFill>
                  <a:srgbClr val="FFFFFF"/>
                </a:solidFill>
              </a:rPr>
              <a:t>ed</a:t>
            </a:r>
            <a:r>
              <a:rPr lang="es-ES" i="1" dirty="0" smtClean="0">
                <a:solidFill>
                  <a:srgbClr val="FFFFFF"/>
                </a:solidFill>
              </a:rPr>
              <a:t>) 2007</a:t>
            </a:r>
            <a:endParaRPr lang="es-ES" i="1" dirty="0">
              <a:solidFill>
                <a:srgbClr val="FFFFFF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1234106" y="983867"/>
            <a:ext cx="5061616" cy="3524728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V="1">
            <a:off x="3326717" y="983867"/>
            <a:ext cx="4990075" cy="3524728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859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Órbita">
  <a:themeElements>
    <a:clrScheme name="Órbita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Órbita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Órbita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Órbita.thmx</Template>
  <TotalTime>1654</TotalTime>
  <Words>245</Words>
  <Application>Microsoft Macintosh PowerPoint</Application>
  <PresentationFormat>Presentación en pantalla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Órbita</vt:lpstr>
      <vt:lpstr>Bases sobre restauración ecológica</vt:lpstr>
      <vt:lpstr>Los Sistemas Socio-Ecológicos: SSE</vt:lpstr>
      <vt:lpstr>Diapositiva 3</vt:lpstr>
      <vt:lpstr>¿Restauración de qué y para qué ?</vt:lpstr>
      <vt:lpstr>Diapositiva 5</vt:lpstr>
      <vt:lpstr>Umbrales de cambio de los ecosistemas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sobre restauración ecológica</dc:title>
  <dc:creator>FCBC</dc:creator>
  <cp:lastModifiedBy>Sixto</cp:lastModifiedBy>
  <cp:revision>4</cp:revision>
  <dcterms:created xsi:type="dcterms:W3CDTF">2015-03-25T00:55:44Z</dcterms:created>
  <dcterms:modified xsi:type="dcterms:W3CDTF">2015-05-15T16:27:38Z</dcterms:modified>
</cp:coreProperties>
</file>