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B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BO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B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B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38AFBF-8158-42D6-8EF3-885567968C5E}" type="datetimeFigureOut">
              <a:rPr lang="es-BO" smtClean="0"/>
              <a:t>11/06/2015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BO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29BD3-EE1F-4E57-AE2F-B6EAB7521C80}" type="slidenum">
              <a:rPr lang="es-BO" smtClean="0"/>
              <a:t>‹Nº›</a:t>
            </a:fld>
            <a:endParaRPr lang="es-B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BO" dirty="0" smtClean="0"/>
              <a:t>Uso forestal</a:t>
            </a:r>
            <a:endParaRPr lang="es-B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6386" name="3 Marcador de contenido" descr="s_america-map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15888"/>
            <a:ext cx="5081587" cy="6645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Rectangle 2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6900" y="268288"/>
            <a:ext cx="7937500" cy="646112"/>
          </a:xfrm>
        </p:spPr>
      </p:pic>
      <p:sp>
        <p:nvSpPr>
          <p:cNvPr id="17411" name="Rectangle 11"/>
          <p:cNvSpPr>
            <a:spLocks noChangeArrowheads="1"/>
          </p:cNvSpPr>
          <p:nvPr/>
        </p:nvSpPr>
        <p:spPr bwMode="auto">
          <a:xfrm>
            <a:off x="5410200" y="4452938"/>
            <a:ext cx="3276600" cy="1600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BO">
              <a:latin typeface="Lucida Sans Unicode" pitchFamily="34" charset="0"/>
            </a:endParaRPr>
          </a:p>
        </p:txBody>
      </p:sp>
      <p:pic>
        <p:nvPicPr>
          <p:cNvPr id="1741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513"/>
            <a:ext cx="446563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Forest tenu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765175"/>
            <a:ext cx="437991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0" y="981075"/>
            <a:ext cx="45720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BO"/>
          </a:p>
        </p:txBody>
      </p:sp>
      <p:sp>
        <p:nvSpPr>
          <p:cNvPr id="9" name="8 Rectángulo"/>
          <p:cNvSpPr/>
          <p:nvPr/>
        </p:nvSpPr>
        <p:spPr>
          <a:xfrm>
            <a:off x="0" y="1196975"/>
            <a:ext cx="395288" cy="439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BO"/>
          </a:p>
        </p:txBody>
      </p:sp>
      <p:sp>
        <p:nvSpPr>
          <p:cNvPr id="10" name="9 Rectángulo"/>
          <p:cNvSpPr/>
          <p:nvPr/>
        </p:nvSpPr>
        <p:spPr>
          <a:xfrm>
            <a:off x="0" y="5373688"/>
            <a:ext cx="4716463" cy="358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BO"/>
          </a:p>
        </p:txBody>
      </p:sp>
      <p:sp>
        <p:nvSpPr>
          <p:cNvPr id="12" name="11 Rectángulo"/>
          <p:cNvSpPr/>
          <p:nvPr/>
        </p:nvSpPr>
        <p:spPr>
          <a:xfrm>
            <a:off x="3995738" y="1196975"/>
            <a:ext cx="504825" cy="431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B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Rectangle 2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1013" y="396875"/>
            <a:ext cx="7974012" cy="1309688"/>
          </a:xfrm>
        </p:spPr>
      </p:pic>
      <p:sp>
        <p:nvSpPr>
          <p:cNvPr id="18435" name="Rectangle 11"/>
          <p:cNvSpPr>
            <a:spLocks noChangeArrowheads="1"/>
          </p:cNvSpPr>
          <p:nvPr/>
        </p:nvSpPr>
        <p:spPr bwMode="auto">
          <a:xfrm>
            <a:off x="5410200" y="4452938"/>
            <a:ext cx="3276600" cy="1600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BO">
              <a:latin typeface="Lucida Sans Unicode" pitchFamily="34" charset="0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971550" y="1989138"/>
          <a:ext cx="7272808" cy="3174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202"/>
                <a:gridCol w="1818202"/>
                <a:gridCol w="1818202"/>
                <a:gridCol w="18182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BO" sz="2000" dirty="0" smtClean="0">
                          <a:latin typeface="Arial" pitchFamily="34" charset="0"/>
                          <a:cs typeface="Arial" pitchFamily="34" charset="0"/>
                        </a:rPr>
                        <a:t>DETALLE</a:t>
                      </a:r>
                      <a:endParaRPr lang="es-B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BO" sz="2000" dirty="0" smtClean="0">
                          <a:latin typeface="Arial" pitchFamily="34" charset="0"/>
                          <a:cs typeface="Arial" pitchFamily="34" charset="0"/>
                        </a:rPr>
                        <a:t>TPFP</a:t>
                      </a:r>
                      <a:endParaRPr lang="es-B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BO" sz="2000" dirty="0" smtClean="0">
                          <a:latin typeface="Arial" pitchFamily="34" charset="0"/>
                          <a:cs typeface="Arial" pitchFamily="34" charset="0"/>
                        </a:rPr>
                        <a:t>USO MULTIPLE</a:t>
                      </a:r>
                      <a:endParaRPr lang="es-B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BO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BO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Comunal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3.771.057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2.704.446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6.475.503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Empresa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470.225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1.633.861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2.104.086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Mediana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323.393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945.639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1.269.032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Pequeña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1.080.789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1.874.251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2.955.040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Territorio Indígena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9.098.184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11.928.343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21.026.527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BO" sz="20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14.743.648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19.086.540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BO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33.830.188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478" name="9 CuadroTexto"/>
          <p:cNvSpPr txBox="1">
            <a:spLocks noChangeArrowheads="1"/>
          </p:cNvSpPr>
          <p:nvPr/>
        </p:nvSpPr>
        <p:spPr bwMode="auto">
          <a:xfrm>
            <a:off x="1004888" y="5589588"/>
            <a:ext cx="18145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latin typeface="Lucida Sans Unicode" pitchFamily="34" charset="0"/>
              </a:rPr>
              <a:t>Fuente ABT,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Título"/>
          <p:cNvPicPr>
            <a:picLocks noGrp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8613" y="0"/>
            <a:ext cx="8424862" cy="1122363"/>
          </a:xfrm>
        </p:spPr>
      </p:pic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81075"/>
            <a:ext cx="814387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5 CuadroTexto"/>
          <p:cNvSpPr txBox="1">
            <a:spLocks noChangeArrowheads="1"/>
          </p:cNvSpPr>
          <p:nvPr/>
        </p:nvSpPr>
        <p:spPr bwMode="auto">
          <a:xfrm>
            <a:off x="8440738" y="5589588"/>
            <a:ext cx="5953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00B050"/>
                </a:solidFill>
                <a:latin typeface="Lucida Sans Unicode" pitchFamily="34" charset="0"/>
              </a:rPr>
              <a:t>36%</a:t>
            </a:r>
            <a:endParaRPr lang="es-ES" sz="1600">
              <a:solidFill>
                <a:srgbClr val="00B050"/>
              </a:solidFill>
              <a:latin typeface="Lucida Sans Unicode" pitchFamily="34" charset="0"/>
            </a:endParaRPr>
          </a:p>
        </p:txBody>
      </p:sp>
      <p:sp>
        <p:nvSpPr>
          <p:cNvPr id="49157" name="6 CuadroTexto"/>
          <p:cNvSpPr txBox="1">
            <a:spLocks noChangeArrowheads="1"/>
          </p:cNvSpPr>
          <p:nvPr/>
        </p:nvSpPr>
        <p:spPr bwMode="auto">
          <a:xfrm>
            <a:off x="838200" y="6488113"/>
            <a:ext cx="155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BO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Fuente: CFB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462" name="5 CuadroTexto"/>
          <p:cNvSpPr txBox="1">
            <a:spLocks noChangeArrowheads="1"/>
          </p:cNvSpPr>
          <p:nvPr/>
        </p:nvSpPr>
        <p:spPr bwMode="auto">
          <a:xfrm>
            <a:off x="8382000" y="3881438"/>
            <a:ext cx="5826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00B050"/>
                </a:solidFill>
                <a:latin typeface="Lucida Sans Unicode" pitchFamily="34" charset="0"/>
              </a:rPr>
              <a:t>21%</a:t>
            </a:r>
            <a:endParaRPr lang="es-ES" sz="1600">
              <a:solidFill>
                <a:srgbClr val="00B050"/>
              </a:solidFill>
              <a:latin typeface="Lucida Sans Unicode" pitchFamily="34" charset="0"/>
            </a:endParaRPr>
          </a:p>
        </p:txBody>
      </p:sp>
      <p:sp>
        <p:nvSpPr>
          <p:cNvPr id="19463" name="5 CuadroTexto"/>
          <p:cNvSpPr txBox="1">
            <a:spLocks noChangeArrowheads="1"/>
          </p:cNvSpPr>
          <p:nvPr/>
        </p:nvSpPr>
        <p:spPr bwMode="auto">
          <a:xfrm>
            <a:off x="8382000" y="2944813"/>
            <a:ext cx="5826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C00000"/>
                </a:solidFill>
                <a:latin typeface="Lucida Sans Unicode" pitchFamily="34" charset="0"/>
              </a:rPr>
              <a:t>19%</a:t>
            </a:r>
            <a:endParaRPr lang="es-ES" sz="1600">
              <a:solidFill>
                <a:srgbClr val="C00000"/>
              </a:solidFill>
              <a:latin typeface="Lucida Sans Unicode" pitchFamily="34" charset="0"/>
            </a:endParaRPr>
          </a:p>
        </p:txBody>
      </p:sp>
      <p:sp>
        <p:nvSpPr>
          <p:cNvPr id="19464" name="5 CuadroTexto"/>
          <p:cNvSpPr txBox="1">
            <a:spLocks noChangeArrowheads="1"/>
          </p:cNvSpPr>
          <p:nvPr/>
        </p:nvSpPr>
        <p:spPr bwMode="auto">
          <a:xfrm>
            <a:off x="8440738" y="2349500"/>
            <a:ext cx="452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00B050"/>
                </a:solidFill>
                <a:latin typeface="Lucida Sans Unicode" pitchFamily="34" charset="0"/>
              </a:rPr>
              <a:t>8%</a:t>
            </a:r>
            <a:endParaRPr lang="es-ES" sz="1600">
              <a:solidFill>
                <a:srgbClr val="00B050"/>
              </a:solidFill>
              <a:latin typeface="Lucida Sans Unicode" pitchFamily="34" charset="0"/>
            </a:endParaRPr>
          </a:p>
        </p:txBody>
      </p:sp>
      <p:sp>
        <p:nvSpPr>
          <p:cNvPr id="19465" name="5 CuadroTexto"/>
          <p:cNvSpPr txBox="1">
            <a:spLocks noChangeArrowheads="1"/>
          </p:cNvSpPr>
          <p:nvPr/>
        </p:nvSpPr>
        <p:spPr bwMode="auto">
          <a:xfrm>
            <a:off x="8316913" y="1989138"/>
            <a:ext cx="581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C00000"/>
                </a:solidFill>
                <a:latin typeface="Lucida Sans Unicode" pitchFamily="34" charset="0"/>
              </a:rPr>
              <a:t>11%</a:t>
            </a:r>
            <a:endParaRPr lang="es-ES" sz="1600">
              <a:solidFill>
                <a:srgbClr val="C00000"/>
              </a:solidFill>
              <a:latin typeface="Lucida Sans Unicode" pitchFamily="34" charset="0"/>
            </a:endParaRPr>
          </a:p>
        </p:txBody>
      </p:sp>
      <p:sp>
        <p:nvSpPr>
          <p:cNvPr id="19466" name="5 CuadroTexto"/>
          <p:cNvSpPr txBox="1">
            <a:spLocks noChangeArrowheads="1"/>
          </p:cNvSpPr>
          <p:nvPr/>
        </p:nvSpPr>
        <p:spPr bwMode="auto">
          <a:xfrm>
            <a:off x="8440738" y="1628775"/>
            <a:ext cx="452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BO" sz="1600">
                <a:solidFill>
                  <a:srgbClr val="00B050"/>
                </a:solidFill>
                <a:latin typeface="Lucida Sans Unicode" pitchFamily="34" charset="0"/>
              </a:rPr>
              <a:t>5%</a:t>
            </a:r>
            <a:endParaRPr lang="es-ES" sz="1600">
              <a:solidFill>
                <a:srgbClr val="00B05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</TotalTime>
  <Words>51</Words>
  <Application>Microsoft Office PowerPoint</Application>
  <PresentationFormat>Presentación en pantalla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Georgia</vt:lpstr>
      <vt:lpstr>Lucida Sans Unicode</vt:lpstr>
      <vt:lpstr>Wingdings</vt:lpstr>
      <vt:lpstr>Wingdings 2</vt:lpstr>
      <vt:lpstr>Civil</vt:lpstr>
      <vt:lpstr>Uso forestal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forestal</dc:title>
  <dc:creator>Sixto</dc:creator>
  <cp:lastModifiedBy>Paula Aguero</cp:lastModifiedBy>
  <cp:revision>2</cp:revision>
  <dcterms:created xsi:type="dcterms:W3CDTF">2015-05-18T02:18:15Z</dcterms:created>
  <dcterms:modified xsi:type="dcterms:W3CDTF">2015-06-11T22:39:17Z</dcterms:modified>
</cp:coreProperties>
</file>